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DAA8-E20C-4317-8924-54F5F52E3ED2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1151-4984-4882-B63D-37AA6148E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8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DAA8-E20C-4317-8924-54F5F52E3ED2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1151-4984-4882-B63D-37AA6148E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2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DAA8-E20C-4317-8924-54F5F52E3ED2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1151-4984-4882-B63D-37AA6148E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9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DAA8-E20C-4317-8924-54F5F52E3ED2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1151-4984-4882-B63D-37AA6148E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3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DAA8-E20C-4317-8924-54F5F52E3ED2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1151-4984-4882-B63D-37AA6148E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0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DAA8-E20C-4317-8924-54F5F52E3ED2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1151-4984-4882-B63D-37AA6148E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5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DAA8-E20C-4317-8924-54F5F52E3ED2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1151-4984-4882-B63D-37AA6148E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5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DAA8-E20C-4317-8924-54F5F52E3ED2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1151-4984-4882-B63D-37AA6148E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54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DAA8-E20C-4317-8924-54F5F52E3ED2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1151-4984-4882-B63D-37AA6148E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4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DAA8-E20C-4317-8924-54F5F52E3ED2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1151-4984-4882-B63D-37AA6148E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4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DAA8-E20C-4317-8924-54F5F52E3ED2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1151-4984-4882-B63D-37AA6148E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DAA8-E20C-4317-8924-54F5F52E3ED2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1151-4984-4882-B63D-37AA6148E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33" Type="http://schemas.openxmlformats.org/officeDocument/2006/relationships/image" Target="../media/image32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32" Type="http://schemas.openxmlformats.org/officeDocument/2006/relationships/image" Target="../media/image31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31" Type="http://schemas.openxmlformats.org/officeDocument/2006/relationships/image" Target="../media/image30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Relationship Id="rId30" Type="http://schemas.openxmlformats.org/officeDocument/2006/relationships/image" Target="../media/image29.png"/><Relationship Id="rId8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jpeg"/><Relationship Id="rId18" Type="http://schemas.openxmlformats.org/officeDocument/2006/relationships/image" Target="../media/image49.jpeg"/><Relationship Id="rId26" Type="http://schemas.openxmlformats.org/officeDocument/2006/relationships/image" Target="../media/image57.jpeg"/><Relationship Id="rId21" Type="http://schemas.openxmlformats.org/officeDocument/2006/relationships/image" Target="../media/image52.jpeg"/><Relationship Id="rId34" Type="http://schemas.openxmlformats.org/officeDocument/2006/relationships/image" Target="../media/image65.jpeg"/><Relationship Id="rId7" Type="http://schemas.openxmlformats.org/officeDocument/2006/relationships/image" Target="../media/image38.png"/><Relationship Id="rId12" Type="http://schemas.openxmlformats.org/officeDocument/2006/relationships/image" Target="../media/image43.jpeg"/><Relationship Id="rId17" Type="http://schemas.openxmlformats.org/officeDocument/2006/relationships/image" Target="../media/image48.jpeg"/><Relationship Id="rId25" Type="http://schemas.openxmlformats.org/officeDocument/2006/relationships/image" Target="../media/image56.jpeg"/><Relationship Id="rId33" Type="http://schemas.openxmlformats.org/officeDocument/2006/relationships/image" Target="../media/image64.jpeg"/><Relationship Id="rId38" Type="http://schemas.openxmlformats.org/officeDocument/2006/relationships/image" Target="../media/image69.jpeg"/><Relationship Id="rId2" Type="http://schemas.openxmlformats.org/officeDocument/2006/relationships/image" Target="../media/image33.jpeg"/><Relationship Id="rId16" Type="http://schemas.openxmlformats.org/officeDocument/2006/relationships/image" Target="../media/image47.jpeg"/><Relationship Id="rId20" Type="http://schemas.openxmlformats.org/officeDocument/2006/relationships/image" Target="../media/image51.jpeg"/><Relationship Id="rId29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image" Target="../media/image42.jpeg"/><Relationship Id="rId24" Type="http://schemas.openxmlformats.org/officeDocument/2006/relationships/image" Target="../media/image55.jpeg"/><Relationship Id="rId32" Type="http://schemas.openxmlformats.org/officeDocument/2006/relationships/image" Target="../media/image63.jpeg"/><Relationship Id="rId37" Type="http://schemas.openxmlformats.org/officeDocument/2006/relationships/image" Target="../media/image68.jpeg"/><Relationship Id="rId5" Type="http://schemas.openxmlformats.org/officeDocument/2006/relationships/image" Target="../media/image36.png"/><Relationship Id="rId15" Type="http://schemas.openxmlformats.org/officeDocument/2006/relationships/image" Target="../media/image46.jpeg"/><Relationship Id="rId23" Type="http://schemas.openxmlformats.org/officeDocument/2006/relationships/image" Target="../media/image54.jpeg"/><Relationship Id="rId28" Type="http://schemas.openxmlformats.org/officeDocument/2006/relationships/image" Target="../media/image59.jpeg"/><Relationship Id="rId36" Type="http://schemas.openxmlformats.org/officeDocument/2006/relationships/image" Target="../media/image67.jpeg"/><Relationship Id="rId10" Type="http://schemas.openxmlformats.org/officeDocument/2006/relationships/image" Target="../media/image41.jpeg"/><Relationship Id="rId19" Type="http://schemas.openxmlformats.org/officeDocument/2006/relationships/image" Target="../media/image50.jpeg"/><Relationship Id="rId31" Type="http://schemas.openxmlformats.org/officeDocument/2006/relationships/image" Target="../media/image62.jpeg"/><Relationship Id="rId4" Type="http://schemas.openxmlformats.org/officeDocument/2006/relationships/image" Target="../media/image35.jpeg"/><Relationship Id="rId9" Type="http://schemas.openxmlformats.org/officeDocument/2006/relationships/image" Target="../media/image40.png"/><Relationship Id="rId14" Type="http://schemas.openxmlformats.org/officeDocument/2006/relationships/image" Target="../media/image45.jpeg"/><Relationship Id="rId22" Type="http://schemas.openxmlformats.org/officeDocument/2006/relationships/image" Target="../media/image53.jpeg"/><Relationship Id="rId27" Type="http://schemas.openxmlformats.org/officeDocument/2006/relationships/image" Target="../media/image58.jpeg"/><Relationship Id="rId30" Type="http://schemas.openxmlformats.org/officeDocument/2006/relationships/image" Target="../media/image61.jpeg"/><Relationship Id="rId35" Type="http://schemas.openxmlformats.org/officeDocument/2006/relationships/image" Target="../media/image66.jpeg"/><Relationship Id="rId8" Type="http://schemas.openxmlformats.org/officeDocument/2006/relationships/image" Target="../media/image39.png"/><Relationship Id="rId3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24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4967"/>
              </p:ext>
            </p:extLst>
          </p:nvPr>
        </p:nvGraphicFramePr>
        <p:xfrm>
          <a:off x="612775" y="1501601"/>
          <a:ext cx="6658506" cy="2539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873"/>
                <a:gridCol w="5867633"/>
              </a:tblGrid>
              <a:tr h="451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/>
                        <a:t>VWid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Representative images 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451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5371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545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743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45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6980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45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3141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 descr="D:\U盘备份\flickr_images\flickr_images\13807292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795" y="188088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盘备份\flickr_images\flickr_images\17191125.jp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95" y="188088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U盘备份\flickr_images\flickr_images\17191166.jp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95" y="188088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U盘备份\flickr_images\flickr_images\17191171.jp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795" y="1879855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U盘备份\flickr_images\flickr_images\17191161.jp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795" y="1877613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U盘备份\flickr_images\flickr_images\429733635.jp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795" y="1877613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U盘备份\flickr_images\flickr_images\1236443688.jpg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95" y="1877613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U盘备份\flickr_images\flickr_images\3698045630.jpg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95" y="1879855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D:\U盘备份\flickr_images\flickr_images\2314887656.jp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95" y="296100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D:\U盘备份\flickr_images\flickr_images\2494755672.jpg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333" y="296100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D:\U盘备份\flickr_images\flickr_images\6954265539.jpg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999" y="296100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D:\U盘备份\flickr_images\flickr_images\2333456203.jpg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795" y="296100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0" descr="D:\U盘备份\flickr_images\flickr_images\1223118618.jpg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95" y="296100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 descr="D:\U盘备份\flickr_images\flickr_images\7050539181.jpg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95" y="296100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4" descr="D:\U盘备份\flickr_images\flickr_images\5417917382.jpg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795" y="296100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D:\U盘备份\flickr_images\flickr_images\5418850536.jpg"/>
          <p:cNvPicPr>
            <a:picLocks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822" y="296100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D:\U盘备份\flickr_images\flickr_images\2982102243.jpg"/>
          <p:cNvPicPr>
            <a:picLocks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13" y="350100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D:\U盘备份\flickr_images\flickr_images\2895807462.jpg"/>
          <p:cNvPicPr>
            <a:picLocks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95" y="350100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D:\U盘备份\flickr_images\flickr_images\2720210172.jpg"/>
          <p:cNvPicPr>
            <a:picLocks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49" y="350100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D:\U盘备份\flickr_images\flickr_images\2734511425.jpg"/>
          <p:cNvPicPr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85" y="350100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 descr="D:\U盘备份\flickr_images\flickr_images\2473634719.jpg"/>
          <p:cNvPicPr>
            <a:picLocks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822" y="350100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D:\U盘备份\flickr_images\flickr_images\2095504417.jpg"/>
          <p:cNvPicPr>
            <a:picLocks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31" y="350100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1" name="Picture 33" descr="D:\U盘备份\flickr_images\flickr_images\1354246917.jpg"/>
          <p:cNvPicPr>
            <a:picLocks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103" y="350100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D:\U盘备份\flickr_images\flickr_images\203952844.jpg"/>
          <p:cNvPicPr>
            <a:picLocks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667" y="350100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619672" y="3212080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411760" y="2996504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347864" y="3068512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851920" y="3212528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554416" y="3158104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237656" y="3149312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038536" y="3086096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948264" y="3086096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772072" y="3852303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339752" y="3780295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059832" y="3708287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995936" y="3564719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499992" y="3564271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364088" y="3636279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300192" y="3636279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732240" y="3564271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835696" y="2060848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699792" y="2132856"/>
            <a:ext cx="108000" cy="1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203848" y="2060848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707904" y="2060400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572000" y="2060400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364088" y="2132856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904148" y="2078432"/>
            <a:ext cx="134388" cy="108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660232" y="2132856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555776" y="2780928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835696" y="2564903"/>
            <a:ext cx="154406" cy="155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987824" y="2492896"/>
            <a:ext cx="144016" cy="144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707904" y="2564456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535996" y="2564904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508104" y="2780928"/>
            <a:ext cx="144016" cy="144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156176" y="2852936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660232" y="2780928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026" name="Picture 2" descr="http://t1.gstatic.com/images?q=tbn:ANd9GcQF9fDZgWY2Cyx24oKUtPwF0xI8dVfzTl0m5mIFHN7B2rFfvvfN"/>
          <p:cNvPicPr>
            <a:picLocks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762" y="242088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1.gstatic.com/images?q=tbn:ANd9GcQC4TJDcvrNtLjmEwNHDHvHuAnWGD99EHo6WOiMJP26SbZafgeYKA"/>
          <p:cNvPicPr>
            <a:picLocks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03" y="242088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data:image/jpeg;base64,/9j/4AAQSkZJRgABAQAAAQABAAD/2wCEAAkGBxQTEhQUExQWFBUXGBcYFxQUFxUdFxgVFRcWFxgYFxgYHCggGBolHBUXITEhJSorLi4uGB8zODMsNygtLisBCgoKDg0OGxAQGywkICQsNCwsLCwvLCwsLCwsLCwvLSwsLCwsLCwsLCwsLCwsLCwsLCwsLCwuLCwsLCwsLCwsLP/AABEIAMcA/QMBIgACEQEDEQH/xAAbAAABBQEBAAAAAAAAAAAAAAAGAgMEBQcBAP/EAEgQAAEDAgMEBgYGBwcEAwEAAAECAxEAIQQSMQUGQVETIjJhcZEHQoGhsdFSYoKSwfAUI3KiwtLhFTNDU5Oy8SVjo8M0c7MW/8QAGgEAAgMBAQAAAAAAAAAAAAAAAwQBAgUABv/EACsRAAICAQQCAQMEAgMAAAAAAAABAgMRBBIhMRNBMgUiUWFxsdGR8BRCwf/aAAwDAQACEQMRAD8AkV0V6uitwyjlersV2Kg46k0+2umEinmxeqslEnLamlVIRpTeWhplxESK6lupTbciKX0VQ5E4GUi1LbTTqGudKUmq5LJHW26lNIFMtVOYbFUZdIdYSSKmtJNRmxUxFDYRD7aKacRT6F15VULEQpFVeOaq0cBmoWJRRIlGDr6KhuirbFM1Xut0eLAyRCUKRNOuU0kUYGPJqQimEVKQKpIsj1KUivJFOKNDLDaEUh01IItUNwVK5OY24aZpwCkqFXRUbrlKrho4E6DXYpNLFQScFPINNxSkmqskmtG1KSL1FQqKmMOg0JoIjqVxUxoA1GKKdYMUNl0KdSZrqG6kRNONt1GS2DzKKltpptKOVS2AKo2WFIZpOIcUFNARClEKnWA2tQjvlI9k1LWsASogDmbfGqXF7ewwdaT07JIUokdIiwyKF78yB7aFKX5CKJfIFqStVMMYxC+ytCv2VJPwNddVXLk58CXFVFe0rq10lRmiJFCueF6hvNTVjiU1EcoiKNFQ+zUWKn4mogFGi+ALPNiprKJptpoVOw7dVky0UNoapOSTVl0VR3EQLUPITBHIplTVSIrpqUyuCvU3FNRU4pplaYqyZXBBiuUquU0AORXga7Xq4kUkzS00zTiVVVo4dmkZwD2gPaKcRUgbvNOfrFjrEe6IFJ6q/wAMcpDNFXklgZG020DruoT4qSPxpte82FT/AIub9hK1f7RFWDW7eHB7AP7Um/tPfXVowrXFlB7g3mHunurOevk+kOrSRXsqRvehVmmX3f2UpHxVPup5G3car+7wKk//AGrKfdkj31Yja7GgeA04cPu1KYxyFaOTbS3yoMtZYFWniUnSbUXwZZ8BmPnmUPdSVbFxrn95jnE8w3YR9gI/GiN1UDNmsATNtBr8KpN1NunE4YPvZWZUoRMABMalXGZoTuslzkuq4or39zsMkKcxDjjgSJUXFZgB7QVe+k4A4IWbwrsR2ykgQdCAtYN44DhV05t7DTAcLk2hCSZ/diqt1GGUSS2+dZAzgEnuB5Wobk/ZbaiZ/YeFVBSAkm4ym5BMjWbW8LV0bAy/3b7qO7OqNeSSB7qd2evDoMJSUm0lQM8hJ9tPbbfU3hnnGYUtLalJSQoypImIBBMxUZ54LEYYPFJ7OKUr9oD8Qr40tKsekdplz7MTbn1ePdXdl48HDtOvkNrUnrglSYWDChBVIuDak/280ewHHL6oCyPM0RWWLpso4xfo4vaGL9fDpP7CvDgCqomI2ssdphxPfFvNQFS07aR/lui8aX8pmpTOOQSe0mNcwI4+NXWqtj7Kuit+gdxW2UDtBSe6BPDv76iJ3jaTJyuHwCOU8VijRaEqEEAg3gzprf3VxODRwQk90CP6URfULcA/+JXnoj4PDkxA1verhjDQLipWzmhlmI7rU65YVpqzek0J7NrwyG8mBUVbdSHlVGOtWRBGWmkLTUlYioynJqSrGyimHIpzEOioS3qukyjZGr1er1Ni5yvV2vVxxylCuUoVDJJWAw2dYHtPgK4d7GgpwK6sBORtYKVqMmbm2XSrLZbMJzRdWngKqHNyGFGVOOrMQkKUgxOgunma89rblZbj0v8AWbGlr2V59sq9o7XzozuuZgdGGlQOMZiDJ8KHDtR1SglpLTeYgDsTra6zPGmt8QlDhQwVFM5UDU2sTy0+NUDezOKw7PdH4qocKnILKxRDlGzcfJlakx2iqAIHG9oq72E4gOKQ/imVmQEqBSM1hEEHnaLaVWb2LW3gMIxmcK1pTmukryITMEk3gkDXhahDB7MaJ64xHs6Of/1tQfE5rP8AATyJdmp47azbK1ILgUOsm4IIUIMaX1HnQQpRSFOLIcjNkQqSkCRJkQNSLXF6McTshLqcMYhxTSnCpWsnKkFYSqCY1Mk99Cu/+DDbTSROYBV5N5cUBAJgWAqtS9fk6RQ4jbbrhyl8NgnsplKR7EirhndfEwFl6EEZg4XOqU/SCgTag1nZnNsk85FaHs1v/orwIUMpUAkqOmZJIB4CSffTFtbilgHCzcx/Ym1MIytSHcV0icwyFSVaQNZFrzzoi2vtJrDkQpRQUhZtIyqgAgzPEVm2zCylQz4ILTGnSRe2pyaa1oWym28RgMR+pS0GwQhsKzZQkJIgwI4xbnSs63F5fQZTTXAKKIK3HhOUq6pWnqgq+lmkD2eNDmP2upww5iIHIFUD2AVpu19lNnCvQAZSFpsOrlI7PsV7qxpGGEkZJMkHrDWaPUlLsHLK6DXAbnLcSHUvpLaphYKiDGswJBHGYqbs/bOCwzikKxLjiZEFQmLXEW4zfwrvowxOVTmHUgJQpPSDrTK0kJIy8ylU+CO6gjH7L6F51vo0kIWpPaMlIJyk24iD7ahV+RtNkuexZwbJi8YhLTTzGZxLpgREHS5kjieYqmd3m6VKg2haQpKwSsQkdU3kSUxp/wAVH9GWPSFFhxKEIMFKSSZVNwARxE240Sq2a20t1koTGYqSMouhy/xze6lsbW4svnPIxudvUHFJZXBWQeskgpKhcDxI99FTyZodwuDbaUFIbQm+qUpBB52oizyJ51qaO1SW38Ceog09xDWi1RjUzFG1VrrsA1ooUbwIeI51FcUBURzEEk8KhYnGwO+ixrbAuaH8ViKr1YumHsUTTE0xGvCAuZc16u16pKnIr1drqRXEnkipOFYzEDiTTCRerfZiNVewfjSuqu8VbkHor8k1EsEpiw0AjyqHtfFBtpS+ISY17Suqn+I/Zqck8KEd+9oQhKZsZWfDRP7oKvtV5mKyzdfCARe08PnV0ioUNOqsxPgO+ibdjaWBWpLZUl1a4Ab6F0AEAk9ZUzMc4oewOy3ikHomzm63WVfrXv1aK9zdmqS9ncQ2kJSSMqpMm2mUWieNNWwWzsBCX3dDO8G2cMjHBOJUIaQmxQVa9YiwOtvKnsBvHgAucyVg9VKBhouTbWZPhFDOOeW6886ltCgpxRSVKMwDlHqm3Vq23baWvEMJLaR10yQrQAyY6vdVXQtmW/RPlxLGDQMR/wDJUkCA202kARAzEmB3WFAW/wDjEIcaK9AhEiJuUg6eJo5cVmdxS/rlI8EIFveaz70jKJxKgIJCoubQlMcu6hUrMsF5vESt2Zt7CJXKswTIMJYSTbhewB8KN8dtVl3ZzrzSClsCYKAknKq5CR4R7KzVCHPoo9hV/LRyyVf2O5IAOVVpMWWrwo91Si0/1B1TzlFeN8cIptCMmIBSBJbaauRyJMijfdPbTeLaxAabcQAiD0iQnMSCbZSZ0rJ8P0s9keSq0T0XKVneQqOskERPJQOviKHdTGMdyZMLG+MFvghnYSPpNFP/AIyfikVlOK20htRbKHJSe0gJ8bT8q1bY4hCB9Fwp9nSFJ4cjFZJvYyUYpxIIAk6jkSOfhXadJyaZNvCyGG62+ralNYcNvlTigjM4UQCuATaAEjX2UveLbwwWKKlNuLDrc9TKL2SQZ5AJPtrPsE46haXExKSCCAdRfnWgek1jpWGX24ML5SMjwkDUcQkVM6oxsS9M6M24Z/BH2bv422DlYxCpIPXU3E+AgCtC2ymehfHH9WrwVGU+eXzrCsO28BdAI5lKv562fdN79KwHRKUCsIhXMKT2TEmLR92h31Rg04kwm5djihGpPnU7AYixB8fnVXhV5kJJ10IjRSTCveKkN2PwtVabPHNMmyO6LR3aOJA1NUGPxp0FP7VflRHL40P4hyTXqaq0+TEsmKdxRqMtU12uGmksC7YmuivGuZq44vYrlKr0UIkTFdFeiugV2SRxCZ8av2W8qQOVVmzGpM8B8ath+fzFYP1O7M1WvX8mtoa8Rc37EPLtAMEkAGOdifYJPsrLt5Mclx851pKJ6uawyiwHsAT51oW2sX0bS1aQmB+25InTggL+8KyHGFlx1XSyQIgQrVV/V7opOiOWNWPCL3ZjzGeemw6Ex66/gJv50ZPYplGFceZLYTkPXbjKVXSJI5GfM1l6cNhOCD9135Uab2JRh9nM4cDKlRSCADoOsq0Tr8avdV9y57K1z4fBzAP4IMBPTYdK51JFhaxt3E+2ifdRzDLUEtuMrdAKszSQClI1I+ffWXYDD4TMJSPahfyrQdxGmW04p5pITkagqCSntTa4HL3VW6nas5OhbnjBYbPwpWlKukIzOEkcVZnbTfl7qAd4ca2nFLLqgQVKgrE8fD8zWk7L6rbM2gBXkgr/AArItvrbL5LiSriISpWvgLaV1C3SJseEW2w9qYVKypT7SU26pZBJ5gdW2nvou2njGncE460pPRZDMJhPVUrN1Y7qy5HQ8Glf6a/lR2QDslRSk5OjVaI7KlgjKecGr3VKLUv1K1zymhljb+B6JtPTttrFyQ0SbkmNO+ivdTb+GxDqWGXc6yCSpKMpyyAbwANYrJcMtsEfqiPsH5UbejrEpGMQEpIkGerFhB/Cq3UJJyyTC3PGAibwKZeGZQyOLgSO5YmROtCO+rreGxbhXZKjaQTqJo9JjE4lP1kqi/rJg8fq0C+lFqS0sjNKGzpxjKdaFT80i8/iV2wd6cM0slT6wmQcobme420+dG/9otY3COLZJKU5kiUkStuF2B/aSPOsbzj/ACz5D51pHowx0svNQRlUlYmNFSkxB55aLqKlFbylU932kJO+eDWhsF11KkgdZCT5a+FFe7G+OHxDiWG1OKUQespJBhIlRJ8JrKNsM9BiHW8h6izEBMZZlMX5EVa7tbWDWIacShZhQF8gBBMH1qizTJx3L9yY287WjU38KGcQ42kEJXDiJJPJKonvyn207/zUneNI6Jp8X6NUKP8A21WJ8iD7Kij8xSucrIVFHt8EEECAr4j+lUKqL9o4fOhSYvqnxHs/M0Iqr030u/yVbX3Hj+jF11eyzPpiKSTSjSTWmJHK4a6aTXHBCKVFcRUktyKA2EQwE0tLZpSE1PwjckedCssUIuT9F4Q3PCH8E1lSBGtyba+dP+Xu+ddUu9NOwRB0Mg/sgFS78OqD7Yry05ucnJ+zfjFRSSA7fnHdVKOJ66hEXciPAhsJHnQtgGFogHo5Wokkk6+WlopW9m1VLdKwnOoqkJ5zf3ADzqCztXEggnCpUAZhWh8b03Wmo8AJtN8hpsfYhdSl3MnKDcdaTlNwCUweU1zefDqfxbTaYhCQI+svjYHQfGn90Nt4l8rDzKG20gRl1KpnidLUL4neR9GLeW0ylwZiEqV3ACRBF7UJOxz57RfEFHj2XP8AZADiWw4CpRgQJuOYFxRS1s5WHwLySqS4tKRA1CurF/ZQYxvbju0MK0J4ixPj1qOl4la8Jg+lCUuOuJWtINoHWga6AedVnK3K3kqMP+o9iiEpVr1W3D+7l/i99ZOrDKU4tQUANLpJ0k8COdajtx+GXiDPUCfvrHd9SscxG0X0uL6NCSmdTzIBPHvq+nT9EW49l9sbBB5SUhxOZUwAiYidRnkaa94os2hs9TWAcazJPVN4I7SieySefOgPZu8mNaBCG2hJkkgz4SFaUcvYx1ey3HXcvS9GtUJnL1c2UQTyAmot8m5Z6Or2Y4KVnYCeiDq3EiZEZFC4OmYuanwoi3T2MhCkPoUqRmspMSND6xseBoGwW9mPSEoSloAd3M8TNXmw94Met9pKyzkUtIVGuUkTHfFRarsPPRMPHx+Q92mIxzn1m0H7pI5fWoV9IeGzsNEc1p/fka+NFW3FRi2T9NpQ8sqvwNUm+LWbCKP0XAY7igCfMe6gweJJl2vtM2/s9CSnOogE3MWHkaPdytiITDzSljMCgpULK0IgzpmAM1mCNqYofQ8hV3s3e3HhSE52wJSJKRYWHtpu6Fko8Aa5QTCbeXYrbmMSpebK4lM5TxHVmfDLUb/+cYS8G4eN9Um4vY3TEcdbVZekQuoaQ8wQFNuC5vCF6aiNclBbW9e0TbpkD7CP5aDDyTitr4LvZFvcbdszDSwphSlLBSUyvLNhYdUAaGPs1SbPUcmVU50EoVrqgxPtEH21R+jXbmIW8sPuBcJCkJSALpPW0F+qTRLtNno8Wseq8nONYzpgHzEfdpba4txYXKfK9iVq8Z+1Q1tjDZXCYgKuPx9/xomUq2h9o/rVfthjMieKb6HTj+e6nvp9/huWenwxbWVeSp47XIMkUkinFCkpTXrDAGyKSacUKQa44IWzUpnWoQNPNLpeSCRZZjDiLU60iKj4B3hU0rsax/qVuIqv8mlooJveJTVbvHjOjYWeJHRiDe8Lc9wR5mrJTwAJJgASTHAXNBG/+NgpavKU9YfXcOdYHhMDuArKrWWaEugOC3FvEoSFZQSZMAFenDkKnBWI/wAtP+p/SmcK2poE50ysyZQSeA+loJol2Ps0v2DyQoCSA0sxw+mKe8ka1yLODm+Cx2C4pvBOOrhBhZsoHQQOHMUC4JbuUHIkzJnPc5jN7d9Hm9TXR4NLAMZ1BGbgQLkxM3y++qo7IS20ha1wCBZLazA1HrzpQa7Ipub9hJQbSiiBhn1kD9WPDpOP3a0bawh7CNj/AA2lK4x2QB8aH9jbBSvK4h0KSlUx0ahOWCRJX7Kv8bJx7kzDbSUDTiZ/hodtim+PRauDj2QN5nsuHc+sptPH1QpR/wB1ZHmclRSlJGY3KiNLfR7q07fd2MPF+s4tXDQNpR8RWftYWETn1kxl4mTrNG0zwsspcskVL7v0EffP8taA4+TshwxB6FywuPW4xVJsHZDTxCVOELIkAIVpEmTPDw40U7TwIbwDrIJKUtrE9ypOk99VvtjJpL8k1QaTZmDbzg4J+8flV3sjELDrZhA6yfWUeI+rVhs7d5tTRcUSSDEAG8Zb9q562g4A1Z7F2Jh3VEIWsKTeMmnDifjV7b4Ya5KwqllPgMt5U9bBq5Epm/FJH4VC221mw2IBv1UqGvqKM/7hU3ea2Hw6iey6mTb6f9aaeIXmT9JtxPDWAr+A0iukxj9DC3gsKV2Yk6zzpSFuCDCffVm7g5Wo5iLzAANPbKw7KioOuKAGmVKST4HS+kczWn5Eo8iexuQduK/StmiwzLZ1uR0jcgeRQmslafWCD1T7D862jY+zU4dnIlalpzSAsAZc4vEDiQNaCsLu00p91pRVZSinLk5yBJSbZT7qU090Y7l6GLq3LDIW6u11N4llfUAzCYB0NiNa13ehqcOh1PWLCgZ4lAsfNBrNcFsjCpcCFF0KkAQWTeeEJrU9kMyyppSisFJEqiTHOAB2SB9mg3zjKalEvCDjHDKdJkWAjwGh0414co9w+dQ9mHKlTau00S2b8B2T90j31LKvhqDQmXBzGMZVlPl4HSmQkVa7XalIVrFiZ4H+vxqkWa9dob/PSpe+n+55/U1eOxr/AAJdN6aNKNJinRYvaUg0mupEmKCyyLTA2EwI5n/ipYWO78+ym2mykAch3Uoq7reAryept8trl/j9j0NFeyCieWRYECBK1fsN9Y8NCcqft1kG9G1iVqcUmTmkieKjNj3ADzrSt48aUMLPFZDadOynrOEdxMJ+xWVO41HTgrIEAqueKrD90VaiOWdY8IYTvIkgBbJUJFje3tGtG26u+ra3W2GcKWgom4IAEAqkwkTpzqgG1mfpp8xRLuVlcWpaTmCQB1SLE35/V99GvrjtbYKub3YwRvSDtpLLzCSCsJSSQm2pA7+ANMD0gMrCUqwZWE6BUKgRFpRUHb20EKxrxUoDLCBmN7a699PYHGN3IWjl2hVI0xcFkvKxqTwGO5G9v6ViEMpw6mwAVEnshKSARGUazVnhF53sUuNXMvH1B4d9QvR8pKnHVhQVkR6pBgKzfyinthCWlLM9dbi9B9Ij8KVlFRk0gsXuWWUm/wA5DTKYiQ4r77hj3Gs2Y3gITGQn7Q/EUeekN+AhJ9VlvzyyfhWcsYZECVe+mquIg5rLCTY2+/QoCU4czJKlBaRPK2WjTFbU6bZzjxRkKmVqykgmBMX7wAfbWasYNv6X7wrRXEf9IVEwMObzaAnxoNiW5NBY/EF9m799G2EfooWLzLqYJOhgpOlqsML6Q8ggYYJH1XEAfAUI4Uoyi6ZtxGlFm7TbBUc+RUiwMHjwmai5RSbwWr54NA2niS9soOlOUkIcy6kSlKokcpp3Dr6zSrdoDj/iAo5fXpTBDmzXAjswrLERAKkiO7q1Bwz36htcEwltfD1MqvwoK5RD4bMt3neWziFBCCrrKkDuMCo2zNvOtOBYwxUROtvfRB6SGw1ilk2GbUxxAPxoT/T0fST5itGEVKHItKWJcGi7r70u4l4trw5aBQo5iqbpGYADmSKq98tprweLQ6lvOFo0uOsnqm/gU1U7n7XQ3iWyVp7QGovJiB50ReknDfqAo6tOQT9U9X45aV2Rhdt9MNubr3FGzv4+TIw8n9o0aej/AHtdxDy0uNBtKU55kkkpIBAH7JWfYKyPD4lM9oDvon3Q2shjFNuZwRISQJkhVjRL9NBRbj2UrulJ4aNQ2+10WMCvVeTFh66JI/dzeQpIVy/Pvqw3qwxcwuZN1skFN/oXHmmPOqfDvBSQoesARfgdPjSechkLcFingQbd3nQs+0Ukg6iipQMd/capdrtdlY42N+PD891a30jUbLfG+pfyI/UKt0Ny9fwVVcpZFJivSmKXVTNmMyqeA+NQ6tsI1lSNL3PyrL+o3eOlpdvj+xzRVb7M/jklK5e+KbcsJiYE6a8gK646NLU2t9KTmOWEAuK8G4I/fKPfXmjcArfvFZVBqRDacpI4rV1nFeZJoQ2SlJzrUBKlWBAskWGvtqXtl8uu3jrEqUP2pPwEe2mgy0lSMyE5SrrHLNvKn6vsWRez7uCcMMn/ACx93+lF+7bSWcMtwpCZzKPVIsBF7fVPnULdLBNOZ82GbKLZFKbgmeAJFx31O3seSjCrQgJSlZCEpA9UmLX5CaDbe5vZgvXUo/dkAsIznzLUiStSlXTOpt8Ks8DgUyT0Y+6PlVvsPZjKMMXXGwesBNzCYE29tTtgYNDrigphCmwDCiki8wADEGRepeo25SXRHi3c5LndVkNYPFOABNiLCJECPeDXMAkpwqQBfo+R1UJ/GpW8ARh9nuJQlKcygnKIGsH+OupgBCQE9ptNuWdIPDlSu7PP5YVLHAC+k9X650DhCR92PxoJYbVa/wAaJ97Xg7iXJAgrVbnEfKqxbDSCglAyz1oF45U7BfaBk+TuHwLh5jxn5Ueupy7JcSdRhyNDrkqNurhGnc8sIUgdlZSbkk2lXatHhNXW32UpwuISnKkBsjKIgdRJgUtOeZJBkuDJsFs0lIOQ3iLUV7tbLR0hzItlMTYTbnVjuxgGiy4pTSFlMRKQSLcJFO7OZaW+EhhtbZmSpkCBHPKAL2g110m8xJr45DXYLKThnWxAACgPvKP8Yqg2YM2GCbdkp05SmifYuEQ2lSEJSgFKiUpAAnq3oW2KoBCk26jjg/eKvxoEfiS/kwc9JgzLQ59NttenMSaBwRWhb9thWHw5tACm/wDTXk+CaCnsOkJJShM+APuitHTzxAWtjyJYYWCCEqtfQ8NK0zbaBiMKuIPSNAiB64SPfmTQxusptxxKQwhSCJUSzGUx9KOY0o3dYCEJCAEgEjKkAC8HT2KpXUW5mn+A1cMRaMSQwsiQlRB4gGKmsNupKTlUCL37qMNhMNIxS21NoIlQEpTzzDhrFT8YoocAbZzERmHQApJMaKywBE8aYs1bzjAKNC7yHW7G0E4hkCQZbAUJBhSbX7ymPumhjADo1Osk/wB0sxp2FHMPxHsq92U4lB6qQkCFGABOWZ016pVUHeprocU26Oy4OjVyk3QfGbfarOg+0NSXOTpSNQf9tM4poLSRN/ZqNKWpU/8ABpBGhn3VaM3GSku0VcVJYYOFNJqftNqFSND3ceNQor2tFytrU17PNW1uubi/RdYVuVDzPsq3Kj3X76hYCACbSfgKkh2/Dzrzf1G/yXYXS4/s2dFVsrz7fIp5Vot51SbzY3Jh1REuqy2P+G3M/vFQ9gq4U+RcQToBOqjYDzIHtoL9IGOBcLaTIbSGwQfW9Y+OppOtbpDcuEAmK2lkckIK5vbgCbe4ClMbxKSoHoSYOl/lSsDBKlczA8E2+M1PSa0lBYE5S5Cjd3fxTzyGv0QpmetmMJCUkz2O74U16SdpBoMJgquSRbgIB95p3cnDyta7WATfmTPwT76p97cRnxqtIbSE277/ADpRVxV22Ife/HlnsN6RsoSlOFIAAEBZvH2ONWGH9JZGuEWftH+SqfC6irnZYzutpOhUkHwm9Es01aTZSN7ykG+8rhLOEQRBcdSVCRYBXvAAHlUtpwdIi3rE/dQtXxSKi7xXxWEbgdRClHuIRy8TTxMFRtZtxUnuyp/jpFdJDJkO9WOyuFcTKjbxKvlVSzvEQf7on8+FTdrH9Yn88D/NSAa1K4ZiJzlhl1hPSQUhKf0YwABZR4cezxo1x2I6TZzrpBSVsBZQYkS0kxMVmjZuK0naLX/T3rj+4HAf5SKUvqjCSx7D1Tck8gDsjf3oUZAwVXnNmj+E1Yj0kKOmGV5nkfq0NsEQPAVb4RRyiKPPTQfLBK9rg0n0Z7wqxZcJbLYScozHXMknjyy01g5DuJTazs68FJHypr0bKOZY5lHwcT/EKdKCnG4hNrpQdZuJB+IpCUUnKKGU84ZD3tbzYM6Sh1Q1+mkLt7XKypW2lJlIaJgkTfgf6VsG2EThcQm1si/9w/gFZOAASOR/rTWlw1gDdxyTdj77usAjoCsEg8RwjlRtupvQvGdIhTPRBCQvMTqQoAi45E1n9qJ9w3wMQEk2XKT9sFP41OpoioOS7Iptbkoje9+0l4TFocQjpApM+0dUgx3FNQh6QHzYYf8A3Veb9YeWkrm6FQdLBVj7wKCm13FdTVCyCbJsslCWEE+yd+cSXW0lgAFaQSQqySoSdeU1qO8eD6XBLSD1m7Ak3lF0nxjKfbWIJcIII1Bmtx3YxgeZbMz0rcEfXbsfaQR5UtqK1VJOISufki8+ihwGLztJXa6biePEewyKfcXbhw4/0quw56F55gxAVnRf1Vm/kr41MU/F5HmKEy4zj05kHS1x7Kpqvkvd486pcYiFmIg3EcjW59Gv7qf7r/0zPqNXVi/ZhKlQFrWHOug+FJUqedcA7vdWI3lmmeXiAiVGIbSpw34iyB5mfs1kO38YTmUdbk+KtPxrRd5sWEYcjQvL5f4TUgewqzn7QrKsaStYsSM2YxyBsPcKaoj7BWMew2yBlTKlgwJhUCafTswfTc+9T2FxBWoJyLHgAT5TV0Ngv/5bn3U/z07KyuPbFVCb6LrdBKWcOSV3JKuuQYT2RflKFH20AYkdM865mUMyz2TH51rQ9toDGBWmAYSExGqrJnxJvQPsjZqlo6oWSO1DazBJnUUrTKO6U30MWJ7VFdjeFwxBs64PaPxFFG5uBK8W0OkcULkhRTHZIE9XmRVY1slz6Lh8Gl0YbgbNUjEZ1pUAE+shQvOa069ir3217Hh8lK4TUuS02irpNpOGAQhuOGqlfIU5jrM4gwBDUTb11G3/AI6rdnuheJxbnArSkWPqgz+FPbdIThHzESptGnLrf+ykUvuwMvoyTbLcugSRE6a6JFRP0c/TX7vlUjHKJdJAJiRYE+sflSW0E6hQHMpV+ArVraUeRKabYlDJ/wAxf7vyrVcSkHZyySCf0ZM2uT0KPxoBa2G6QCEqg6HondOfZo8xyCnZ7iTEjDgGQQZDKRob8KU1UoycdoxRGSTyZM0wYHXVoOXyqfgyvTpVgDlk/FNKwWy1uJ6smAJAbdMeMJ7qms7DdB7K/wDSe/kptzr6bF1CfpBl6LFkPuStS5SjtZbQ4kWgD6VX+2Bk2loIU0ocNQQfnQ1uNhlsvkqSuCgiS24AI61ypIA7NE29xAxuHMa506c0mPfWZZh2vH+8DkU1BZHlICkvIjtNK/dKY/3msWx2FlwnMpNhYHnNbZg46VsRrnTMcC2s/FIrIN4k9G+oAGJULDko/Ki6R/cUuXBWjBfXX5/0qXs0ll1CwtdlJJk6gEHlTLb31V/dNWrWxlrEpS4QeIbVTlkoYxIXgpZyg+3pwgeafRMZklaYjVQC0wfE1kIw4+kv7xrY8GVKZbK0lJCejOZMElHHXQhQ8qzXEbMPTuNDNIWQkBJMg3HHlFKaKaimpDGoi200QGRa61/erUPRhj4ZWiScig5cyY0UPI+6gZG7ro9Vy/8A2z86v902nMK7nLbqgbFOTgbc+RrtXKucPtfJ2nU1LnoMt+G+jeYxCYicijPqrt8YNR82ukePCrza2FD+CWhV1AFOl7aHyihPZWIztIJ7Q6qresmx+HvpRPMUw2OSdpypp1kLiQPP+leKu7Turqlj8g10ZSg90XhnSipLDRYKUR+fKuPOKCYTGYwlJI9ZZCUk+0ivV6pRBn+/W05dU2nsNpDSO4ARNDuGbtXq9WhUvtFrOyfsrFqSopRIWY6oCZNoPWJjvrSNiB1DRLxGeVrjUJHaCAeIFcr1Lanhhqugd36cAbabSTJVJursoHf3xT+yGSnCFROUKzHMADlIIAJE3FlfenhXq9VXxUv3JXMyNsTHvOOBLS8yQpJKjYBI1kG5nl+RouCVCSqdEqPlA/iNcr1Bt4eAiBbdZJU2tc9p1w++Pwru9zhGEj6bxP3QlH/rrleokfmUfRmmEOp5mnsLj+jdBUQCJ1BIHJQj2Wr1erQaysCy7NG3XxDjiCtfYOUI0vAhR7gTwPupe8CP1GJuewr3IBiIr1erNlxYNL4lHuQbODuRIFiQCZAPAxaa7iNpKaWcqwsFRAgEEkzbSEn3d9er1Ems2tEQ+AZbLSstpDhGcoIVA4kEeFMb7yF4Rdv7xH71q9XqBH5F30KadIWg/Xb4/SWlPwJrN982suLX4z5gf1rteo+m+QK34lJiiQJ4RryPhRVsDbjjqkIbIJJSSmCAlI7UzEiNIv4Rftepi6KaywdbDd1MtmfVUDx49XnzUPKgXeCWsUlY4hKvak/KK9XqT03ywHt+Ja7ZxOQJcC8upkpkKCoIsLgiI5X8a7u1tJbxJkKQEgFUevmOgMGMsDTUe0+r1VwtjZf8B1sp6VZTfOj3ot8CPKg4NFnFPNWhX61PjOVX4GvV6q1dNHS7JoBvp76QQeY8jXq9Uk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8" descr="data:image/jpeg;base64,/9j/4AAQSkZJRgABAQAAAQABAAD/2wCEAAkGBxQTEhQUExQWFBUXGBcYFxQUFxUdFxgVFRcWFxgYFxgYHCggGBolHBUXITEhJSorLi4uGB8zODMsNygtLisBCgoKDg0OGxAQGywkICQsNCwsLCwvLCwsLCwsLCwvLSwsLCwsLCwsLCwsLCwsLCwsLCwsLCwuLCwsLCwsLCwsLP/AABEIAMcA/QMBIgACEQEDEQH/xAAbAAABBQEBAAAAAAAAAAAAAAAGAgMEBQcBAP/EAEgQAAEDAgMEBgYGBwcEAwEAAAECAxEAIQQSMQUGQVETIjJhcZEHQoGhsdFSYoKSwfAUI3KiwtLhFTNDU5Oy8SVjo8M0c7MW/8QAGgEAAgMBAQAAAAAAAAAAAAAAAwQBAgUABv/EACsRAAICAQQCAQMEAgMAAAAAAAABAgMRBBIhMRNBMgUiUWFxsdGR8BRCwf/aAAwDAQACEQMRAD8AkV0V6uitwyjlersV2Kg46k0+2umEinmxeqslEnLamlVIRpTeWhplxESK6lupTbciKX0VQ5E4GUi1LbTTqGudKUmq5LJHW26lNIFMtVOYbFUZdIdYSSKmtJNRmxUxFDYRD7aKacRT6F15VULEQpFVeOaq0cBmoWJRRIlGDr6KhuirbFM1Xut0eLAyRCUKRNOuU0kUYGPJqQimEVKQKpIsj1KUivJFOKNDLDaEUh01IItUNwVK5OY24aZpwCkqFXRUbrlKrho4E6DXYpNLFQScFPINNxSkmqskmtG1KSL1FQqKmMOg0JoIjqVxUxoA1GKKdYMUNl0KdSZrqG6kRNONt1GS2DzKKltpptKOVS2AKo2WFIZpOIcUFNARClEKnWA2tQjvlI9k1LWsASogDmbfGqXF7ewwdaT07JIUokdIiwyKF78yB7aFKX5CKJfIFqStVMMYxC+ytCv2VJPwNddVXLk58CXFVFe0rq10lRmiJFCueF6hvNTVjiU1EcoiKNFQ+zUWKn4mogFGi+ALPNiprKJptpoVOw7dVky0UNoapOSTVl0VR3EQLUPITBHIplTVSIrpqUyuCvU3FNRU4pplaYqyZXBBiuUquU0AORXga7Xq4kUkzS00zTiVVVo4dmkZwD2gPaKcRUgbvNOfrFjrEe6IFJ6q/wAMcpDNFXklgZG020DruoT4qSPxpte82FT/AIub9hK1f7RFWDW7eHB7AP7Um/tPfXVowrXFlB7g3mHunurOevk+kOrSRXsqRvehVmmX3f2UpHxVPup5G3car+7wKk//AGrKfdkj31Yja7GgeA04cPu1KYxyFaOTbS3yoMtZYFWniUnSbUXwZZ8BmPnmUPdSVbFxrn95jnE8w3YR9gI/GiN1UDNmsATNtBr8KpN1NunE4YPvZWZUoRMABMalXGZoTuslzkuq4or39zsMkKcxDjjgSJUXFZgB7QVe+k4A4IWbwrsR2ykgQdCAtYN44DhV05t7DTAcLk2hCSZ/diqt1GGUSS2+dZAzgEnuB5Wobk/ZbaiZ/YeFVBSAkm4ym5BMjWbW8LV0bAy/3b7qO7OqNeSSB7qd2evDoMJSUm0lQM8hJ9tPbbfU3hnnGYUtLalJSQoypImIBBMxUZ54LEYYPFJ7OKUr9oD8Qr40tKsekdplz7MTbn1ePdXdl48HDtOvkNrUnrglSYWDChBVIuDak/280ewHHL6oCyPM0RWWLpso4xfo4vaGL9fDpP7CvDgCqomI2ssdphxPfFvNQFS07aR/lui8aX8pmpTOOQSe0mNcwI4+NXWqtj7Kuit+gdxW2UDtBSe6BPDv76iJ3jaTJyuHwCOU8VijRaEqEEAg3gzprf3VxODRwQk90CP6URfULcA/+JXnoj4PDkxA1verhjDQLipWzmhlmI7rU65YVpqzek0J7NrwyG8mBUVbdSHlVGOtWRBGWmkLTUlYioynJqSrGyimHIpzEOioS3qukyjZGr1er1Ni5yvV2vVxxylCuUoVDJJWAw2dYHtPgK4d7GgpwK6sBORtYKVqMmbm2XSrLZbMJzRdWngKqHNyGFGVOOrMQkKUgxOgunma89rblZbj0v8AWbGlr2V59sq9o7XzozuuZgdGGlQOMZiDJ8KHDtR1SglpLTeYgDsTra6zPGmt8QlDhQwVFM5UDU2sTy0+NUDezOKw7PdH4qocKnILKxRDlGzcfJlakx2iqAIHG9oq72E4gOKQ/imVmQEqBSM1hEEHnaLaVWb2LW3gMIxmcK1pTmukryITMEk3gkDXhahDB7MaJ64xHs6Of/1tQfE5rP8AATyJdmp47azbK1ILgUOsm4IIUIMaX1HnQQpRSFOLIcjNkQqSkCRJkQNSLXF6McTshLqcMYhxTSnCpWsnKkFYSqCY1Mk99Cu/+DDbTSROYBV5N5cUBAJgWAqtS9fk6RQ4jbbrhyl8NgnsplKR7EirhndfEwFl6EEZg4XOqU/SCgTag1nZnNsk85FaHs1v/orwIUMpUAkqOmZJIB4CSffTFtbilgHCzcx/Ym1MIytSHcV0icwyFSVaQNZFrzzoi2vtJrDkQpRQUhZtIyqgAgzPEVm2zCylQz4ILTGnSRe2pyaa1oWym28RgMR+pS0GwQhsKzZQkJIgwI4xbnSs63F5fQZTTXAKKIK3HhOUq6pWnqgq+lmkD2eNDmP2upww5iIHIFUD2AVpu19lNnCvQAZSFpsOrlI7PsV7qxpGGEkZJMkHrDWaPUlLsHLK6DXAbnLcSHUvpLaphYKiDGswJBHGYqbs/bOCwzikKxLjiZEFQmLXEW4zfwrvowxOVTmHUgJQpPSDrTK0kJIy8ylU+CO6gjH7L6F51vo0kIWpPaMlIJyk24iD7ahV+RtNkuexZwbJi8YhLTTzGZxLpgREHS5kjieYqmd3m6VKg2haQpKwSsQkdU3kSUxp/wAVH9GWPSFFhxKEIMFKSSZVNwARxE240Sq2a20t1koTGYqSMouhy/xze6lsbW4svnPIxudvUHFJZXBWQeskgpKhcDxI99FTyZodwuDbaUFIbQm+qUpBB52oizyJ51qaO1SW38Ceog09xDWi1RjUzFG1VrrsA1ooUbwIeI51FcUBURzEEk8KhYnGwO+ixrbAuaH8ViKr1YumHsUTTE0xGvCAuZc16u16pKnIr1drqRXEnkipOFYzEDiTTCRerfZiNVewfjSuqu8VbkHor8k1EsEpiw0AjyqHtfFBtpS+ISY17Suqn+I/Zqck8KEd+9oQhKZsZWfDRP7oKvtV5mKyzdfCARe08PnV0ioUNOqsxPgO+ibdjaWBWpLZUl1a4Ab6F0AEAk9ZUzMc4oewOy3ikHomzm63WVfrXv1aK9zdmqS9ncQ2kJSSMqpMm2mUWieNNWwWzsBCX3dDO8G2cMjHBOJUIaQmxQVa9YiwOtvKnsBvHgAucyVg9VKBhouTbWZPhFDOOeW6886ltCgpxRSVKMwDlHqm3Vq23baWvEMJLaR10yQrQAyY6vdVXQtmW/RPlxLGDQMR/wDJUkCA202kARAzEmB3WFAW/wDjEIcaK9AhEiJuUg6eJo5cVmdxS/rlI8EIFveaz70jKJxKgIJCoubQlMcu6hUrMsF5vESt2Zt7CJXKswTIMJYSTbhewB8KN8dtVl3ZzrzSClsCYKAknKq5CR4R7KzVCHPoo9hV/LRyyVf2O5IAOVVpMWWrwo91Si0/1B1TzlFeN8cIptCMmIBSBJbaauRyJMijfdPbTeLaxAabcQAiD0iQnMSCbZSZ0rJ8P0s9keSq0T0XKVneQqOskERPJQOviKHdTGMdyZMLG+MFvghnYSPpNFP/AIyfikVlOK20htRbKHJSe0gJ8bT8q1bY4hCB9Fwp9nSFJ4cjFZJvYyUYpxIIAk6jkSOfhXadJyaZNvCyGG62+ralNYcNvlTigjM4UQCuATaAEjX2UveLbwwWKKlNuLDrc9TKL2SQZ5AJPtrPsE46haXExKSCCAdRfnWgek1jpWGX24ML5SMjwkDUcQkVM6oxsS9M6M24Z/BH2bv422DlYxCpIPXU3E+AgCtC2ymehfHH9WrwVGU+eXzrCsO28BdAI5lKv562fdN79KwHRKUCsIhXMKT2TEmLR92h31Rg04kwm5djihGpPnU7AYixB8fnVXhV5kJJ10IjRSTCveKkN2PwtVabPHNMmyO6LR3aOJA1NUGPxp0FP7VflRHL40P4hyTXqaq0+TEsmKdxRqMtU12uGmksC7YmuivGuZq44vYrlKr0UIkTFdFeiugV2SRxCZ8av2W8qQOVVmzGpM8B8ath+fzFYP1O7M1WvX8mtoa8Rc37EPLtAMEkAGOdifYJPsrLt5Mclx851pKJ6uawyiwHsAT51oW2sX0bS1aQmB+25InTggL+8KyHGFlx1XSyQIgQrVV/V7opOiOWNWPCL3ZjzGeemw6Ex66/gJv50ZPYplGFceZLYTkPXbjKVXSJI5GfM1l6cNhOCD9135Uab2JRh9nM4cDKlRSCADoOsq0Tr8avdV9y57K1z4fBzAP4IMBPTYdK51JFhaxt3E+2ifdRzDLUEtuMrdAKszSQClI1I+ffWXYDD4TMJSPahfyrQdxGmW04p5pITkagqCSntTa4HL3VW6nas5OhbnjBYbPwpWlKukIzOEkcVZnbTfl7qAd4ca2nFLLqgQVKgrE8fD8zWk7L6rbM2gBXkgr/AArItvrbL5LiSriISpWvgLaV1C3SJseEW2w9qYVKypT7SU26pZBJ5gdW2nvou2njGncE460pPRZDMJhPVUrN1Y7qy5HQ8Glf6a/lR2QDslRSk5OjVaI7KlgjKecGr3VKLUv1K1zymhljb+B6JtPTttrFyQ0SbkmNO+ivdTb+GxDqWGXc6yCSpKMpyyAbwANYrJcMtsEfqiPsH5UbejrEpGMQEpIkGerFhB/Cq3UJJyyTC3PGAibwKZeGZQyOLgSO5YmROtCO+rreGxbhXZKjaQTqJo9JjE4lP1kqi/rJg8fq0C+lFqS0sjNKGzpxjKdaFT80i8/iV2wd6cM0slT6wmQcobme420+dG/9otY3COLZJKU5kiUkStuF2B/aSPOsbzj/ACz5D51pHowx0svNQRlUlYmNFSkxB55aLqKlFbylU932kJO+eDWhsF11KkgdZCT5a+FFe7G+OHxDiWG1OKUQespJBhIlRJ8JrKNsM9BiHW8h6izEBMZZlMX5EVa7tbWDWIacShZhQF8gBBMH1qizTJx3L9yY287WjU38KGcQ42kEJXDiJJPJKonvyn207/zUneNI6Jp8X6NUKP8A21WJ8iD7Kij8xSucrIVFHt8EEECAr4j+lUKqL9o4fOhSYvqnxHs/M0Iqr030u/yVbX3Hj+jF11eyzPpiKSTSjSTWmJHK4a6aTXHBCKVFcRUktyKA2EQwE0tLZpSE1PwjckedCssUIuT9F4Q3PCH8E1lSBGtyba+dP+Xu+ddUu9NOwRB0Mg/sgFS78OqD7Yry05ucnJ+zfjFRSSA7fnHdVKOJ66hEXciPAhsJHnQtgGFogHo5Wokkk6+WlopW9m1VLdKwnOoqkJ5zf3ADzqCztXEggnCpUAZhWh8b03Wmo8AJtN8hpsfYhdSl3MnKDcdaTlNwCUweU1zefDqfxbTaYhCQI+svjYHQfGn90Nt4l8rDzKG20gRl1KpnidLUL4neR9GLeW0ylwZiEqV3ACRBF7UJOxz57RfEFHj2XP8AZADiWw4CpRgQJuOYFxRS1s5WHwLySqS4tKRA1CurF/ZQYxvbju0MK0J4ixPj1qOl4la8Jg+lCUuOuJWtINoHWga6AedVnK3K3kqMP+o9iiEpVr1W3D+7l/i99ZOrDKU4tQUANLpJ0k8COdajtx+GXiDPUCfvrHd9SscxG0X0uL6NCSmdTzIBPHvq+nT9EW49l9sbBB5SUhxOZUwAiYidRnkaa94os2hs9TWAcazJPVN4I7SieySefOgPZu8mNaBCG2hJkkgz4SFaUcvYx1ey3HXcvS9GtUJnL1c2UQTyAmot8m5Z6Or2Y4KVnYCeiDq3EiZEZFC4OmYuanwoi3T2MhCkPoUqRmspMSND6xseBoGwW9mPSEoSloAd3M8TNXmw94Met9pKyzkUtIVGuUkTHfFRarsPPRMPHx+Q92mIxzn1m0H7pI5fWoV9IeGzsNEc1p/fka+NFW3FRi2T9NpQ8sqvwNUm+LWbCKP0XAY7igCfMe6gweJJl2vtM2/s9CSnOogE3MWHkaPdytiITDzSljMCgpULK0IgzpmAM1mCNqYofQ8hV3s3e3HhSE52wJSJKRYWHtpu6Fko8Aa5QTCbeXYrbmMSpebK4lM5TxHVmfDLUb/+cYS8G4eN9Um4vY3TEcdbVZekQuoaQ8wQFNuC5vCF6aiNclBbW9e0TbpkD7CP5aDDyTitr4LvZFvcbdszDSwphSlLBSUyvLNhYdUAaGPs1SbPUcmVU50EoVrqgxPtEH21R+jXbmIW8sPuBcJCkJSALpPW0F+qTRLtNno8Wseq8nONYzpgHzEfdpba4txYXKfK9iVq8Z+1Q1tjDZXCYgKuPx9/xomUq2h9o/rVfthjMieKb6HTj+e6nvp9/huWenwxbWVeSp47XIMkUkinFCkpTXrDAGyKSacUKQa44IWzUpnWoQNPNLpeSCRZZjDiLU60iKj4B3hU0rsax/qVuIqv8mlooJveJTVbvHjOjYWeJHRiDe8Lc9wR5mrJTwAJJgASTHAXNBG/+NgpavKU9YfXcOdYHhMDuArKrWWaEugOC3FvEoSFZQSZMAFenDkKnBWI/wAtP+p/SmcK2poE50ysyZQSeA+loJol2Ps0v2DyQoCSA0sxw+mKe8ka1yLODm+Cx2C4pvBOOrhBhZsoHQQOHMUC4JbuUHIkzJnPc5jN7d9Hm9TXR4NLAMZ1BGbgQLkxM3y++qo7IS20ha1wCBZLazA1HrzpQa7Ipub9hJQbSiiBhn1kD9WPDpOP3a0bawh7CNj/AA2lK4x2QB8aH9jbBSvK4h0KSlUx0ahOWCRJX7Kv8bJx7kzDbSUDTiZ/hodtim+PRauDj2QN5nsuHc+sptPH1QpR/wB1ZHmclRSlJGY3KiNLfR7q07fd2MPF+s4tXDQNpR8RWftYWETn1kxl4mTrNG0zwsspcskVL7v0EffP8taA4+TshwxB6FywuPW4xVJsHZDTxCVOELIkAIVpEmTPDw40U7TwIbwDrIJKUtrE9ypOk99VvtjJpL8k1QaTZmDbzg4J+8flV3sjELDrZhA6yfWUeI+rVhs7d5tTRcUSSDEAG8Zb9q562g4A1Z7F2Jh3VEIWsKTeMmnDifjV7b4Ya5KwqllPgMt5U9bBq5Epm/FJH4VC221mw2IBv1UqGvqKM/7hU3ea2Hw6iey6mTb6f9aaeIXmT9JtxPDWAr+A0iukxj9DC3gsKV2Yk6zzpSFuCDCffVm7g5Wo5iLzAANPbKw7KioOuKAGmVKST4HS+kczWn5Eo8iexuQduK/StmiwzLZ1uR0jcgeRQmslafWCD1T7D862jY+zU4dnIlalpzSAsAZc4vEDiQNaCsLu00p91pRVZSinLk5yBJSbZT7qU090Y7l6GLq3LDIW6u11N4llfUAzCYB0NiNa13ehqcOh1PWLCgZ4lAsfNBrNcFsjCpcCFF0KkAQWTeeEJrU9kMyyppSisFJEqiTHOAB2SB9mg3zjKalEvCDjHDKdJkWAjwGh0414co9w+dQ9mHKlTau00S2b8B2T90j31LKvhqDQmXBzGMZVlPl4HSmQkVa7XalIVrFiZ4H+vxqkWa9dob/PSpe+n+55/U1eOxr/AAJdN6aNKNJinRYvaUg0mupEmKCyyLTA2EwI5n/ipYWO78+ym2mykAch3Uoq7reAryept8trl/j9j0NFeyCieWRYECBK1fsN9Y8NCcqft1kG9G1iVqcUmTmkieKjNj3ADzrSt48aUMLPFZDadOynrOEdxMJ+xWVO41HTgrIEAqueKrD90VaiOWdY8IYTvIkgBbJUJFje3tGtG26u+ra3W2GcKWgom4IAEAqkwkTpzqgG1mfpp8xRLuVlcWpaTmCQB1SLE35/V99GvrjtbYKub3YwRvSDtpLLzCSCsJSSQm2pA7+ANMD0gMrCUqwZWE6BUKgRFpRUHb20EKxrxUoDLCBmN7a699PYHGN3IWjl2hVI0xcFkvKxqTwGO5G9v6ViEMpw6mwAVEnshKSARGUazVnhF53sUuNXMvH1B4d9QvR8pKnHVhQVkR6pBgKzfyinthCWlLM9dbi9B9Ij8KVlFRk0gsXuWWUm/wA5DTKYiQ4r77hj3Gs2Y3gITGQn7Q/EUeekN+AhJ9VlvzyyfhWcsYZECVe+mquIg5rLCTY2+/QoCU4czJKlBaRPK2WjTFbU6bZzjxRkKmVqykgmBMX7wAfbWasYNv6X7wrRXEf9IVEwMObzaAnxoNiW5NBY/EF9m799G2EfooWLzLqYJOhgpOlqsML6Q8ggYYJH1XEAfAUI4Uoyi6ZtxGlFm7TbBUc+RUiwMHjwmai5RSbwWr54NA2niS9soOlOUkIcy6kSlKokcpp3Dr6zSrdoDj/iAo5fXpTBDmzXAjswrLERAKkiO7q1Bwz36htcEwltfD1MqvwoK5RD4bMt3neWziFBCCrrKkDuMCo2zNvOtOBYwxUROtvfRB6SGw1ilk2GbUxxAPxoT/T0fST5itGEVKHItKWJcGi7r70u4l4trw5aBQo5iqbpGYADmSKq98tprweLQ6lvOFo0uOsnqm/gU1U7n7XQ3iWyVp7QGovJiB50ReknDfqAo6tOQT9U9X45aV2Rhdt9MNubr3FGzv4+TIw8n9o0aej/AHtdxDy0uNBtKU55kkkpIBAH7JWfYKyPD4lM9oDvon3Q2shjFNuZwRISQJkhVjRL9NBRbj2UrulJ4aNQ2+10WMCvVeTFh66JI/dzeQpIVy/Pvqw3qwxcwuZN1skFN/oXHmmPOqfDvBSQoesARfgdPjSechkLcFingQbd3nQs+0Ukg6iipQMd/capdrtdlY42N+PD891a30jUbLfG+pfyI/UKt0Ny9fwVVcpZFJivSmKXVTNmMyqeA+NQ6tsI1lSNL3PyrL+o3eOlpdvj+xzRVb7M/jklK5e+KbcsJiYE6a8gK646NLU2t9KTmOWEAuK8G4I/fKPfXmjcArfvFZVBqRDacpI4rV1nFeZJoQ2SlJzrUBKlWBAskWGvtqXtl8uu3jrEqUP2pPwEe2mgy0lSMyE5SrrHLNvKn6vsWRez7uCcMMn/ACx93+lF+7bSWcMtwpCZzKPVIsBF7fVPnULdLBNOZ82GbKLZFKbgmeAJFx31O3seSjCrQgJSlZCEpA9UmLX5CaDbe5vZgvXUo/dkAsIznzLUiStSlXTOpt8Ks8DgUyT0Y+6PlVvsPZjKMMXXGwesBNzCYE29tTtgYNDrigphCmwDCiki8wADEGRepeo25SXRHi3c5LndVkNYPFOABNiLCJECPeDXMAkpwqQBfo+R1UJ/GpW8ARh9nuJQlKcygnKIGsH+OupgBCQE9ptNuWdIPDlSu7PP5YVLHAC+k9X650DhCR92PxoJYbVa/wAaJ97Xg7iXJAgrVbnEfKqxbDSCglAyz1oF45U7BfaBk+TuHwLh5jxn5Ueupy7JcSdRhyNDrkqNurhGnc8sIUgdlZSbkk2lXatHhNXW32UpwuISnKkBsjKIgdRJgUtOeZJBkuDJsFs0lIOQ3iLUV7tbLR0hzItlMTYTbnVjuxgGiy4pTSFlMRKQSLcJFO7OZaW+EhhtbZmSpkCBHPKAL2g110m8xJr45DXYLKThnWxAACgPvKP8Yqg2YM2GCbdkp05SmifYuEQ2lSEJSgFKiUpAAnq3oW2KoBCk26jjg/eKvxoEfiS/kwc9JgzLQ59NttenMSaBwRWhb9thWHw5tACm/wDTXk+CaCnsOkJJShM+APuitHTzxAWtjyJYYWCCEqtfQ8NK0zbaBiMKuIPSNAiB64SPfmTQxusptxxKQwhSCJUSzGUx9KOY0o3dYCEJCAEgEjKkAC8HT2KpXUW5mn+A1cMRaMSQwsiQlRB4gGKmsNupKTlUCL37qMNhMNIxS21NoIlQEpTzzDhrFT8YoocAbZzERmHQApJMaKywBE8aYs1bzjAKNC7yHW7G0E4hkCQZbAUJBhSbX7ymPumhjADo1Osk/wB0sxp2FHMPxHsq92U4lB6qQkCFGABOWZ016pVUHeprocU26Oy4OjVyk3QfGbfarOg+0NSXOTpSNQf9tM4poLSRN/ZqNKWpU/8ABpBGhn3VaM3GSku0VcVJYYOFNJqftNqFSND3ceNQor2tFytrU17PNW1uubi/RdYVuVDzPsq3Kj3X76hYCACbSfgKkh2/Dzrzf1G/yXYXS4/s2dFVsrz7fIp5Vot51SbzY3Jh1REuqy2P+G3M/vFQ9gq4U+RcQToBOqjYDzIHtoL9IGOBcLaTIbSGwQfW9Y+OppOtbpDcuEAmK2lkckIK5vbgCbe4ClMbxKSoHoSYOl/lSsDBKlczA8E2+M1PSa0lBYE5S5Cjd3fxTzyGv0QpmetmMJCUkz2O74U16SdpBoMJgquSRbgIB95p3cnDyta7WATfmTPwT76p97cRnxqtIbSE277/ADpRVxV22Ife/HlnsN6RsoSlOFIAAEBZvH2ONWGH9JZGuEWftH+SqfC6irnZYzutpOhUkHwm9Es01aTZSN7ykG+8rhLOEQRBcdSVCRYBXvAAHlUtpwdIi3rE/dQtXxSKi7xXxWEbgdRClHuIRy8TTxMFRtZtxUnuyp/jpFdJDJkO9WOyuFcTKjbxKvlVSzvEQf7on8+FTdrH9Yn88D/NSAa1K4ZiJzlhl1hPSQUhKf0YwABZR4cezxo1x2I6TZzrpBSVsBZQYkS0kxMVmjZuK0naLX/T3rj+4HAf5SKUvqjCSx7D1Tck8gDsjf3oUZAwVXnNmj+E1Yj0kKOmGV5nkfq0NsEQPAVb4RRyiKPPTQfLBK9rg0n0Z7wqxZcJbLYScozHXMknjyy01g5DuJTazs68FJHypr0bKOZY5lHwcT/EKdKCnG4hNrpQdZuJB+IpCUUnKKGU84ZD3tbzYM6Sh1Q1+mkLt7XKypW2lJlIaJgkTfgf6VsG2EThcQm1si/9w/gFZOAASOR/rTWlw1gDdxyTdj77usAjoCsEg8RwjlRtupvQvGdIhTPRBCQvMTqQoAi45E1n9qJ9w3wMQEk2XKT9sFP41OpoioOS7Iptbkoje9+0l4TFocQjpApM+0dUgx3FNQh6QHzYYf8A3Veb9YeWkrm6FQdLBVj7wKCm13FdTVCyCbJsslCWEE+yd+cSXW0lgAFaQSQqySoSdeU1qO8eD6XBLSD1m7Ak3lF0nxjKfbWIJcIII1Bmtx3YxgeZbMz0rcEfXbsfaQR5UtqK1VJOISufki8+ihwGLztJXa6biePEewyKfcXbhw4/0quw56F55gxAVnRf1Vm/kr41MU/F5HmKEy4zj05kHS1x7Kpqvkvd486pcYiFmIg3EcjW59Gv7qf7r/0zPqNXVi/ZhKlQFrWHOug+FJUqedcA7vdWI3lmmeXiAiVGIbSpw34iyB5mfs1kO38YTmUdbk+KtPxrRd5sWEYcjQvL5f4TUgewqzn7QrKsaStYsSM2YxyBsPcKaoj7BWMew2yBlTKlgwJhUCafTswfTc+9T2FxBWoJyLHgAT5TV0Ngv/5bn3U/z07KyuPbFVCb6LrdBKWcOSV3JKuuQYT2RflKFH20AYkdM865mUMyz2TH51rQ9toDGBWmAYSExGqrJnxJvQPsjZqlo6oWSO1DazBJnUUrTKO6U30MWJ7VFdjeFwxBs64PaPxFFG5uBK8W0OkcULkhRTHZIE9XmRVY1slz6Lh8Gl0YbgbNUjEZ1pUAE+shQvOa069ir3217Hh8lK4TUuS02irpNpOGAQhuOGqlfIU5jrM4gwBDUTb11G3/AI6rdnuheJxbnArSkWPqgz+FPbdIThHzESptGnLrf+ykUvuwMvoyTbLcugSRE6a6JFRP0c/TX7vlUjHKJdJAJiRYE+sflSW0E6hQHMpV+ArVraUeRKabYlDJ/wAxf7vyrVcSkHZyySCf0ZM2uT0KPxoBa2G6QCEqg6HondOfZo8xyCnZ7iTEjDgGQQZDKRob8KU1UoycdoxRGSTyZM0wYHXVoOXyqfgyvTpVgDlk/FNKwWy1uJ6smAJAbdMeMJ7qms7DdB7K/wDSe/kptzr6bF1CfpBl6LFkPuStS5SjtZbQ4kWgD6VX+2Bk2loIU0ocNQQfnQ1uNhlsvkqSuCgiS24AI61ypIA7NE29xAxuHMa506c0mPfWZZh2vH+8DkU1BZHlICkvIjtNK/dKY/3msWx2FlwnMpNhYHnNbZg46VsRrnTMcC2s/FIrIN4k9G+oAGJULDko/Ki6R/cUuXBWjBfXX5/0qXs0ll1CwtdlJJk6gEHlTLb31V/dNWrWxlrEpS4QeIbVTlkoYxIXgpZyg+3pwgeafRMZklaYjVQC0wfE1kIw4+kv7xrY8GVKZbK0lJCejOZMElHHXQhQ8qzXEbMPTuNDNIWQkBJMg3HHlFKaKaimpDGoi200QGRa61/erUPRhj4ZWiScig5cyY0UPI+6gZG7ro9Vy/8A2z86v902nMK7nLbqgbFOTgbc+RrtXKucPtfJ2nU1LnoMt+G+jeYxCYicijPqrt8YNR82ukePCrza2FD+CWhV1AFOl7aHyihPZWIztIJ7Q6qresmx+HvpRPMUw2OSdpypp1kLiQPP+leKu7Turqlj8g10ZSg90XhnSipLDRYKUR+fKuPOKCYTGYwlJI9ZZCUk+0ivV6pRBn+/W05dU2nsNpDSO4ARNDuGbtXq9WhUvtFrOyfsrFqSopRIWY6oCZNoPWJjvrSNiB1DRLxGeVrjUJHaCAeIFcr1Lanhhqugd36cAbabSTJVJursoHf3xT+yGSnCFROUKzHMADlIIAJE3FlfenhXq9VXxUv3JXMyNsTHvOOBLS8yQpJKjYBI1kG5nl+RouCVCSqdEqPlA/iNcr1Bt4eAiBbdZJU2tc9p1w++Pwru9zhGEj6bxP3QlH/rrleokfmUfRmmEOp5mnsLj+jdBUQCJ1BIHJQj2Wr1erQaysCy7NG3XxDjiCtfYOUI0vAhR7gTwPupe8CP1GJuewr3IBiIr1erNlxYNL4lHuQbODuRIFiQCZAPAxaa7iNpKaWcqwsFRAgEEkzbSEn3d9er1Ems2tEQ+AZbLSstpDhGcoIVA4kEeFMb7yF4Rdv7xH71q9XqBH5F30KadIWg/Xb4/SWlPwJrN982suLX4z5gf1rteo+m+QK34lJiiQJ4RryPhRVsDbjjqkIbIJJSSmCAlI7UzEiNIv4Rftepi6KaywdbDd1MtmfVUDx49XnzUPKgXeCWsUlY4hKvak/KK9XqT03ywHt+Ja7ZxOQJcC8upkpkKCoIsLgiI5X8a7u1tJbxJkKQEgFUevmOgMGMsDTUe0+r1VwtjZf8B1sp6VZTfOj3ot8CPKg4NFnFPNWhX61PjOVX4GvV6q1dNHS7JoBvp76QQeY8jXq9Uk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49" y="2420888"/>
            <a:ext cx="7200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22" y="2420888"/>
            <a:ext cx="7200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85" y="2420888"/>
            <a:ext cx="7200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31" y="2420888"/>
            <a:ext cx="7200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992" y="2420888"/>
            <a:ext cx="7200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 descr="http://t0.gstatic.com/images?q=tbn:ANd9GcTGNLSiCgjXtEIdS7_5QINHAbaPGNl8orXLEyQ_Pkum7x7FlX0b6g"/>
          <p:cNvPicPr>
            <a:picLocks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762" y="2420888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矩形 76"/>
          <p:cNvSpPr/>
          <p:nvPr/>
        </p:nvSpPr>
        <p:spPr>
          <a:xfrm>
            <a:off x="1772072" y="2780928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411760" y="2564904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059832" y="2780928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779912" y="2780928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499992" y="2708472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364088" y="2564904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5868144" y="2636912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876256" y="2636912"/>
            <a:ext cx="72008" cy="7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6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圆角矩形 183"/>
          <p:cNvSpPr/>
          <p:nvPr/>
        </p:nvSpPr>
        <p:spPr>
          <a:xfrm>
            <a:off x="4295542" y="4077461"/>
            <a:ext cx="3012762" cy="180020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TextBox 244"/>
          <p:cNvSpPr txBox="1"/>
          <p:nvPr/>
        </p:nvSpPr>
        <p:spPr>
          <a:xfrm>
            <a:off x="4521375" y="3939848"/>
            <a:ext cx="10929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image search</a:t>
            </a:r>
            <a:endParaRPr lang="zh-CN" altLang="en-US" sz="1400" dirty="0"/>
          </a:p>
        </p:txBody>
      </p:sp>
      <p:pic>
        <p:nvPicPr>
          <p:cNvPr id="1029" name="Picture 5" descr="D:\U盘备份\flickr_images\flickr_images\3748737851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367" y="2810398"/>
            <a:ext cx="432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U盘备份\flickr_images\flickr_images\2892405651.jp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61" y="2810398"/>
            <a:ext cx="432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U盘备份\flickr_images\flickr_images\2462516993.jp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61" y="2810398"/>
            <a:ext cx="432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1" descr="data:image/jpeg;base64,/9j/4AAQSkZJRgABAQAAAQABAAD/2wCEAAkGBhMSEBAQEBAPDw8PEA8UEA4QEBAVDxQQFBAVFRUQFBYXHSgeFxokGRQSHy8gIycpLCwsFR4xNTAqNSYrLSkBCQoKDgwOGg8PGiwkHyUpLCksKikpMCwpKS0sKSkpKSwsLCwvKSw0KSksKSwsLCkuKiksLCwpLikpNSkpKSksLP/AABEIAMwAzAMBIgACEQEDEQH/xAAcAAEAAQUBAQAAAAAAAAAAAAAABAIDBQYHAQj/xABFEAABAwICBgcDCQYEBwAAAAABAAIDBBEFIQYHEjFBURMiYXGBkaEyQlIUQ2JygqKxssEII1OS0fAkM3TSFRc1Y4PCw//EABoBAQACAwEAAAAAAAAAAAAAAAADBAECBQb/xAAtEQACAgEDAwMDAgcAAAAAAAAAAQIDEQQhMQUSQTJRsRRxgRORIjNCUmGh8P/aAAwDAQACEQMRAD8A7iiIgCIiAIiIAiIgC13THTumw2MOncXSvBMVPHYyvtxtua2/vHJW9YOm8eGUjp3gPlfdlPDf25LceTRvJ/UhfMGK43JUySVE73SzSG73nnwaBwAGQA3BYbwjaMcm3aUa88RncRA5lFFwbCNqS30pHC9+4N7lps+mdfJtbdfWuDr3BqZtkg8LbVliZSSbleNTwGtw6Qkkkkk7ySSSs5guk9bT2NNWVMQHutlfseLCS0+Sw8TM1lqaMcs/78lpKWDeMcnVNE9fEzC1mIxNmZkPlEADZR2uZ7L/AAse9djwbHIKuITU0rJoz7zTmD8Lhvaewr5RMHj+Km4BpLUUEwnpZC05bbDcxvb8MjeI7d44ELWM/c2lX7H1gi1jQPT2DFIOki6k0dhPTk3cxx3Ec2mxsf1C2dTEAREQBERAEREAREQBERAEREAREQBCUWuaxMYNLhddO0kPbTvaxw3h8hEbHeDng+CA+dNammBxHEZC13+Gpy6KnHu7DT1pe9zhfu2RwWstyAA8B+pUEOUmmfc5rWSySQaLjoMu/wBVHEe8LZcD0bnrHbNOzqg2fO+4hYOIv7x7Bcrq2j2gdLTQuiLBO6VuzNLK0EvB3tA91t+A7M7qtO+Nez5LEaXM4VTDPNZaKPktn0q1XywF01IHVEG8xjOeMcre+O0Z9nFapBIRlvtvHEd4WVNTWUY7XHZktr+aPse9WzID/QqNNJ/ZWUsmTIaM6TSYdXRVUROyDszRg5PiJ6zD4C47QF9YUVYyWKOaNwdHKxj2OG4sc0OafIhfGEjiXA8t6+k9R2LGXCxE43dSSyRDn0ZtIz85HcArHGxXmvJ0NERZIwiIgCIiAIiIAiIgCIiAIiIAuf69HEYJU24yU4Pd0zf6LoC0TXZFtYLVi1yOhcPszMJ+7tLDaXJlLJ8w4bhsk8rIYm7Ukhs0epJPAAXN11LR/VTDFZ9U/wCUv/hi7YR38Xeg7FE1W4Q1vT1Fut1YmHl7z/To/NdCa5c7UXyz2xL9FEcZkX6aJrGhjGtYxos1rQA0DkANykMKsNKusKoF0lxqBiuhNJV3dPA3pP40ZLJfFzd/jdTolPgGS2i2nlEUzm9dqRBv8nrHAcGzxNd99hH5Vh5tSFZwqKQjn++H/qu1MCqeFYjfNeSDsTPnTSjVjU0UTJpHxSxueGPMW3dhPsl20Bkd2XG3NdK/Z6cejrmndtU58dh7T+ULatI8NE9JUQkX24X2+sG7TSPtALWP2e4f3Nc+1rywt8mOJ/MrlFjnyQXQUVsdcREVsqhERAEREAREQBERAEREAREQBYTTPC/lFDUw/HE8ebSD6ErNrx7bgg7iCD3Fazj3RaNovDycE1dMIoyHCzxPMHj6Tdlp/KtpaVRLgvyWapjHsvqHyNHY9rSfvBx8V6CuNY8ybOtDaKJbCrrCo7CrzCoiUmwlZGJY2ErJQlERSJbFU4KlirKkREWJBkb7rG/dZYHUnh/R4aZCM6meWQc9m+y37oB+0s3iMd4ZQDsl0UgDuRLCL+F1k9G8PEFLBE0WDI2ADssLDysrmn9WPz/37kN7/hMkiIugUgiIgCIiAIiIAiIgCIiAIiIAiIgNW01w8WZMN4Ow7uO4/otU2V0vEaMSxPjPvNIB5HeD52XOTGQS0ixaSCORG9cvVQ7ZZXk6Omn3Rx7HsavNVqMK60KmWyVCVkoDkFjoQsjTBZRHImxq6VRGFUVLFEQFIZOrwuNr6t8x+izYUWgis2/F34cFKXToh2rPllK6fc8ewREU5CEREAREQBERAEREAREQBERAEREAWqaUYVZ/TNHVfYP7HcHeP4jtW1q3PEHNc0gEOBBB3ZqK2tWRwSVzcJZOetjVbWKNg2JtmDmbpoy4PZz2Tbab2ZeCyYiXEOwImqfAFZjjUuJqykRyJLFdgh2nAcOJ7FFnqWxsLnGwHmewLMYez92w2sXta53eReyuUV97Ktsu1EkBERdMohERAEREAREQBERAEREAREQBERAERUveACSQAN5JsAO1AVKmSQNaXHINBJPYBdadpDrcw6ku3p/lMo+aprSG/Iv9hvnfsXK9LdddXVsdDTxtpIHW2iCXTubfNpdkADuIAzGV1PDT2T4Rq5xXJkIIyXulYS0l7nhwyIu4n9VnaPS57OrPH0lvfZYO8RuPhZYLQrGo6htgQJA3rRHf3jmFsUmHNK87ZGUJOM1udyMozWY8GTh0rgI+dHYY8/Q2WQbi4I6jT3uy9Atdjw9oWTi9kLVMOIrpi8EuN8vAdy3XCKkSQRPB3sbfsIFiPAgrRqp1mnmdw5nktPqMeraOcmjnOw7ryQSNa+EuIFuqcxkALtIOQXX6bpLLu6UePk5PUNXVT2xk9/g7qi5jhGuQ5NraR7DxlpztN7yx1iPAlbthOl9JU/5FTE538NxLJP5H2d6K7Zp7K/VEq1312emSZmERFATBERAEREAREQBERAEREAWvaU6eUeHtvVTASEXbAwbc7u5o3DtNh2rAa1tZX/DohBTlrq6Zt23F2xR3t0rhxJzDR2E7hn841VRJNI6WV75ZZDd8j3Fz3HmSVYqpc93waSmkdZx79oeV120NKyIcJag7b+/YbYDzK51jel1bWk/KqqaVp+b2tmId0bbNHksYyFXWtXQrpjHhFaVpTFApTWgBUtXj1a4RVbcme0lSY3h7SWuFy1zTYg2yItuXR8D00c4BsobJ/wBxpsd53jduHYuZWVTCQbtLmnm0kFVbaq7li2Ofn9yeF1le8JYO5QYg14BAOduXHZ/3BVnEtlpPVAte7juyuuOUuP1DMhPJb7PZ2dgUpuJPf7b3v+s4lQVdM0uc4f5ZHd1DV4x3L8I3/ENJG3IjO2+/t+6LPJFueSxLX3zOZKwkFQp0U671UIwWInmtT32PMmTy0FWZKQHgPJesmV4OUpSzKLJOHaRVdPboaiUNHzbztx25bL7geFluOCa1gSGVkYZf56IEt73MzI8Ce5aKWq0+JVrdJVZyvyXqOoXVcS/DO/U1SyRjXxua9jhdr2kFpHYQrq4tofpY6ilDXkmlkcOlZv2b/Ot7Rx5jwXZ2PBAcCCCAQRmCDuIXntTppUSw+PB6vSaqOph3LnyipERVS4EREAREQBWqqpbHG+R52WRsc97uTWtJJ8gVdWo61q8xYTVEGxlDIh/5HgOH8u0FtGPdJI1k8Js+fMexB9ZVT1Ut9qZ5cAfdZuYzwaGjwWNfBZTY2ryVq9DGpduxxna3LcgWXhK8e6zrItMk+C41yqCoaqwsmrKg1e9GgVxqYI2y2IVIgYQrkbFIjYpY1EU5vBchU2IqxExSmMVmKwc2xl+N6kxyKIFRJUBu9b5wVXDuMp0vDn6Dmqmm/ctchxQPkIzDQcz2DIDzuVnYpwRkkZqXBFbRKvk8qWZFdR1UY0ZqIxON30j+j7ejI2melx9lcvlNws/qhxDYxCaG9mzwE25vjcCPuukVLqEO+lv23Or0izttx7nZkRF5o9WEREAREQBc515zWw6Jvx1Ud/Bjz+i6MuZa+T/g6T/V/wDwkU1H8xEV3oZxhgVMyrYqJV6OPBw1yY2pbmPrBVAJU8+0Iq3ll3wioKoLwBXAFtgjbPQq2rwBehCNkyNX41GhKkMVuL2KkyXEVIa9QmuVYmW2cFWUMkp0igVz7gqt0yizvUc5ZRvVDDyR8LFm34uJJ87D8FmqSWyweHu6tu027rrKwOUdWyRLqVlsy4fkpWgk+xi9Ifie9n80bgsdG/JS9Ef+q0P+oH5XKW/eqX2ZBoV23I+hkRF5M9gEREAREQBc017xk0VM7g2rF/GGQLpa0fXJR7eFSOHzMsMnht7J/OpaXixfcjtWYM4IxUyqpipkXpI8HCXJjqvcV5Gch3BVVLbq3AeqFWfrLq9JfarjVbarjVIRMuBVBqpCrCyRMuwhSGqPGVIapocFeZWqHOVatvCzI0RbdIo87yRYceKuvCtkZHuKrsnjhbigHVCyURWPoB1Ap0akgtiO7lk+JyzWgdPt4tSfRe9/8sbisDG5bvqjoNuvfKRlDA7P6T3Bo9NvyTUS7aZP/BFpI5vj9zsiIi8uerCIiAIiIAoGP4WKmlqKc2/fRSMBPBxadl3gbHwU9FlPG4e58mPjLXOY8bL2Oc17TvDmmxHgQVQ8rpGuDQp0MzsQhaTTzkdPYf5c27bPJrss+B7wuauK9HRarIZRxbKXCRFnCjU7siORP4qVKFBazPlmbH9FpZtJMmhvHBNarjVaYVdat0RSLgVYVAVYWSJlxikNUZqkMKlgQTLoVLgqgvSFI0QkZ7VQWb1JLF5sKFxJVMjUI6gUxijUjbNCktUkVhGbE22X2uXZNUOF7FJJOR1qiTL6kdwPvF65PgeDS1UzIYWlznHM+61vF7jwAX0ThOGtp4IoGezExrQeJsM3HtJufFc/qNqUFBcv4LPT6W7HPwvkloiLhncCIiAIiIAiIgKZYg5pa4BzXAhzXAFpaRYgg7xZc8x3UlSTEvp5JKNx91oEkN/qOII7g4LoqLeFkoPMXgw0nycRqNQdRfqVlO4c3RytPkL/AIrDY1qQr4RtRdFVi1yInbMgPGzX2v4FfQ6Kx9ZZ53InTE+RazDZYHbE8UkL/hlY5p8L7/BW2r64qqRkjSyVjJGHex7Wuae8HJazX6rcNmuTSNjJ4wufH6NNvRWYa5f1Iglpn4Z84hVhdex3VBRxNc+OWrbbc3pIi31jv6rmGM4e2EkNLjZ1uts7rdgCtQ1EJ8FWenmiGFejKhdKVn9H8GbPs7bpG3+At+K3EFS/qqO5F9PKWxDaVWCusYNqio3Na58lW+4BsZI2jd9BgPqtooNXOHxW2aWN5HvSl0h8nEj0UUuo1rhM3XT5vlo4PR0MkrtmKOSV3wxsc4+gyW2YTqmrZrGUMpWcTIdp9uxjePeQu209O1jQ2NrWNG5rGhrR3AZK4qlnUZv0rH+yevp8I7yeTl//ACNjAAbWSDneFh8rOCm0epamabyz1Eo+EbDAfIE+q6GirfV3f3Fz9Cv2Mfg+AwUrNinibE02uR7TiOLnHMrIIirNuTyyVJRWEERFgyEREB//2Q=="/>
          <p:cNvSpPr>
            <a:spLocks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3" descr="data:image/jpeg;base64,/9j/4AAQSkZJRgABAQAAAQABAAD/2wCEAAkGBhMSEBAQEBAPDw8PEA8UEA4QEBAVDxQQFBAVFRUQFBYXHSgeFxokGRQSHy8gIycpLCwsFR4xNTAqNSYrLSkBCQoKDgwOGg8PGiwkHyUpLCksKikpMCwpKS0sKSkpKSwsLCwvKSw0KSksKSwsLCkuKiksLCwpLikpNSkpKSksLP/AABEIAMwAzAMBIgACEQEDEQH/xAAcAAEAAQUBAQAAAAAAAAAAAAAABAIDBQYHAQj/xABFEAABAwICBgcDCQYEBwAAAAABAAIDBBEFIQYHEjFBURMiYXGBkaEyQlIUQ2JygqKxssEII1OS0fAkM3TSFRc1Y4PCw//EABoBAQACAwEAAAAAAAAAAAAAAAADBAECBQb/xAAtEQACAgEDAwMDAgcAAAAAAAAAAQIDEQQhMQUSQTJRsRRxgRORIjNCUmGh8P/aAAwDAQACEQMRAD8A7iiIgCIiAIiIAiIgC13THTumw2MOncXSvBMVPHYyvtxtua2/vHJW9YOm8eGUjp3gPlfdlPDf25LceTRvJ/UhfMGK43JUySVE73SzSG73nnwaBwAGQA3BYbwjaMcm3aUa88RncRA5lFFwbCNqS30pHC9+4N7lps+mdfJtbdfWuDr3BqZtkg8LbVliZSSbleNTwGtw6Qkkkkk7ySSSs5guk9bT2NNWVMQHutlfseLCS0+Sw8TM1lqaMcs/78lpKWDeMcnVNE9fEzC1mIxNmZkPlEADZR2uZ7L/AAse9djwbHIKuITU0rJoz7zTmD8Lhvaewr5RMHj+Km4BpLUUEwnpZC05bbDcxvb8MjeI7d44ELWM/c2lX7H1gi1jQPT2DFIOki6k0dhPTk3cxx3Ec2mxsf1C2dTEAREQBERAEREAREQBERAEREAREQBCUWuaxMYNLhddO0kPbTvaxw3h8hEbHeDng+CA+dNammBxHEZC13+Gpy6KnHu7DT1pe9zhfu2RwWstyAA8B+pUEOUmmfc5rWSySQaLjoMu/wBVHEe8LZcD0bnrHbNOzqg2fO+4hYOIv7x7Bcrq2j2gdLTQuiLBO6VuzNLK0EvB3tA91t+A7M7qtO+Nez5LEaXM4VTDPNZaKPktn0q1XywF01IHVEG8xjOeMcre+O0Z9nFapBIRlvtvHEd4WVNTWUY7XHZktr+aPse9WzID/QqNNJ/ZWUsmTIaM6TSYdXRVUROyDszRg5PiJ6zD4C47QF9YUVYyWKOaNwdHKxj2OG4sc0OafIhfGEjiXA8t6+k9R2LGXCxE43dSSyRDn0ZtIz85HcArHGxXmvJ0NERZIwiIgCIiAIiIAiIgCIiAIiIAuf69HEYJU24yU4Pd0zf6LoC0TXZFtYLVi1yOhcPszMJ+7tLDaXJlLJ8w4bhsk8rIYm7Ukhs0epJPAAXN11LR/VTDFZ9U/wCUv/hi7YR38Xeg7FE1W4Q1vT1Fut1YmHl7z/To/NdCa5c7UXyz2xL9FEcZkX6aJrGhjGtYxos1rQA0DkANykMKsNKusKoF0lxqBiuhNJV3dPA3pP40ZLJfFzd/jdTolPgGS2i2nlEUzm9dqRBv8nrHAcGzxNd99hH5Vh5tSFZwqKQjn++H/qu1MCqeFYjfNeSDsTPnTSjVjU0UTJpHxSxueGPMW3dhPsl20Bkd2XG3NdK/Z6cejrmndtU58dh7T+ULatI8NE9JUQkX24X2+sG7TSPtALWP2e4f3Nc+1rywt8mOJ/MrlFjnyQXQUVsdcREVsqhERAEREAREQBERAEREAREQBYTTPC/lFDUw/HE8ebSD6ErNrx7bgg7iCD3Fazj3RaNovDycE1dMIoyHCzxPMHj6Tdlp/KtpaVRLgvyWapjHsvqHyNHY9rSfvBx8V6CuNY8ybOtDaKJbCrrCo7CrzCoiUmwlZGJY2ErJQlERSJbFU4KlirKkREWJBkb7rG/dZYHUnh/R4aZCM6meWQc9m+y37oB+0s3iMd4ZQDsl0UgDuRLCL+F1k9G8PEFLBE0WDI2ADssLDysrmn9WPz/37kN7/hMkiIugUgiIgCIiAIiIAiIgCIiAIiIAiIgNW01w8WZMN4Ow7uO4/otU2V0vEaMSxPjPvNIB5HeD52XOTGQS0ixaSCORG9cvVQ7ZZXk6Omn3Rx7HsavNVqMK60KmWyVCVkoDkFjoQsjTBZRHImxq6VRGFUVLFEQFIZOrwuNr6t8x+izYUWgis2/F34cFKXToh2rPllK6fc8ewREU5CEREAREQBERAEREAREQBERAEREAWqaUYVZ/TNHVfYP7HcHeP4jtW1q3PEHNc0gEOBBB3ZqK2tWRwSVzcJZOetjVbWKNg2JtmDmbpoy4PZz2Tbab2ZeCyYiXEOwImqfAFZjjUuJqykRyJLFdgh2nAcOJ7FFnqWxsLnGwHmewLMYez92w2sXta53eReyuUV97Ktsu1EkBERdMohERAEREAREQBERAEREAREQBERAERUveACSQAN5JsAO1AVKmSQNaXHINBJPYBdadpDrcw6ku3p/lMo+aprSG/Iv9hvnfsXK9LdddXVsdDTxtpIHW2iCXTubfNpdkADuIAzGV1PDT2T4Rq5xXJkIIyXulYS0l7nhwyIu4n9VnaPS57OrPH0lvfZYO8RuPhZYLQrGo6htgQJA3rRHf3jmFsUmHNK87ZGUJOM1udyMozWY8GTh0rgI+dHYY8/Q2WQbi4I6jT3uy9Atdjw9oWTi9kLVMOIrpi8EuN8vAdy3XCKkSQRPB3sbfsIFiPAgrRqp1mnmdw5nktPqMeraOcmjnOw7ryQSNa+EuIFuqcxkALtIOQXX6bpLLu6UePk5PUNXVT2xk9/g7qi5jhGuQ5NraR7DxlpztN7yx1iPAlbthOl9JU/5FTE538NxLJP5H2d6K7Zp7K/VEq1312emSZmERFATBERAEREAREQBERAEREAWvaU6eUeHtvVTASEXbAwbc7u5o3DtNh2rAa1tZX/DohBTlrq6Zt23F2xR3t0rhxJzDR2E7hn841VRJNI6WV75ZZDd8j3Fz3HmSVYqpc93waSmkdZx79oeV120NKyIcJag7b+/YbYDzK51jel1bWk/KqqaVp+b2tmId0bbNHksYyFXWtXQrpjHhFaVpTFApTWgBUtXj1a4RVbcme0lSY3h7SWuFy1zTYg2yItuXR8D00c4BsobJ/wBxpsd53jduHYuZWVTCQbtLmnm0kFVbaq7li2Ofn9yeF1le8JYO5QYg14BAOduXHZ/3BVnEtlpPVAte7juyuuOUuP1DMhPJb7PZ2dgUpuJPf7b3v+s4lQVdM0uc4f5ZHd1DV4x3L8I3/ENJG3IjO2+/t+6LPJFueSxLX3zOZKwkFQp0U671UIwWInmtT32PMmTy0FWZKQHgPJesmV4OUpSzKLJOHaRVdPboaiUNHzbztx25bL7geFluOCa1gSGVkYZf56IEt73MzI8Ce5aKWq0+JVrdJVZyvyXqOoXVcS/DO/U1SyRjXxua9jhdr2kFpHYQrq4tofpY6ilDXkmlkcOlZv2b/Ot7Rx5jwXZ2PBAcCCCAQRmCDuIXntTppUSw+PB6vSaqOph3LnyipERVS4EREAREQBWqqpbHG+R52WRsc97uTWtJJ8gVdWo61q8xYTVEGxlDIh/5HgOH8u0FtGPdJI1k8Js+fMexB9ZVT1Ut9qZ5cAfdZuYzwaGjwWNfBZTY2ryVq9DGpduxxna3LcgWXhK8e6zrItMk+C41yqCoaqwsmrKg1e9GgVxqYI2y2IVIgYQrkbFIjYpY1EU5vBchU2IqxExSmMVmKwc2xl+N6kxyKIFRJUBu9b5wVXDuMp0vDn6Dmqmm/ctchxQPkIzDQcz2DIDzuVnYpwRkkZqXBFbRKvk8qWZFdR1UY0ZqIxON30j+j7ejI2melx9lcvlNws/qhxDYxCaG9mzwE25vjcCPuukVLqEO+lv23Or0izttx7nZkRF5o9WEREAREQBc515zWw6Jvx1Ud/Bjz+i6MuZa+T/g6T/V/wDwkU1H8xEV3oZxhgVMyrYqJV6OPBw1yY2pbmPrBVAJU8+0Iq3ll3wioKoLwBXAFtgjbPQq2rwBehCNkyNX41GhKkMVuL2KkyXEVIa9QmuVYmW2cFWUMkp0igVz7gqt0yizvUc5ZRvVDDyR8LFm34uJJ87D8FmqSWyweHu6tu027rrKwOUdWyRLqVlsy4fkpWgk+xi9Ifie9n80bgsdG/JS9Ef+q0P+oH5XKW/eqX2ZBoV23I+hkRF5M9gEREAREQBc017xk0VM7g2rF/GGQLpa0fXJR7eFSOHzMsMnht7J/OpaXixfcjtWYM4IxUyqpipkXpI8HCXJjqvcV5Gch3BVVLbq3AeqFWfrLq9JfarjVbarjVIRMuBVBqpCrCyRMuwhSGqPGVIapocFeZWqHOVatvCzI0RbdIo87yRYceKuvCtkZHuKrsnjhbigHVCyURWPoB1Ap0akgtiO7lk+JyzWgdPt4tSfRe9/8sbisDG5bvqjoNuvfKRlDA7P6T3Bo9NvyTUS7aZP/BFpI5vj9zsiIi8uerCIiAIiIAoGP4WKmlqKc2/fRSMBPBxadl3gbHwU9FlPG4e58mPjLXOY8bL2Oc17TvDmmxHgQVQ8rpGuDQp0MzsQhaTTzkdPYf5c27bPJrss+B7wuauK9HRarIZRxbKXCRFnCjU7siORP4qVKFBazPlmbH9FpZtJMmhvHBNarjVaYVdat0RSLgVYVAVYWSJlxikNUZqkMKlgQTLoVLgqgvSFI0QkZ7VQWb1JLF5sKFxJVMjUI6gUxijUjbNCktUkVhGbE22X2uXZNUOF7FJJOR1qiTL6kdwPvF65PgeDS1UzIYWlznHM+61vF7jwAX0ThOGtp4IoGezExrQeJsM3HtJufFc/qNqUFBcv4LPT6W7HPwvkloiLhncCIiAIiIAiIgKZYg5pa4BzXAhzXAFpaRYgg7xZc8x3UlSTEvp5JKNx91oEkN/qOII7g4LoqLeFkoPMXgw0nycRqNQdRfqVlO4c3RytPkL/AIrDY1qQr4RtRdFVi1yInbMgPGzX2v4FfQ6Kx9ZZ53InTE+RazDZYHbE8UkL/hlY5p8L7/BW2r64qqRkjSyVjJGHex7Wuae8HJazX6rcNmuTSNjJ4wufH6NNvRWYa5f1Iglpn4Z84hVhdex3VBRxNc+OWrbbc3pIi31jv6rmGM4e2EkNLjZ1uts7rdgCtQ1EJ8FWenmiGFejKhdKVn9H8GbPs7bpG3+At+K3EFS/qqO5F9PKWxDaVWCusYNqio3Na58lW+4BsZI2jd9BgPqtooNXOHxW2aWN5HvSl0h8nEj0UUuo1rhM3XT5vlo4PR0MkrtmKOSV3wxsc4+gyW2YTqmrZrGUMpWcTIdp9uxjePeQu209O1jQ2NrWNG5rGhrR3AZK4qlnUZv0rH+yevp8I7yeTl//ACNjAAbWSDneFh8rOCm0epamabyz1Eo+EbDAfIE+q6GirfV3f3Fz9Cv2Mfg+AwUrNinibE02uR7TiOLnHMrIIirNuTyyVJRWEERFgyEREB//2Q=="/>
          <p:cNvSpPr>
            <a:spLocks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8" name="Picture 1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310" y="2314515"/>
            <a:ext cx="341759" cy="34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286" y="2324382"/>
            <a:ext cx="342000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17" y="2314515"/>
            <a:ext cx="342000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22" descr="data:image/jpeg;base64,/9j/4AAQSkZJRgABAQAAAQABAAD/2wCEAAkGBhQQEBUUEBQWFRQWFBcYFhUUFhYXGBcWFxQVFBYYFRcXHCYeHB0jGRUWHy8gIycpLCwsFR4xNTAqNSYrLCkBCQoKDgwOGg8PGiwkHyQsLiwqLy0pKik0LC4vKSwsLSksKSwsLCwsLCksLywvKSwpLCwsLCksLCwsLCkpLCkqLP/AABEIAMwAzAMBIgACEQEDEQH/xAAcAAABBAMBAAAAAAAAAAAAAAAABAUGBwIDCAH/xABIEAABAwICBgUHCgMHBAMAAAABAAIDBBEFIQYHEjFBURNhcYGRIjJCUqGx0QgUIzNDcoKSwfAVYrIWU3ODk6LhJFTC0hglRP/EABoBAAIDAQEAAAAAAAAAAAAAAAADAgQFAQb/xAAwEQACAgEDAgQDCAMBAAAAAAAAAQIDEQQhMRJRBRMiQWFxsRQygZGh0eHwI1LBFf/aAAwDAQACEQMRAD8AvFCEIAEIUX001i0mFM/6h+1IRdsLLF7usj0R1n2oAlCTVmIxQi80jIxze5rfeVzZpTr0r6slsDhSxcBF55H80hz/AC2UL+Z1NU7aIkkcfSeSb/icc1xtLk6k3wdXyawsOabGtpwf8VvxW6k02oZTaOrgceQlZ+pXK8egtW4XEft+C01Gh9UzfEe4hQ8yHcl5cux2OyQOF2kEHcRmD2FZLjfDdIa3D3XhmmhPK7g09rT5J8Famh3yhyCI8TYCN3TxDMdb4+Pa3wTCBeiElw3E4qmJssD2yRuF2uYbg/vklSABCEIAEIUK051r0mF3Y49NUWyhjIuP8R25o9vUgCapHXYxDB9dLHH997W+8rmTSbXNiNaSGymnjO5kF2m3W/zj4hRaPCamoO1sPcT6Tr59d3b1xtLk6k3wdXO1iYcDY1tP/qt+KV0Wl9HN9VVQPPISsv71yozQSrIv0ftSao0TqY98R7rFQ8yHcl5cux2UDderj3BtM6/DnDoJ5Y7fZuJLD2sfcexW5oX8oOOQiPE2CJxyE8YJZ+Nu9vaLjsTCBcyFrp6hsjQ+Nwc1wu1zSCCDuIIyK2IAEIQgAQhMGnGlbMMopKh+ZAtG315HZNb+p6gUARjWxrUbhbOhp9l1W9txfMRNO57hz5NPact/OrI5q6Zz3uc97jd8jyTmeZ/ReSzS11S6SVxdJI4ue49Zz+AHYpRSMbE0NYLAfu5SbbOnZcja6+rdm/CNHoIbFw23cz+g4KRwYoGeYAO5Rvp0dOqLbbyy2klsiVf2idzQdICd5v2qK9Ojp1zc7sPdZJFMCHsab9QUPxnRNubqc/gO7u5J16dHTqUZSi8ojJKS3GrQfT+pwee8d3RE/SwOJ2XdY9V3I+N11Lo5pDDX0zKindtMeO9ruLXDgQVyzjmHCVu00eWB+Yck8anNPDh1aIpXf9NOQ14O5j9zJB7j1HqV+ufWslOcOlnUKEBQzWrpx/C6FzmEdPLdkI5G2b+xoz7bJhAiut/W8aMupKBw6e1pZRn0V/Rb/P18O3dRmH4XJVPLiTYm7nuuSSd+Z3la6CkdUSkvJOe09xzJJNznzJUuhcGANaLAbgEi23p2XI6uvq3YqwnBYILHZ2nczmf32J/ixgM80AdgUZ6dHTqi8t5Zb2WxKv7RO5rx2Pk7zftzUW6dHTo3DYd69kM4s9jfBQzGdFdm7oMx6vHu+CfOnR06lCcoPYjKKlya9W2tKbCpQyQmSlcfLjO9nN8fI8xuPbmunsOxGOoiZLC4Pje0Oa5u4g/vdwXI+P4YHAyMGY84cxz7VO9QunpgqPmMzvopjeIk+ZL6vY/325rQhNSWSlKPS8HQyEIUyILnr5ROkZkq4qRp8mFm24c5JN1+xlvzFdCrkHWJWmfF6xx/7h7B2Md0Y/pQBlgNJsR7R3uz7uCc1jGzZAA4ADwWSzpPLyXorCwCEIUToITjh+j1RUH6KJzh61rN73HJTPAtV2YdVOv/ACNuB3u3nuUXNIkotkJosFlmY98bCWsFyezgOZSFX9BhjI2BjGgNAsABYDsVf6WaAO2jJSi98zHuz4lnwSlbviQx17ekgKi+N0vRy3G52Y7eKlcsLmEteC0jeCCD4FMukkV42nk73j/hXKZYkVbFmJ0hqo0kNdhUEjzeRg6KQ83R5X727J7yqP146SGrxV8YP0dOBE0fzDOQ/mNvwhTP5OGJWgrIzuY5kg72uB/pCpqomNRVuc7fJM5x/E8kq89ioPuFUnRxAcTme0pYhCzW8vJeSwsAhCAFw6CE64botU1H1cTres7yW+J3911OMB1YNYQ6pPSH1Rkzv4u9yi5pE1FsgEeCyugdMGHo27zz6wOIHNIVfz8OZsbGyNm1rWytutbl1Ks9J9AXxOL6ZpczfsDzm/d5j2pUbd8SJyr2zEhpCilWx1PPdhILXB7COFjdtuw+5SxzSDYix5FMGk0WbHdo/VXqZYlgqWrMcnWGiOOCuoYKgfaRtJ6nbnj8wKd1WPye68yYSWH7KokaOwhknveVZyuFUims7S04Zh0kzPrXWjiv67r2PcAXdy5s0O0XlxSqd5RAbeSaU5kXJPe5xv7VbHylJXfN6No80yyk9oY0D2OcmjUpGPmc1vOdNY9gYLe8qtqrnVU5Ifp61ZNRZ5olopHVNkdKX2a/ZGyQOFze4PMKTRataXiZT+Mfo1Z6I0fQiaM721D/AALWEHwIUqhWG7ZObw9jW8uKithgp9XFIPQJ+85x/VPVDopTReZEwdeyL+JunGNKGq1BZ5K8pY4MGU7RuCzLV6hOwkKyzS9qSytSx6Syqvah0GMuJ4TFMPpY2u7Rn471VuI6EmrqKimhdsFjS+MHMOsWkMJ4XDt/UrLxfSOGE2c7ad6rcz38AopTVkvzmSeGOxkAHl8AO8b0mh2Qk3EbaoSWGVLhGkVThzpmwPMbpGOhlHG17HscM7Hhcpx0K0RkqxLPfZip2lxNr7Tw0uDB+p4KY4loEKmZ80gbtyOLnWfYXO8gBOuFUUtHTGniYwxHaJ8q5JcLE3uOAHgtWzUS6PStzPrpXV6nsYaLaGxVNOJJS8EudbZIAsDbi09akEWrWl5yHteP0aEg0cx5lLE2GZrm7N/Ktkbm+YU2oKpkjQ6NwcOYN1lOVnW88Gh0w6VgZ6bVzSN+zv8Aec4+8p7odGaeLzImDsaPfvS6Nb2qzBZ5ESk1wYtgA3BZFq9Qm4QvLND2pLK1LHpLKqtqH1sYcVwOGf62NrjztY+IzVS12hT6uKoMR+kpnE9HbzwC4OAPrDZyHFXVOo5ovRlrqmXg+ofbrDXEe+6RVfKpt/IfZUrEkV5qO0zdR17ad5+hqXBhB9GXcxw7T5J7RyXTK44qz0eJu6LLZq7stwImuLd67HXpYvKyYTWHggGuzRh1bhbjELyQOErQN5aAWvA/CSfwqjdW2mYoJi2YkQyWud+w4bnW5cCusSFS+sTUP0z31GGlrHOJc+ndk0neTEeF/VOXKyhbXG2DhLhkq5uuSkiS0WIwzu6SFzHbQbtFjgQbXAOXUbdyd4SubtBsfOH1zTJdrCTHKDwBNrkfykX7iujaSUOAIN+se9YF1Dosw3nPDNiu1WwyljA4Rlb2lJWFb2lPgxMkbl4SsQ5YvfYJ3ULwa6mcMaS4gAC5J3AdarPSbTp0zjHTktj3F+5zuzkFhrD0sMjzTxHyWn6Qji71ewe9QjpVHpzuyXVgeIasNzG/md63fxc80w9KjpVPBHI/fxc80fxc80w9KjpUYDI+vxS4scx1ryhxh9O/bhcW828D1EJj6VHSrjjk6ngunRbStlY31ZB5zP1bzCkjSueqDE3wSNkjNnNNx8D1K7NGsebVwNkbvORHJw3j981zHSGcj2vCVjtLwldcjmDF5SWUre8pPIqtjHwQhqXWChml2n1PRU/Rwua6XZsxjSHeUfSeRuFyTzJWOtbSgU1IY2H6Wa7Ggbw303eGXaVWWgermoxd7uhLWRsIEkj72F75NA842G5S0mj871ye3buc1Gp8v0x5+gp1U6OPxDFYiQSyN4mldws120AfvOsPFdXKP6FaEwYVT9FTi5OckjvOkdzPIDgNwUgW8ZAKt9Z+t6PDAYKbZlqyMwc2RXGRfbe7k3xS/Wzp/wDwqk+jI+czXbEPVsPKkI5C4t1kda5twjCZK6YlzibnakkOZuTc5ne4qMpKC6pcHG0llidzZq2d7yNuSRxc91gBdxuSbZBXLq9xaSnibBUvDi3JjuAbwYSeXApow7B2QsDY22A8T1k8SnGOjWFqtUrtvYrw1lkJ9UOO3cs+nlDhklDQo/g0ZfE1zTmMj1EZJ2ZVSN85m11hTUJxSbWV3W/8o3I2wtWYv8GLLJk0txf5tTPfxAy+8cm+33Je3HI+INxv3FV9rOxtsjWxs9e5zHoty3dZXYWVyeEwcZLdogD3kkk5km5PWsUIVgWCEIQAISygweac2hjc7rAy7yclNcC1YEkOqnf5bDl+J3w8VGU0iSi2Q7DcClqGvdE27WAknmR6I5nqTer+p8MZEwMY0BoFgALAdigel+gZc4y0wzObmbr9bevqSVdv6hrrWPSV6pdq4xkxVHRk+TJu+8Mx4i4UUliLCWuBaRvBFiO5bcOqTFNG8ei9p8CL+xPe4k6GbmEEJsw/H43Rg5+z4re3Fg/6thd13y9ir+bW9k8jemQoc1MuNYyyFhJPhvJ5BLZY5H+dkOQUN0hj2pSBmGZd+8/vqSroTUOqSwvjy/w9hF+qjTH07y/T+SqtNqKpqJ3zv8sHc1voNG4AchzS7VnrUkwl3RPaJKV7rvaAA9pNgXsPHIeaeXBS2SjUS0n0RDwZIRZ4zLRud2dfvVvTa2KxCW3YxoamUn/k/M6YwfGIquFk1O8PjeLtcPaCOBG4hLVy1qm1huwuqDJSfmsrgJWn0HbhIBwtx5jsC6ka4EXBuDuI4haxbOUdbOkDq7FpiDdkbuhjHUwlpt2u2ipZo5gop4GsAztdx5uO/wCHcqzwU9NWxl+ZdMC7rJdtH2q6YI1ieK2uPTBfMrX74QQ0yVx0yzjaBZK6YXF156VhyMBXo9WiCbZflHJlc7mvG494ySnHdIdsmKmPU6Qe3Z+KQT0u00jw7UU1GGDr4lPj4jbGryk9u/v8h6i8YEZhEbSTuGZPNRDSGgdJEam1mNfsDm5x326hbepVpPIWQG3P3AlYaTUN8M2Gbo2Md4WLj7SU3RySam/d4Lelo6sy7DRher1ssTHulc0uaHEBoNri6cY9VkfGZ57A0KS4UPoo7bthv9ITrErcLpyfJqyrilwROm1XU484vd2ut7gnyg0GpYs2wsvzcNo+Lrp7jW4K3FZ5K0pY4NUVG1osAP08FsLVkhNwlwLy2aXtSWVqWPSaVV7EOgxjxbBIagfTRtdyNrOHY4ZquMZ0YDK5kEJ2RIBslxvYm4z6rhWvMojitLt4nTEejG9x7ATb2lVa7HCfwwyxOClE1YT5N4nt2XsJBHXx7ed+Kc6eZ9O/pIt3ps4OH74pHjh2a2Jw3vb5XWWuA9zrdyeeiWfdN1TUoPHujCuo8ubih3m0liNMZGfWeaIzvDzz6uN1EzTc8zvJ5k5lKhhwD9rhy61ufGu36+zUY6/b+5EyjnkZpaZIpqdPMpFyDwt7UknjUI2FeUCotO8H6GYSNFmyXJ6njf45HxV66ndMWz4VGJn+XC50JJ3kNDSw/lc0dyq/WRAPmoPESC3eCFBMPx2aBpbE4gE3tnvsBwPUF6zQ2OylN+2xYqeYivGaM4fiUjCLdBUOsObWvu3xbbxVwUFQ2RjXtN2uAIPURdadfmr9z/8A7CnbezQ2oaBnYebJ3DI9x5qudDNNPm1op79FfyXb9i/V6vuVfxLSyuipQ5QWRzui2pBdp6s/BK6B3kDsTNHXNfHtMcHNIyINwUuoajyAvJziyEZDw1yzBSFlQtgqElxY9SQm0kpOkp3WzLc7dXH2LLRvEmVEGzJnZuw8d2zfsISj5wo5X4A5snS0j+jdxbuHd8CFd01iS6Zbe6LWn1CqbzwyX4fD0bGsvfZAaDzAyHsTnEodoZjzp2ubKfpGOscrZHdl23Cl8S0K002mazkpxUo8CyMrc0pMwrc0rQgypJG1BWO0vC5NyLwYvKTyLc8pPIVXsY+CEsyb4oGtkdK43cWhjRyaCXHxJ9iWVcgaCTkq8FZPXvkEcmxCHW5XHAZZnLPeN6z3y3nCXI+y2FUMyHET/Oq8bGbIhvG7I3J8bDuUoumjCqFlOzZZ3uO8n98EsNQsy+fXL08IxLLfMk5P3FJK1PctLqhaX1CSosS5ITSi8pvwAKwnK0ST/SnsTHpLpfFSNIJ2pOEY3/i5BWqapzkoxWWIbzsiOazsRFo4Qcydt3UNzfHPwTpqz1WjEKIzvFryua3ra1rM/wA20O5QjCMKqMYrhGzypJXeU70WN4udya0LrTR7A46Klip4vMjYGg8SeLj1k3PevZ6WnyalAfCPSsDg9gIIIuCLEHMEdapLWFqE23OnwuwJuXUxNhfj0TjkPunLkeCu5CskzjTpqvDpDG4SQuHnRvBAPa12R7VI8M1nuYAJogbcWGx8CumcWwGnq2bFTDHK3k9oNuw7x3KvsY+T5h8xJgdLTnk1223wfn7VWt0tV334kXBPkhFLrKpXec5zPvMPvbdOUWmtK7dUR95t70mr/k2Tj6irieOUjHMP+3aTLP8AJ/xNvm9C/slt/UAqMvCKXw2iHlruSoaV0/8AfxfnCxdpbTDfPF+cKsNK9AKrDA01bWN2yQ0CRribbyAM7bs+tMmH4e+d4ZGLn2AcyUp+EVLdyf6HHDG7ZYs+lkNNWtngla9r8pGtud+/hx39qt/CMRbMxrmG4cLg8/8AlUzg2iTIQCRtv9Y8PujgpjgNU+F4APkEi45dYVexQTSr3xtv7j9Lr4wfly+737fwWSxbWpupcR4P8finOIhw8kg9idB529+xrTWN/YLoK2dGvCxO6WKyjQ5aJTYXKzqKxjeNzyCjekGKvay7ciTYdXX++aq2POVHf/nzGuSrj1z2X94IvrK0ybC3oGus+TIn1W8r8z7k3YJpFSQQtY2ojvvcS613Hec/3ktVfholB6QbV9+1nmoNpBoi6EF8V3M3lvFvxCK6aboquTaf1MO3WfaZ+rbsWh/aun/v4vztWL9LqYb6iL84VIQQ7bmtBALiBdxsBc2zPAdan8OojFHAHo4gDxMzfHK6f/41f+zDy/iSOo0+pG/bA/dDne4JnrdaUI+qY9567NH6lKKP5Ote76yWnZ+J7vc1SPDPk1xixqat7v5YmBn+5xPuToeE0R5yw8tFVYpp5UTE7BEQOXkb7feOfhZL9ENV1dijw4MMcRPlTzXA/CDm89niugdH9VGHURBjp2vePTm+kd3bWQ7gFLgLbloV0wqWILAxJLgjehGgVPhMOxANp7rdJK7z3ke5o4NHvzUlQhNOghCEACEIQALXUVDY2Oe82a1pc4ngALk+AWxQLXdi5p8HmDTZ0xbEOxxu/wAWtI70Ac/6baTSYviD5cyHO2IWerGCdgd9yT1kqZ6PaPNpow0ZuOb3cz8FEtXmHdJUOeR9W3L7zsvddWjBAsLxLUtS8tfiVLm5PpNMVKlTKRKooEqZAsR2kY1EiwZonhDuI8lw/mH7v3rDFYo6dm25xaeAG8nqCaKHFHUchcBtNeM23sNobikrnPqH9LMbngOA7BwC07PEqp0pSjmfHy+JdhdOteliqLG5LZ3HVtFbKTFQ+TYncWg+a69weo33LR0S1zUgcLFZkdQ003v8GM+1X9/0X7EtZhIG4KI6QOEkpa3zWeT+L0vh3JRR6STQRuiI2jazHHe34jkk8dLZoHHj28Vo6rxCudSrqWO/7CLZOzljNJSJHNSqQyQJFNAqEbSnKsqLTPR3oHiSMWjecwPRd8Cro1C6amrpHUszry0wGwTvdCcm/lPk9myovpBhYmgkYRvabdozHtCh2p7FzTYzT52EhMLxuuHiwv2ODT3L02gvdteHyizTJtYfsdWoQhaA4EIQgAQhCABCEIAEIQgAVU/KMaf4bFbcKlt/9OS3tVrKG63MANZhM7GC72ASsA3kxnaIHWW7SAKO1XW2Z+e0zws9WPA1U9oFi4gqtl5s2QbJPI3u325d6t+B68r4pBxub7laaxMUvmtcccrd5zTkxqaapws3ndOsb1iyGxMpKcOFisujWQcsrpeRuEYbCNhZ3Rdc6gwaX0wJBIzG5elq2Fy1ueu5DCEVW/ZLb7s7+CTuzAPMLPEnC7e1YTPToiJDfUAcVUOh7ScVpdnf87j3f4o/RWPphjIp6Z7r+U4FrBzcR+gzUZ1IYAanF4328inBlcesDZYO0uI8CvT+EQajKT9zlK5Z1GhCFtjwQhCABCEIAEIQgAQhCABeEL1CAOYtcGrd2HVBnhaTSyuJBH2TybljuQvm093BadEtPw0CKqO7JsvVyf8AFdOV1CyeN0czGvjeLOa4XBB4EKi9Ofk/yMLpcLO2zM/N3mzm9Ubzk4dRse1Iv08L49MyMoqXI5SVoc1paQQTkQbg96d46lUL09Xh8hY4SQuBzY8ED8rsu9SKg1pSNymia7rYdk+BuF567wi1fc3/AEFdMo8FvtqVmKlV1S60Kd3niRna2/8ASU4RawaR32wH3muH6LOloLo8wf5HeqS9ib/OF4ahRBunFIf/ANDPb8Fi7TykH27e4O+CX9jt/wBX+TDrfYl5qVpfUqFTayKRu57nfdY79bJprNarPsonu63kNHgLp8PDr5cQf0+oZk/YnOJVHm9qacf0qhpW/SOu7gxubj3cO0qt8U08qZ8gRGOTN/5jn4JXovqzr8TcHRxubGT5U812t7QTm7uBWrp/CHza/wAEcVbfI04jiM+JVLQGlznHZiiZna53DmeZXTGq7QMYTRhr7GeSzpnDde2TAeTd3WbleaAarqbCW7TfpagizpnDMcxGPRHtPEqZrfhBQSjFbDksAhCFI6CEIQAIQhAAhCEACEIQAIQhAAhCEAIsUwSCqbs1MUcreUjQ7wvuUFxfUJhs9zG2SAn+6fcfleHKx0IAoyv+TUfsKwdkkVva136JnqPk51w8yand3vb72rotCAOa/wD49Yl61P8A6jv/AEWUfyeMRJzfTj/Mcf8AwXSSEAc/Uvybak/WVULR/K17j7bKQ4Z8m+laQaipmk6mNZGD47R9yuBCAIrgeq/DqOxhpmFw9OS8ju4vvbuUpAtuXqEACEIQAIQhAAhCEACEIQB//9k="/>
          <p:cNvSpPr>
            <a:spLocks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49" name="Picture 25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416" y="3303024"/>
            <a:ext cx="342000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67" y="3303024"/>
            <a:ext cx="342000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直接连接符 43"/>
          <p:cNvCxnSpPr>
            <a:stCxn id="1033" idx="0"/>
            <a:endCxn id="1044" idx="2"/>
          </p:cNvCxnSpPr>
          <p:nvPr/>
        </p:nvCxnSpPr>
        <p:spPr>
          <a:xfrm flipV="1">
            <a:off x="1541361" y="2656515"/>
            <a:ext cx="86756" cy="15388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029" idx="0"/>
            <a:endCxn id="1041" idx="2"/>
          </p:cNvCxnSpPr>
          <p:nvPr/>
        </p:nvCxnSpPr>
        <p:spPr>
          <a:xfrm flipH="1" flipV="1">
            <a:off x="2085286" y="2666382"/>
            <a:ext cx="603081" cy="1440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032" idx="0"/>
            <a:endCxn id="1038" idx="2"/>
          </p:cNvCxnSpPr>
          <p:nvPr/>
        </p:nvCxnSpPr>
        <p:spPr>
          <a:xfrm flipV="1">
            <a:off x="2117361" y="2656274"/>
            <a:ext cx="409829" cy="1541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029" idx="0"/>
            <a:endCxn id="1044" idx="2"/>
          </p:cNvCxnSpPr>
          <p:nvPr/>
        </p:nvCxnSpPr>
        <p:spPr>
          <a:xfrm flipH="1" flipV="1">
            <a:off x="1628117" y="2656515"/>
            <a:ext cx="1060250" cy="15388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049" idx="0"/>
            <a:endCxn id="1033" idx="2"/>
          </p:cNvCxnSpPr>
          <p:nvPr/>
        </p:nvCxnSpPr>
        <p:spPr>
          <a:xfrm flipH="1" flipV="1">
            <a:off x="1541361" y="3170398"/>
            <a:ext cx="277055" cy="13262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29" idx="2"/>
            <a:endCxn id="1049" idx="0"/>
          </p:cNvCxnSpPr>
          <p:nvPr/>
        </p:nvCxnSpPr>
        <p:spPr>
          <a:xfrm flipH="1">
            <a:off x="1818416" y="3170398"/>
            <a:ext cx="869951" cy="13262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055" idx="0"/>
            <a:endCxn id="1032" idx="2"/>
          </p:cNvCxnSpPr>
          <p:nvPr/>
        </p:nvCxnSpPr>
        <p:spPr>
          <a:xfrm flipH="1" flipV="1">
            <a:off x="2117361" y="3170398"/>
            <a:ext cx="355006" cy="13262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1115616" y="1916792"/>
            <a:ext cx="2088232" cy="18086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7" name="Picture 5" descr="D:\U盘备份\flickr_images\flickr_images\3748737851.jp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372" y="2349979"/>
            <a:ext cx="379683" cy="3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D:\U盘备份\flickr_images\flickr_images\2892405651.jpg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653" y="1988011"/>
            <a:ext cx="346634" cy="28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9" descr="D:\U盘备份\flickr_images\flickr_images\2462516993.jpg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712" y="2190959"/>
            <a:ext cx="380665" cy="3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直接连接符 130"/>
          <p:cNvCxnSpPr>
            <a:stCxn id="144" idx="2"/>
            <a:endCxn id="145" idx="3"/>
          </p:cNvCxnSpPr>
          <p:nvPr/>
        </p:nvCxnSpPr>
        <p:spPr>
          <a:xfrm flipH="1">
            <a:off x="4452443" y="3277453"/>
            <a:ext cx="419929" cy="40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燕尾形箭头 115"/>
          <p:cNvSpPr/>
          <p:nvPr/>
        </p:nvSpPr>
        <p:spPr>
          <a:xfrm>
            <a:off x="3275856" y="1877184"/>
            <a:ext cx="648072" cy="212111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199689" y="2077744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visual feature</a:t>
            </a:r>
          </a:p>
          <a:p>
            <a:pPr algn="ctr"/>
            <a:r>
              <a:rPr lang="en-US" altLang="zh-CN" sz="1000" dirty="0" smtClean="0"/>
              <a:t>extraction</a:t>
            </a:r>
          </a:p>
        </p:txBody>
      </p:sp>
      <p:pic>
        <p:nvPicPr>
          <p:cNvPr id="143" name="Picture 5" descr="D:\U盘备份\flickr_images\flickr_images\3748737851.jpg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520" y="3395831"/>
            <a:ext cx="350652" cy="29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8" descr="D:\U盘备份\flickr_images\flickr_images\2892405651.jpg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423" y="2990871"/>
            <a:ext cx="343898" cy="28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9" descr="D:\U盘备份\flickr_images\flickr_images\2462516993.jpg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36" y="3188693"/>
            <a:ext cx="310807" cy="25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圆角矩形 145"/>
          <p:cNvSpPr/>
          <p:nvPr/>
        </p:nvSpPr>
        <p:spPr>
          <a:xfrm>
            <a:off x="3939584" y="2867760"/>
            <a:ext cx="1512000" cy="861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连接符 149"/>
          <p:cNvCxnSpPr>
            <a:stCxn id="143" idx="1"/>
            <a:endCxn id="145" idx="3"/>
          </p:cNvCxnSpPr>
          <p:nvPr/>
        </p:nvCxnSpPr>
        <p:spPr>
          <a:xfrm flipH="1" flipV="1">
            <a:off x="4452443" y="3318196"/>
            <a:ext cx="425077" cy="223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4" idx="2"/>
            <a:endCxn id="143" idx="0"/>
          </p:cNvCxnSpPr>
          <p:nvPr/>
        </p:nvCxnSpPr>
        <p:spPr>
          <a:xfrm>
            <a:off x="4872372" y="3277453"/>
            <a:ext cx="180474" cy="11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/>
          <p:cNvSpPr txBox="1"/>
          <p:nvPr/>
        </p:nvSpPr>
        <p:spPr>
          <a:xfrm>
            <a:off x="4399796" y="3113600"/>
            <a:ext cx="61678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00B050"/>
                </a:solidFill>
              </a:rPr>
              <a:t>0.1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489377" y="3336642"/>
            <a:ext cx="616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00B050"/>
                </a:solidFill>
              </a:rPr>
              <a:t>0.8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882024" y="3201478"/>
            <a:ext cx="616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00B050"/>
                </a:solidFill>
              </a:rPr>
              <a:t>0.9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745005" y="2744650"/>
            <a:ext cx="8240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social space</a:t>
            </a:r>
            <a:endParaRPr lang="zh-CN" altLang="en-US" sz="1400" dirty="0"/>
          </a:p>
        </p:txBody>
      </p:sp>
      <p:sp>
        <p:nvSpPr>
          <p:cNvPr id="173" name="燕尾形箭头 172"/>
          <p:cNvSpPr/>
          <p:nvPr/>
        </p:nvSpPr>
        <p:spPr>
          <a:xfrm>
            <a:off x="3275856" y="3072873"/>
            <a:ext cx="648072" cy="212111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3203848" y="3163034"/>
            <a:ext cx="776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social similarity</a:t>
            </a:r>
          </a:p>
          <a:p>
            <a:pPr algn="ctr"/>
            <a:r>
              <a:rPr lang="en-US" altLang="zh-CN" sz="1000" dirty="0" smtClean="0"/>
              <a:t>evaluation</a:t>
            </a:r>
          </a:p>
        </p:txBody>
      </p:sp>
      <p:sp>
        <p:nvSpPr>
          <p:cNvPr id="1053" name="圆角矩形 1052"/>
          <p:cNvSpPr/>
          <p:nvPr/>
        </p:nvSpPr>
        <p:spPr>
          <a:xfrm>
            <a:off x="6012160" y="1916792"/>
            <a:ext cx="1296144" cy="728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Social embedding Image Distance Learning </a:t>
            </a:r>
            <a:endParaRPr lang="zh-CN" altLang="en-US" sz="1200" b="1" dirty="0"/>
          </a:p>
        </p:txBody>
      </p:sp>
      <p:sp>
        <p:nvSpPr>
          <p:cNvPr id="1054" name="圆角矩形 1053"/>
          <p:cNvSpPr/>
          <p:nvPr/>
        </p:nvSpPr>
        <p:spPr>
          <a:xfrm>
            <a:off x="5998268" y="3099493"/>
            <a:ext cx="1296144" cy="40706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distance function</a:t>
            </a:r>
            <a:endParaRPr lang="zh-CN" altLang="en-US" sz="1200" b="1" dirty="0"/>
          </a:p>
        </p:txBody>
      </p:sp>
      <p:sp>
        <p:nvSpPr>
          <p:cNvPr id="178" name="燕尾形箭头 177"/>
          <p:cNvSpPr/>
          <p:nvPr/>
        </p:nvSpPr>
        <p:spPr>
          <a:xfrm>
            <a:off x="5537460" y="2154994"/>
            <a:ext cx="376342" cy="212111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燕尾形箭头 178"/>
          <p:cNvSpPr/>
          <p:nvPr/>
        </p:nvSpPr>
        <p:spPr>
          <a:xfrm rot="-2700000">
            <a:off x="5625960" y="2739866"/>
            <a:ext cx="376342" cy="212111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燕尾形箭头 179"/>
          <p:cNvSpPr/>
          <p:nvPr/>
        </p:nvSpPr>
        <p:spPr>
          <a:xfrm rot="5400000">
            <a:off x="6523171" y="2775655"/>
            <a:ext cx="274122" cy="212112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1435010" y="1876762"/>
            <a:ext cx="14464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/>
              <a:t>social images with behavioral information</a:t>
            </a:r>
            <a:endParaRPr lang="zh-CN" altLang="en-US" sz="1400" b="1" dirty="0"/>
          </a:p>
        </p:txBody>
      </p:sp>
      <p:sp>
        <p:nvSpPr>
          <p:cNvPr id="1057" name="圆角矩形 1056"/>
          <p:cNvSpPr/>
          <p:nvPr/>
        </p:nvSpPr>
        <p:spPr>
          <a:xfrm>
            <a:off x="1043609" y="4077072"/>
            <a:ext cx="3138748" cy="1800200"/>
          </a:xfrm>
          <a:prstGeom prst="round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8" name="云形 1057"/>
          <p:cNvSpPr/>
          <p:nvPr/>
        </p:nvSpPr>
        <p:spPr>
          <a:xfrm>
            <a:off x="1187624" y="4293096"/>
            <a:ext cx="972109" cy="144016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0" name="Picture 8" descr="D:\U盘备份\flickr_images\flickr_images\2985251699.jpg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117" y="483317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云形 185"/>
          <p:cNvSpPr/>
          <p:nvPr/>
        </p:nvSpPr>
        <p:spPr>
          <a:xfrm>
            <a:off x="2193317" y="4869160"/>
            <a:ext cx="900100" cy="936104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7" name="Picture 3" descr="D:\U盘备份\flickr_images\flickr_images\3027663262.jpg"/>
          <p:cNvPicPr>
            <a:picLocks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17" y="492317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4" descr="D:\U盘备份\flickr_images\flickr_images\3030629077.jpg"/>
          <p:cNvPicPr>
            <a:picLocks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809" y="521117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5" descr="D:\U盘备份\flickr_images\flickr_images\3030727066.jpg"/>
          <p:cNvPicPr>
            <a:picLocks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38" y="497717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9" descr="D:\U盘备份\flickr_images\flickr_images\3140547577.jpg"/>
          <p:cNvPicPr>
            <a:picLocks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61" y="516070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TextBox 1058"/>
          <p:cNvSpPr txBox="1"/>
          <p:nvPr/>
        </p:nvSpPr>
        <p:spPr>
          <a:xfrm>
            <a:off x="1161278" y="4387962"/>
            <a:ext cx="1041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user’s browsing logs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3" name="Picture 11" descr="D:\U盘备份\flickr_images\flickr_images\3061617676.jpg"/>
          <p:cNvPicPr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967" y="524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12" descr="D:\U盘备份\flickr_images\flickr_images\3086649065.jpg"/>
          <p:cNvPicPr>
            <a:picLocks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67" y="543831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 descr="D:\U盘备份\flickr_metadata\flickr_images\110230162.jpg"/>
          <p:cNvPicPr>
            <a:picLocks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33" y="528438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TextBox 195"/>
          <p:cNvSpPr txBox="1"/>
          <p:nvPr/>
        </p:nvSpPr>
        <p:spPr>
          <a:xfrm>
            <a:off x="2128146" y="4856966"/>
            <a:ext cx="1041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candidate images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0" name="燕尾形箭头 1059"/>
          <p:cNvSpPr/>
          <p:nvPr/>
        </p:nvSpPr>
        <p:spPr>
          <a:xfrm>
            <a:off x="2117362" y="4467607"/>
            <a:ext cx="136030" cy="163262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燕尾形箭头 197"/>
          <p:cNvSpPr/>
          <p:nvPr/>
        </p:nvSpPr>
        <p:spPr>
          <a:xfrm rot="16200000">
            <a:off x="2637456" y="4685067"/>
            <a:ext cx="121227" cy="174990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圆角矩形 199"/>
          <p:cNvSpPr/>
          <p:nvPr/>
        </p:nvSpPr>
        <p:spPr>
          <a:xfrm>
            <a:off x="2249576" y="4307704"/>
            <a:ext cx="920248" cy="40706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neighbor voting</a:t>
            </a:r>
            <a:endParaRPr lang="zh-CN" altLang="en-US" sz="1200" b="1" dirty="0"/>
          </a:p>
        </p:txBody>
      </p:sp>
      <p:sp>
        <p:nvSpPr>
          <p:cNvPr id="207" name="燕尾形箭头 206"/>
          <p:cNvSpPr/>
          <p:nvPr/>
        </p:nvSpPr>
        <p:spPr>
          <a:xfrm>
            <a:off x="3207841" y="4429604"/>
            <a:ext cx="136030" cy="163262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8" name="圆角矩形 1067"/>
          <p:cNvSpPr/>
          <p:nvPr/>
        </p:nvSpPr>
        <p:spPr>
          <a:xfrm>
            <a:off x="3419872" y="4307704"/>
            <a:ext cx="688840" cy="149755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" name="Picture 2" descr="D:\U盘备份\flickr_images\flickr_images\3021643371.jpg"/>
          <p:cNvPicPr>
            <a:picLocks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265" y="5031152"/>
            <a:ext cx="360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10" descr="D:\U盘备份\flickr_images\flickr_images\2901464104.jpg"/>
          <p:cNvPicPr>
            <a:picLocks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346" y="5463152"/>
            <a:ext cx="360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11" descr="D:\U盘备份\flickr_images\flickr_images\3061617676.jpg"/>
          <p:cNvPicPr>
            <a:picLocks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346" y="4797152"/>
            <a:ext cx="360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9" descr="D:\U盘备份\flickr_images\flickr_images\51219933.jpg"/>
          <p:cNvPicPr>
            <a:picLocks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346" y="5268682"/>
            <a:ext cx="360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TextBox 213"/>
          <p:cNvSpPr txBox="1"/>
          <p:nvPr/>
        </p:nvSpPr>
        <p:spPr>
          <a:xfrm>
            <a:off x="3298679" y="4292079"/>
            <a:ext cx="9312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recommen-dation </a:t>
            </a:r>
          </a:p>
          <a:p>
            <a:pPr algn="ctr"/>
            <a:r>
              <a:rPr lang="en-US" altLang="zh-CN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2" name="TextBox 1071"/>
          <p:cNvSpPr txBox="1"/>
          <p:nvPr/>
        </p:nvSpPr>
        <p:spPr>
          <a:xfrm>
            <a:off x="628087" y="3675705"/>
            <a:ext cx="739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off-line</a:t>
            </a:r>
            <a:endParaRPr lang="zh-CN" altLang="en-US" sz="2000" b="1" dirty="0"/>
          </a:p>
        </p:txBody>
      </p:sp>
      <p:sp>
        <p:nvSpPr>
          <p:cNvPr id="1073" name="圆柱形 1072"/>
          <p:cNvSpPr/>
          <p:nvPr/>
        </p:nvSpPr>
        <p:spPr>
          <a:xfrm>
            <a:off x="4983214" y="5163885"/>
            <a:ext cx="614381" cy="5904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search engine</a:t>
            </a:r>
            <a:endParaRPr lang="zh-CN" altLang="en-US" sz="1200" b="1" dirty="0"/>
          </a:p>
        </p:txBody>
      </p:sp>
      <p:pic>
        <p:nvPicPr>
          <p:cNvPr id="221" name="Picture 20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05" y="5267313"/>
            <a:ext cx="342000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3" name="燕尾形箭头 222"/>
          <p:cNvSpPr/>
          <p:nvPr/>
        </p:nvSpPr>
        <p:spPr>
          <a:xfrm>
            <a:off x="4691368" y="5330680"/>
            <a:ext cx="287616" cy="168495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燕尾形箭头 223"/>
          <p:cNvSpPr/>
          <p:nvPr/>
        </p:nvSpPr>
        <p:spPr>
          <a:xfrm rot="16200000" flipV="1">
            <a:off x="5217047" y="4935506"/>
            <a:ext cx="136030" cy="163262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云形 224"/>
          <p:cNvSpPr/>
          <p:nvPr/>
        </p:nvSpPr>
        <p:spPr>
          <a:xfrm>
            <a:off x="4471131" y="4152752"/>
            <a:ext cx="1193345" cy="824424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TextBox 225"/>
          <p:cNvSpPr txBox="1"/>
          <p:nvPr/>
        </p:nvSpPr>
        <p:spPr>
          <a:xfrm>
            <a:off x="4572681" y="4159354"/>
            <a:ext cx="1041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 results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27" name="Picture 10" descr="D:\U盘备份\flickr_images\flickr_images\58480591.jpg"/>
          <p:cNvPicPr>
            <a:picLocks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431" y="440024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11" descr="D:\U盘备份\flickr_images\flickr_images\43138268.jpg"/>
          <p:cNvPicPr>
            <a:picLocks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21" y="442377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12" descr="D:\U盘备份\flickr_images\flickr_images\47415030.jpg"/>
          <p:cNvPicPr>
            <a:picLocks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22" y="440024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TextBox 238"/>
          <p:cNvSpPr txBox="1"/>
          <p:nvPr/>
        </p:nvSpPr>
        <p:spPr>
          <a:xfrm>
            <a:off x="1259633" y="3933056"/>
            <a:ext cx="145006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image recommendation</a:t>
            </a:r>
            <a:endParaRPr lang="zh-CN" altLang="en-US" sz="1400" dirty="0"/>
          </a:p>
        </p:txBody>
      </p:sp>
      <p:pic>
        <p:nvPicPr>
          <p:cNvPr id="230" name="Picture 15" descr="D:\U盘备份\flickr_images\flickr_images\4866167258.jpg"/>
          <p:cNvPicPr>
            <a:picLocks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59" y="456777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18" descr="D:\U盘备份\flickr_images\flickr_images\4886230904.jpg"/>
          <p:cNvPicPr>
            <a:picLocks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984" y="457483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1" descr="D:\U盘备份\flickr_images\flickr_images\4900567057.jpg"/>
          <p:cNvPicPr>
            <a:picLocks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992" y="439627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/>
          <p:cNvSpPr txBox="1"/>
          <p:nvPr/>
        </p:nvSpPr>
        <p:spPr>
          <a:xfrm>
            <a:off x="4446096" y="5031152"/>
            <a:ext cx="677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query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4" name="燕尾形箭头 233"/>
          <p:cNvSpPr/>
          <p:nvPr/>
        </p:nvSpPr>
        <p:spPr>
          <a:xfrm>
            <a:off x="5725631" y="4279648"/>
            <a:ext cx="136030" cy="163262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圆角矩形 234"/>
          <p:cNvSpPr/>
          <p:nvPr/>
        </p:nvSpPr>
        <p:spPr>
          <a:xfrm>
            <a:off x="5940153" y="4170525"/>
            <a:ext cx="1178185" cy="34071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similarity graph</a:t>
            </a:r>
            <a:endParaRPr lang="zh-CN" altLang="en-US" sz="1200" b="1" dirty="0"/>
          </a:p>
        </p:txBody>
      </p:sp>
      <p:cxnSp>
        <p:nvCxnSpPr>
          <p:cNvPr id="1075" name="直接箭头连接符 1074"/>
          <p:cNvCxnSpPr/>
          <p:nvPr/>
        </p:nvCxnSpPr>
        <p:spPr>
          <a:xfrm>
            <a:off x="6644676" y="3830729"/>
            <a:ext cx="4012" cy="35534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燕尾形箭头 237"/>
          <p:cNvSpPr/>
          <p:nvPr/>
        </p:nvSpPr>
        <p:spPr>
          <a:xfrm rot="5400000">
            <a:off x="6466239" y="4508845"/>
            <a:ext cx="136030" cy="163262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3" name="肘形连接符 1062"/>
          <p:cNvCxnSpPr>
            <a:stCxn id="1054" idx="2"/>
            <a:endCxn id="200" idx="0"/>
          </p:cNvCxnSpPr>
          <p:nvPr/>
        </p:nvCxnSpPr>
        <p:spPr>
          <a:xfrm rot="5400000">
            <a:off x="4277446" y="1938809"/>
            <a:ext cx="801149" cy="3936640"/>
          </a:xfrm>
          <a:prstGeom prst="bentConnector3">
            <a:avLst>
              <a:gd name="adj1" fmla="val 45610"/>
            </a:avLst>
          </a:prstGeom>
          <a:ln w="57150">
            <a:solidFill>
              <a:schemeClr val="bg1">
                <a:lumMod val="50000"/>
              </a:schemeClr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圆角矩形 241"/>
          <p:cNvSpPr/>
          <p:nvPr/>
        </p:nvSpPr>
        <p:spPr>
          <a:xfrm>
            <a:off x="5945161" y="4637757"/>
            <a:ext cx="1178185" cy="34071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PageRank</a:t>
            </a:r>
            <a:endParaRPr lang="zh-CN" altLang="en-US" sz="1200" b="1" dirty="0"/>
          </a:p>
        </p:txBody>
      </p:sp>
      <p:sp>
        <p:nvSpPr>
          <p:cNvPr id="243" name="燕尾形箭头 242"/>
          <p:cNvSpPr/>
          <p:nvPr/>
        </p:nvSpPr>
        <p:spPr>
          <a:xfrm rot="5400000">
            <a:off x="6458369" y="4968864"/>
            <a:ext cx="136030" cy="163262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圆角矩形 243"/>
          <p:cNvSpPr/>
          <p:nvPr/>
        </p:nvSpPr>
        <p:spPr>
          <a:xfrm>
            <a:off x="5777060" y="5118510"/>
            <a:ext cx="1387227" cy="6358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5744232" y="5119300"/>
            <a:ext cx="1483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reranking results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49" name="Picture 17" descr="D:\U盘备份\flickr_images\flickr_images\4885907690.jpg"/>
          <p:cNvPicPr>
            <a:picLocks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190" y="5420006"/>
            <a:ext cx="360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0" descr="D:\U盘备份\flickr_images\flickr_images\4897841945.jpg"/>
          <p:cNvPicPr>
            <a:picLocks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60" y="5420006"/>
            <a:ext cx="360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15" descr="D:\U盘备份\flickr_images\flickr_images\4866167258.jpg"/>
          <p:cNvPicPr>
            <a:picLocks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176" y="5412682"/>
            <a:ext cx="360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14" descr="D:\U盘备份\flickr_images\flickr_images\4661688329.jpg"/>
          <p:cNvPicPr>
            <a:picLocks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827" y="5420006"/>
            <a:ext cx="360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5" descr="D:\U盘备份\flickr_images\flickr_images\4393550519.jpg"/>
          <p:cNvPicPr>
            <a:picLocks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26" y="5420006"/>
            <a:ext cx="360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TextBox 218"/>
          <p:cNvSpPr txBox="1"/>
          <p:nvPr/>
        </p:nvSpPr>
        <p:spPr>
          <a:xfrm>
            <a:off x="632158" y="3909070"/>
            <a:ext cx="739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on-line</a:t>
            </a:r>
            <a:endParaRPr lang="zh-CN" altLang="en-US" sz="2000" b="1" dirty="0"/>
          </a:p>
        </p:txBody>
      </p:sp>
      <p:cxnSp>
        <p:nvCxnSpPr>
          <p:cNvPr id="1071" name="直接连接符 1070"/>
          <p:cNvCxnSpPr/>
          <p:nvPr/>
        </p:nvCxnSpPr>
        <p:spPr>
          <a:xfrm>
            <a:off x="612775" y="3933056"/>
            <a:ext cx="7055569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圆角矩形 129"/>
          <p:cNvSpPr/>
          <p:nvPr/>
        </p:nvSpPr>
        <p:spPr>
          <a:xfrm>
            <a:off x="3935284" y="1916786"/>
            <a:ext cx="1512168" cy="827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5" name="TextBox 1044"/>
          <p:cNvSpPr txBox="1"/>
          <p:nvPr/>
        </p:nvSpPr>
        <p:spPr>
          <a:xfrm>
            <a:off x="4713579" y="1758477"/>
            <a:ext cx="82400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visual space</a:t>
            </a:r>
            <a:endParaRPr lang="zh-CN" altLang="en-US" sz="1400" dirty="0"/>
          </a:p>
        </p:txBody>
      </p:sp>
      <p:sp>
        <p:nvSpPr>
          <p:cNvPr id="1056" name="圆角矩形 1055"/>
          <p:cNvSpPr/>
          <p:nvPr/>
        </p:nvSpPr>
        <p:spPr>
          <a:xfrm>
            <a:off x="1043608" y="1758477"/>
            <a:ext cx="6277499" cy="2030563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76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8229600" cy="2899800"/>
          </a:xfrm>
        </p:spPr>
      </p:pic>
    </p:spTree>
    <p:extLst>
      <p:ext uri="{BB962C8B-B14F-4D97-AF65-F5344CB8AC3E}">
        <p14:creationId xmlns:p14="http://schemas.microsoft.com/office/powerpoint/2010/main" val="324508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8229600" cy="2899800"/>
          </a:xfrm>
        </p:spPr>
      </p:pic>
      <p:sp>
        <p:nvSpPr>
          <p:cNvPr id="3" name="TextBox 2"/>
          <p:cNvSpPr txBox="1"/>
          <p:nvPr/>
        </p:nvSpPr>
        <p:spPr>
          <a:xfrm>
            <a:off x="3347864" y="4365104"/>
            <a:ext cx="72008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b="1" dirty="0" smtClean="0"/>
              <a:t>groups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8091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5090</TotalTime>
  <Words>58</Words>
  <Application>Microsoft Office PowerPoint</Application>
  <PresentationFormat>全屏显示(4:3)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USER-</cp:lastModifiedBy>
  <cp:revision>40</cp:revision>
  <dcterms:created xsi:type="dcterms:W3CDTF">2014-03-27T07:00:24Z</dcterms:created>
  <dcterms:modified xsi:type="dcterms:W3CDTF">2014-05-22T03:20:10Z</dcterms:modified>
</cp:coreProperties>
</file>