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4" autoAdjust="0"/>
  </p:normalViewPr>
  <p:slideViewPr>
    <p:cSldViewPr>
      <p:cViewPr>
        <p:scale>
          <a:sx n="100" d="100"/>
          <a:sy n="100" d="100"/>
        </p:scale>
        <p:origin x="-199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C7DC3-C709-4C66-9360-B8BBCFE04078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61D09-5259-4AA0-9FDD-6047E19D0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61D09-5259-4AA0-9FDD-6047E19D09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2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DF6A-0D46-40E3-8D0F-C947FB4C8634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996-CB39-4A71-B41B-269ED2616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2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DF6A-0D46-40E3-8D0F-C947FB4C8634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996-CB39-4A71-B41B-269ED2616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7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DF6A-0D46-40E3-8D0F-C947FB4C8634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996-CB39-4A71-B41B-269ED2616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DF6A-0D46-40E3-8D0F-C947FB4C8634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996-CB39-4A71-B41B-269ED2616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69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DF6A-0D46-40E3-8D0F-C947FB4C8634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996-CB39-4A71-B41B-269ED2616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6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DF6A-0D46-40E3-8D0F-C947FB4C8634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996-CB39-4A71-B41B-269ED2616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8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DF6A-0D46-40E3-8D0F-C947FB4C8634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996-CB39-4A71-B41B-269ED2616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DF6A-0D46-40E3-8D0F-C947FB4C8634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996-CB39-4A71-B41B-269ED2616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9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DF6A-0D46-40E3-8D0F-C947FB4C8634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996-CB39-4A71-B41B-269ED2616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5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DF6A-0D46-40E3-8D0F-C947FB4C8634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996-CB39-4A71-B41B-269ED2616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31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DF6A-0D46-40E3-8D0F-C947FB4C8634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E996-CB39-4A71-B41B-269ED2616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0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0DF6A-0D46-40E3-8D0F-C947FB4C8634}" type="datetimeFigureOut">
              <a:rPr lang="zh-CN" altLang="en-US" smtClean="0"/>
              <a:t>2014/4/1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7E996-CB39-4A71-B41B-269ED2616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5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26" Type="http://schemas.openxmlformats.org/officeDocument/2006/relationships/image" Target="../media/image26.jpeg"/><Relationship Id="rId3" Type="http://schemas.openxmlformats.org/officeDocument/2006/relationships/image" Target="../media/image2.jpeg"/><Relationship Id="rId21" Type="http://schemas.openxmlformats.org/officeDocument/2006/relationships/image" Target="../media/image21.jpeg"/><Relationship Id="rId34" Type="http://schemas.openxmlformats.org/officeDocument/2006/relationships/image" Target="../media/image34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5" Type="http://schemas.openxmlformats.org/officeDocument/2006/relationships/image" Target="../media/image25.jpeg"/><Relationship Id="rId33" Type="http://schemas.openxmlformats.org/officeDocument/2006/relationships/image" Target="../media/image33.jpeg"/><Relationship Id="rId2" Type="http://schemas.openxmlformats.org/officeDocument/2006/relationships/image" Target="../media/image1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29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24" Type="http://schemas.openxmlformats.org/officeDocument/2006/relationships/image" Target="../media/image24.jpeg"/><Relationship Id="rId32" Type="http://schemas.openxmlformats.org/officeDocument/2006/relationships/image" Target="../media/image32.jpeg"/><Relationship Id="rId5" Type="http://schemas.openxmlformats.org/officeDocument/2006/relationships/image" Target="../media/image4.jpeg"/><Relationship Id="rId15" Type="http://schemas.openxmlformats.org/officeDocument/2006/relationships/image" Target="../media/image15.jpeg"/><Relationship Id="rId23" Type="http://schemas.openxmlformats.org/officeDocument/2006/relationships/image" Target="../media/image23.jpeg"/><Relationship Id="rId28" Type="http://schemas.openxmlformats.org/officeDocument/2006/relationships/image" Target="../media/image28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31" Type="http://schemas.openxmlformats.org/officeDocument/2006/relationships/image" Target="../media/image31.jpeg"/><Relationship Id="rId4" Type="http://schemas.openxmlformats.org/officeDocument/2006/relationships/image" Target="../media/image3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Relationship Id="rId22" Type="http://schemas.openxmlformats.org/officeDocument/2006/relationships/image" Target="../media/image22.jpeg"/><Relationship Id="rId27" Type="http://schemas.openxmlformats.org/officeDocument/2006/relationships/image" Target="../media/image27.jpeg"/><Relationship Id="rId30" Type="http://schemas.openxmlformats.org/officeDocument/2006/relationships/image" Target="../media/image30.jpeg"/><Relationship Id="rId35" Type="http://schemas.openxmlformats.org/officeDocument/2006/relationships/image" Target="../media/image35.jpeg"/><Relationship Id="rId8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pn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816853"/>
              </p:ext>
            </p:extLst>
          </p:nvPr>
        </p:nvGraphicFramePr>
        <p:xfrm>
          <a:off x="129501" y="620685"/>
          <a:ext cx="8656223" cy="5256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0605"/>
                <a:gridCol w="3067507"/>
                <a:gridCol w="1124752"/>
                <a:gridCol w="3203359"/>
              </a:tblGrid>
              <a:tr h="51730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265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historical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historical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65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Euclidean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Euclidean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65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TagProp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TagProp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65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Our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Our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587">
                <a:tc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265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historical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65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Euclidean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65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TagProp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65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Our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2" descr="D:\U盘备份\flickr_images\flickr_images\3021643371.jp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9" y="105744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U盘备份\flickr_images\flickr_images\3027663262.jp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744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:\U盘备份\flickr_images\flickr_images\3030629077.jp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19" y="105744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D:\U盘备份\flickr_images\flickr_images\3030727066.jp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319" y="105744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:\U盘备份\flickr_images\flickr_images\2988709322.jp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9" y="159744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D:\U盘备份\flickr_images\flickr_images\2991222949.jpg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9744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D:\U盘备份\flickr_images\flickr_images\2985251699.jpg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319" y="159960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D:\U盘备份\flickr_images\flickr_images\3232509727.jpg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19" y="159960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 descr="D:\U盘备份\flickr_images\flickr_images\3140547577.jpg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319" y="270892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D:\U盘备份\flickr_images\flickr_images\2901464104.jpg"/>
          <p:cNvPicPr>
            <a:picLocks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9" y="270892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 descr="D:\U盘备份\flickr_images\flickr_images\3061617676.jpg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319" y="270892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D:\U盘备份\flickr_images\flickr_images\3086649065.jpg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19" y="270892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026001"/>
              </p:ext>
            </p:extLst>
          </p:nvPr>
        </p:nvGraphicFramePr>
        <p:xfrm>
          <a:off x="179512" y="188640"/>
          <a:ext cx="8656223" cy="2623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0605"/>
                <a:gridCol w="3067507"/>
                <a:gridCol w="1124752"/>
                <a:gridCol w="3203359"/>
              </a:tblGrid>
              <a:tr h="51730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265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historical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historical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65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Euclidean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Euclidean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65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TagProp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TagProp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65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Our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2" descr="D:\U盘备份\flickr_images\flickr_images\3021643371.jp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88" y="220612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盘备份\flickr_images\flickr_images\3027663262.jp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09" y="58631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U盘备份\flickr_images\flickr_images\3030629077.jp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688" y="58631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D:\U盘备份\flickr_images\flickr_images\3030727066.jp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688" y="58631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D:\U盘备份\flickr_images\flickr_images\2991222949.jp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09" y="112729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D:\U盘备份\flickr_images\flickr_images\2985251699.jpg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009" y="59268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3" descr="D:\U盘备份\flickr_images\flickr_images\3232509727.jpg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269" y="112729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D:\U盘备份\flickr_images\flickr_images\3140547577.jpg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88" y="58631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D:\U盘备份\flickr_images\flickr_images\2901464104.jpg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88" y="220612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D:\U盘备份\flickr_images\flickr_images\3061617676.jpg"/>
          <p:cNvPicPr>
            <a:picLocks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88" y="220631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D:\U盘备份\flickr_images\flickr_images\3086649065.jpg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688" y="220612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U盘备份\flickr_metadata\flickr_images\110230162.jpg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849" y="112729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盘备份\flickr_metadata\flickr_images\1130650321.jpg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88" y="112729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U盘备份\flickr_images\flickr_images\52295626.jpg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688" y="166612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U盘备份\flickr_images\flickr_images\50762807.jpg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88" y="166631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U盘备份\flickr_images\flickr_images\51046319.jpg"/>
          <p:cNvPicPr>
            <a:picLocks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88" y="166631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U盘备份\flickr_images\flickr_images\111013229.jpg"/>
          <p:cNvPicPr>
            <a:picLocks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88" y="166612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1" descr="D:\U盘备份\flickr_images\flickr_images\3061617676.jpg"/>
          <p:cNvPicPr>
            <a:picLocks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688" y="166612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1" descr="D:\U盘备份\flickr_images\flickr_images\3061617676.jpg"/>
          <p:cNvPicPr>
            <a:picLocks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429" y="112729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U盘备份\flickr_images\flickr_images\51219933.jpg"/>
          <p:cNvPicPr>
            <a:picLocks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688" y="220612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/>
          <p:cNvSpPr/>
          <p:nvPr/>
        </p:nvSpPr>
        <p:spPr>
          <a:xfrm>
            <a:off x="2289382" y="1523278"/>
            <a:ext cx="134679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378009" y="2062104"/>
            <a:ext cx="134679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838009" y="2062104"/>
            <a:ext cx="134679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922055" y="2602104"/>
            <a:ext cx="134679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383636" y="2597190"/>
            <a:ext cx="134679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841170" y="2597190"/>
            <a:ext cx="134679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738221" y="2597190"/>
            <a:ext cx="134679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4" name="Picture 10" descr="D:\U盘备份\flickr_images\flickr_images\58480591.jpg"/>
          <p:cNvPicPr>
            <a:picLocks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97" y="59268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U盘备份\flickr_images\flickr_images\43138268.jpg"/>
          <p:cNvPicPr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128" y="59268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U盘备份\flickr_images\flickr_images\47415030.jpg"/>
          <p:cNvPicPr>
            <a:picLocks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9268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:\U盘备份\flickr_images\flickr_images\69889753.jpg"/>
          <p:cNvPicPr>
            <a:picLocks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497" y="59268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:\U盘备份\flickr_images\flickr_images\4661688329.jpg"/>
          <p:cNvPicPr>
            <a:picLocks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497" y="59268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D:\U盘备份\flickr_images\flickr_images\4866167258.jpg"/>
          <p:cNvPicPr>
            <a:picLocks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047" y="1663253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:\U盘备份\flickr_images\flickr_images\4868538458.jpg"/>
          <p:cNvPicPr>
            <a:picLocks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2192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D:\U盘备份\flickr_images\flickr_images\4885907690.jpg"/>
          <p:cNvPicPr>
            <a:picLocks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128" y="220120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:\U盘备份\flickr_images\flickr_images\4886230904.jpg"/>
          <p:cNvPicPr>
            <a:picLocks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63253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D:\U盘备份\flickr_images\flickr_images\4891046394.jpg"/>
          <p:cNvPicPr>
            <a:picLocks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0425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:\U盘备份\flickr_images\flickr_images\4897841945.jpg"/>
          <p:cNvPicPr>
            <a:picLocks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970" y="112192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D:\U盘备份\flickr_images\flickr_images\4900567057.jpg"/>
          <p:cNvPicPr>
            <a:picLocks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128" y="166192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5" descr="D:\U盘备份\flickr_images\flickr_images\4866167258.jpg"/>
          <p:cNvPicPr>
            <a:picLocks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81" y="220425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7" descr="D:\U盘备份\flickr_images\flickr_images\4885907690.jpg"/>
          <p:cNvPicPr>
            <a:picLocks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654" y="112192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:\U盘备份\flickr_images\flickr_images\4477781530.jpg"/>
          <p:cNvPicPr>
            <a:picLocks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234" y="220425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D:\U盘备份\flickr_images\flickr_images\4395189591.jpg"/>
          <p:cNvPicPr>
            <a:picLocks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806" y="1663253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:\U盘备份\flickr_images\flickr_images\4387786755.jpg"/>
          <p:cNvPicPr>
            <a:picLocks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207" y="220425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2" descr="D:\U盘备份\flickr_images\flickr_images\4477781530.jpg"/>
          <p:cNvPicPr>
            <a:picLocks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886" y="1663253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3" descr="D:\U盘备份\flickr_images\flickr_images\4395189591.jpg"/>
          <p:cNvPicPr>
            <a:picLocks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812" y="112192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D:\U盘备份\flickr_images\flickr_images\4393550519.jpg"/>
          <p:cNvPicPr>
            <a:picLocks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497" y="112192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椭圆 54"/>
          <p:cNvSpPr/>
          <p:nvPr/>
        </p:nvSpPr>
        <p:spPr>
          <a:xfrm>
            <a:off x="6647273" y="2001819"/>
            <a:ext cx="134679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203287" y="2607227"/>
            <a:ext cx="134679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3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 descr="data:image/jpeg;base64,/9j/4AAQSkZJRgABAQAAAQABAAD/2wCEAAkGBxQSEhQUEhQVFBQUFBYVFRYUFBQUFBUUFBQXFhQUFBQYHCggGBwlHBUUITIhJSkrLi4uFx8zODMsNygtLisBCgoKDg0OGxAQGywkHyQsLCwsLCwsLCwsLCwsLCwsLCwsLCwsLCwsLCwsLCwsLCwsLCwsLCwsLCwsLCwsLCwsLP/AABEIAMIBAwMBEQACEQEDEQH/xAAbAAACAwEBAQAAAAAAAAAAAAACAwEEBQAGB//EAD4QAAIBAgQEAwUHAgQGAwAAAAECEQADBBIhMQUTQVEiYXEGMkKBkRQjobHB0fBSYjNDcoIVJJKi4fEHY3P/xAAbAQADAQEBAQEAAAAAAAAAAAAAAQIDBAUGB//EADcRAAICAQMCBAQFAwQBBQAAAAABAhEDBBIhMUEFE1FhInGB8DKRobHBFNHhIzNC8VIGFRZigv/aAAwDAQACEQMRAD8A+eK1eSzjHI1SIsW2pAMDUgDFykwIz1IEGgAWWgBTCmgAqhnA0wJNAHLSYyxbpUIeDToASaaQHLVpDGg1YElqTGV712pAqPepADzqYC3uVSGUr7mtEAtb5p0Bat3zUAWrd+gQbXqYCGc1LGGpNZ0JjVWlQiLtqqSArGzVlCwakgMNSChqvSoA+dSoDudSoCVu0UA1XqaEMz0qAW5pUMSWqqERNUBJNAw0NAx6GgAy1AAF6pAcLlWkAfMqgBa5UsRXumoGVGNMADTGEaYCbqVSASLdXYDUWkMs2xQIYFpASEpNDGolKgLCJRQgylOgA5FMZlstZWQQBQMI0ABNVQEF6VCCS5RQDUuUmgGB6mhkO9KhC5p0B2eigJzUUASPSGPV6QBZqAAZqtACGrRATnqgJzVmwBubVAFRzVoYOanQEg06AhqpIDlWmA0W6AGotAD1WkAWSmAaigBq0gDBpjJoAxSKwIBimMKKYwStNCFsKBACmA1TSGMzVIEZ6KA6kIg0AcDToCQ1KhhLcpNANVqmhhVaQiGFaIAYpsA1qGBL1IFO5VoYqqAIUwCApgNRaAHKKADWgBq0gCFAHFqAIz1IBo1OxlgGgDGrEg7LQMILTsDitOxCnWmAGWnYERQAcUhnZaQExSA6aAFMapCBzU6GEhpMCxbNQwLCU0wJarQCzTAkVLA5qQFa4KtAJirGEBQAS0AMBpWAYalY6CD0rAYtyiwoMPRYEE0COBpANSmA4GmBkLWdEjVFIAstIZMUCIZKdiA5dFgAyUWBIWmNHZaVgQRSAU9UhiWarSAGaYDFNSwHI1Q0NFhHoAktVIAc1UBwalQiZpIBNyrQARVDIIoAJalsZxakMHmUFUDzqVBQYu0qCg1vUwoalymTQ1TTEPWgkOaAMlGpUMsIaloQ4CoYjstSBwWnYictAgClFgdy6LGDkosLBdaBla5VoZWetUBC0MYwVIJBKamhjRcpUOgs1MRBaqEcGoAYDQABqgIilYHRSsYQFIYp6CkhDVRQpqoCQxooA1epaAYt2ihUWUu0EtFi3dpEtDs9FkmclUUOSpYh6GoaJDFQAQFIkkigCIoA6gCIpAJu00MqXKtFIqtWqGSKAOmgaBL06KSJDUUMajUhMZQSSKBBikwOpAcaBnCgAwKYwSlOihTW6qh2Ka1QFglaQxT00MXnqqAfaeoaoRaRqzbIaHh6myaK9bgGr1LEEcUq+8wHlOv0pbJPog2t9BZ4vaHxf9rftR5E32H5UyTxm2Iktrt4Tr6d6P6bIHkyDTjNo/F/2n9KTwTXYPImOXiNo/Go9Tl/Op8qfoS8U12LAcHYg+hms2mupFUQTSEJuUFFa4K0QxDJVpjIy0WMBhVIaFMKtFolBSYx6VJLGCglkg0rEEKQw6AINAETTSAYppjHKKdgQy0AIdaB2JZKVjsr3FppjsSVqrHY22tS2BYWs2Sw81TRJJSTA3rVCSvgwsZj2JIXQeW5rrx40uWdKxqIOExFtUuZ7bPcYQhD5FTT3ioEuZjQwK24ob3X14J4Xaa7cW2gVnuNALkRPz/9mhQt0EpbYts9xxO7ewWGyDHsGUeC0BbynuoSC0R1NbTiorrycWObyT/Bx6nhb/ELjnM+Rj3yr57x11NYUdyDwOGW5o121aM6C5zBI3kMqMB8yKaRMpNdi62Ds2rgZ7ma1EHkYi290HuoZVkT0j509se5G+TXv7lq+yKM2GxouAa8u+rW3jsGaVY/7hWc9PifT+xCV8Tj9UUrXHj8aA+amPwP71zS0i/4sbwejLlriVtviyns2n47fjWMsE49jN45IsZazIBK00xibgq0UmKK1RSZKigLGLSYmMqRAk0ASGoAYrUDJJqkhAFqYHB6BjUu0AMFykIFmpWMUxpWIS4oKsBUptjsZlqbFYQFAmRNABYgEggTJECN60h1RUOJIwbWEdzCL5SdAPUmuzckuTrpvoet4nh7Fy1bS3ZW1bTVnVSz3GCwZuR6+GT01pTz2+FSIx4GrcpWzP4fg7eaeWxTXxR4j6ZmAqU3J0/0NZRpWl+ZdxmCAg27JtAmPvFUTp0gfr3q8uNxV8/Uzw5Nzq19Cubbjrb/AJ6g1h9Tpo63ZeCZsx0PMw6z3kFlJ6b1tHDatv8AUwnlSdJfo/7CrWLtppcOR49621p1jprbIb6mrjCK6yf0ZnNzlyopr0aaKWMa0xnS4TuYdG9TJ1+pqJWukr+hrjSf4oV9RIw9o7Zh6MD9QQD+NTvmuxflx7MB+HDo/wD1qR/3bU1l9geH3FjD3beqnT+06fQ6GhyhL8X6mcsDfay0nFGXS4p9QI/A71lLTr/izmlh9C3bvK+qkH8x6isXGUepm4tdSStKxEZadjCFICGehKx0CW8vrTpBR2vf6UcAEFB319dadsLYwGm5N9Qbb6i3NAheegA1epYB5qQEFjSAEtToCRSAYtSxEmgAWNNDEFqugosgFpjoJPpIGn1FOEbZcI7nRdCQCW8Mye7Gdz2+dX1dHpLhFzG4e+tu0t4OtsqeSjETlkScu4Go1IFa5lNVvMsLxtvYV7eK5bq3hJX4TrGkT5ETSwSeOW6rHngskNt0Dj8S10g3G2nKNYE7mO+nnWmXLLI/iIwYI4vwlO46r7wMeoVj6fw1niUW+b+htkclH4av3LBVlQ3Bg0CxOfEMTp3i6V/Aa13pbVagl8zzm90qeTn2/wAGfc9oboEDlII2S0sfiDUvUTqv4K/pMd27f1Mx7g6ncyYAHToOlc75Z1pUbCezYgHniext5hPbcyPUV3LRPrZ5svEo21tdfMjGpYRMocteEy1tclsGewOp+XTpWWV4lHbVv1RvghnlLcm1H0fJmlXXWQfMafiPlXFwelt56h28Sy7SPT8j0PzBoVCcGxWZSQSomfetxbffy8B9IBNXd8GEsfqh1nFdGM+ZGVh/qT9RNYzw94nLLF6FrMInpWHcyGcvS4IYXLaFyhWCq7F3BgqASJETBnat4Yf/ACNY4/UUtsgAnZgWU6SyZmUMYOmqsCOhBpZEk+egSjT5Bc7aabfXY1Cpk8HMaSSEkgQ1NqgaoLmUqAfhMG933BI2JJAA/nlSckuGdmm8P1Gp5xRtLq+i+/lZrcJ9nn+02BeSbTXVD5SSImSrHcTtPnXNq8zhgnKD5S4Op+EZ8OSPmK4vuuV9T6bhfZjBI5CWEGknMOZpGUAC5OUaSYgk9elfJz8Q1Uo/FN/Tj9qs646THHpFHk/an2OtW0uYi0/Ltqk8v3puloCqT7qmfPy8vW0PieSco4Zq3fX2rv7nDqtDGClOPCXb3PDRXunlAkUxnAUhMMNSoKOLUUFAM1NIKFkVVjGYcnmKAQCSBrAGumpO29aQKxz2yTNRbZHiJK5WBzGQ2ZT8I3nTeqhLa7R6MkpRosY/F3bx5twsc2gZgfFHwj9hVZHJ8yRGOMFxFl08YRLPKS0FYpDGRJJEMSANPma6nqU4bYo5f6V+ZulLuY+g8vIe8fnv8xFcjO1EfbjZ8S8tWOzFM1yNNF10Gnb51rizShxFGWbBHJzJv5GJxDHtdM3HZz0zHQeijQetaSnKX4mRDFCHEUP4TwxbyklwDMZABnjSGBPQ6jbpvW2HDHJ1ZjqNRLF+GNncW4RysviDZpOX4xEbx31+lZ6jFHE+HZpo9RLOnca/YWeI3MmSV2jMR4o9Zg9pin/VZNmwf9Di8zzP+imiMdgT6SR8q5n7navY9Lw3mC2qNbcADXMFyzqZ8RnWe1dmLW4YQUWv5PL1Ogz5MjnGX7oc+Ctkaon+0ZfPTLFTPVaZ9IfwGPTayPXJX6/uik/DEuHLbs3C3/1MzfMghjHzrn8yEvww/X/B2qGWKueRP/8ANfyUX4Wy3eU6XJGrKbbM9tIzF/D4oC+LQRTUn0oUlHqmW8DwqWW3Zt3sTduFjatg/d3LIRwzKyQSwYBpkDwsCO7VXdGe3uV8NcQW7KNexCYZrF+5PLC/80bTI9u23+Yhi2u/xnamyUNs3FdVyolsqiIwQESyqBnYEnxNuSNDvXDmb3GGSVsNMIzkIilmYwqgSSegFZPJGC3SdJdRQTlJJHs/Zf2IYlmxdsZGQqq5/GGJEOCug0mJPXavE1vi0VUcEuU+eOPlz/b6nqaXQt35q7fU8v7T8BbB3+VOZWAa2x0lWMDN2IIg/XrXq6LWLU4d/SuGv7HJn07x5FD16HpeF/8AxncFwHFXbYtoQWW3ncuASWXMQuUQBqJOu1ebm8chKH+hF27pulX738jqxaB8OTNbi/AreCtl7QJtFzImSgf3QGO4nSTrtWWh8Rlnlsyfir86/n9D6rwiUYR8hcdWvfnkwL3FyGzW5GmmpJAIOYfOTXpTiskNskevPCkkpG5wvi+KuWbl6FbICqwCCQqhtdTrrXj59Lp4ZI4+Vf8APB8nnyyxZMlxTSbr5DOI4a/j8DZZGRM3iNvXxZSVX7zptMR21qcOTFo9XJSTfv6fT/P0OTNHJqsKcaV8mDxX2O+z4NrzvN5SvhWDbyMwXeJJ1Bnau/B4n52oWOK+F3y+t1ZxZdA8WFzb5R5KK9c80FjTQxZaqodAs9NIdErSYMdlqLJK+WtbJNTCWyykk5iDEEnMM2xM9JnUdfUVS55O7T5dy2s0cZxK9eC28xuclYlVhVA8MwNJ2GY/rW05zyclxhDH9RNouLeUEhHJlsoAcrEhW+OCe8a9aN01Cui/cThBzt8tfoTw+wLlwW0aNy7nUhR2nc7DXvVYsW9+xObL5cbG8XFhFZLIUltHuMBcb0zHdp6Dby0royzxwjsijnwRy5Jb5sx+HcMsXAxvXhaCyAgA5jbaydD6KDShGLVydGmWeSLqEb9zHvW1ViFJYAnKO46T5+lYt+h0pccmzgeDaBr2kicgOXfbOe/lWn+ljW6bt+hhKeXJLbiVL/ya/YtYfheGN1A7rbQsA7eJwi9SFEyY02iTr1rl87fLptR1KEoQ67n9C5xo4dbgTBMxtBRLk5C7dYUKoj5dfKpntbHj3VbG8OGHNv721muCZMsZG4jKa6MTwKPxdTkzf1Ll8HQlreGb/KdPNQNPqTRLyH6ji9Su6ZVvcu0wezfuI42Dgg+fiBn9Kycca5jL7+h0KeR8Tj9/ULgvtNjBi7l3DpzcS1opL2jduC2o8T21SNIUax0211qF9bsiaXSqMezcW3Zw1xDiFjTGXLSshUPduG2lq5GUMbZY9AZjvV0rsjc6r1HPYUeHCLiQBiLiWftKowfI9huUigZUvBlzNBGYAL1g0yEKsIBaR5CkIupMAiNia8+Uvjceqs5q3TcUeg9neGvedGtuqMhV/GSpEEERIhvlNcWtflY2pptO1wr/AOkerpfC8risykuGuOf7V/B7TE4m7baGASJjL8SgwA3yG367eZo9Lp8+Nydv77H1WHBiyR3JtlC/gTj7tk/cObBJa3dn7y00BgDBGmpg9YonWgjJJyqXRrs10+/Q8/xTQOMoT23G+fr92ekxOJRCskZcvKIZi3aMwM5vdiTJ+prx4QnNOut30/b069gjhb4o8r7Ycby2mw4UnOZDn3cmbMMvpEV6vh+kuazN9O3vVf5OvRwW5StcHjcOxP5fWvZkqPTy6iMY1Jn0P2b4jbtYflxIJOefjkakfKK+f1mKc8u++e3t9s8vL4fLJJyfcvYVbdvlrhyLdpSxKmTowPukzrJFc03Oe55eZPuc8dP5cNiRR4nxJfs9+3dZTAdTt8SzoOhk6VvhwyeaE4J9mY5lDyp7325PljGvqkfJIU1Wi0LNUVRApgWLdZsljgKgkrGtSSVal05QJ1yX8OFjRoEANJgnX3VjcbH+TWsZ3wduPNGXEupaXmXnTD2jmaMolvCiqJKLOwgHatFuyM0bjiVgjBtbdrZXM5JRURv8QzrJ/o7zVJSvbEN0XHcwuK4TlEB7iu4BLhfdtTGVAe+8/KicFB+48WRzXSkZ+Gs2yuZ1zzOW3mKgAMVzXWXU6gwo7VblGEeeW+xFTnKo8Jd/7Gpa4bbt27bo9ti4JKJOe2OzsdR2gn671z5U0uprjabqi5w7iVq0GFzD27xJlSVUttqCWB0227mqxSio01Ys0JSacXRi32LMxACgkkKJhQTIUT0FY8djfmqZawuGTLLv8ssR6yNeldOOOFxucufZHLllmU6hG16tkpZQmEAY9yAB6yPSsXDfLbjt/M2U9kN2WkWbVhE/xGZ+65m18onQev1reWHHirzZc+i6nPHUZc3+zHj1fCGvjV2tWbSKOriT843PkJpxzp8xitq7v76hLTvpOTcn/wAY8fr6e4oY5r7cx3u2MLYjmXcOct37w8vLa7yDqsxAO+lavL5nNUl9/a7GUdP5XF239/b79jHW2gtWkY3rSMblwuA9y3ilSDhl+zhwJDBwfFIFyaxXBvK3yWLWFuLZuWHuHk2r3hsOvLuW7xtibjWmBJQq7KDm1Oumk55smxJoynNw5SKhwKLDGWIO7mYE9BsOnSuXzpS46fI6fCXGepSkkeiwGMXD3A3iyMQXVYnpDpPxCNV+L1rlzb543CLV1xf7f57fI+2z4ZY054frH1917/v8z2fHcdbu2AyMpnx2mBHjU6lQeu8x5V4GhWXBmaafpJelHFoMkY5Lv4WvtnmMJdZWFxTDKPlPn5V62dRyR2yPT104+S0+hn4zi3PIkmWOh2IJ9KePTeSLBUY8HufaC3hruGRWJzA+G4nQkQT5jy8q8XSSy48raXzTPGwaTO3KKbimua6nzu3gXQupIcSMrA9e/kY6V9DLLGSUugeGeHZseoksztR5T9/4f2rNBMylR6R9f2BrmdNNn03C4LfCsJcuYgHOVRZzamCdfCBtJnfyrLPkhDD0tvofNeIafMtWssH8O3le/Pb+TQ9pPZpbicxHi4BsYIceZGoPnXNo9dKEtklx+x5Op0EtRLcuH79GfP7ikEgiCNCDX0Cd8o8KcJQk4TVNcNC2FUhCytVZVhqlKxWNRKlslsflqLJsoXDXQgE56qhlmzdrNxEWLJQbqSQZBDQB5RHfsRVxyNdTeGdriXJc8NuTzBsJKSJldEQGCAJiIHWt4yXU6IyU1wTh+FXbtvnZVWz4vi1AX3iF6xB89Ntqbxut7K82N7EOwduWXmnIkAMUtgkKogBQ2k6ATp3NRcXK2y3ajSLq4M3GJspddAYXPBiO7mFnrCzE1Lg58xQt6h+JgDiV60GtKRa8RzQJYnaC2n4Ut8oraV5cJPc+QrHB7jAEnICJ26dD3H1rfHpJSV3Rjk1sYvbVsE4W0nvNnboBrPkDv+NDjgh+KW72XC+/qLfqMn4Y7fd8v7+hARgBc0QPoqiWuFR/SANp61zp5I/FDi/Tr9PY6Gscvgnzt6t9L9/cA4eBL+Ea+Ee83qen82q46aMFvz/l3ZnPVyyPy9Pz6vshSWOaC7eGyvUaZv7Env367nTdtufxPiK9O3sv/s/XsOMVj+CPxSl69/d+kV6dy1jFzLaw58KEm/dUGAlu2squvUwJJ1lvKqT4Uendr09F+XL92Lu59eyfrzy/z4XsihxC9/ymBssNlN58vvZM7C2o7Egt+HekymnTZb4Zg2Vrly8Fm6ApQGcqDYZvibbXyrjyyTSjHsedOd8XZT4hhjbaDqp909x2PnWSFFtO0XOC8KuYom3byyq5pZsukgR5nWubU6mGnW6fR+h9r4d43HNi25U9y9Oj9/7l2z7B4g2y4bl3EdotNIDQZLKfd1PXr3rnl4xgU9rVprr6fzx9oWpnC7w8N9a6O/Vevv1BxOHvQyZ1llkIqlXLASykyenTTetYeU2nT473a/Y4vEMmeEPKcrbVrgw8LhSua4p8KQYOhJAn8DFdc5qVQl1Z6PhufzcTnB3SSb6c10Nw4lmVQDsBp6mD+YrhWOKbbPolGNbvUVcVkzECTv2Pn+9VFqVKzLUTjjg8tXXWhH/ENczBZU6b77e6Dr89K1WHil3PC1HiONxWWc4quiTbl+Sa5+fAy1xMkhzOurDQCQSBAHSB+dZywJLad/h+WOqwLLTV+vsa2I4sWXTcDfuCdj+VckdNtlyVp8KlHn1a/U87irHNbw6PEwdAQfOvTxy2Kn0PC8Q0K1WSUIOssF0f/OPb6rp+5m3bBUwwIPY/zauhST6HzGXHPFLZNNP0YKpTsysMLSsVhrSJYc1IGU7V1IYlqpDDttSaAsJcqGhDUcSMwkA6iYJHUA9KE9rKjJxdou2r5SOWfAxbwFixBlTLLoOi6gax5RWzncaO7FKM3a6mncwy8q3dF5btx/et/Fa0MyZ8MRGwGulKeNRSdmkcjlJqi3w3F3lAt23ADHRmgBSdyHbQDrsfKrhlkltRM8UW9zKeMtqrsBc5uurLPiY7+Imd+s671jPrxybQ6cqjQt4C/dgO2URoCRmgaTl6/n510+TlyfjfH32OV58OK3Bc/fcRxG2ltclvViQGbc76KW7kxt0Bmpz+XCOyPL7j07y5Zb58LsvUiziBbUKqjNGuxY+cfqTFTj1MlBRxx57seXSRnkc8sm12QNrAtfvIjMCpXM0a+HcAttEA6em81Oxzmtztvv6I13rHje2NJdF6su3WU/eMIsWtLa/1sNpHXufUDcmh5FJ7v+K/CvV/fLFHG4Lbfxy/E/RffC/My7KtcFxjpcxLrZUnZVYy8+gifU1MW3bff7Zo0lSXRc/2LFnhhxTvyiFSMiByVX7Oii2ozQSpygGRsfWuTU6yGCnJN/Il4Z5n5cH05fzZ6nAYOxdsslwC3ftSlxlY5cyiRchj7rKVaN4aK8LJq9RiyqUXuhLlJpXT7cd0+PodD0GGcPRrr9+h5u4gdcrDQ9t1PcV7b45PBim3SN/2M4VbtHm86bmqG2PCACfCT1PQ/wDqvC8Tzzn/AKW34et9f+j39Bo5QW+VptdGqN5uKqtwrdS4hiBJlW1mQQIJ3rzv6eUoJwaaO9cdzF4r7P3FJuFhkc5rf9ckyCY2Otelg1kaUap1z6GnlQ1ue5ulFJJL292YGOwLuCoyoCSTuTqZOwFehDNBPcetDBPHBYsSioU+7tv8vzCTBKiy7kAdtNJGnWdhUOe51FHXmzLHiVulGufl/cshknxkCVDb6QdwTWFS/wCPyOda3G4KMuHJdPWzzuOtqARmD+I5WHae/WvVxu10o8vXaPHlwNVylwy39jy2wTp4R+Un8zXL5m6dI9XQ7NNoYb3SUbf7sVwxwxIO8mPQmfwq86cVaPL8D8SWdzxyfNuS+Td19DuM4QoEcSIYrI8xmH60aee60zm/9SxcJY88HT6WvzX8mffxruoV2kAyJCzPrE10Rxxi7R83qNdn1EVHLK69l/YrzWhyHUASKBBTSAxS9dlDOmgZwoAMNSoBiNUtAaXCnJZkWDKloaf8sF5EdYDfU0RRtglWRe5sWMtsNzFDuwAQEwqDXMwQaZtoY7edWpRUfc7mm37GjgreHa2XvXCSCRyUMER3G7T3kL361cIY9u6TM5yybtsUZ9jCh2ADKgJMM5hFAkgSBr2nvWCSbqzob2q6srXroRmIJZtQWkiR5nf5flSt3djpNVQnD3yzS0BVImQD/tAOgnqeg61UPhYTVok4gOWaALSnRR4eY8zsOk/QVT+J89DNLYuOps8ALBbmZSGuiC5geExmgbjQKo7AVhPLy678fJGyxppX25+pGLvSguGSglLCxo2X3rpEQQJ0HUsJ3NV0Vv5L7/f3EuZUvm/v3/RAvZKSPitLyh/++Ik3CD/bbzrPmtW7iq+7M9y5k+nX6LoaWDxDWh92hcIIgKrSCR30iYPymvM1kMc41N1fTquTLw/zcmouP1+Q/Dccv/apKrL2XDwAAwV05WYCfEM9zXrmrhWgx5cHV0mqb+TuvnSPo8Wl35FfCp/uq/kvX/adbYymzaZoIlQA3ptr9azl4a2q3y+vQ6l4Q4/6sXz8q/kx7ly5mFy1ZuKRBDlkETrGYkD5VvHCpRcJSTXoRk8SwY7x5oO/ZL9yeI8euuqhgCysDpBJg9wY71GLQ44SddKMsefRzjKm/Tmu/pXoOxXtQzqqnaCBBIOvmPlWcNAoytHXpdFBblfKfJjtimk667iYIPkDXbsjXQvWR1mGO/DK4rqmlYjEszW5ad5HbsYrWCjGVRPk82q1Gd7sz72vT6fdi8dCubQYsgEltpnYeQ3/AAq9Oty3tU/Q9vAo5MryPouF9CncQZxA0iY7muif4bQvEdS8eJ+n9zV/4oHuKLijL0tr1/euXHptsbT59Ty5a3LrVUuIf+P9weK2LatNrMjTOU6R6GrgpydNcHHl03ltTxN3fYq4vH3LiC28GGDAxDbEfPeljwwhJyiTqtfqM8Fizc076U/QrfZRlJzeIfDHTrrV7+aKn4Vmhp/Ol+XsV8tXZ5lAmmIiaYEzQMyFt11uQDltVDkAXKpbgO5dG4LJFqluCxlsFSGXQj+H9qcZ0yoyp2ejwjoFvC/aZrjorW7maAhIkMQDBBkREztWkdqi0+p6Vyk1KL4NXCcFH2bnu4RWJFpIlrhUkFnMiACDprt6UeVUN0mDy3PZFEYHDLfzkvks24Lw0M2kzJ91IB13MaRTxYlL4pdCc2VxpJcszMJwxbtx4PLtrLktqbdqfCI6sRGnT81HGpyddDSeVwguLZQuWGIWFYBhNsEaurMQpA6yR+FQ0zSLXqW+HYYMJhoslcxg5fHMS3Rp6HcbbGs5t7B8bzZvLmC27clrpyjvl2Y/pPnWUI2+C5OlbK9y8rYiR/g4ZZWdiLeieXiuEH/d5V0Wt/svv9TKmsdd5ff6IRicwa3b+IA3bpI/zLsGD5heWP8AaambpcnLqslQpd/2Q+6XAm2xRhqCDsR2PUVyzUZqpq0ZaLU+RlU6+a9ilb4p98XdiWylTMEnbcmB0B0/KqjBRioxXCP0HBkxTjHJH04+Q69xOyviGrET0EeWkk1O2+x0zzpKmV8XxVryrmAAHuiaccShbXc+B8WzLJqGl2Kt++xUZfeBA+RMUbVfPQ18JeOU3imrvoGl9cpRzrMj/wAVk4yvdE+uyRljz74vtyvX/Jo8LhhEhl79vXsa5s1xfozvjNSVxKvFwUYpMA6gHaTE/PSt8CUoqZ8T4lglDUOEOknaXu+pQxbMslhBeNe52AHyA/GuqC4o3wSnp0oZVVvjp1+gw2HzIzjKsROhmdB6b1XDVHXnw73WVfD8/wCx2Hw5N0OoOmmboD5dKp1tonFo8OO3CPAfGzca4hOsgZSBr5ioSikZ41HHkcmuErR6DgOFRApuAO7NAzagAgb/ACrx9XknJtQdL2O7ZjzqOWuTP4nirQZ1tqMuxPeP5+Fd+lhLy059WdOSKyQcJd0Z2IAS3l6uQT5AbVpHmVnx+s08dJh8p/ik7fsl0/Mz3Nao8oXNUOgppCAWzVOQrHrh6hyAMYap3isg4emphZww9LeFk8mluCy9gGX3bjEAa25Jyhp1BHnrHnHetsc74OnTZdstvZmjbRsRdXD22AgMSWY5QJllUaxqdQNzW0VLI69DvlKONbn3E4bhrG5ywouXczIANVGQkM8n4RHWpUJOW1FOaUdz6HYqyFbK65sr/eCdWCvDrm/ugifWhfDLkf4o8dzWt8VQ4l8RcRvAgWygUeHQ6t0UgT/1ntW6yx3OT+hzPBPYoL6ln2FYJetG6wANwuwYjJnKmCQdJnKJrHG7yc9DoyqsfHUrYlmVr9+0v3Ss9pXEAWwxgZRMzDxp3Has43G2kU6lSZncNC5QrqwDtzbsiAbFpSyqJ3DHMJHUrVQqq+oZLu/oeqwfs4/ie665nOdyvigtrlM9q+fzeMKTajBv5h/7a8kt0pfIX7S8HVEVregAyt1k9GnpWeh108snHJ81/Yy1uhjjgpw6dGeHx+CMyo1/P517GOdcMz0evy6Z/C+PQqWcFMgg5hrB2Mbia23+h2T8S1Gd+XjVN+nX/BrPwlsoYkenb50Uzb/4/nUL3K/T/IrAogkuxzAwFAmZ6ztFc+Xe+IojwvHjw6j/AFr3p0o+/r9/MuJYtAHMgYt1In5eVdMI7VR9fKpNtlHCYC4XbknJ/d09COtEoqSpqzjeKe9+W6B41aug5rrBmUDUabDeNug2qYY1DiPQ87VYMuOazN2lZLo122GJC6AgMIkgTI/nSmuOGbbXOClL5oZbtG5aGY/DlIMb+tFO+C/Llkjbf0JXGRbOU6EhAO3ehOnyR59KkdjcQ7rb5Y1QCTp5661ChfXoZYNO5ZJSfMWuP5ENj77aCB5AbnbQ9Ky8nEnyaxccC+F8ehmCzcz5XERv+1dVxrg49Z4o8K45ZYvNO9QkfLZcs8s3ObtsqvVIhAqKoYcUqAui3UNkDEWsmxDlSobALlUrEdyqLA7lUtwAPYpqbQ0LTDWwsENmGqnMCPmpE/Oa64ajuzrhqnVSVmnwnEXMO3NRkBKEdGAt6eGNwQQD69wdemGTb8SOpOOaKAFyybLu7Mb+fRYMLbGpLNs07b7kab0qWy+7NviU6rg0+K8H+ztat3LgLXFRrhA0t52ObvIEb0p49rUbFDI5JySLPFcMvLu4tIWwt3lWkA94IkZ/U5domZJ81kha3LoOE6ag+pkYjA3gRh7l1LYuDmQ1yESVbMX/ALoWIE+8DRsl+H6lb4/i+hc4JjDfvM+ICunLW1tliCG8IG0ECfOuHXvM8W7E6l149PQeOeKM/Ln0f6ffQ9sIbQ+68ATtI7edfIu1z3R7jgkhPEcMxTKCGXQEkgQB3rbTZYxyb3x7HNqIPLheOK5Z5niPCwrfdOH0kgQRPaJ/KvawahzjclR4ep0GXDXDa+RlYtMqlisEROkjfuK7McluR3+D4ZY9VHeqtOjmdyk5THQV1bj7RLkzeFOHuEESR32ocebPKlp8WTVvK+sUl9f+ixx1Cq5kI06D9qtHRmuMLXYZwzFEWwcpExJ9daVl4ZqeJTRV4ziwY16TT7GOsyKEeRCcUNxcsRl3Hl3qJKjzsmrU4uxQcyFBMgnT17/Wot0eZ/7jH14RWxeHe0FJ9y5LKRqSAYP6fWtFU/mjghlfmfFLr+Q/CcSgHt0q9tH1eLNGMaXRE4S6bh8BiDJgd/4ayyxXdHheK53FxnF8enui5eUnUmT1J61EVR4GTJLJLdIpXUrREiuXVJDGJYq0gscLFOgseUrjbIJRahsQ5RWbAci0gJNulYC2WKYwZoAF0oTGVriA71rGbj0KjOUHcWNGJXMMyeECCEOUmNj4pH5T+NdEct9UdEdXkXXks4a8rn+kKNAPESegI0gbfQVomp9zojrIJdCwOHG9ltKzFScziApzRqFBJXt4jrtpUZ8scEN0nwa4crzTqEeTfu+xNhkhblwONycrwDv7sCTprrtXhT8ZyqfMVXbl3+f+D0v6RNVdG3w3hFnDOWVIR9gfdXQAxPcgmT3rzs2uz58XluXT82P+mxqblHqW8a9tBlUAKTmEdG71y4/Mm90nydWDGZPFb7FVTMIaQx667V14IJScq6HRFOMkzxSIwaAD4W1j1r3HJON31PbThKJq8S4e0gs+W3GoHnsNa5cOp42pWzkhlh0rky73FcsruBoD3869aD3RTZ0xlfLMu7fyQ4+KQfIgyPzq4O20ebLKoamcfVJjVx4cgeUmrZ245RkaV7GgJHehcI0pJcHnr9qAW3Go9DGgPlU7rdHyPiuoyLNLG+lAI6g7ZfnMiKJJs8zLmVKuC/hROpmG94jsNwD3OgrJmEoSa3VwXbjc1w7AaAKijZVGwFRdKjnySd0VsTwlGbqqiS2XbMegHfvTjqJJfsdeLVZcUKvgZhsIlsHKN9yd6pzlLqcuXPPL+J8EXDVIxK7CtUM4JVoAwlUAwLRYzprhZBIqQGpUsBwapaAINSoAXpDEMKoCM1FAJvGriBRvXK2jEZFq/Gxq6adoD3Hsj7Qqq8twILSG0BB7E9q8rxXRyy/60OqVNfyez4ZqYp+XLi+j/g18Zj1s3BlIPMkgDU5hHXtXlY8Lyw57HuucYOpdxmH9sLdxWt3ky3B8DEAnsR36bVMvDMkJKeN2vVHHGWOUmr2v0foHwmwmLtuGYoZ76r/SaepWTSTi6stzlxJcq+PczMXwwhY5mYrMMNtNA1b489yvbXsdUszc1xx6HmuE4tkuva5ijU+JoiR5mvTz44ygp7T1VKMlaRo4ri1s/d4gSsyGQ+8R/UBXPDT5F8WL8mY+R8Vo8djQS55Y0kxPavYxcR+LqRn1SWRYl+I2rHDA9pVOpnTaZNRNODc7MtR4XLJPzVkal+gnins4+HEuQCfdj6n51jp9bHP+HseXHJnwZlfN+hU+w3nEgaDuYmutSR76yZcuNSiixw7DH3XiQT/PPasckr/CeGtLqdVmluhT9X2Rd4hwxHUDYiNR2EfoKIucTvy+AQnipP4kV8TYjLB8B3+XaPQ1KbSZ4ObSywyUZcLo/mNzrK5QRA8Q6aRpPXrRJ3GkRrp4XBbVyiXYnYadABoKmKUTxZScixh+GXH7KP7uvyoeVLoCiEvAHJhmUekn9qPP9EVsCb2cHS7r5r/5qlqH3iPaio/BbqmIBHcHT6b1vHNFktErw8j3j9B+prRZF2EOGDXsfrS3BfsZyLXOyBqioYhgqRhUgJAqWMG5QBXZ6pIBFy9VqIFa9erWMR0ZuIvV0xiUDbc02kBfwzxWEiTYwc50bWFIk76TrXFkra4+p26SGSeWLVvnqbnHLZuERaDxBVtMwP7VxaSax9ZUfY49HhlG8qsHE8LvErlblyniIJAPlVQ1UOXLnk7MUscY7UuEZB4iyLyyTpI+ldPkRk9yLlijKVmDeuE3JAnMdt9a9CMUoV6GT+CddmWbC5mGZTHrEVO17W0cOs8QhiVRn8Xp1G4x4y9iwBMbCmuI136nmeG6h5NS8uR264PbYXgBV7LW2zJILTpGmleDk8Rc8coTVM+glqvgafU1eP8ABlvqqlspV5nv0NcOl1MsMm1zwcUGnJNroeZ9oL6YUi0jZjlBM7jsK+g8PzzzY3Kar0PVxZXOO6So8s2N8c9N/nXbJGsNTGOTb6oO5xdiaWwP6lXQoqzx4oWZ+fffSp3KJ8L41qXPUyV8I1+H2RGgLHf17Sa5Zz554PG5fJpWcSFEPlBPbUx1EVEWuyGOTiSgzmkn+06eUVptm+w1JII8RTYsfPQ/jVrFIe+JP/EANjp3imsbHuRy40HqfmKvyxXEk3hVbBUvUH7SPKnsFtMEVkzMmpAJaQB1IwlqWAN6hCKNzetYlIr3BWqLRVvitIiM27vXRHoMZaqZCZes1jIk9Fhf8Ef6jXEv9xn2f/p5LyWW+AueYgkxmOk6VzaxJRZ62p4Roe0N1g6gEgQdJMVy6SKcW6MMP4jDAkGdd969HoetS2mbYEG5HTby9K6etWeB43KUcScXT/wdY3+dd0/9t/I+Nh/uL5nMN/51rnzdInVpG1n49T3nCmPIt69q+YzpebI+sfQ0sQZJnyrmgCPkvGXJu3JJPjO5r67TJLHGvQ2v4BB/wz/rH5Vr/wAjmyf7iZWNWVJumbOG9351xT/EfGah/wCpN+47CMZOtKXoc9ui1FOJIxK0iC6Cz19KfcC0/T/SKp9imMt9KYht3b5j9asZy7Uyk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4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36" y="16288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 descr="http://t1.gstatic.com/images?q=tbn:ANd9GcQNurpCJpOgLbZvsm4JHkTOXLVZFyyognC9x-XVrY41jrbOQ_rt1A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192" y="162880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t2.gstatic.com/images?q=tbn:ANd9GcSs8EQ0YUyMO4LH62KlzwaOfwCkiOvGIYorGb2WCRbG9jElv6fw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436" y="162880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339752" y="1844824"/>
            <a:ext cx="1440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779912" y="2420888"/>
            <a:ext cx="1440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616479" y="2447578"/>
            <a:ext cx="144016" cy="1440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20072" y="2276792"/>
            <a:ext cx="144016" cy="1440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2" descr="G:\6316213296.jp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436" y="306880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G:\a.jpg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192" y="306880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G:\b.jpg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36" y="306880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2411760" y="3429000"/>
            <a:ext cx="1440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283968" y="3501008"/>
            <a:ext cx="1440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23139" y="4005064"/>
            <a:ext cx="144016" cy="1440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580112" y="3969060"/>
            <a:ext cx="72008" cy="720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6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19118</TotalTime>
  <Words>25</Words>
  <Application>Microsoft Office PowerPoint</Application>
  <PresentationFormat>全屏显示(4:3)</PresentationFormat>
  <Paragraphs>25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lsw825</dc:creator>
  <cp:lastModifiedBy>USER-</cp:lastModifiedBy>
  <cp:revision>14</cp:revision>
  <dcterms:created xsi:type="dcterms:W3CDTF">2014-03-04T22:19:52Z</dcterms:created>
  <dcterms:modified xsi:type="dcterms:W3CDTF">2014-04-14T10:43:42Z</dcterms:modified>
</cp:coreProperties>
</file>