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9" r:id="rId9"/>
  </p:sldMasterIdLst>
  <p:notesMasterIdLst>
    <p:notesMasterId r:id="rId11"/>
  </p:notesMasterIdLst>
  <p:sldIdLst>
    <p:sldId id="347" r:id="rId13"/>
    <p:sldId id="302" r:id="rId15"/>
    <p:sldId id="262" r:id="rId17"/>
    <p:sldId id="307" r:id="rId18"/>
    <p:sldId id="317" r:id="rId19"/>
    <p:sldId id="348" r:id="rId20"/>
    <p:sldId id="349" r:id="rId21"/>
    <p:sldId id="351" r:id="rId22"/>
    <p:sldId id="352" r:id="rId23"/>
    <p:sldId id="353" r:id="rId24"/>
    <p:sldId id="304" r:id="rId25"/>
  </p:sldIdLst>
  <p:sldSz cx="19477355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3451" userDrawn="1">
          <p15:clr>
            <a:srgbClr val="A4A3A4"/>
          </p15:clr>
        </p15:guide>
        <p15:guide id="2" pos="61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BC7B9"/>
    <a:srgbClr val="212837"/>
    <a:srgbClr val="F8F8F8"/>
    <a:srgbClr val="2891ED"/>
    <a:srgbClr val="28B0AA"/>
    <a:srgbClr val="EB7E21"/>
    <a:srgbClr val="D74142"/>
    <a:srgbClr val="D44465"/>
    <a:srgbClr val="674AB4"/>
    <a:srgbClr val="3B51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80704" autoAdjust="0"/>
  </p:normalViewPr>
  <p:slideViewPr>
    <p:cSldViewPr snapToGrid="0" snapToObjects="1">
      <p:cViewPr varScale="1">
        <p:scale>
          <a:sx n="37" d="100"/>
          <a:sy n="37" d="100"/>
        </p:scale>
        <p:origin x="-68" y="180"/>
      </p:cViewPr>
      <p:guideLst>
        <p:guide orient="horz" pos="3451"/>
        <p:guide pos="6107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>
        <p:guide orient="horz" pos="3451"/>
        <p:guide pos="6107"/>
      </p:guideLst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9" Type="http://schemas.openxmlformats.org/officeDocument/2006/relationships/slideMaster" Target="slideMasters/slideMaster1.xml"></Relationship><Relationship Id="rId10" Type="http://schemas.openxmlformats.org/officeDocument/2006/relationships/theme" Target="theme/theme1.xml"></Relationship><Relationship Id="rId11" Type="http://schemas.openxmlformats.org/officeDocument/2006/relationships/notesMaster" Target="notesMasters/notesMaster1.xml"></Relationship><Relationship Id="rId13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2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05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678670" y="560705"/>
            <a:ext cx="9243060" cy="985202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716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805291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2967226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43355" y="3384048"/>
            <a:ext cx="3142852" cy="3532456"/>
          </a:xfrm>
          <a:custGeom>
            <a:avLst/>
            <a:gdLst>
              <a:gd name="connsiteX0" fmla="*/ 1571643 w 3142852"/>
              <a:gd name="connsiteY0" fmla="*/ 0 h 3532456"/>
              <a:gd name="connsiteX1" fmla="*/ 1601512 w 3142852"/>
              <a:gd name="connsiteY1" fmla="*/ 1541 h 3532456"/>
              <a:gd name="connsiteX2" fmla="*/ 1632249 w 3142852"/>
              <a:gd name="connsiteY2" fmla="*/ 6384 h 3532456"/>
              <a:gd name="connsiteX3" fmla="*/ 1663850 w 3142852"/>
              <a:gd name="connsiteY3" fmla="*/ 14088 h 3532456"/>
              <a:gd name="connsiteX4" fmla="*/ 1696534 w 3142852"/>
              <a:gd name="connsiteY4" fmla="*/ 25093 h 3532456"/>
              <a:gd name="connsiteX5" fmla="*/ 1731167 w 3142852"/>
              <a:gd name="connsiteY5" fmla="*/ 39402 h 3532456"/>
              <a:gd name="connsiteX6" fmla="*/ 1767962 w 3142852"/>
              <a:gd name="connsiteY6" fmla="*/ 56570 h 3532456"/>
              <a:gd name="connsiteX7" fmla="*/ 1807356 w 3142852"/>
              <a:gd name="connsiteY7" fmla="*/ 77042 h 3532456"/>
              <a:gd name="connsiteX8" fmla="*/ 1849781 w 3142852"/>
              <a:gd name="connsiteY8" fmla="*/ 100374 h 3532456"/>
              <a:gd name="connsiteX9" fmla="*/ 1895668 w 3142852"/>
              <a:gd name="connsiteY9" fmla="*/ 127229 h 3532456"/>
              <a:gd name="connsiteX10" fmla="*/ 1945668 w 3142852"/>
              <a:gd name="connsiteY10" fmla="*/ 156945 h 3532456"/>
              <a:gd name="connsiteX11" fmla="*/ 1999997 w 3142852"/>
              <a:gd name="connsiteY11" fmla="*/ 190182 h 3532456"/>
              <a:gd name="connsiteX12" fmla="*/ 2059304 w 3142852"/>
              <a:gd name="connsiteY12" fmla="*/ 226062 h 3532456"/>
              <a:gd name="connsiteX13" fmla="*/ 2123806 w 3142852"/>
              <a:gd name="connsiteY13" fmla="*/ 265462 h 3532456"/>
              <a:gd name="connsiteX14" fmla="*/ 2193936 w 3142852"/>
              <a:gd name="connsiteY14" fmla="*/ 307725 h 3532456"/>
              <a:gd name="connsiteX15" fmla="*/ 2270342 w 3142852"/>
              <a:gd name="connsiteY15" fmla="*/ 353510 h 3532456"/>
              <a:gd name="connsiteX16" fmla="*/ 2353459 w 3142852"/>
              <a:gd name="connsiteY16" fmla="*/ 401935 h 3532456"/>
              <a:gd name="connsiteX17" fmla="*/ 2436576 w 3142852"/>
              <a:gd name="connsiteY17" fmla="*/ 450142 h 3532456"/>
              <a:gd name="connsiteX18" fmla="*/ 2514065 w 3142852"/>
              <a:gd name="connsiteY18" fmla="*/ 493945 h 3532456"/>
              <a:gd name="connsiteX19" fmla="*/ 2585493 w 3142852"/>
              <a:gd name="connsiteY19" fmla="*/ 534007 h 3532456"/>
              <a:gd name="connsiteX20" fmla="*/ 2651727 w 3142852"/>
              <a:gd name="connsiteY20" fmla="*/ 570766 h 3532456"/>
              <a:gd name="connsiteX21" fmla="*/ 2712117 w 3142852"/>
              <a:gd name="connsiteY21" fmla="*/ 604225 h 3532456"/>
              <a:gd name="connsiteX22" fmla="*/ 2767744 w 3142852"/>
              <a:gd name="connsiteY22" fmla="*/ 635262 h 3532456"/>
              <a:gd name="connsiteX23" fmla="*/ 2818394 w 3142852"/>
              <a:gd name="connsiteY23" fmla="*/ 663876 h 3532456"/>
              <a:gd name="connsiteX24" fmla="*/ 2864281 w 3142852"/>
              <a:gd name="connsiteY24" fmla="*/ 690511 h 3532456"/>
              <a:gd name="connsiteX25" fmla="*/ 2905840 w 3142852"/>
              <a:gd name="connsiteY25" fmla="*/ 716044 h 3532456"/>
              <a:gd name="connsiteX26" fmla="*/ 2943286 w 3142852"/>
              <a:gd name="connsiteY26" fmla="*/ 740037 h 3532456"/>
              <a:gd name="connsiteX27" fmla="*/ 2976186 w 3142852"/>
              <a:gd name="connsiteY27" fmla="*/ 763370 h 3532456"/>
              <a:gd name="connsiteX28" fmla="*/ 3005840 w 3142852"/>
              <a:gd name="connsiteY28" fmla="*/ 786702 h 3532456"/>
              <a:gd name="connsiteX29" fmla="*/ 3031813 w 3142852"/>
              <a:gd name="connsiteY29" fmla="*/ 809595 h 3532456"/>
              <a:gd name="connsiteX30" fmla="*/ 3054108 w 3142852"/>
              <a:gd name="connsiteY30" fmla="*/ 833147 h 3532456"/>
              <a:gd name="connsiteX31" fmla="*/ 3073588 w 3142852"/>
              <a:gd name="connsiteY31" fmla="*/ 857580 h 3532456"/>
              <a:gd name="connsiteX32" fmla="*/ 3090038 w 3142852"/>
              <a:gd name="connsiteY32" fmla="*/ 883114 h 3532456"/>
              <a:gd name="connsiteX33" fmla="*/ 3103675 w 3142852"/>
              <a:gd name="connsiteY33" fmla="*/ 910189 h 3532456"/>
              <a:gd name="connsiteX34" fmla="*/ 3114930 w 3142852"/>
              <a:gd name="connsiteY34" fmla="*/ 939245 h 3532456"/>
              <a:gd name="connsiteX35" fmla="*/ 3124021 w 3142852"/>
              <a:gd name="connsiteY35" fmla="*/ 970722 h 3532456"/>
              <a:gd name="connsiteX36" fmla="*/ 3130731 w 3142852"/>
              <a:gd name="connsiteY36" fmla="*/ 1004840 h 3532456"/>
              <a:gd name="connsiteX37" fmla="*/ 3136142 w 3142852"/>
              <a:gd name="connsiteY37" fmla="*/ 1042039 h 3532456"/>
              <a:gd name="connsiteX38" fmla="*/ 3139605 w 3142852"/>
              <a:gd name="connsiteY38" fmla="*/ 1082762 h 3532456"/>
              <a:gd name="connsiteX39" fmla="*/ 3141770 w 3142852"/>
              <a:gd name="connsiteY39" fmla="*/ 1127225 h 3532456"/>
              <a:gd name="connsiteX40" fmla="*/ 3142636 w 3142852"/>
              <a:gd name="connsiteY40" fmla="*/ 1176091 h 3532456"/>
              <a:gd name="connsiteX41" fmla="*/ 3142852 w 3142852"/>
              <a:gd name="connsiteY41" fmla="*/ 1229800 h 3532456"/>
              <a:gd name="connsiteX42" fmla="*/ 3142203 w 3142852"/>
              <a:gd name="connsiteY42" fmla="*/ 1288352 h 3532456"/>
              <a:gd name="connsiteX43" fmla="*/ 3140904 w 3142852"/>
              <a:gd name="connsiteY43" fmla="*/ 1351966 h 3532456"/>
              <a:gd name="connsiteX44" fmla="*/ 3139605 w 3142852"/>
              <a:gd name="connsiteY44" fmla="*/ 1421743 h 3532456"/>
              <a:gd name="connsiteX45" fmla="*/ 3138090 w 3142852"/>
              <a:gd name="connsiteY45" fmla="*/ 1497684 h 3532456"/>
              <a:gd name="connsiteX46" fmla="*/ 3136791 w 3142852"/>
              <a:gd name="connsiteY46" fmla="*/ 1580009 h 3532456"/>
              <a:gd name="connsiteX47" fmla="*/ 3135709 w 3142852"/>
              <a:gd name="connsiteY47" fmla="*/ 1669596 h 3532456"/>
              <a:gd name="connsiteX48" fmla="*/ 3135277 w 3142852"/>
              <a:gd name="connsiteY48" fmla="*/ 1766229 h 3532456"/>
              <a:gd name="connsiteX49" fmla="*/ 3135709 w 3142852"/>
              <a:gd name="connsiteY49" fmla="*/ 1862860 h 3532456"/>
              <a:gd name="connsiteX50" fmla="*/ 3136791 w 3142852"/>
              <a:gd name="connsiteY50" fmla="*/ 1952449 h 3532456"/>
              <a:gd name="connsiteX51" fmla="*/ 3138090 w 3142852"/>
              <a:gd name="connsiteY51" fmla="*/ 2034773 h 3532456"/>
              <a:gd name="connsiteX52" fmla="*/ 3139605 w 3142852"/>
              <a:gd name="connsiteY52" fmla="*/ 2110713 h 3532456"/>
              <a:gd name="connsiteX53" fmla="*/ 3140904 w 3142852"/>
              <a:gd name="connsiteY53" fmla="*/ 2180490 h 3532456"/>
              <a:gd name="connsiteX54" fmla="*/ 3142203 w 3142852"/>
              <a:gd name="connsiteY54" fmla="*/ 2244105 h 3532456"/>
              <a:gd name="connsiteX55" fmla="*/ 3142852 w 3142852"/>
              <a:gd name="connsiteY55" fmla="*/ 2302656 h 3532456"/>
              <a:gd name="connsiteX56" fmla="*/ 3142636 w 3142852"/>
              <a:gd name="connsiteY56" fmla="*/ 2356365 h 3532456"/>
              <a:gd name="connsiteX57" fmla="*/ 3141770 w 3142852"/>
              <a:gd name="connsiteY57" fmla="*/ 2405231 h 3532456"/>
              <a:gd name="connsiteX58" fmla="*/ 3139605 w 3142852"/>
              <a:gd name="connsiteY58" fmla="*/ 2449695 h 3532456"/>
              <a:gd name="connsiteX59" fmla="*/ 3136142 w 3142852"/>
              <a:gd name="connsiteY59" fmla="*/ 2490417 h 3532456"/>
              <a:gd name="connsiteX60" fmla="*/ 3130948 w 3142852"/>
              <a:gd name="connsiteY60" fmla="*/ 2527617 h 3532456"/>
              <a:gd name="connsiteX61" fmla="*/ 3124021 w 3142852"/>
              <a:gd name="connsiteY61" fmla="*/ 2561736 h 3532456"/>
              <a:gd name="connsiteX62" fmla="*/ 3114930 w 3142852"/>
              <a:gd name="connsiteY62" fmla="*/ 2593213 h 3532456"/>
              <a:gd name="connsiteX63" fmla="*/ 3103675 w 3142852"/>
              <a:gd name="connsiteY63" fmla="*/ 2622267 h 3532456"/>
              <a:gd name="connsiteX64" fmla="*/ 3090038 w 3142852"/>
              <a:gd name="connsiteY64" fmla="*/ 2649342 h 3532456"/>
              <a:gd name="connsiteX65" fmla="*/ 3073588 w 3142852"/>
              <a:gd name="connsiteY65" fmla="*/ 2674876 h 3532456"/>
              <a:gd name="connsiteX66" fmla="*/ 3054108 w 3142852"/>
              <a:gd name="connsiteY66" fmla="*/ 2699309 h 3532456"/>
              <a:gd name="connsiteX67" fmla="*/ 3031813 w 3142852"/>
              <a:gd name="connsiteY67" fmla="*/ 2722862 h 3532456"/>
              <a:gd name="connsiteX68" fmla="*/ 3005840 w 3142852"/>
              <a:gd name="connsiteY68" fmla="*/ 2745754 h 3532456"/>
              <a:gd name="connsiteX69" fmla="*/ 2976402 w 3142852"/>
              <a:gd name="connsiteY69" fmla="*/ 2769086 h 3532456"/>
              <a:gd name="connsiteX70" fmla="*/ 2943286 w 3142852"/>
              <a:gd name="connsiteY70" fmla="*/ 2792419 h 3532456"/>
              <a:gd name="connsiteX71" fmla="*/ 2905840 w 3142852"/>
              <a:gd name="connsiteY71" fmla="*/ 2816632 h 3532456"/>
              <a:gd name="connsiteX72" fmla="*/ 2864498 w 3142852"/>
              <a:gd name="connsiteY72" fmla="*/ 2841945 h 3532456"/>
              <a:gd name="connsiteX73" fmla="*/ 2818394 w 3142852"/>
              <a:gd name="connsiteY73" fmla="*/ 2868580 h 3532456"/>
              <a:gd name="connsiteX74" fmla="*/ 2767744 w 3142852"/>
              <a:gd name="connsiteY74" fmla="*/ 2897196 h 3532456"/>
              <a:gd name="connsiteX75" fmla="*/ 2712117 w 3142852"/>
              <a:gd name="connsiteY75" fmla="*/ 2928232 h 3532456"/>
              <a:gd name="connsiteX76" fmla="*/ 2651727 w 3142852"/>
              <a:gd name="connsiteY76" fmla="*/ 2961910 h 3532456"/>
              <a:gd name="connsiteX77" fmla="*/ 2585493 w 3142852"/>
              <a:gd name="connsiteY77" fmla="*/ 2998669 h 3532456"/>
              <a:gd name="connsiteX78" fmla="*/ 2514065 w 3142852"/>
              <a:gd name="connsiteY78" fmla="*/ 3038511 h 3532456"/>
              <a:gd name="connsiteX79" fmla="*/ 2436576 w 3142852"/>
              <a:gd name="connsiteY79" fmla="*/ 3082314 h 3532456"/>
              <a:gd name="connsiteX80" fmla="*/ 2353459 w 3142852"/>
              <a:gd name="connsiteY80" fmla="*/ 3130521 h 3532456"/>
              <a:gd name="connsiteX81" fmla="*/ 2270342 w 3142852"/>
              <a:gd name="connsiteY81" fmla="*/ 3178947 h 3532456"/>
              <a:gd name="connsiteX82" fmla="*/ 2193936 w 3142852"/>
              <a:gd name="connsiteY82" fmla="*/ 3224731 h 3532456"/>
              <a:gd name="connsiteX83" fmla="*/ 2123806 w 3142852"/>
              <a:gd name="connsiteY83" fmla="*/ 3266994 h 3532456"/>
              <a:gd name="connsiteX84" fmla="*/ 2059304 w 3142852"/>
              <a:gd name="connsiteY84" fmla="*/ 3306395 h 3532456"/>
              <a:gd name="connsiteX85" fmla="*/ 1999997 w 3142852"/>
              <a:gd name="connsiteY85" fmla="*/ 3342274 h 3532456"/>
              <a:gd name="connsiteX86" fmla="*/ 1945668 w 3142852"/>
              <a:gd name="connsiteY86" fmla="*/ 3375513 h 3532456"/>
              <a:gd name="connsiteX87" fmla="*/ 1895668 w 3142852"/>
              <a:gd name="connsiteY87" fmla="*/ 3405228 h 3532456"/>
              <a:gd name="connsiteX88" fmla="*/ 1849781 w 3142852"/>
              <a:gd name="connsiteY88" fmla="*/ 3432083 h 3532456"/>
              <a:gd name="connsiteX89" fmla="*/ 1807356 w 3142852"/>
              <a:gd name="connsiteY89" fmla="*/ 3455415 h 3532456"/>
              <a:gd name="connsiteX90" fmla="*/ 1767962 w 3142852"/>
              <a:gd name="connsiteY90" fmla="*/ 3475886 h 3532456"/>
              <a:gd name="connsiteX91" fmla="*/ 1731167 w 3142852"/>
              <a:gd name="connsiteY91" fmla="*/ 3493055 h 3532456"/>
              <a:gd name="connsiteX92" fmla="*/ 1696534 w 3142852"/>
              <a:gd name="connsiteY92" fmla="*/ 3507363 h 3532456"/>
              <a:gd name="connsiteX93" fmla="*/ 1663850 w 3142852"/>
              <a:gd name="connsiteY93" fmla="*/ 3518369 h 3532456"/>
              <a:gd name="connsiteX94" fmla="*/ 1632249 w 3142852"/>
              <a:gd name="connsiteY94" fmla="*/ 3526073 h 3532456"/>
              <a:gd name="connsiteX95" fmla="*/ 1601512 w 3142852"/>
              <a:gd name="connsiteY95" fmla="*/ 3530916 h 3532456"/>
              <a:gd name="connsiteX96" fmla="*/ 1571643 w 3142852"/>
              <a:gd name="connsiteY96" fmla="*/ 3532456 h 3532456"/>
              <a:gd name="connsiteX97" fmla="*/ 1541339 w 3142852"/>
              <a:gd name="connsiteY97" fmla="*/ 3530916 h 3532456"/>
              <a:gd name="connsiteX98" fmla="*/ 1510604 w 3142852"/>
              <a:gd name="connsiteY98" fmla="*/ 3526073 h 3532456"/>
              <a:gd name="connsiteX99" fmla="*/ 1479003 w 3142852"/>
              <a:gd name="connsiteY99" fmla="*/ 3518369 h 3532456"/>
              <a:gd name="connsiteX100" fmla="*/ 1446318 w 3142852"/>
              <a:gd name="connsiteY100" fmla="*/ 3507363 h 3532456"/>
              <a:gd name="connsiteX101" fmla="*/ 1411687 w 3142852"/>
              <a:gd name="connsiteY101" fmla="*/ 3493055 h 3532456"/>
              <a:gd name="connsiteX102" fmla="*/ 1374890 w 3142852"/>
              <a:gd name="connsiteY102" fmla="*/ 3475886 h 3532456"/>
              <a:gd name="connsiteX103" fmla="*/ 1335496 w 3142852"/>
              <a:gd name="connsiteY103" fmla="*/ 3455415 h 3532456"/>
              <a:gd name="connsiteX104" fmla="*/ 1293071 w 3142852"/>
              <a:gd name="connsiteY104" fmla="*/ 3432083 h 3532456"/>
              <a:gd name="connsiteX105" fmla="*/ 1247184 w 3142852"/>
              <a:gd name="connsiteY105" fmla="*/ 3405228 h 3532456"/>
              <a:gd name="connsiteX106" fmla="*/ 1197184 w 3142852"/>
              <a:gd name="connsiteY106" fmla="*/ 3375513 h 3532456"/>
              <a:gd name="connsiteX107" fmla="*/ 1142856 w 3142852"/>
              <a:gd name="connsiteY107" fmla="*/ 3342274 h 3532456"/>
              <a:gd name="connsiteX108" fmla="*/ 1083548 w 3142852"/>
              <a:gd name="connsiteY108" fmla="*/ 3306395 h 3532456"/>
              <a:gd name="connsiteX109" fmla="*/ 1019046 w 3142852"/>
              <a:gd name="connsiteY109" fmla="*/ 3266994 h 3532456"/>
              <a:gd name="connsiteX110" fmla="*/ 948917 w 3142852"/>
              <a:gd name="connsiteY110" fmla="*/ 3224731 h 3532456"/>
              <a:gd name="connsiteX111" fmla="*/ 872510 w 3142852"/>
              <a:gd name="connsiteY111" fmla="*/ 3178947 h 3532456"/>
              <a:gd name="connsiteX112" fmla="*/ 789393 w 3142852"/>
              <a:gd name="connsiteY112" fmla="*/ 3130521 h 3532456"/>
              <a:gd name="connsiteX113" fmla="*/ 706276 w 3142852"/>
              <a:gd name="connsiteY113" fmla="*/ 3082314 h 3532456"/>
              <a:gd name="connsiteX114" fmla="*/ 628786 w 3142852"/>
              <a:gd name="connsiteY114" fmla="*/ 3038511 h 3532456"/>
              <a:gd name="connsiteX115" fmla="*/ 557359 w 3142852"/>
              <a:gd name="connsiteY115" fmla="*/ 2998450 h 3532456"/>
              <a:gd name="connsiteX116" fmla="*/ 491125 w 3142852"/>
              <a:gd name="connsiteY116" fmla="*/ 2961690 h 3532456"/>
              <a:gd name="connsiteX117" fmla="*/ 430735 w 3142852"/>
              <a:gd name="connsiteY117" fmla="*/ 2928232 h 3532456"/>
              <a:gd name="connsiteX118" fmla="*/ 375108 w 3142852"/>
              <a:gd name="connsiteY118" fmla="*/ 2897196 h 3532456"/>
              <a:gd name="connsiteX119" fmla="*/ 324458 w 3142852"/>
              <a:gd name="connsiteY119" fmla="*/ 2868580 h 3532456"/>
              <a:gd name="connsiteX120" fmla="*/ 278571 w 3142852"/>
              <a:gd name="connsiteY120" fmla="*/ 2841945 h 3532456"/>
              <a:gd name="connsiteX121" fmla="*/ 237012 w 3142852"/>
              <a:gd name="connsiteY121" fmla="*/ 2816412 h 3532456"/>
              <a:gd name="connsiteX122" fmla="*/ 199567 w 3142852"/>
              <a:gd name="connsiteY122" fmla="*/ 2792419 h 3532456"/>
              <a:gd name="connsiteX123" fmla="*/ 166667 w 3142852"/>
              <a:gd name="connsiteY123" fmla="*/ 2769086 h 3532456"/>
              <a:gd name="connsiteX124" fmla="*/ 137013 w 3142852"/>
              <a:gd name="connsiteY124" fmla="*/ 2745754 h 3532456"/>
              <a:gd name="connsiteX125" fmla="*/ 111039 w 3142852"/>
              <a:gd name="connsiteY125" fmla="*/ 2722862 h 3532456"/>
              <a:gd name="connsiteX126" fmla="*/ 88744 w 3142852"/>
              <a:gd name="connsiteY126" fmla="*/ 2699309 h 3532456"/>
              <a:gd name="connsiteX127" fmla="*/ 69264 w 3142852"/>
              <a:gd name="connsiteY127" fmla="*/ 2674876 h 3532456"/>
              <a:gd name="connsiteX128" fmla="*/ 52814 w 3142852"/>
              <a:gd name="connsiteY128" fmla="*/ 2649342 h 3532456"/>
              <a:gd name="connsiteX129" fmla="*/ 39178 w 3142852"/>
              <a:gd name="connsiteY129" fmla="*/ 2622267 h 3532456"/>
              <a:gd name="connsiteX130" fmla="*/ 27922 w 3142852"/>
              <a:gd name="connsiteY130" fmla="*/ 2593213 h 3532456"/>
              <a:gd name="connsiteX131" fmla="*/ 18831 w 3142852"/>
              <a:gd name="connsiteY131" fmla="*/ 2561736 h 3532456"/>
              <a:gd name="connsiteX132" fmla="*/ 12121 w 3142852"/>
              <a:gd name="connsiteY132" fmla="*/ 2527617 h 3532456"/>
              <a:gd name="connsiteX133" fmla="*/ 6710 w 3142852"/>
              <a:gd name="connsiteY133" fmla="*/ 2490417 h 3532456"/>
              <a:gd name="connsiteX134" fmla="*/ 3246 w 3142852"/>
              <a:gd name="connsiteY134" fmla="*/ 2449695 h 3532456"/>
              <a:gd name="connsiteX135" fmla="*/ 1082 w 3142852"/>
              <a:gd name="connsiteY135" fmla="*/ 2405231 h 3532456"/>
              <a:gd name="connsiteX136" fmla="*/ 216 w 3142852"/>
              <a:gd name="connsiteY136" fmla="*/ 2356365 h 3532456"/>
              <a:gd name="connsiteX137" fmla="*/ 0 w 3142852"/>
              <a:gd name="connsiteY137" fmla="*/ 2302656 h 3532456"/>
              <a:gd name="connsiteX138" fmla="*/ 649 w 3142852"/>
              <a:gd name="connsiteY138" fmla="*/ 2244105 h 3532456"/>
              <a:gd name="connsiteX139" fmla="*/ 1948 w 3142852"/>
              <a:gd name="connsiteY139" fmla="*/ 2180490 h 3532456"/>
              <a:gd name="connsiteX140" fmla="*/ 3246 w 3142852"/>
              <a:gd name="connsiteY140" fmla="*/ 2110713 h 3532456"/>
              <a:gd name="connsiteX141" fmla="*/ 4762 w 3142852"/>
              <a:gd name="connsiteY141" fmla="*/ 2034773 h 3532456"/>
              <a:gd name="connsiteX142" fmla="*/ 6061 w 3142852"/>
              <a:gd name="connsiteY142" fmla="*/ 1952449 h 3532456"/>
              <a:gd name="connsiteX143" fmla="*/ 7143 w 3142852"/>
              <a:gd name="connsiteY143" fmla="*/ 1862860 h 3532456"/>
              <a:gd name="connsiteX144" fmla="*/ 7576 w 3142852"/>
              <a:gd name="connsiteY144" fmla="*/ 1766229 h 3532456"/>
              <a:gd name="connsiteX145" fmla="*/ 7143 w 3142852"/>
              <a:gd name="connsiteY145" fmla="*/ 1669596 h 3532456"/>
              <a:gd name="connsiteX146" fmla="*/ 6061 w 3142852"/>
              <a:gd name="connsiteY146" fmla="*/ 1580009 h 3532456"/>
              <a:gd name="connsiteX147" fmla="*/ 4762 w 3142852"/>
              <a:gd name="connsiteY147" fmla="*/ 1497684 h 3532456"/>
              <a:gd name="connsiteX148" fmla="*/ 3246 w 3142852"/>
              <a:gd name="connsiteY148" fmla="*/ 1421743 h 3532456"/>
              <a:gd name="connsiteX149" fmla="*/ 1948 w 3142852"/>
              <a:gd name="connsiteY149" fmla="*/ 1351966 h 3532456"/>
              <a:gd name="connsiteX150" fmla="*/ 649 w 3142852"/>
              <a:gd name="connsiteY150" fmla="*/ 1288352 h 3532456"/>
              <a:gd name="connsiteX151" fmla="*/ 0 w 3142852"/>
              <a:gd name="connsiteY151" fmla="*/ 1229800 h 3532456"/>
              <a:gd name="connsiteX152" fmla="*/ 216 w 3142852"/>
              <a:gd name="connsiteY152" fmla="*/ 1176091 h 3532456"/>
              <a:gd name="connsiteX153" fmla="*/ 1082 w 3142852"/>
              <a:gd name="connsiteY153" fmla="*/ 1127225 h 3532456"/>
              <a:gd name="connsiteX154" fmla="*/ 3246 w 3142852"/>
              <a:gd name="connsiteY154" fmla="*/ 1082762 h 3532456"/>
              <a:gd name="connsiteX155" fmla="*/ 6710 w 3142852"/>
              <a:gd name="connsiteY155" fmla="*/ 1042039 h 3532456"/>
              <a:gd name="connsiteX156" fmla="*/ 11905 w 3142852"/>
              <a:gd name="connsiteY156" fmla="*/ 1004840 h 3532456"/>
              <a:gd name="connsiteX157" fmla="*/ 18831 w 3142852"/>
              <a:gd name="connsiteY157" fmla="*/ 970722 h 3532456"/>
              <a:gd name="connsiteX158" fmla="*/ 27922 w 3142852"/>
              <a:gd name="connsiteY158" fmla="*/ 939245 h 3532456"/>
              <a:gd name="connsiteX159" fmla="*/ 39178 w 3142852"/>
              <a:gd name="connsiteY159" fmla="*/ 910189 h 3532456"/>
              <a:gd name="connsiteX160" fmla="*/ 52814 w 3142852"/>
              <a:gd name="connsiteY160" fmla="*/ 883114 h 3532456"/>
              <a:gd name="connsiteX161" fmla="*/ 69264 w 3142852"/>
              <a:gd name="connsiteY161" fmla="*/ 857580 h 3532456"/>
              <a:gd name="connsiteX162" fmla="*/ 88744 w 3142852"/>
              <a:gd name="connsiteY162" fmla="*/ 833147 h 3532456"/>
              <a:gd name="connsiteX163" fmla="*/ 111039 w 3142852"/>
              <a:gd name="connsiteY163" fmla="*/ 809595 h 3532456"/>
              <a:gd name="connsiteX164" fmla="*/ 137013 w 3142852"/>
              <a:gd name="connsiteY164" fmla="*/ 786702 h 3532456"/>
              <a:gd name="connsiteX165" fmla="*/ 166450 w 3142852"/>
              <a:gd name="connsiteY165" fmla="*/ 763370 h 3532456"/>
              <a:gd name="connsiteX166" fmla="*/ 199567 w 3142852"/>
              <a:gd name="connsiteY166" fmla="*/ 740037 h 3532456"/>
              <a:gd name="connsiteX167" fmla="*/ 237012 w 3142852"/>
              <a:gd name="connsiteY167" fmla="*/ 715825 h 3532456"/>
              <a:gd name="connsiteX168" fmla="*/ 278354 w 3142852"/>
              <a:gd name="connsiteY168" fmla="*/ 690511 h 3532456"/>
              <a:gd name="connsiteX169" fmla="*/ 324458 w 3142852"/>
              <a:gd name="connsiteY169" fmla="*/ 663876 h 3532456"/>
              <a:gd name="connsiteX170" fmla="*/ 375108 w 3142852"/>
              <a:gd name="connsiteY170" fmla="*/ 635262 h 3532456"/>
              <a:gd name="connsiteX171" fmla="*/ 430735 w 3142852"/>
              <a:gd name="connsiteY171" fmla="*/ 604225 h 3532456"/>
              <a:gd name="connsiteX172" fmla="*/ 491125 w 3142852"/>
              <a:gd name="connsiteY172" fmla="*/ 570547 h 3532456"/>
              <a:gd name="connsiteX173" fmla="*/ 557359 w 3142852"/>
              <a:gd name="connsiteY173" fmla="*/ 533787 h 3532456"/>
              <a:gd name="connsiteX174" fmla="*/ 628786 w 3142852"/>
              <a:gd name="connsiteY174" fmla="*/ 493945 h 3532456"/>
              <a:gd name="connsiteX175" fmla="*/ 706276 w 3142852"/>
              <a:gd name="connsiteY175" fmla="*/ 450142 h 3532456"/>
              <a:gd name="connsiteX176" fmla="*/ 789393 w 3142852"/>
              <a:gd name="connsiteY176" fmla="*/ 401935 h 3532456"/>
              <a:gd name="connsiteX177" fmla="*/ 872510 w 3142852"/>
              <a:gd name="connsiteY177" fmla="*/ 353510 h 3532456"/>
              <a:gd name="connsiteX178" fmla="*/ 948917 w 3142852"/>
              <a:gd name="connsiteY178" fmla="*/ 307725 h 3532456"/>
              <a:gd name="connsiteX179" fmla="*/ 1019046 w 3142852"/>
              <a:gd name="connsiteY179" fmla="*/ 265462 h 3532456"/>
              <a:gd name="connsiteX180" fmla="*/ 1083548 w 3142852"/>
              <a:gd name="connsiteY180" fmla="*/ 226062 h 3532456"/>
              <a:gd name="connsiteX181" fmla="*/ 1142856 w 3142852"/>
              <a:gd name="connsiteY181" fmla="*/ 190182 h 3532456"/>
              <a:gd name="connsiteX182" fmla="*/ 1197184 w 3142852"/>
              <a:gd name="connsiteY182" fmla="*/ 156945 h 3532456"/>
              <a:gd name="connsiteX183" fmla="*/ 1247184 w 3142852"/>
              <a:gd name="connsiteY183" fmla="*/ 127229 h 3532456"/>
              <a:gd name="connsiteX184" fmla="*/ 1293071 w 3142852"/>
              <a:gd name="connsiteY184" fmla="*/ 100374 h 3532456"/>
              <a:gd name="connsiteX185" fmla="*/ 1335496 w 3142852"/>
              <a:gd name="connsiteY185" fmla="*/ 77042 h 3532456"/>
              <a:gd name="connsiteX186" fmla="*/ 1374890 w 3142852"/>
              <a:gd name="connsiteY186" fmla="*/ 56570 h 3532456"/>
              <a:gd name="connsiteX187" fmla="*/ 1411687 w 3142852"/>
              <a:gd name="connsiteY187" fmla="*/ 39402 h 3532456"/>
              <a:gd name="connsiteX188" fmla="*/ 1446318 w 3142852"/>
              <a:gd name="connsiteY188" fmla="*/ 25093 h 3532456"/>
              <a:gd name="connsiteX189" fmla="*/ 1479003 w 3142852"/>
              <a:gd name="connsiteY189" fmla="*/ 14088 h 3532456"/>
              <a:gd name="connsiteX190" fmla="*/ 1510604 w 3142852"/>
              <a:gd name="connsiteY190" fmla="*/ 6384 h 3532456"/>
              <a:gd name="connsiteX191" fmla="*/ 1541339 w 3142852"/>
              <a:gd name="connsiteY191" fmla="*/ 1541 h 353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142852" h="3532456">
                <a:moveTo>
                  <a:pt x="1571643" y="0"/>
                </a:moveTo>
                <a:lnTo>
                  <a:pt x="1601512" y="1541"/>
                </a:lnTo>
                <a:lnTo>
                  <a:pt x="1632249" y="6384"/>
                </a:lnTo>
                <a:lnTo>
                  <a:pt x="1663850" y="14088"/>
                </a:lnTo>
                <a:lnTo>
                  <a:pt x="1696534" y="25093"/>
                </a:lnTo>
                <a:lnTo>
                  <a:pt x="1731167" y="39402"/>
                </a:lnTo>
                <a:lnTo>
                  <a:pt x="1767962" y="56570"/>
                </a:lnTo>
                <a:lnTo>
                  <a:pt x="1807356" y="77042"/>
                </a:lnTo>
                <a:lnTo>
                  <a:pt x="1849781" y="100374"/>
                </a:lnTo>
                <a:lnTo>
                  <a:pt x="1895668" y="127229"/>
                </a:lnTo>
                <a:lnTo>
                  <a:pt x="1945668" y="156945"/>
                </a:lnTo>
                <a:lnTo>
                  <a:pt x="1999997" y="190182"/>
                </a:lnTo>
                <a:lnTo>
                  <a:pt x="2059304" y="226062"/>
                </a:lnTo>
                <a:lnTo>
                  <a:pt x="2123806" y="265462"/>
                </a:lnTo>
                <a:lnTo>
                  <a:pt x="2193936" y="307725"/>
                </a:lnTo>
                <a:lnTo>
                  <a:pt x="2270342" y="353510"/>
                </a:lnTo>
                <a:lnTo>
                  <a:pt x="2353459" y="401935"/>
                </a:lnTo>
                <a:lnTo>
                  <a:pt x="2436576" y="450142"/>
                </a:lnTo>
                <a:lnTo>
                  <a:pt x="2514065" y="493945"/>
                </a:lnTo>
                <a:lnTo>
                  <a:pt x="2585493" y="534007"/>
                </a:lnTo>
                <a:lnTo>
                  <a:pt x="2651727" y="570766"/>
                </a:lnTo>
                <a:lnTo>
                  <a:pt x="2712117" y="604225"/>
                </a:lnTo>
                <a:lnTo>
                  <a:pt x="2767744" y="635262"/>
                </a:lnTo>
                <a:lnTo>
                  <a:pt x="2818394" y="663876"/>
                </a:lnTo>
                <a:lnTo>
                  <a:pt x="2864281" y="690511"/>
                </a:lnTo>
                <a:lnTo>
                  <a:pt x="2905840" y="716044"/>
                </a:lnTo>
                <a:lnTo>
                  <a:pt x="2943286" y="740037"/>
                </a:lnTo>
                <a:lnTo>
                  <a:pt x="2976186" y="763370"/>
                </a:lnTo>
                <a:lnTo>
                  <a:pt x="3005840" y="786702"/>
                </a:lnTo>
                <a:lnTo>
                  <a:pt x="3031813" y="809595"/>
                </a:lnTo>
                <a:lnTo>
                  <a:pt x="3054108" y="833147"/>
                </a:lnTo>
                <a:lnTo>
                  <a:pt x="3073588" y="857580"/>
                </a:lnTo>
                <a:lnTo>
                  <a:pt x="3090038" y="883114"/>
                </a:lnTo>
                <a:lnTo>
                  <a:pt x="3103675" y="910189"/>
                </a:lnTo>
                <a:lnTo>
                  <a:pt x="3114930" y="939245"/>
                </a:lnTo>
                <a:lnTo>
                  <a:pt x="3124021" y="970722"/>
                </a:lnTo>
                <a:lnTo>
                  <a:pt x="3130731" y="1004840"/>
                </a:lnTo>
                <a:lnTo>
                  <a:pt x="3136142" y="1042039"/>
                </a:lnTo>
                <a:lnTo>
                  <a:pt x="3139605" y="1082762"/>
                </a:lnTo>
                <a:lnTo>
                  <a:pt x="3141770" y="1127225"/>
                </a:lnTo>
                <a:lnTo>
                  <a:pt x="3142636" y="1176091"/>
                </a:lnTo>
                <a:lnTo>
                  <a:pt x="3142852" y="1229800"/>
                </a:lnTo>
                <a:lnTo>
                  <a:pt x="3142203" y="1288352"/>
                </a:lnTo>
                <a:lnTo>
                  <a:pt x="3140904" y="1351966"/>
                </a:lnTo>
                <a:lnTo>
                  <a:pt x="3139605" y="1421743"/>
                </a:lnTo>
                <a:lnTo>
                  <a:pt x="3138090" y="1497684"/>
                </a:lnTo>
                <a:lnTo>
                  <a:pt x="3136791" y="1580009"/>
                </a:lnTo>
                <a:lnTo>
                  <a:pt x="3135709" y="1669596"/>
                </a:lnTo>
                <a:lnTo>
                  <a:pt x="3135277" y="1766229"/>
                </a:lnTo>
                <a:lnTo>
                  <a:pt x="3135709" y="1862860"/>
                </a:lnTo>
                <a:lnTo>
                  <a:pt x="3136791" y="1952449"/>
                </a:lnTo>
                <a:lnTo>
                  <a:pt x="3138090" y="2034773"/>
                </a:lnTo>
                <a:lnTo>
                  <a:pt x="3139605" y="2110713"/>
                </a:lnTo>
                <a:lnTo>
                  <a:pt x="3140904" y="2180490"/>
                </a:lnTo>
                <a:lnTo>
                  <a:pt x="3142203" y="2244105"/>
                </a:lnTo>
                <a:lnTo>
                  <a:pt x="3142852" y="2302656"/>
                </a:lnTo>
                <a:lnTo>
                  <a:pt x="3142636" y="2356365"/>
                </a:lnTo>
                <a:lnTo>
                  <a:pt x="3141770" y="2405231"/>
                </a:lnTo>
                <a:lnTo>
                  <a:pt x="3139605" y="2449695"/>
                </a:lnTo>
                <a:lnTo>
                  <a:pt x="3136142" y="2490417"/>
                </a:lnTo>
                <a:lnTo>
                  <a:pt x="3130948" y="2527617"/>
                </a:lnTo>
                <a:lnTo>
                  <a:pt x="3124021" y="2561736"/>
                </a:lnTo>
                <a:lnTo>
                  <a:pt x="3114930" y="2593213"/>
                </a:lnTo>
                <a:lnTo>
                  <a:pt x="3103675" y="2622267"/>
                </a:lnTo>
                <a:lnTo>
                  <a:pt x="3090038" y="2649342"/>
                </a:lnTo>
                <a:lnTo>
                  <a:pt x="3073588" y="2674876"/>
                </a:lnTo>
                <a:lnTo>
                  <a:pt x="3054108" y="2699309"/>
                </a:lnTo>
                <a:lnTo>
                  <a:pt x="3031813" y="2722862"/>
                </a:lnTo>
                <a:lnTo>
                  <a:pt x="3005840" y="2745754"/>
                </a:lnTo>
                <a:lnTo>
                  <a:pt x="2976402" y="2769086"/>
                </a:lnTo>
                <a:lnTo>
                  <a:pt x="2943286" y="2792419"/>
                </a:lnTo>
                <a:lnTo>
                  <a:pt x="2905840" y="2816632"/>
                </a:lnTo>
                <a:lnTo>
                  <a:pt x="2864498" y="2841945"/>
                </a:lnTo>
                <a:lnTo>
                  <a:pt x="2818394" y="2868580"/>
                </a:lnTo>
                <a:lnTo>
                  <a:pt x="2767744" y="2897196"/>
                </a:lnTo>
                <a:lnTo>
                  <a:pt x="2712117" y="2928232"/>
                </a:lnTo>
                <a:lnTo>
                  <a:pt x="2651727" y="2961910"/>
                </a:lnTo>
                <a:lnTo>
                  <a:pt x="2585493" y="2998669"/>
                </a:lnTo>
                <a:lnTo>
                  <a:pt x="2514065" y="3038511"/>
                </a:lnTo>
                <a:lnTo>
                  <a:pt x="2436576" y="3082314"/>
                </a:lnTo>
                <a:lnTo>
                  <a:pt x="2353459" y="3130521"/>
                </a:lnTo>
                <a:lnTo>
                  <a:pt x="2270342" y="3178947"/>
                </a:lnTo>
                <a:lnTo>
                  <a:pt x="2193936" y="3224731"/>
                </a:lnTo>
                <a:lnTo>
                  <a:pt x="2123806" y="3266994"/>
                </a:lnTo>
                <a:lnTo>
                  <a:pt x="2059304" y="3306395"/>
                </a:lnTo>
                <a:lnTo>
                  <a:pt x="1999997" y="3342274"/>
                </a:lnTo>
                <a:lnTo>
                  <a:pt x="1945668" y="3375513"/>
                </a:lnTo>
                <a:lnTo>
                  <a:pt x="1895668" y="3405228"/>
                </a:lnTo>
                <a:lnTo>
                  <a:pt x="1849781" y="3432083"/>
                </a:lnTo>
                <a:lnTo>
                  <a:pt x="1807356" y="3455415"/>
                </a:lnTo>
                <a:lnTo>
                  <a:pt x="1767962" y="3475886"/>
                </a:lnTo>
                <a:lnTo>
                  <a:pt x="1731167" y="3493055"/>
                </a:lnTo>
                <a:lnTo>
                  <a:pt x="1696534" y="3507363"/>
                </a:lnTo>
                <a:lnTo>
                  <a:pt x="1663850" y="3518369"/>
                </a:lnTo>
                <a:lnTo>
                  <a:pt x="1632249" y="3526073"/>
                </a:lnTo>
                <a:lnTo>
                  <a:pt x="1601512" y="3530916"/>
                </a:lnTo>
                <a:lnTo>
                  <a:pt x="1571643" y="3532456"/>
                </a:lnTo>
                <a:lnTo>
                  <a:pt x="1541339" y="3530916"/>
                </a:lnTo>
                <a:lnTo>
                  <a:pt x="1510604" y="3526073"/>
                </a:lnTo>
                <a:lnTo>
                  <a:pt x="1479003" y="3518369"/>
                </a:lnTo>
                <a:lnTo>
                  <a:pt x="1446318" y="3507363"/>
                </a:lnTo>
                <a:lnTo>
                  <a:pt x="1411687" y="3493055"/>
                </a:lnTo>
                <a:lnTo>
                  <a:pt x="1374890" y="3475886"/>
                </a:lnTo>
                <a:lnTo>
                  <a:pt x="1335496" y="3455415"/>
                </a:lnTo>
                <a:lnTo>
                  <a:pt x="1293071" y="3432083"/>
                </a:lnTo>
                <a:lnTo>
                  <a:pt x="1247184" y="3405228"/>
                </a:lnTo>
                <a:lnTo>
                  <a:pt x="1197184" y="3375513"/>
                </a:lnTo>
                <a:lnTo>
                  <a:pt x="1142856" y="3342274"/>
                </a:lnTo>
                <a:lnTo>
                  <a:pt x="1083548" y="3306395"/>
                </a:lnTo>
                <a:lnTo>
                  <a:pt x="1019046" y="3266994"/>
                </a:lnTo>
                <a:lnTo>
                  <a:pt x="948917" y="3224731"/>
                </a:lnTo>
                <a:lnTo>
                  <a:pt x="872510" y="3178947"/>
                </a:lnTo>
                <a:lnTo>
                  <a:pt x="789393" y="3130521"/>
                </a:lnTo>
                <a:lnTo>
                  <a:pt x="706276" y="3082314"/>
                </a:lnTo>
                <a:lnTo>
                  <a:pt x="628786" y="3038511"/>
                </a:lnTo>
                <a:lnTo>
                  <a:pt x="557359" y="2998450"/>
                </a:lnTo>
                <a:lnTo>
                  <a:pt x="491125" y="2961690"/>
                </a:lnTo>
                <a:lnTo>
                  <a:pt x="430735" y="2928232"/>
                </a:lnTo>
                <a:lnTo>
                  <a:pt x="375108" y="2897196"/>
                </a:lnTo>
                <a:lnTo>
                  <a:pt x="324458" y="2868580"/>
                </a:lnTo>
                <a:lnTo>
                  <a:pt x="278571" y="2841945"/>
                </a:lnTo>
                <a:lnTo>
                  <a:pt x="237012" y="2816412"/>
                </a:lnTo>
                <a:lnTo>
                  <a:pt x="199567" y="2792419"/>
                </a:lnTo>
                <a:lnTo>
                  <a:pt x="166667" y="2769086"/>
                </a:lnTo>
                <a:lnTo>
                  <a:pt x="137013" y="2745754"/>
                </a:lnTo>
                <a:lnTo>
                  <a:pt x="111039" y="2722862"/>
                </a:lnTo>
                <a:lnTo>
                  <a:pt x="88744" y="2699309"/>
                </a:lnTo>
                <a:lnTo>
                  <a:pt x="69264" y="2674876"/>
                </a:lnTo>
                <a:lnTo>
                  <a:pt x="52814" y="2649342"/>
                </a:lnTo>
                <a:lnTo>
                  <a:pt x="39178" y="2622267"/>
                </a:lnTo>
                <a:lnTo>
                  <a:pt x="27922" y="2593213"/>
                </a:lnTo>
                <a:lnTo>
                  <a:pt x="18831" y="2561736"/>
                </a:lnTo>
                <a:lnTo>
                  <a:pt x="12121" y="2527617"/>
                </a:lnTo>
                <a:lnTo>
                  <a:pt x="6710" y="2490417"/>
                </a:lnTo>
                <a:lnTo>
                  <a:pt x="3246" y="2449695"/>
                </a:lnTo>
                <a:lnTo>
                  <a:pt x="1082" y="2405231"/>
                </a:lnTo>
                <a:lnTo>
                  <a:pt x="216" y="2356365"/>
                </a:lnTo>
                <a:lnTo>
                  <a:pt x="0" y="2302656"/>
                </a:lnTo>
                <a:lnTo>
                  <a:pt x="649" y="2244105"/>
                </a:lnTo>
                <a:lnTo>
                  <a:pt x="1948" y="2180490"/>
                </a:lnTo>
                <a:lnTo>
                  <a:pt x="3246" y="2110713"/>
                </a:lnTo>
                <a:lnTo>
                  <a:pt x="4762" y="2034773"/>
                </a:lnTo>
                <a:lnTo>
                  <a:pt x="6061" y="1952449"/>
                </a:lnTo>
                <a:lnTo>
                  <a:pt x="7143" y="1862860"/>
                </a:lnTo>
                <a:lnTo>
                  <a:pt x="7576" y="1766229"/>
                </a:lnTo>
                <a:lnTo>
                  <a:pt x="7143" y="1669596"/>
                </a:lnTo>
                <a:lnTo>
                  <a:pt x="6061" y="1580009"/>
                </a:lnTo>
                <a:lnTo>
                  <a:pt x="4762" y="1497684"/>
                </a:lnTo>
                <a:lnTo>
                  <a:pt x="3246" y="1421743"/>
                </a:lnTo>
                <a:lnTo>
                  <a:pt x="1948" y="1351966"/>
                </a:lnTo>
                <a:lnTo>
                  <a:pt x="649" y="1288352"/>
                </a:lnTo>
                <a:lnTo>
                  <a:pt x="0" y="1229800"/>
                </a:lnTo>
                <a:lnTo>
                  <a:pt x="216" y="1176091"/>
                </a:lnTo>
                <a:lnTo>
                  <a:pt x="1082" y="1127225"/>
                </a:lnTo>
                <a:lnTo>
                  <a:pt x="3246" y="1082762"/>
                </a:lnTo>
                <a:lnTo>
                  <a:pt x="6710" y="1042039"/>
                </a:lnTo>
                <a:lnTo>
                  <a:pt x="11905" y="1004840"/>
                </a:lnTo>
                <a:lnTo>
                  <a:pt x="18831" y="970722"/>
                </a:lnTo>
                <a:lnTo>
                  <a:pt x="27922" y="939245"/>
                </a:lnTo>
                <a:lnTo>
                  <a:pt x="39178" y="910189"/>
                </a:lnTo>
                <a:lnTo>
                  <a:pt x="52814" y="883114"/>
                </a:lnTo>
                <a:lnTo>
                  <a:pt x="69264" y="857580"/>
                </a:lnTo>
                <a:lnTo>
                  <a:pt x="88744" y="833147"/>
                </a:lnTo>
                <a:lnTo>
                  <a:pt x="111039" y="809595"/>
                </a:lnTo>
                <a:lnTo>
                  <a:pt x="137013" y="786702"/>
                </a:lnTo>
                <a:lnTo>
                  <a:pt x="166450" y="763370"/>
                </a:lnTo>
                <a:lnTo>
                  <a:pt x="199567" y="740037"/>
                </a:lnTo>
                <a:lnTo>
                  <a:pt x="237012" y="715825"/>
                </a:lnTo>
                <a:lnTo>
                  <a:pt x="278354" y="690511"/>
                </a:lnTo>
                <a:lnTo>
                  <a:pt x="324458" y="663876"/>
                </a:lnTo>
                <a:lnTo>
                  <a:pt x="375108" y="635262"/>
                </a:lnTo>
                <a:lnTo>
                  <a:pt x="430735" y="604225"/>
                </a:lnTo>
                <a:lnTo>
                  <a:pt x="491125" y="570547"/>
                </a:lnTo>
                <a:lnTo>
                  <a:pt x="557359" y="533787"/>
                </a:lnTo>
                <a:lnTo>
                  <a:pt x="628786" y="493945"/>
                </a:lnTo>
                <a:lnTo>
                  <a:pt x="706276" y="450142"/>
                </a:lnTo>
                <a:lnTo>
                  <a:pt x="789393" y="401935"/>
                </a:lnTo>
                <a:lnTo>
                  <a:pt x="872510" y="353510"/>
                </a:lnTo>
                <a:lnTo>
                  <a:pt x="948917" y="307725"/>
                </a:lnTo>
                <a:lnTo>
                  <a:pt x="1019046" y="265462"/>
                </a:lnTo>
                <a:lnTo>
                  <a:pt x="1083548" y="226062"/>
                </a:lnTo>
                <a:lnTo>
                  <a:pt x="1142856" y="190182"/>
                </a:lnTo>
                <a:lnTo>
                  <a:pt x="1197184" y="156945"/>
                </a:lnTo>
                <a:lnTo>
                  <a:pt x="1247184" y="127229"/>
                </a:lnTo>
                <a:lnTo>
                  <a:pt x="1293071" y="100374"/>
                </a:lnTo>
                <a:lnTo>
                  <a:pt x="1335496" y="77042"/>
                </a:lnTo>
                <a:lnTo>
                  <a:pt x="1374890" y="56570"/>
                </a:lnTo>
                <a:lnTo>
                  <a:pt x="1411687" y="39402"/>
                </a:lnTo>
                <a:lnTo>
                  <a:pt x="1446318" y="25093"/>
                </a:lnTo>
                <a:lnTo>
                  <a:pt x="1479003" y="14088"/>
                </a:lnTo>
                <a:lnTo>
                  <a:pt x="1510604" y="6384"/>
                </a:lnTo>
                <a:lnTo>
                  <a:pt x="1541339" y="1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3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0280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16769"/>
            <a:ext cx="9774238" cy="7339263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74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08139" y="3056021"/>
            <a:ext cx="4860760" cy="4860758"/>
          </a:xfrm>
          <a:custGeom>
            <a:avLst/>
            <a:gdLst>
              <a:gd name="connsiteX0" fmla="*/ 2605881 w 5211762"/>
              <a:gd name="connsiteY0" fmla="*/ 0 h 5211760"/>
              <a:gd name="connsiteX1" fmla="*/ 5211762 w 5211762"/>
              <a:gd name="connsiteY1" fmla="*/ 2605880 h 5211760"/>
              <a:gd name="connsiteX2" fmla="*/ 2605881 w 5211762"/>
              <a:gd name="connsiteY2" fmla="*/ 5211760 h 5211760"/>
              <a:gd name="connsiteX3" fmla="*/ 0 w 5211762"/>
              <a:gd name="connsiteY3" fmla="*/ 2605880 h 5211760"/>
              <a:gd name="connsiteX4" fmla="*/ 2605881 w 5211762"/>
              <a:gd name="connsiteY4" fmla="*/ 0 h 521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1762" h="5211760">
                <a:moveTo>
                  <a:pt x="2605881" y="0"/>
                </a:moveTo>
                <a:cubicBezTo>
                  <a:pt x="4045069" y="0"/>
                  <a:pt x="5211762" y="1166692"/>
                  <a:pt x="5211762" y="2605880"/>
                </a:cubicBezTo>
                <a:cubicBezTo>
                  <a:pt x="5211762" y="4045068"/>
                  <a:pt x="4045069" y="5211760"/>
                  <a:pt x="2605881" y="5211760"/>
                </a:cubicBezTo>
                <a:cubicBezTo>
                  <a:pt x="1166693" y="5211760"/>
                  <a:pt x="0" y="4045068"/>
                  <a:pt x="0" y="2605880"/>
                </a:cubicBezTo>
                <a:cubicBezTo>
                  <a:pt x="0" y="1166692"/>
                  <a:pt x="1166693" y="0"/>
                  <a:pt x="26058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5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127690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-1109345" y="7298690"/>
            <a:ext cx="1754505" cy="175450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 userDrawn="1"/>
        </p:nvSpPr>
        <p:spPr>
          <a:xfrm>
            <a:off x="4798060" y="7101205"/>
            <a:ext cx="197485" cy="197485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Diamond 8"/>
          <p:cNvSpPr/>
          <p:nvPr userDrawn="1"/>
        </p:nvSpPr>
        <p:spPr>
          <a:xfrm>
            <a:off x="9227185" y="4903470"/>
            <a:ext cx="326390" cy="326390"/>
          </a:xfrm>
          <a:prstGeom prst="diamond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14436725" y="10026650"/>
            <a:ext cx="42037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trike="noStrike" spc="600" dirty="0">
                <a:solidFill>
                  <a:schemeClr val="bg1">
                    <a:lumMod val="8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Blog.naver.com/</a:t>
            </a:r>
            <a:r>
              <a:rPr lang="en-US" sz="1600" strike="noStrike" spc="600" dirty="0" err="1">
                <a:solidFill>
                  <a:schemeClr val="bg1">
                    <a:lumMod val="85000"/>
                  </a:schemeClr>
                </a:solidFill>
                <a:latin typeface="Geomanist Regular" panose="02000503000000020004" pitchFamily="50" charset="0"/>
                <a:ea typeface="Roboto Condensed" panose="02000000000000000000" pitchFamily="2" charset="0"/>
                <a:cs typeface="Segoe UI" panose="020B0502040204020203" pitchFamily="34" charset="0"/>
              </a:rPr>
              <a:t>imjandi</a:t>
            </a:r>
            <a:endParaRPr lang="id-ID" sz="1600" strike="noStrike" spc="600" dirty="0">
              <a:solidFill>
                <a:schemeClr val="bg1">
                  <a:lumMod val="85000"/>
                </a:schemeClr>
              </a:solidFill>
              <a:latin typeface="Geomanist Regular" panose="02000503000000020004" pitchFamily="50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18775680" y="-701040"/>
            <a:ext cx="1402715" cy="1402715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Diamond 26"/>
          <p:cNvSpPr/>
          <p:nvPr userDrawn="1"/>
        </p:nvSpPr>
        <p:spPr>
          <a:xfrm>
            <a:off x="8363585" y="8756650"/>
            <a:ext cx="326390" cy="326390"/>
          </a:xfrm>
          <a:prstGeom prst="diamond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 userDrawn="1"/>
        </p:nvSpPr>
        <p:spPr>
          <a:xfrm>
            <a:off x="-516890" y="408305"/>
            <a:ext cx="872490" cy="872490"/>
          </a:xfrm>
          <a:prstGeom prst="ellips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 userDrawn="1"/>
        </p:nvSpPr>
        <p:spPr>
          <a:xfrm flipV="1">
            <a:off x="17134205" y="7914005"/>
            <a:ext cx="523240" cy="5232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Freeform: Shape 32"/>
          <p:cNvSpPr/>
          <p:nvPr userDrawn="1"/>
        </p:nvSpPr>
        <p:spPr>
          <a:xfrm flipV="1">
            <a:off x="12931775" y="135255"/>
            <a:ext cx="196850" cy="1968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 userDrawn="1"/>
        </p:nvSpPr>
        <p:spPr>
          <a:xfrm>
            <a:off x="19031585" y="3190875"/>
            <a:ext cx="962660" cy="9626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Isosceles Triangle 36"/>
          <p:cNvSpPr/>
          <p:nvPr userDrawn="1"/>
        </p:nvSpPr>
        <p:spPr>
          <a:xfrm rot="19384964">
            <a:off x="11768455" y="10704195"/>
            <a:ext cx="365125" cy="314960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Isosceles Triangle 37"/>
          <p:cNvSpPr/>
          <p:nvPr userDrawn="1"/>
        </p:nvSpPr>
        <p:spPr>
          <a:xfrm rot="19384964">
            <a:off x="1973580" y="3300730"/>
            <a:ext cx="516255" cy="445135"/>
          </a:xfrm>
          <a:prstGeom prst="triangle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 userDrawn="1"/>
        </p:nvSpPr>
        <p:spPr>
          <a:xfrm>
            <a:off x="4798060" y="1497330"/>
            <a:ext cx="412115" cy="41211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jp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230803092507.png"></Relationship><Relationship Id="rId4" Type="http://schemas.openxmlformats.org/officeDocument/2006/relationships/image" Target="../media/fImage159723095082.png"></Relationship><Relationship Id="rId5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87263045082.png"></Relationship><Relationship Id="rId5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5.jpeg"></Relationship><Relationship Id="rId3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150542339631.png"></Relationship><Relationship Id="rId6" Type="http://schemas.openxmlformats.org/officeDocument/2006/relationships/image" Target="../media/fImage87263045082.png"></Relationship><Relationship Id="rId7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image" Target="../media/fImage92519271520.png"></Relationship><Relationship Id="rId7" Type="http://schemas.openxmlformats.org/officeDocument/2006/relationships/image" Target="../media/fImage119863055082.png"></Relationship><Relationship Id="rId8" Type="http://schemas.openxmlformats.org/officeDocument/2006/relationships/image" Target="../media/fImage110413065939.png"></Relationship><Relationship Id="rId9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134593075082.png"></Relationship><Relationship Id="rId5" Type="http://schemas.openxmlformats.org/officeDocument/2006/relationships/image" Target="../media/fImage107973044207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153393054207.png"></Relationship><Relationship Id="rId6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57952961868.png"></Relationship><Relationship Id="rId3" Type="http://schemas.openxmlformats.org/officeDocument/2006/relationships/image" Target="../media/fImage170442973999.png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개체 틀 41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71"/>
          <a:stretch>
            <a:fillRect/>
          </a:stretch>
        </p:blipFill>
        <p:spPr>
          <a:xfrm>
            <a:off x="0" y="0"/>
            <a:ext cx="19477355" cy="109728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8100" y="-346710"/>
            <a:ext cx="19477355" cy="10972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82000"/>
                </a:schemeClr>
              </a:gs>
              <a:gs pos="100000">
                <a:schemeClr val="tx1">
                  <a:lumMod val="75000"/>
                  <a:lumOff val="25000"/>
                  <a:alpha val="1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spc="300" dirty="0" err="1">
                <a:latin typeface="Myriad Pro Cond" panose="020B0506030403020204" pitchFamily="34" charset="0"/>
                <a:ea typeface="HY강B" panose="02030600000101010101" pitchFamily="18" charset="-127"/>
              </a:rPr>
              <a:t>마이다비</a:t>
            </a:r>
            <a:r>
              <a:rPr lang="en-US" altLang="ko-KR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(</a:t>
            </a:r>
            <a:r>
              <a:rPr lang="ko-KR" altLang="en-US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다이어트비서</a:t>
            </a:r>
            <a:r>
              <a:rPr lang="en-US" altLang="ko-KR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)</a:t>
            </a:r>
          </a:p>
          <a:p>
            <a:pPr algn="ctr"/>
            <a:r>
              <a:rPr lang="ko-KR" altLang="en-US" sz="8000" b="1" spc="300" dirty="0">
                <a:latin typeface="Myriad Pro Cond" panose="020B0506030403020204" pitchFamily="34" charset="0"/>
                <a:ea typeface="HY강B" panose="02030600000101010101" pitchFamily="18" charset="-127"/>
              </a:rPr>
              <a:t>기획안</a:t>
            </a:r>
            <a:endParaRPr lang="id-ID" sz="8000" b="1" spc="300" dirty="0">
              <a:latin typeface="Myriad Pro Cond" panose="020B0506030403020204" pitchFamily="34" charset="0"/>
              <a:ea typeface="HY강B" panose="02030600000101010101" pitchFamily="18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79030" y="6511290"/>
            <a:ext cx="4493260" cy="95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모바일 스튜디오 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7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조 이성원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2800" spc="300" dirty="0" err="1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송근영</a:t>
            </a:r>
            <a:r>
              <a:rPr lang="en-US" altLang="ko-KR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2800" spc="300" dirty="0">
                <a:solidFill>
                  <a:schemeClr val="bg1">
                    <a:lumMod val="75000"/>
                  </a:schemeClr>
                </a:solidFill>
                <a:latin typeface="Gill Sans MT Condensed" panose="020B0506020104020203" pitchFamily="34" charset="0"/>
                <a:cs typeface="Segoe UI" panose="020B0502040204020203" pitchFamily="34" charset="0"/>
              </a:rPr>
              <a:t>최연주</a:t>
            </a:r>
            <a:endParaRPr lang="id-ID" sz="2800" spc="300" dirty="0">
              <a:solidFill>
                <a:schemeClr val="bg1">
                  <a:lumMod val="75000"/>
                </a:schemeClr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82820" y="7104380"/>
            <a:ext cx="197485" cy="1974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Diamond 19"/>
          <p:cNvSpPr/>
          <p:nvPr/>
        </p:nvSpPr>
        <p:spPr>
          <a:xfrm>
            <a:off x="10784205" y="2583815"/>
            <a:ext cx="326390" cy="326390"/>
          </a:xfrm>
          <a:prstGeom prst="diamond">
            <a:avLst/>
          </a:prstGeom>
          <a:solidFill>
            <a:schemeClr val="accent3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18775680" y="-701040"/>
            <a:ext cx="1402715" cy="140271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Diamond 21"/>
          <p:cNvSpPr/>
          <p:nvPr/>
        </p:nvSpPr>
        <p:spPr>
          <a:xfrm>
            <a:off x="7967980" y="9912350"/>
            <a:ext cx="326390" cy="326390"/>
          </a:xfrm>
          <a:prstGeom prst="diamond">
            <a:avLst/>
          </a:prstGeom>
          <a:solidFill>
            <a:schemeClr val="accent3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-516890" y="408305"/>
            <a:ext cx="872490" cy="872490"/>
          </a:xfrm>
          <a:prstGeom prst="ellipse">
            <a:avLst/>
          </a:prstGeom>
          <a:solidFill>
            <a:schemeClr val="accent5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reeform: Shape 23"/>
          <p:cNvSpPr/>
          <p:nvPr/>
        </p:nvSpPr>
        <p:spPr>
          <a:xfrm flipV="1">
            <a:off x="17053560" y="9083040"/>
            <a:ext cx="336550" cy="3365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: Shape 24"/>
          <p:cNvSpPr/>
          <p:nvPr/>
        </p:nvSpPr>
        <p:spPr>
          <a:xfrm flipV="1">
            <a:off x="12931775" y="135255"/>
            <a:ext cx="196850" cy="1968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reeform: Shape 25"/>
          <p:cNvSpPr/>
          <p:nvPr/>
        </p:nvSpPr>
        <p:spPr>
          <a:xfrm>
            <a:off x="19065240" y="4803140"/>
            <a:ext cx="1201420" cy="120142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Isosceles Triangle 26"/>
          <p:cNvSpPr/>
          <p:nvPr/>
        </p:nvSpPr>
        <p:spPr>
          <a:xfrm rot="19384964">
            <a:off x="11768455" y="10704195"/>
            <a:ext cx="365125" cy="314960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Isosceles Triangle 27"/>
          <p:cNvSpPr/>
          <p:nvPr/>
        </p:nvSpPr>
        <p:spPr>
          <a:xfrm rot="19384964">
            <a:off x="2078355" y="3390900"/>
            <a:ext cx="306705" cy="26416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reeform: Shape 28"/>
          <p:cNvSpPr/>
          <p:nvPr/>
        </p:nvSpPr>
        <p:spPr>
          <a:xfrm>
            <a:off x="4881880" y="1581150"/>
            <a:ext cx="245110" cy="24511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Freeform: Shape 29"/>
          <p:cNvSpPr/>
          <p:nvPr/>
        </p:nvSpPr>
        <p:spPr>
          <a:xfrm>
            <a:off x="15267305" y="2723515"/>
            <a:ext cx="962660" cy="96266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270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Freeform: Shape 30"/>
          <p:cNvSpPr/>
          <p:nvPr/>
        </p:nvSpPr>
        <p:spPr>
          <a:xfrm>
            <a:off x="4996180" y="3204845"/>
            <a:ext cx="590550" cy="59055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06500" dist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: Shape 31"/>
          <p:cNvSpPr/>
          <p:nvPr/>
        </p:nvSpPr>
        <p:spPr>
          <a:xfrm>
            <a:off x="7211695" y="-663575"/>
            <a:ext cx="1205230" cy="120523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206500" dist="279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Isosceles Triangle 32"/>
          <p:cNvSpPr/>
          <p:nvPr/>
        </p:nvSpPr>
        <p:spPr>
          <a:xfrm rot="19384964">
            <a:off x="11599545" y="8985885"/>
            <a:ext cx="306705" cy="264160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reeform: Shape 33"/>
          <p:cNvSpPr/>
          <p:nvPr/>
        </p:nvSpPr>
        <p:spPr>
          <a:xfrm>
            <a:off x="-892810" y="8919845"/>
            <a:ext cx="1459865" cy="145986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>
              <a:alpha val="36000"/>
            </a:schemeClr>
          </a:solidFill>
          <a:ln>
            <a:noFill/>
          </a:ln>
          <a:effectLst>
            <a:outerShdw blurRad="12700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Isosceles Triangle 34"/>
          <p:cNvSpPr/>
          <p:nvPr/>
        </p:nvSpPr>
        <p:spPr>
          <a:xfrm rot="19384964">
            <a:off x="11650980" y="2253615"/>
            <a:ext cx="306705" cy="264160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1270000" dist="241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6436360" y="1854835"/>
            <a:ext cx="197485" cy="1974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4" name="Group 22"/>
          <p:cNvGrpSpPr/>
          <p:nvPr/>
        </p:nvGrpSpPr>
        <p:grpSpPr>
          <a:xfrm>
            <a:off x="9441815" y="7417435"/>
            <a:ext cx="593725" cy="593725"/>
            <a:chOff x="9441815" y="7417435"/>
            <a:chExt cx="593725" cy="593725"/>
          </a:xfrm>
        </p:grpSpPr>
        <p:sp>
          <p:nvSpPr>
            <p:cNvPr id="45" name="Oval 23"/>
            <p:cNvSpPr/>
            <p:nvPr/>
          </p:nvSpPr>
          <p:spPr>
            <a:xfrm>
              <a:off x="9441815" y="7417435"/>
              <a:ext cx="593725" cy="593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0" dist="254000" dir="5400000" sx="78000" sy="7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 rot="5400000">
              <a:off x="9675495" y="7605395"/>
              <a:ext cx="125730" cy="217805"/>
            </a:xfrm>
            <a:custGeom>
              <a:avLst/>
              <a:gdLst>
                <a:gd name="T0" fmla="*/ 917464 w 228"/>
                <a:gd name="T1" fmla="*/ 6378503 h 396"/>
                <a:gd name="T2" fmla="*/ 917464 w 228"/>
                <a:gd name="T3" fmla="*/ 6378503 h 396"/>
                <a:gd name="T4" fmla="*/ 20449952 w 228"/>
                <a:gd name="T5" fmla="*/ 25644259 h 396"/>
                <a:gd name="T6" fmla="*/ 917464 w 228"/>
                <a:gd name="T7" fmla="*/ 45951270 h 396"/>
                <a:gd name="T8" fmla="*/ 917464 w 228"/>
                <a:gd name="T9" fmla="*/ 45951270 h 396"/>
                <a:gd name="T10" fmla="*/ 0 w 228"/>
                <a:gd name="T11" fmla="*/ 47773648 h 396"/>
                <a:gd name="T12" fmla="*/ 3801645 w 228"/>
                <a:gd name="T13" fmla="*/ 51418403 h 396"/>
                <a:gd name="T14" fmla="*/ 6554398 w 228"/>
                <a:gd name="T15" fmla="*/ 50507395 h 396"/>
                <a:gd name="T16" fmla="*/ 6554398 w 228"/>
                <a:gd name="T17" fmla="*/ 50507395 h 396"/>
                <a:gd name="T18" fmla="*/ 28839639 w 228"/>
                <a:gd name="T19" fmla="*/ 28507892 h 396"/>
                <a:gd name="T20" fmla="*/ 28839639 w 228"/>
                <a:gd name="T21" fmla="*/ 28507892 h 396"/>
                <a:gd name="T22" fmla="*/ 29757103 w 228"/>
                <a:gd name="T23" fmla="*/ 25644259 h 396"/>
                <a:gd name="T24" fmla="*/ 29757103 w 228"/>
                <a:gd name="T25" fmla="*/ 25644259 h 396"/>
                <a:gd name="T26" fmla="*/ 29757103 w 228"/>
                <a:gd name="T27" fmla="*/ 25644259 h 396"/>
                <a:gd name="T28" fmla="*/ 28839639 w 228"/>
                <a:gd name="T29" fmla="*/ 22910511 h 396"/>
                <a:gd name="T30" fmla="*/ 28839639 w 228"/>
                <a:gd name="T31" fmla="*/ 22910511 h 396"/>
                <a:gd name="T32" fmla="*/ 6554398 w 228"/>
                <a:gd name="T33" fmla="*/ 911369 h 396"/>
                <a:gd name="T34" fmla="*/ 6554398 w 228"/>
                <a:gd name="T35" fmla="*/ 911369 h 396"/>
                <a:gd name="T36" fmla="*/ 3801645 w 228"/>
                <a:gd name="T37" fmla="*/ 0 h 396"/>
                <a:gd name="T38" fmla="*/ 0 w 228"/>
                <a:gd name="T39" fmla="*/ 3644756 h 396"/>
                <a:gd name="T40" fmla="*/ 917464 w 228"/>
                <a:gd name="T41" fmla="*/ 6378503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012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531350" y="5852160"/>
            <a:ext cx="9028430" cy="4718685"/>
            <a:chOff x="9531350" y="5852160"/>
            <a:chExt cx="9028430" cy="471868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531350" y="5852160"/>
              <a:ext cx="9028430" cy="471868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96220" y="9737090"/>
              <a:ext cx="2407285" cy="35877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89540" y="7911465"/>
              <a:ext cx="7195185" cy="3956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277475" y="6329045"/>
              <a:ext cx="7195185" cy="70421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6</a:t>
              </a: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내 정보 탭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323195" y="7301865"/>
              <a:ext cx="7441565" cy="15513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 정보 탭은 개인의 개인정보를 보여주는 탭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내가 해 온 자기관리에 대한 간단한 통계기능 제공</a:t>
              </a:r>
              <a:endParaRPr lang="ko-KR" altLang="en-US" sz="18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리스트 및 그래프 형태로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3045" y="5537200"/>
            <a:ext cx="8028940" cy="4810125"/>
          </a:xfrm>
          <a:prstGeom prst="rect"/>
          <a:noFill/>
        </p:spPr>
      </p:pic>
      <p:pic>
        <p:nvPicPr>
          <p:cNvPr id="26" name="그림 25" descr="C:/Users/LG/AppData/Roaming/PolarisOffice/ETemp/19116_10808096/fImage1597230950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10665" y="353695"/>
            <a:ext cx="5367020" cy="4935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/>
        </p:nvSpPr>
        <p:spPr>
          <a:xfrm>
            <a:off x="10035540" y="1132840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: Shape 16"/>
          <p:cNvSpPr/>
          <p:nvPr/>
        </p:nvSpPr>
        <p:spPr>
          <a:xfrm>
            <a:off x="2382520" y="3401695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reeform: Shape 17"/>
          <p:cNvSpPr/>
          <p:nvPr/>
        </p:nvSpPr>
        <p:spPr>
          <a:xfrm>
            <a:off x="5912485" y="8814435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Freeform: Shape 18"/>
          <p:cNvSpPr/>
          <p:nvPr/>
        </p:nvSpPr>
        <p:spPr>
          <a:xfrm>
            <a:off x="17454880" y="2654300"/>
            <a:ext cx="307340" cy="307340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2700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6066155" y="4686300"/>
            <a:ext cx="7345045" cy="1644015"/>
            <a:chOff x="6066155" y="4686300"/>
            <a:chExt cx="7345045" cy="1644015"/>
          </a:xfrm>
        </p:grpSpPr>
        <p:sp>
          <p:nvSpPr>
            <p:cNvPr id="21" name="Rectangle 20"/>
            <p:cNvSpPr/>
            <p:nvPr/>
          </p:nvSpPr>
          <p:spPr>
            <a:xfrm>
              <a:off x="6066155" y="4686300"/>
              <a:ext cx="7345045" cy="132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panose="02000503000000020004" pitchFamily="50" charset="0"/>
                  <a:ea typeface="Roboto Condensed" panose="02000000000000000000" pitchFamily="2" charset="0"/>
                  <a:cs typeface="Segoe UI" panose="020B0502040204020203" pitchFamily="34" charset="0"/>
                </a:rPr>
                <a:t>Thank You!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52945" y="5930265"/>
              <a:ext cx="5371465" cy="400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7</a:t>
              </a:r>
              <a:r>
                <a:rPr lang="ko-KR" alt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조 이성원 </a:t>
              </a:r>
              <a:r>
                <a:rPr lang="ko-KR" altLang="en-US" sz="2000" dirty="0" err="1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송근영</a:t>
              </a:r>
              <a:r>
                <a:rPr lang="ko-KR" alt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 최연주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88950D-0452-4FE9-9C6C-D94102CCEF43}"/>
              </a:ext>
            </a:extLst>
          </p:cNvPr>
          <p:cNvSpPr/>
          <p:nvPr/>
        </p:nvSpPr>
        <p:spPr>
          <a:xfrm>
            <a:off x="14711680" y="9831070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61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 dir="u"/>
      </p:transition>
    </mc:Choice>
    <mc:Fallback>
      <p:transition spd="slow"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10960" y="4209415"/>
            <a:ext cx="6390005" cy="25533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“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다이어트를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스스로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결심했을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때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체중관리를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위해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운동과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식단을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관리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받고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싶지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 </a:t>
            </a:r>
            <a:r>
              <a: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Calibri" charset="0"/>
                <a:cs typeface="+mn-cs"/>
              </a:rPr>
              <a:t>않았나요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sx="100000" sy="100000" blurRad="1270000" dist="0" dir="0" rotWithShape="0" algn="ctr">
                    <a:schemeClr val="bg1">
                      <a:lumMod val="50000"/>
                      <a:alpha val="40000"/>
                    </a:schemeClr>
                  </a:outerShdw>
                </a:effectLst>
                <a:latin typeface="Geomanist Regular" charset="0"/>
                <a:ea typeface="Geomanist Regular" charset="0"/>
              </a:rPr>
              <a:t>?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Geomanist Regular" charset="0"/>
              <a:ea typeface="Geomanist Regular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6736080" y="7016750"/>
            <a:ext cx="1111885" cy="111188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11688445" y="2844165"/>
            <a:ext cx="1111885" cy="111188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B1487-2F38-4CD9-87BA-97EE5D357942}"/>
              </a:ext>
            </a:extLst>
          </p:cNvPr>
          <p:cNvSpPr/>
          <p:nvPr/>
        </p:nvSpPr>
        <p:spPr>
          <a:xfrm>
            <a:off x="14867255" y="10003790"/>
            <a:ext cx="4023360" cy="518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65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>
            <a:spLocks/>
          </p:cNvSpPr>
          <p:nvPr/>
        </p:nvSpPr>
        <p:spPr>
          <a:xfrm rot="0">
            <a:off x="14807565" y="9914890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Calibri" charset="0"/>
                <a:ea typeface="Calibri" charset="0"/>
                <a:cs typeface="+mn-cs"/>
              </a:rPr>
              <a:t>ㅊ</a:t>
            </a: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 rot="0">
            <a:off x="2085975" y="4892040"/>
            <a:ext cx="6041390" cy="7969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간단하고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직관적으로</a:t>
            </a:r>
            <a:endParaRPr lang="ko-KR" altLang="en-US" sz="2000">
              <a:solidFill>
                <a:schemeClr val="bg1">
                  <a:lumMod val="65000"/>
                </a:schemeClr>
              </a:solidFill>
              <a:latin typeface="Segoe UI" charset="0"/>
              <a:ea typeface="Calibri" charset="0"/>
              <a:cs typeface="Segoe UI" charset="0"/>
            </a:endParaRPr>
          </a:p>
          <a:p>
            <a:pPr marL="0" indent="0" algn="l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오늘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나의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건강을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rPr>
              <a:t>관리하다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rPr>
              <a:t>.</a:t>
            </a:r>
            <a:endParaRPr lang="ko-KR" altLang="en-US" sz="2000">
              <a:solidFill>
                <a:schemeClr val="bg1">
                  <a:lumMod val="65000"/>
                </a:schemeClr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26310" y="6860540"/>
            <a:ext cx="4321810" cy="640715"/>
            <a:chOff x="2226310" y="6860540"/>
            <a:chExt cx="4321810" cy="640715"/>
          </a:xfrm>
        </p:grpSpPr>
        <p:sp>
          <p:nvSpPr>
            <p:cNvPr id="58" name="Oval 57"/>
            <p:cNvSpPr>
              <a:spLocks/>
            </p:cNvSpPr>
            <p:nvPr/>
          </p:nvSpPr>
          <p:spPr>
            <a:xfrm rot="0">
              <a:off x="2226310" y="6860540"/>
              <a:ext cx="641350" cy="641350"/>
            </a:xfrm>
            <a:prstGeom prst="ellipse"/>
            <a:solidFill>
              <a:schemeClr val="accent1"/>
            </a:solidFill>
            <a:ln w="0">
              <a:noFill/>
              <a:prstDash/>
            </a:ln>
            <a:effectLst>
              <a:outerShdw sx="75000" sy="75000" blurRad="381000" dist="292100" dir="2700000" rotWithShape="0" algn="tl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>
            <a:xfrm rot="0">
              <a:off x="3125470" y="6967220"/>
              <a:ext cx="3423285" cy="42799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나만을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위한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다이어트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비서</a:t>
              </a:r>
              <a:r>
                <a:rPr lang="en-US" altLang="ko-KR" sz="2000" b="1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!</a:t>
              </a:r>
              <a:endParaRPr lang="ko-KR" altLang="en-US" sz="2000" b="1">
                <a:solidFill>
                  <a:schemeClr val="bg1">
                    <a:lumMod val="50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60" name="Freeform 5"/>
            <p:cNvSpPr>
              <a:spLocks/>
            </p:cNvSpPr>
            <p:nvPr/>
          </p:nvSpPr>
          <p:spPr bwMode="auto">
            <a:xfrm rot="0">
              <a:off x="2484755" y="7073265"/>
              <a:ext cx="125095" cy="216535"/>
            </a:xfrm>
            <a:custGeom>
              <a:gdLst>
                <a:gd fmla="*/ 7 w 229" name="TX0"/>
                <a:gd fmla="*/ 49 h 397" name="TY0"/>
                <a:gd fmla="*/ 7 w 229" name="TX1"/>
                <a:gd fmla="*/ 49 h 397" name="TY1"/>
                <a:gd fmla="*/ 156 w 229" name="TX2"/>
                <a:gd fmla="*/ 197 h 397" name="TY2"/>
                <a:gd fmla="*/ 7 w 229" name="TX3"/>
                <a:gd fmla="*/ 353 h 397" name="TY3"/>
                <a:gd fmla="*/ 0 w 229" name="TX4"/>
                <a:gd fmla="*/ 367 h 397" name="TY4"/>
                <a:gd fmla="*/ 29 w 229" name="TX5"/>
                <a:gd fmla="*/ 395 h 397" name="TY5"/>
                <a:gd fmla="*/ 50 w 229" name="TX6"/>
                <a:gd fmla="*/ 388 h 397" name="TY6"/>
                <a:gd fmla="*/ 220 w 229" name="TX7"/>
                <a:gd fmla="*/ 219 h 397" name="TY7"/>
                <a:gd fmla="*/ 227 w 229" name="TX8"/>
                <a:gd fmla="*/ 197 h 397" name="TY8"/>
                <a:gd fmla="*/ 220 w 229" name="TX9"/>
                <a:gd fmla="*/ 176 h 397" name="TY9"/>
                <a:gd fmla="*/ 50 w 229" name="TX10"/>
                <a:gd fmla="*/ 7 h 397" name="TY10"/>
                <a:gd fmla="*/ 29 w 229" name="TX11"/>
                <a:gd fmla="*/ 0 h 397" name="TY11"/>
                <a:gd fmla="*/ 0 w 229" name="TX12"/>
                <a:gd fmla="*/ 28 h 397" name="TY12"/>
                <a:gd fmla="*/ 7 w 229" name="TX13"/>
                <a:gd fmla="*/ 49 h 397" name="TY13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</a:cxnLst>
              <a:rect l="l" t="t" r="r" b="b"/>
              <a:pathLst>
                <a:path w="229" h="397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none" lIns="91440" tIns="45720" rIns="91440" bIns="45720" numCol="1" vert="horz" anchor="ctr">
              <a:no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</p:grpSp>
      <p:sp>
        <p:nvSpPr>
          <p:cNvPr id="67" name="Freeform: Shape 66"/>
          <p:cNvSpPr/>
          <p:nvPr/>
        </p:nvSpPr>
        <p:spPr>
          <a:xfrm>
            <a:off x="8791575" y="1909445"/>
            <a:ext cx="1369695" cy="1369695"/>
          </a:xfrm>
          <a:custGeom>
            <a:avLst/>
            <a:gdLst>
              <a:gd name="connsiteX0" fmla="*/ 877329 w 1754660"/>
              <a:gd name="connsiteY0" fmla="*/ 244759 h 1754660"/>
              <a:gd name="connsiteX1" fmla="*/ 244758 w 1754660"/>
              <a:gd name="connsiteY1" fmla="*/ 877329 h 1754660"/>
              <a:gd name="connsiteX2" fmla="*/ 877329 w 1754660"/>
              <a:gd name="connsiteY2" fmla="*/ 1509899 h 1754660"/>
              <a:gd name="connsiteX3" fmla="*/ 1509900 w 1754660"/>
              <a:gd name="connsiteY3" fmla="*/ 877329 h 1754660"/>
              <a:gd name="connsiteX4" fmla="*/ 877329 w 1754660"/>
              <a:gd name="connsiteY4" fmla="*/ 244759 h 1754660"/>
              <a:gd name="connsiteX5" fmla="*/ 877330 w 1754660"/>
              <a:gd name="connsiteY5" fmla="*/ 0 h 1754660"/>
              <a:gd name="connsiteX6" fmla="*/ 1754660 w 1754660"/>
              <a:gd name="connsiteY6" fmla="*/ 877330 h 1754660"/>
              <a:gd name="connsiteX7" fmla="*/ 877330 w 1754660"/>
              <a:gd name="connsiteY7" fmla="*/ 1754660 h 1754660"/>
              <a:gd name="connsiteX8" fmla="*/ 0 w 1754660"/>
              <a:gd name="connsiteY8" fmla="*/ 877330 h 1754660"/>
              <a:gd name="connsiteX9" fmla="*/ 877330 w 1754660"/>
              <a:gd name="connsiteY9" fmla="*/ 0 h 175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4660" h="1754660">
                <a:moveTo>
                  <a:pt x="877329" y="244759"/>
                </a:moveTo>
                <a:cubicBezTo>
                  <a:pt x="527970" y="244759"/>
                  <a:pt x="244758" y="527970"/>
                  <a:pt x="244758" y="877329"/>
                </a:cubicBezTo>
                <a:cubicBezTo>
                  <a:pt x="244758" y="1226688"/>
                  <a:pt x="527970" y="1509899"/>
                  <a:pt x="877329" y="1509899"/>
                </a:cubicBezTo>
                <a:cubicBezTo>
                  <a:pt x="1226688" y="1509899"/>
                  <a:pt x="1509900" y="1226688"/>
                  <a:pt x="1509900" y="877329"/>
                </a:cubicBezTo>
                <a:cubicBezTo>
                  <a:pt x="1509900" y="527970"/>
                  <a:pt x="1226688" y="244759"/>
                  <a:pt x="877329" y="244759"/>
                </a:cubicBezTo>
                <a:close/>
                <a:moveTo>
                  <a:pt x="877330" y="0"/>
                </a:moveTo>
                <a:cubicBezTo>
                  <a:pt x="1361866" y="0"/>
                  <a:pt x="1754660" y="392794"/>
                  <a:pt x="1754660" y="877330"/>
                </a:cubicBezTo>
                <a:cubicBezTo>
                  <a:pt x="1754660" y="1361866"/>
                  <a:pt x="1361866" y="1754660"/>
                  <a:pt x="877330" y="1754660"/>
                </a:cubicBezTo>
                <a:cubicBezTo>
                  <a:pt x="392794" y="1754660"/>
                  <a:pt x="0" y="1361866"/>
                  <a:pt x="0" y="877330"/>
                </a:cubicBezTo>
                <a:cubicBezTo>
                  <a:pt x="0" y="392794"/>
                  <a:pt x="392794" y="0"/>
                  <a:pt x="877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292100" dir="2700000" sx="90000" sy="9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12402820" y="4378325"/>
            <a:ext cx="3794760" cy="2216150"/>
          </a:xfrm>
          <a:prstGeom prst="rect">
            <a:avLst/>
          </a:prstGeom>
          <a:effectLst>
            <a:outerShdw blurRad="1270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13800" b="1" dirty="0">
                <a:solidFill>
                  <a:schemeClr val="bg1">
                    <a:alpha val="50000"/>
                  </a:schemeClr>
                </a:solidFill>
                <a:latin typeface="Geomanist Regular" panose="02000503000000020004" pitchFamily="50" charset="0"/>
              </a:rPr>
              <a:t>Image</a:t>
            </a:r>
            <a:endParaRPr lang="id-ID" sz="13800" b="1" dirty="0">
              <a:solidFill>
                <a:schemeClr val="bg1">
                  <a:alpha val="50000"/>
                </a:schemeClr>
              </a:solidFill>
              <a:latin typeface="Geomanist Regular" panose="02000503000000020004" pitchFamily="50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2986062">
            <a:off x="9556750" y="7564120"/>
            <a:ext cx="530860" cy="457200"/>
          </a:xfrm>
          <a:prstGeom prst="triangle">
            <a:avLst/>
          </a:prstGeom>
          <a:ln>
            <a:noFill/>
          </a:ln>
          <a:effectLst>
            <a:outerShdw blurRad="444500" dist="292100" dir="2700000" sx="80000" sy="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2065020" y="3315970"/>
            <a:ext cx="2646680" cy="1090295"/>
            <a:chOff x="2065020" y="3315970"/>
            <a:chExt cx="2646680" cy="1090295"/>
          </a:xfrm>
        </p:grpSpPr>
        <p:sp>
          <p:nvSpPr>
            <p:cNvPr id="14" name="Rectangle 13"/>
            <p:cNvSpPr>
              <a:spLocks/>
            </p:cNvSpPr>
            <p:nvPr/>
          </p:nvSpPr>
          <p:spPr>
            <a:xfrm rot="0">
              <a:off x="2065020" y="3575685"/>
              <a:ext cx="2647315" cy="831850"/>
            </a:xfrm>
            <a:prstGeom prst="rect"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4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Calibri" charset="0"/>
                  <a:cs typeface="Segoe UI" charset="0"/>
                </a:rPr>
                <a:t>마이</a:t>
              </a:r>
              <a:r>
                <a:rPr lang="ko-KR" altLang="en-US" sz="4800">
                  <a:solidFill>
                    <a:schemeClr val="accent1"/>
                  </a:solidFill>
                  <a:latin typeface="Geomanist Regular" charset="0"/>
                  <a:ea typeface="Calibri" charset="0"/>
                  <a:cs typeface="Segoe UI" charset="0"/>
                </a:rPr>
                <a:t>다비</a:t>
              </a:r>
              <a:endParaRPr lang="ko-KR" altLang="en-US" sz="4800">
                <a:solidFill>
                  <a:schemeClr val="accent1"/>
                </a:solidFill>
                <a:latin typeface="Geomanist Regular" charset="0"/>
                <a:ea typeface="Calibri" charset="0"/>
                <a:cs typeface="Segoe UI" charset="0"/>
              </a:endParaRPr>
            </a:p>
          </p:txBody>
        </p:sp>
        <p:sp>
          <p:nvSpPr>
            <p:cNvPr id="15" name="Rectangle: Rounded Corners 14"/>
            <p:cNvSpPr>
              <a:spLocks/>
            </p:cNvSpPr>
            <p:nvPr/>
          </p:nvSpPr>
          <p:spPr>
            <a:xfrm rot="0">
              <a:off x="2186940" y="3315970"/>
              <a:ext cx="360680" cy="26035"/>
            </a:xfrm>
            <a:prstGeom prst="roundRect">
              <a:avLst>
                <a:gd name="adj" fmla="val 0"/>
              </a:avLst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</p:grpSp>
      <p:pic>
        <p:nvPicPr>
          <p:cNvPr id="69" name="그림 68" descr="C:/Users/LG/AppData/Roaming/PolarisOffice/ETemp/22212_5762696/fImage8726304508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527925" y="383540"/>
            <a:ext cx="5682615" cy="98380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11600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5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3" grpId="1" animBg="1"/>
      <p:bldP spid="2" grpId="2" animBg="1"/>
      <p:bldP spid="67" grpId="3" animBg="1"/>
      <p:bldP spid="12" grpId="4" animBg="1"/>
      <p:bldP spid="68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/>
          </p:cNvCxnSpPr>
          <p:nvPr/>
        </p:nvCxnSpPr>
        <p:spPr>
          <a:xfrm rot="5400000">
            <a:off x="6136640" y="480568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rot="5400000">
            <a:off x="13340715" y="480568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rot="18900000" flipH="1">
            <a:off x="7134225" y="217424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rot="2700000">
            <a:off x="12312650" y="2174240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rot="2700000" flipH="1" flipV="1">
            <a:off x="7164705" y="7436485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rot="18900000" flipV="1">
            <a:off x="12342495" y="7436485"/>
            <a:ext cx="0" cy="1362075"/>
          </a:xfrm>
          <a:prstGeom prst="line">
            <a:avLst/>
          </a:prstGeom>
          <a:ln w="3492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132955" y="2880360"/>
            <a:ext cx="5211445" cy="521144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3270230" y="1386205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38605" y="458597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270230" y="796798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72710" y="1386205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7815" y="458597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2710" y="7967980"/>
            <a:ext cx="1130300" cy="769620"/>
          </a:xfrm>
          <a:prstGeom prst="rect">
            <a:avLst/>
          </a:prstGeom>
          <a:effectLst>
            <a:outerShdw blurRad="177800" dist="635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sz="4400" b="1" dirty="0">
                <a:solidFill>
                  <a:schemeClr val="accent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Segoe UI" panose="020B0502040204020203" pitchFamily="34" charset="0"/>
              </a:rPr>
              <a:t>04</a:t>
            </a:r>
          </a:p>
        </p:txBody>
      </p:sp>
      <p:pic>
        <p:nvPicPr>
          <p:cNvPr id="19" name="그림 개체 틀 18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1" r="16641"/>
          <a:stretch>
            <a:fillRect/>
          </a:stretch>
        </p:blipFill>
        <p:spPr>
          <a:xfrm>
            <a:off x="7308215" y="3056255"/>
            <a:ext cx="4861560" cy="4861560"/>
          </a:xfrm>
        </p:spPr>
      </p:pic>
      <p:sp>
        <p:nvSpPr>
          <p:cNvPr id="30" name="Rectangle 20"/>
          <p:cNvSpPr/>
          <p:nvPr/>
        </p:nvSpPr>
        <p:spPr>
          <a:xfrm>
            <a:off x="3573145" y="2230120"/>
            <a:ext cx="2763520" cy="56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만보기 기능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20"/>
          <p:cNvSpPr/>
          <p:nvPr/>
        </p:nvSpPr>
        <p:spPr>
          <a:xfrm>
            <a:off x="2516505" y="5354955"/>
            <a:ext cx="2763520" cy="56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추천 기능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20"/>
          <p:cNvSpPr/>
          <p:nvPr/>
        </p:nvSpPr>
        <p:spPr>
          <a:xfrm>
            <a:off x="3187065" y="8737600"/>
            <a:ext cx="3115945" cy="6089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4572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Calibri" charset="0"/>
                <a:cs typeface="Segoe UI Light" charset="0"/>
              </a:rPr>
              <a:t>로그인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charset="0"/>
                <a:ea typeface="Segoe UI Light" charset="0"/>
                <a:cs typeface="Segoe UI Light" charset="0"/>
              </a:rPr>
              <a:t> 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  <a:latin typeface="Segoe UI Light" charset="0"/>
              <a:ea typeface="Calibri" charset="0"/>
              <a:cs typeface="Segoe UI Light" charset="0"/>
            </a:endParaRPr>
          </a:p>
        </p:txBody>
      </p:sp>
      <p:sp>
        <p:nvSpPr>
          <p:cNvPr id="33" name="Rectangle 20"/>
          <p:cNvSpPr/>
          <p:nvPr/>
        </p:nvSpPr>
        <p:spPr>
          <a:xfrm>
            <a:off x="13618210" y="8597265"/>
            <a:ext cx="3115310" cy="107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운동 체크리스트 및 달성율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Rectangle 20"/>
          <p:cNvSpPr/>
          <p:nvPr/>
        </p:nvSpPr>
        <p:spPr>
          <a:xfrm>
            <a:off x="13270230" y="2205990"/>
            <a:ext cx="2763520" cy="56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식단 관리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20"/>
          <p:cNvSpPr/>
          <p:nvPr/>
        </p:nvSpPr>
        <p:spPr>
          <a:xfrm>
            <a:off x="14238605" y="5369560"/>
            <a:ext cx="2763520" cy="107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운동 스케줄표 등록</a:t>
            </a:r>
            <a:endParaRPr lang="id-ID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A6772C-2381-4BBC-AA33-FCD2074E5F0C}"/>
              </a:ext>
            </a:extLst>
          </p:cNvPr>
          <p:cNvSpPr/>
          <p:nvPr/>
        </p:nvSpPr>
        <p:spPr>
          <a:xfrm>
            <a:off x="14691360" y="9951720"/>
            <a:ext cx="4160520" cy="563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: Rounded Corners 35"/>
          <p:cNvSpPr>
            <a:spLocks/>
          </p:cNvSpPr>
          <p:nvPr/>
        </p:nvSpPr>
        <p:spPr>
          <a:xfrm rot="0">
            <a:off x="8499475" y="8486775"/>
            <a:ext cx="2475865" cy="506730"/>
          </a:xfrm>
          <a:prstGeom prst="roundRect">
            <a:avLst>
              <a:gd name="adj" fmla="val 50000"/>
            </a:avLst>
          </a:prstGeom>
          <a:ln w="0">
            <a:noFill/>
            <a:prstDash/>
          </a:ln>
          <a:effectLst>
            <a:outerShdw sx="70000" sy="70000" blurRad="431800" dist="2032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latin typeface="Calibri" charset="0"/>
                <a:ea typeface="Arial" charset="0"/>
                <a:cs typeface="+mn-cs"/>
              </a:rPr>
              <a:t>마이다비</a:t>
            </a:r>
            <a:endParaRPr lang="ko-KR" altLang="en-US" sz="2600" b="1">
              <a:latin typeface="Calibri" charset="0"/>
              <a:ea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2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74C457A-BB4D-4E2C-9172-FB8447CFA81E}"/>
              </a:ext>
            </a:extLst>
          </p:cNvPr>
          <p:cNvGrpSpPr/>
          <p:nvPr/>
        </p:nvGrpSpPr>
        <p:grpSpPr>
          <a:xfrm>
            <a:off x="7668895" y="485775"/>
            <a:ext cx="4933950" cy="4697095"/>
            <a:chOff x="7668895" y="485775"/>
            <a:chExt cx="4933950" cy="469709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7668895" y="485775"/>
              <a:ext cx="4934585" cy="469773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8141335" y="4352925"/>
              <a:ext cx="1316355" cy="356870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8083550" y="2536190"/>
              <a:ext cx="3932555" cy="38735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회원가입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또는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로그인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제공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8077200" y="959485"/>
              <a:ext cx="3932555" cy="55118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1)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앱을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누른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화면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8083550" y="1719580"/>
              <a:ext cx="4067175" cy="379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로딩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창을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잠깐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보여주고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등록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창으로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9031BD-F041-43B6-B5AD-D6982D758D23}"/>
              </a:ext>
            </a:extLst>
          </p:cNvPr>
          <p:cNvGrpSpPr/>
          <p:nvPr/>
        </p:nvGrpSpPr>
        <p:grpSpPr>
          <a:xfrm>
            <a:off x="7668895" y="5619115"/>
            <a:ext cx="4873625" cy="4696460"/>
            <a:chOff x="7668895" y="5619115"/>
            <a:chExt cx="4873625" cy="4696460"/>
          </a:xfrm>
        </p:grpSpPr>
        <p:sp>
          <p:nvSpPr>
            <p:cNvPr id="18" name="Rectangle: Rounded Corners 3"/>
            <p:cNvSpPr>
              <a:spLocks/>
            </p:cNvSpPr>
            <p:nvPr/>
          </p:nvSpPr>
          <p:spPr>
            <a:xfrm rot="0">
              <a:off x="7668895" y="5619115"/>
              <a:ext cx="4874260" cy="469709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20" name="Rectangle: Rounded Corners 4"/>
            <p:cNvSpPr>
              <a:spLocks/>
            </p:cNvSpPr>
            <p:nvPr/>
          </p:nvSpPr>
          <p:spPr>
            <a:xfrm rot="0">
              <a:off x="8134985" y="9486265"/>
              <a:ext cx="1299845" cy="35623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21" name="Rectangle 8"/>
            <p:cNvSpPr>
              <a:spLocks/>
            </p:cNvSpPr>
            <p:nvPr/>
          </p:nvSpPr>
          <p:spPr>
            <a:xfrm rot="0">
              <a:off x="8077835" y="7855585"/>
              <a:ext cx="3884295" cy="38735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전체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탭이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어플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첫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진입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시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기본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6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세팅</a:t>
              </a: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  <p:sp>
          <p:nvSpPr>
            <p:cNvPr id="23" name="Rectangle 9"/>
            <p:cNvSpPr>
              <a:spLocks/>
            </p:cNvSpPr>
            <p:nvPr/>
          </p:nvSpPr>
          <p:spPr>
            <a:xfrm rot="0">
              <a:off x="8071485" y="6093460"/>
              <a:ext cx="3884295" cy="64770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2)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메인화면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>
            <a:xfrm rot="0">
              <a:off x="8077835" y="6853555"/>
              <a:ext cx="4017645" cy="75628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전체, 스케줄, 내정보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아래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en-US" altLang="ko-KR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3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개의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Segoe U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탭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및 만보기로 구성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25" name="직사각형 24"/>
          <p:cNvSpPr>
            <a:spLocks/>
          </p:cNvSpPr>
          <p:nvPr/>
        </p:nvSpPr>
        <p:spPr>
          <a:xfrm rot="0">
            <a:off x="14793595" y="9973310"/>
            <a:ext cx="4089400" cy="60261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0"/>
          <a:stretch>
            <a:fillRect/>
          </a:stretch>
        </p:blipFill>
        <p:spPr>
          <a:xfrm rot="0">
            <a:off x="1176655" y="485140"/>
            <a:ext cx="5283200" cy="4699000"/>
          </a:xfrm>
          <a:prstGeom prst="rect"/>
          <a:noFill/>
        </p:spPr>
      </p:pic>
      <p:pic>
        <p:nvPicPr>
          <p:cNvPr id="27" name="그림 26" descr="C:/Users/LG/AppData/Roaming/PolarisOffice/ETemp/19116_10808096/fImage8726304508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69515" y="5755005"/>
            <a:ext cx="2631440" cy="45631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79039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74C457A-BB4D-4E2C-9172-FB8447CFA81E}"/>
              </a:ext>
            </a:extLst>
          </p:cNvPr>
          <p:cNvGrpSpPr/>
          <p:nvPr/>
        </p:nvGrpSpPr>
        <p:grpSpPr>
          <a:xfrm>
            <a:off x="9488170" y="5810250"/>
            <a:ext cx="9133205" cy="4827905"/>
            <a:chOff x="9488170" y="5810250"/>
            <a:chExt cx="9133205" cy="4827905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488170" y="5810250"/>
              <a:ext cx="9133205" cy="4827905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60025" y="9783445"/>
              <a:ext cx="2435225" cy="36766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53345" y="7914005"/>
              <a:ext cx="7279005" cy="4032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>
              <a:off x="10240645" y="6294755"/>
              <a:ext cx="7280275" cy="7207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3)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추천기능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>
              <a:off x="10288905" y="7198360"/>
              <a:ext cx="7526655" cy="232981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상단의 추천 탭을 통한 정보 제공 기능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3개의 기능이 탭 안에서 슬라이도로 터치하면서 제공되는 형태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1. 운동 : 2가지 유형으로 구분하여 1개의 운동 정보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2. </a:t>
              </a: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식단 :  여러가지 다이어트의 도움 되는 음식 정보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3. 산책로 : 내 위치를 확인하여 인근의 공원이나 산책로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55674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485390" y="5469890"/>
            <a:ext cx="6022340" cy="519112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84120" y="260350"/>
            <a:ext cx="6002655" cy="5070475"/>
          </a:xfrm>
          <a:prstGeom prst="rect"/>
          <a:noFill/>
        </p:spPr>
      </p:pic>
      <p:pic>
        <p:nvPicPr>
          <p:cNvPr id="24" name="그림 23" descr="C:/Users/LG/AppData/Roaming/PolarisOffice/ETemp/22212_5762696/fImage11041306593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9436100" y="243840"/>
            <a:ext cx="5659120" cy="50876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7966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196070" y="5810250"/>
            <a:ext cx="9341485" cy="4743450"/>
            <a:chOff x="9196070" y="5810250"/>
            <a:chExt cx="9341485" cy="474345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196070" y="5810250"/>
              <a:ext cx="9341485" cy="474345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212705" y="9716770"/>
              <a:ext cx="2491105" cy="36004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102850" y="7881620"/>
              <a:ext cx="7444105" cy="39687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168890" y="6290310"/>
              <a:ext cx="7365365" cy="64198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4</a:t>
              </a: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전체 탭(1) - 운동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138410" y="7270115"/>
              <a:ext cx="7698105" cy="15589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전체 탭은 운동과 식단을 한눈에 보여주는 기능을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오늘의 운동 리스트를 눌러 새 팝업창의 형태로 리스트를 보여줌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각각의 리스트는 개인에 의해 입력 되며 옵션으로 선택 가능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61515" y="9910445"/>
            <a:ext cx="4024630" cy="5194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215" y="5657215"/>
            <a:ext cx="6623685" cy="4982210"/>
          </a:xfrm>
          <a:prstGeom prst="rect"/>
          <a:noFill/>
        </p:spPr>
      </p:pic>
      <p:pic>
        <p:nvPicPr>
          <p:cNvPr id="22" name="그림 21" descr="C:/Users/LG/AppData/Roaming/PolarisOffice/ETemp/22212_5762696/fImage10797304420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215" y="257175"/>
            <a:ext cx="6518910" cy="5324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467850" y="5831840"/>
            <a:ext cx="9029065" cy="4763770"/>
            <a:chOff x="9467850" y="5831840"/>
            <a:chExt cx="9029065" cy="476377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467850" y="5831840"/>
              <a:ext cx="9029065" cy="476377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262235" y="9587865"/>
              <a:ext cx="2209165" cy="34607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163810" y="7822565"/>
              <a:ext cx="6603365" cy="3829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152380" y="6291580"/>
              <a:ext cx="6603365" cy="68262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4</a:t>
              </a: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전체 탭(2) - 식단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196195" y="7233920"/>
              <a:ext cx="6828155" cy="149923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전체 탭은 운동과 식단을 한눈에 보여주는 기능을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오늘의 식단 리스트를 눌러 새 팝업창의 형태로 리스트를 보여줌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각각의 리스트는 개인에 의해 입력 되며 하루의 열량 계산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0" name="그림 19" descr="C:/Users/LG/AppData/Roaming/PolarisOffice/ETemp/22212_5762696/fImage15339305420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7220" y="556895"/>
            <a:ext cx="8998585" cy="5693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488805" y="5893435"/>
            <a:ext cx="9154160" cy="4723130"/>
            <a:chOff x="9488805" y="5893435"/>
            <a:chExt cx="9154160" cy="4723130"/>
          </a:xfrm>
        </p:grpSpPr>
        <p:sp>
          <p:nvSpPr>
            <p:cNvPr id="4" name="Rectangle: Rounded Corners 3"/>
            <p:cNvSpPr>
              <a:spLocks/>
            </p:cNvSpPr>
            <p:nvPr/>
          </p:nvSpPr>
          <p:spPr>
            <a:xfrm rot="0">
              <a:off x="9488805" y="5893435"/>
              <a:ext cx="9154160" cy="4723130"/>
            </a:xfrm>
            <a:prstGeom prst="roundRect">
              <a:avLst>
                <a:gd name="adj" fmla="val 367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sx="87000" sy="87000" blurRad="1270000" dist="10160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Calibri" charset="0"/>
                <a:ea typeface="Arial" charset="0"/>
                <a:cs typeface="+mn-cs"/>
              </a:endParaRPr>
            </a:p>
          </p:txBody>
        </p:sp>
        <p:sp>
          <p:nvSpPr>
            <p:cNvPr id="5" name="Rectangle: Rounded Corners 4"/>
            <p:cNvSpPr>
              <a:spLocks/>
            </p:cNvSpPr>
            <p:nvPr/>
          </p:nvSpPr>
          <p:spPr>
            <a:xfrm rot="0">
              <a:off x="10366375" y="9782175"/>
              <a:ext cx="2440305" cy="358775"/>
            </a:xfrm>
            <a:prstGeom prst="roundRect">
              <a:avLst>
                <a:gd name="adj" fmla="val 50000"/>
              </a:avLst>
            </a:prstGeom>
            <a:ln w="0">
              <a:noFill/>
              <a:prstDash/>
            </a:ln>
            <a:effectLst>
              <a:outerShdw sx="70000" sy="70000" blurRad="431800" dist="203200" dir="5400000" rotWithShape="0" algn="t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latin typeface="Calibri" charset="0"/>
                  <a:ea typeface="Calibri" charset="0"/>
                  <a:cs typeface="+mn-cs"/>
                </a:rPr>
                <a:t>마이다비</a:t>
              </a:r>
              <a:endParaRPr lang="ko-KR" altLang="en-US" sz="18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>
            <a:xfrm rot="0">
              <a:off x="10259060" y="7955280"/>
              <a:ext cx="7294245" cy="3956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6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>
            <a:xfrm rot="0">
              <a:off x="10246995" y="6370320"/>
              <a:ext cx="7294245" cy="70548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5</a:t>
              </a:r>
              <a:r>
                <a:rPr 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)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 </a:t>
              </a:r>
              <a:r>
                <a:rPr lang="ko-KR" altLang="en-US" sz="3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Geomanist Regular" charset="0"/>
                  <a:ea typeface="Roboto Condensed" charset="0"/>
                  <a:cs typeface="Segoe UI" charset="0"/>
                </a:rPr>
                <a:t>스케줄 탭</a:t>
              </a:r>
              <a:endParaRPr lang="ko-KR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Geomanist Regular" charset="0"/>
                <a:ea typeface="Roboto Condensed" charset="0"/>
                <a:cs typeface="Segoe UI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>
            <a:xfrm rot="0">
              <a:off x="10293350" y="7345045"/>
              <a:ext cx="7544435" cy="155257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스케줄 탭은 월별로 계획표를 작성하는 탭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원하는 주차, 요일 별로 입력 가능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  <a:p>
              <a:pPr marL="0" indent="0" algn="l" defTabSz="457200" eaLnBrk="1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800">
                  <a:solidFill>
                    <a:schemeClr val="bg1">
                      <a:lumMod val="50000"/>
                    </a:schemeClr>
                  </a:solidFill>
                  <a:latin typeface="Segoe UI" charset="0"/>
                  <a:ea typeface="Calibri" charset="0"/>
                  <a:cs typeface="Segoe UI" charset="0"/>
                </a:rPr>
                <a:t>달성감을 위한 날짜별 색깔 기능 제공</a:t>
              </a:r>
              <a:endParaRPr lang="ko-KR" altLang="en-US" sz="1800">
                <a:solidFill>
                  <a:schemeClr val="bg1">
                    <a:lumMod val="50000"/>
                  </a:schemeClr>
                </a:solidFill>
                <a:latin typeface="Segoe UI" charset="0"/>
                <a:ea typeface="Calibri" charset="0"/>
                <a:cs typeface="Segoe UI" charset="0"/>
              </a:endParaRPr>
            </a:p>
          </p:txBody>
        </p:sp>
      </p:grpSp>
      <p:sp>
        <p:nvSpPr>
          <p:cNvPr id="19" name="직사각형 18"/>
          <p:cNvSpPr>
            <a:spLocks/>
          </p:cNvSpPr>
          <p:nvPr/>
        </p:nvSpPr>
        <p:spPr>
          <a:xfrm rot="0">
            <a:off x="14682470" y="9952355"/>
            <a:ext cx="4023995" cy="5187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Calibri" charset="0"/>
              <a:cs typeface="+mn-cs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7490" y="229870"/>
            <a:ext cx="6540500" cy="524700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5425" y="5665470"/>
            <a:ext cx="6573520" cy="4994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2">
      <a:dk1>
        <a:srgbClr val="000000"/>
      </a:dk1>
      <a:lt1>
        <a:srgbClr val="FFFFFF"/>
      </a:lt1>
      <a:dk2>
        <a:srgbClr val="2D3847"/>
      </a:dk2>
      <a:lt2>
        <a:srgbClr val="000000"/>
      </a:lt2>
      <a:accent1>
        <a:srgbClr val="20BEA0"/>
      </a:accent1>
      <a:accent2>
        <a:srgbClr val="33ADD3"/>
      </a:accent2>
      <a:accent3>
        <a:srgbClr val="1E4EB8"/>
      </a:accent3>
      <a:accent4>
        <a:srgbClr val="A516DE"/>
      </a:accent4>
      <a:accent5>
        <a:srgbClr val="EE1457"/>
      </a:accent5>
      <a:accent6>
        <a:srgbClr val="EB9B0B"/>
      </a:accent6>
      <a:hlink>
        <a:srgbClr val="44546A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54</Paragraphs>
  <Words>212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delight</dc:creator>
  <cp:lastModifiedBy>근영 송</cp:lastModifiedBy>
  <dc:title>PowerPoint Presentation</dc:title>
  <dcterms:modified xsi:type="dcterms:W3CDTF">2019-09-08T14:55:00Z</dcterms:modified>
</cp:coreProperties>
</file>