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</p:sldIdLst>
  <p:sldSz cx="12192000" cy="16256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 varScale="1">
        <p:scale>
          <a:sx n="50" d="100"/>
          <a:sy n="50" d="100"/>
        </p:scale>
        <p:origin x="26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9947-AB56-4D93-AB5D-C81F708AAF04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8728-9B73-4E72-8BC3-B17179023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658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9947-AB56-4D93-AB5D-C81F708AAF04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8728-9B73-4E72-8BC3-B17179023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823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9947-AB56-4D93-AB5D-C81F708AAF04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8728-9B73-4E72-8BC3-B17179023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02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9947-AB56-4D93-AB5D-C81F708AAF04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8728-9B73-4E72-8BC3-B17179023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913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9947-AB56-4D93-AB5D-C81F708AAF04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8728-9B73-4E72-8BC3-B17179023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028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9947-AB56-4D93-AB5D-C81F708AAF04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8728-9B73-4E72-8BC3-B17179023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862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9947-AB56-4D93-AB5D-C81F708AAF04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8728-9B73-4E72-8BC3-B17179023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9947-AB56-4D93-AB5D-C81F708AAF04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8728-9B73-4E72-8BC3-B17179023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74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9947-AB56-4D93-AB5D-C81F708AAF04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8728-9B73-4E72-8BC3-B17179023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718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9947-AB56-4D93-AB5D-C81F708AAF04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8728-9B73-4E72-8BC3-B17179023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1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9947-AB56-4D93-AB5D-C81F708AAF04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8728-9B73-4E72-8BC3-B17179023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526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79947-AB56-4D93-AB5D-C81F708AAF04}" type="datetimeFigureOut">
              <a:rPr lang="pl-PL" smtClean="0"/>
              <a:t>2019-03-02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38728-9B73-4E72-8BC3-B17179023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280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a 34"/>
          <p:cNvGrpSpPr/>
          <p:nvPr/>
        </p:nvGrpSpPr>
        <p:grpSpPr>
          <a:xfrm>
            <a:off x="8948030" y="11360153"/>
            <a:ext cx="2854977" cy="4718021"/>
            <a:chOff x="4040093" y="8066418"/>
            <a:chExt cx="2854977" cy="4718021"/>
          </a:xfrm>
        </p:grpSpPr>
        <p:grpSp>
          <p:nvGrpSpPr>
            <p:cNvPr id="36" name="Grupa 35"/>
            <p:cNvGrpSpPr/>
            <p:nvPr/>
          </p:nvGrpSpPr>
          <p:grpSpPr>
            <a:xfrm>
              <a:off x="4040093" y="8066418"/>
              <a:ext cx="2854977" cy="4718021"/>
              <a:chOff x="5701756" y="8142618"/>
              <a:chExt cx="2854977" cy="4718021"/>
            </a:xfrm>
          </p:grpSpPr>
          <p:grpSp>
            <p:nvGrpSpPr>
              <p:cNvPr id="39" name="Grupa 38"/>
              <p:cNvGrpSpPr/>
              <p:nvPr/>
            </p:nvGrpSpPr>
            <p:grpSpPr>
              <a:xfrm>
                <a:off x="5701756" y="8142618"/>
                <a:ext cx="2854977" cy="4718021"/>
                <a:chOff x="1892968" y="7565343"/>
                <a:chExt cx="3558746" cy="5881042"/>
              </a:xfrm>
            </p:grpSpPr>
            <p:pic>
              <p:nvPicPr>
                <p:cNvPr id="41" name="Obraz 40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59977" t="22338" r="10618" b="25436"/>
                <a:stretch/>
              </p:blipFill>
              <p:spPr>
                <a:xfrm>
                  <a:off x="1892968" y="7565343"/>
                  <a:ext cx="3558746" cy="5881042"/>
                </a:xfrm>
                <a:prstGeom prst="rect">
                  <a:avLst/>
                </a:prstGeom>
              </p:spPr>
            </p:pic>
            <p:pic>
              <p:nvPicPr>
                <p:cNvPr id="42" name="Obraz 41"/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6878" t="19257" r="62245" b="17303"/>
                <a:stretch/>
              </p:blipFill>
              <p:spPr>
                <a:xfrm>
                  <a:off x="4114800" y="11494657"/>
                  <a:ext cx="992412" cy="1132753"/>
                </a:xfrm>
                <a:prstGeom prst="rect">
                  <a:avLst/>
                </a:prstGeom>
              </p:spPr>
            </p:pic>
          </p:grpSp>
          <p:pic>
            <p:nvPicPr>
              <p:cNvPr id="40" name="Obraz 3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3096" y="8540318"/>
                <a:ext cx="2333443" cy="3663304"/>
              </a:xfrm>
              <a:prstGeom prst="rect">
                <a:avLst/>
              </a:prstGeom>
            </p:spPr>
          </p:pic>
        </p:grpSp>
        <p:sp>
          <p:nvSpPr>
            <p:cNvPr id="37" name="Elipsa 36"/>
            <p:cNvSpPr/>
            <p:nvPr/>
          </p:nvSpPr>
          <p:spPr>
            <a:xfrm>
              <a:off x="5258532" y="11563777"/>
              <a:ext cx="418096" cy="418096"/>
            </a:xfrm>
            <a:prstGeom prst="ellipse">
              <a:avLst/>
            </a:prstGeom>
            <a:noFill/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Elipsa 37"/>
            <p:cNvSpPr/>
            <p:nvPr/>
          </p:nvSpPr>
          <p:spPr>
            <a:xfrm>
              <a:off x="5220005" y="11525250"/>
              <a:ext cx="495151" cy="49515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1" name="Prostokąt 10"/>
          <p:cNvSpPr/>
          <p:nvPr/>
        </p:nvSpPr>
        <p:spPr>
          <a:xfrm>
            <a:off x="26898" y="5988427"/>
            <a:ext cx="6884417" cy="6717407"/>
          </a:xfrm>
          <a:prstGeom prst="rect">
            <a:avLst/>
          </a:prstGeom>
          <a:solidFill>
            <a:srgbClr val="E5ED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4400" y="-1"/>
            <a:ext cx="10363200" cy="2570249"/>
          </a:xfrm>
        </p:spPr>
        <p:txBody>
          <a:bodyPr>
            <a:normAutofit/>
          </a:bodyPr>
          <a:lstStyle/>
          <a:p>
            <a:r>
              <a:rPr lang="pl-PL" sz="8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Powiedz </a:t>
            </a:r>
            <a:r>
              <a:rPr lang="pl-PL" sz="8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COTO</a:t>
            </a:r>
            <a:br>
              <a:rPr lang="pl-PL" sz="8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3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MVP</a:t>
            </a:r>
            <a:endParaRPr lang="pl-PL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29570" y="3006633"/>
            <a:ext cx="4215398" cy="3924769"/>
          </a:xfrm>
        </p:spPr>
        <p:txBody>
          <a:bodyPr/>
          <a:lstStyle/>
          <a:p>
            <a:pPr algn="just"/>
            <a:r>
              <a:rPr lang="pl-PL" sz="3600" dirty="0" smtClean="0"/>
              <a:t>„Powiedz COTO” to projekt na przedmiot WPAM na wydziale </a:t>
            </a:r>
            <a:r>
              <a:rPr lang="pl-PL" sz="3600" dirty="0" err="1" smtClean="0"/>
              <a:t>EiTI</a:t>
            </a:r>
            <a:r>
              <a:rPr lang="pl-PL" sz="3600" dirty="0" smtClean="0"/>
              <a:t> w semestrze 19Z.</a:t>
            </a:r>
            <a:endParaRPr lang="pl-PL" sz="3600" dirty="0"/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329570" y="7032736"/>
            <a:ext cx="4062666" cy="7853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3600" dirty="0" smtClean="0"/>
              <a:t>MVP zostanie ograniczone do następujących funkcjonalności:</a:t>
            </a:r>
          </a:p>
          <a:p>
            <a:pPr marL="457200" indent="-457200" algn="l">
              <a:buFontTx/>
              <a:buChar char="-"/>
            </a:pPr>
            <a:r>
              <a:rPr lang="pl-PL" sz="3600" dirty="0" smtClean="0"/>
              <a:t>podgląd aparatem otoczenia</a:t>
            </a:r>
          </a:p>
          <a:p>
            <a:pPr marL="457200" indent="-457200" algn="l">
              <a:buFontTx/>
              <a:buChar char="-"/>
            </a:pPr>
            <a:r>
              <a:rPr lang="pl-PL" sz="3600" dirty="0" smtClean="0"/>
              <a:t>zrobienie zdjęcia</a:t>
            </a:r>
          </a:p>
          <a:p>
            <a:pPr marL="457200" indent="-457200" algn="l">
              <a:buFontTx/>
              <a:buChar char="-"/>
            </a:pPr>
            <a:r>
              <a:rPr lang="pl-PL" sz="3600" dirty="0" smtClean="0"/>
              <a:t>wysłanie go do Google </a:t>
            </a:r>
            <a:r>
              <a:rPr lang="pl-PL" sz="3600" dirty="0" err="1" smtClean="0"/>
              <a:t>Vision</a:t>
            </a:r>
            <a:r>
              <a:rPr lang="pl-PL" sz="3600" dirty="0" smtClean="0"/>
              <a:t> API</a:t>
            </a:r>
          </a:p>
          <a:p>
            <a:pPr marL="457200" indent="-457200" algn="l">
              <a:buFontTx/>
              <a:buChar char="-"/>
            </a:pPr>
            <a:r>
              <a:rPr lang="pl-PL" sz="3600" dirty="0" smtClean="0"/>
              <a:t>rozpoznanie „COTO”</a:t>
            </a:r>
          </a:p>
          <a:p>
            <a:pPr marL="457200" indent="-457200" algn="l">
              <a:buFontTx/>
              <a:buChar char="-"/>
            </a:pPr>
            <a:r>
              <a:rPr lang="pl-PL" sz="3600" dirty="0" smtClean="0"/>
              <a:t>wyświetlenie podpisu wybranego </a:t>
            </a:r>
            <a:r>
              <a:rPr lang="pl-PL" sz="3600" dirty="0" smtClean="0"/>
              <a:t>przedmiotu</a:t>
            </a:r>
            <a:endParaRPr lang="pl-PL" sz="3600" dirty="0" smtClean="0"/>
          </a:p>
        </p:txBody>
      </p:sp>
      <p:grpSp>
        <p:nvGrpSpPr>
          <p:cNvPr id="8" name="Grupa 7"/>
          <p:cNvGrpSpPr/>
          <p:nvPr/>
        </p:nvGrpSpPr>
        <p:grpSpPr>
          <a:xfrm>
            <a:off x="5443842" y="9598506"/>
            <a:ext cx="3061490" cy="3061490"/>
            <a:chOff x="2347786" y="7653712"/>
            <a:chExt cx="2378995" cy="2378995"/>
          </a:xfrm>
        </p:grpSpPr>
        <p:sp>
          <p:nvSpPr>
            <p:cNvPr id="7" name="Prostokąt 6"/>
            <p:cNvSpPr/>
            <p:nvPr/>
          </p:nvSpPr>
          <p:spPr>
            <a:xfrm>
              <a:off x="2695074" y="8325853"/>
              <a:ext cx="1684421" cy="10347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6" name="Obraz 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47786" y="7653712"/>
              <a:ext cx="2378995" cy="2378995"/>
            </a:xfrm>
            <a:prstGeom prst="rect">
              <a:avLst/>
            </a:prstGeom>
          </p:spPr>
        </p:pic>
      </p:grpSp>
      <p:grpSp>
        <p:nvGrpSpPr>
          <p:cNvPr id="23" name="Grupa 22"/>
          <p:cNvGrpSpPr/>
          <p:nvPr/>
        </p:nvGrpSpPr>
        <p:grpSpPr>
          <a:xfrm>
            <a:off x="8965706" y="6462591"/>
            <a:ext cx="2854977" cy="4718021"/>
            <a:chOff x="4040093" y="8066418"/>
            <a:chExt cx="2854977" cy="4718021"/>
          </a:xfrm>
        </p:grpSpPr>
        <p:grpSp>
          <p:nvGrpSpPr>
            <p:cNvPr id="20" name="Grupa 19"/>
            <p:cNvGrpSpPr/>
            <p:nvPr/>
          </p:nvGrpSpPr>
          <p:grpSpPr>
            <a:xfrm>
              <a:off x="4040093" y="8066418"/>
              <a:ext cx="2854977" cy="4718021"/>
              <a:chOff x="5701756" y="8142618"/>
              <a:chExt cx="2854977" cy="4718021"/>
            </a:xfrm>
          </p:grpSpPr>
          <p:grpSp>
            <p:nvGrpSpPr>
              <p:cNvPr id="15" name="Grupa 14"/>
              <p:cNvGrpSpPr/>
              <p:nvPr/>
            </p:nvGrpSpPr>
            <p:grpSpPr>
              <a:xfrm>
                <a:off x="5701756" y="8142618"/>
                <a:ext cx="2854977" cy="4718021"/>
                <a:chOff x="1892968" y="7565343"/>
                <a:chExt cx="3558746" cy="5881042"/>
              </a:xfrm>
            </p:grpSpPr>
            <p:pic>
              <p:nvPicPr>
                <p:cNvPr id="16" name="Obraz 15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59977" t="22338" r="10618" b="25436"/>
                <a:stretch/>
              </p:blipFill>
              <p:spPr>
                <a:xfrm>
                  <a:off x="1892968" y="7565343"/>
                  <a:ext cx="3558746" cy="5881042"/>
                </a:xfrm>
                <a:prstGeom prst="rect">
                  <a:avLst/>
                </a:prstGeom>
              </p:spPr>
            </p:pic>
            <p:pic>
              <p:nvPicPr>
                <p:cNvPr id="17" name="Obraz 16"/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6878" t="19257" r="62245" b="17303"/>
                <a:stretch/>
              </p:blipFill>
              <p:spPr>
                <a:xfrm>
                  <a:off x="4114800" y="11494657"/>
                  <a:ext cx="992412" cy="1132753"/>
                </a:xfrm>
                <a:prstGeom prst="rect">
                  <a:avLst/>
                </a:prstGeom>
              </p:spPr>
            </p:pic>
          </p:grpSp>
          <p:pic>
            <p:nvPicPr>
              <p:cNvPr id="18" name="Obraz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3096" y="8540318"/>
                <a:ext cx="2333443" cy="3663304"/>
              </a:xfrm>
              <a:prstGeom prst="rect">
                <a:avLst/>
              </a:prstGeom>
            </p:spPr>
          </p:pic>
        </p:grpSp>
        <p:sp>
          <p:nvSpPr>
            <p:cNvPr id="22" name="Elipsa 21"/>
            <p:cNvSpPr/>
            <p:nvPr/>
          </p:nvSpPr>
          <p:spPr>
            <a:xfrm>
              <a:off x="5258532" y="11563777"/>
              <a:ext cx="418096" cy="418096"/>
            </a:xfrm>
            <a:prstGeom prst="ellipse">
              <a:avLst/>
            </a:prstGeom>
            <a:noFill/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Elipsa 20"/>
            <p:cNvSpPr/>
            <p:nvPr/>
          </p:nvSpPr>
          <p:spPr>
            <a:xfrm>
              <a:off x="5220005" y="11525250"/>
              <a:ext cx="495151" cy="49515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4" name="Podtytuł 2"/>
          <p:cNvSpPr txBox="1">
            <a:spLocks/>
          </p:cNvSpPr>
          <p:nvPr/>
        </p:nvSpPr>
        <p:spPr>
          <a:xfrm>
            <a:off x="5033659" y="3006633"/>
            <a:ext cx="6943345" cy="392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l-PL" sz="3600" dirty="0" smtClean="0"/>
              <a:t>Aplikacja zostanie napisana na platformę </a:t>
            </a:r>
            <a:r>
              <a:rPr lang="pl-PL" sz="3600" b="1" dirty="0" smtClean="0"/>
              <a:t>Android</a:t>
            </a:r>
            <a:r>
              <a:rPr lang="pl-PL" sz="3600" dirty="0" smtClean="0"/>
              <a:t> przy użyciu języka </a:t>
            </a:r>
            <a:r>
              <a:rPr lang="pl-PL" sz="3600" b="1" dirty="0" smtClean="0"/>
              <a:t>Kotlin</a:t>
            </a:r>
            <a:r>
              <a:rPr lang="pl-PL" sz="3600" dirty="0" smtClean="0"/>
              <a:t>. Wykorzystywać będzie ona funkcję </a:t>
            </a:r>
            <a:r>
              <a:rPr lang="pl-PL" sz="3600" b="1" dirty="0" smtClean="0"/>
              <a:t>aparatu </a:t>
            </a:r>
            <a:r>
              <a:rPr lang="pl-PL" sz="3600" dirty="0" smtClean="0"/>
              <a:t>(urządzenie użytkownika) oraz </a:t>
            </a:r>
            <a:r>
              <a:rPr lang="pl-PL" sz="3600" b="1" dirty="0" smtClean="0"/>
              <a:t>rozpoznawania przedmiotów</a:t>
            </a:r>
            <a:r>
              <a:rPr lang="pl-PL" sz="3600" dirty="0" smtClean="0"/>
              <a:t> (Google </a:t>
            </a:r>
            <a:r>
              <a:rPr lang="pl-PL" sz="3600" dirty="0" err="1" smtClean="0"/>
              <a:t>Cloud</a:t>
            </a:r>
            <a:r>
              <a:rPr lang="pl-PL" sz="3600" dirty="0"/>
              <a:t> </a:t>
            </a:r>
            <a:r>
              <a:rPr lang="pl-PL" sz="3600" dirty="0" smtClean="0"/>
              <a:t>– </a:t>
            </a:r>
            <a:r>
              <a:rPr lang="pl-PL" sz="3600" dirty="0" err="1" smtClean="0"/>
              <a:t>Vision</a:t>
            </a:r>
            <a:r>
              <a:rPr lang="pl-PL" sz="3600" dirty="0" smtClean="0"/>
              <a:t> API).</a:t>
            </a:r>
            <a:endParaRPr lang="pl-PL" sz="3600" dirty="0"/>
          </a:p>
        </p:txBody>
      </p:sp>
      <p:cxnSp>
        <p:nvCxnSpPr>
          <p:cNvPr id="26" name="Łącznik prosty ze strzałką 25"/>
          <p:cNvCxnSpPr/>
          <p:nvPr/>
        </p:nvCxnSpPr>
        <p:spPr>
          <a:xfrm flipH="1">
            <a:off x="8058415" y="8821601"/>
            <a:ext cx="1566150" cy="1347397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/>
          <p:cNvCxnSpPr/>
          <p:nvPr/>
        </p:nvCxnSpPr>
        <p:spPr>
          <a:xfrm>
            <a:off x="8185687" y="11795031"/>
            <a:ext cx="1194014" cy="864965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odtytuł 2"/>
          <p:cNvSpPr txBox="1">
            <a:spLocks/>
          </p:cNvSpPr>
          <p:nvPr/>
        </p:nvSpPr>
        <p:spPr>
          <a:xfrm>
            <a:off x="9478479" y="13062147"/>
            <a:ext cx="1829427" cy="5536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 err="1" smtClean="0"/>
              <a:t>pancakes</a:t>
            </a:r>
            <a:endParaRPr lang="pl-PL" sz="2400" dirty="0"/>
          </a:p>
        </p:txBody>
      </p:sp>
      <p:sp>
        <p:nvSpPr>
          <p:cNvPr id="29" name="Tytuł 1"/>
          <p:cNvSpPr txBox="1">
            <a:spLocks/>
          </p:cNvSpPr>
          <p:nvPr/>
        </p:nvSpPr>
        <p:spPr>
          <a:xfrm>
            <a:off x="9044685" y="-50997"/>
            <a:ext cx="3371585" cy="781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b="1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Łukasz Świtaj</a:t>
            </a:r>
            <a:endParaRPr lang="pl-PL" sz="3600" b="1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983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a 34"/>
          <p:cNvGrpSpPr/>
          <p:nvPr/>
        </p:nvGrpSpPr>
        <p:grpSpPr>
          <a:xfrm>
            <a:off x="8948030" y="9793645"/>
            <a:ext cx="2854977" cy="4718021"/>
            <a:chOff x="4040093" y="8066418"/>
            <a:chExt cx="2854977" cy="4718021"/>
          </a:xfrm>
        </p:grpSpPr>
        <p:grpSp>
          <p:nvGrpSpPr>
            <p:cNvPr id="36" name="Grupa 35"/>
            <p:cNvGrpSpPr/>
            <p:nvPr/>
          </p:nvGrpSpPr>
          <p:grpSpPr>
            <a:xfrm>
              <a:off x="4040093" y="8066418"/>
              <a:ext cx="2854977" cy="4718021"/>
              <a:chOff x="5701756" y="8142618"/>
              <a:chExt cx="2854977" cy="4718021"/>
            </a:xfrm>
          </p:grpSpPr>
          <p:grpSp>
            <p:nvGrpSpPr>
              <p:cNvPr id="39" name="Grupa 38"/>
              <p:cNvGrpSpPr/>
              <p:nvPr/>
            </p:nvGrpSpPr>
            <p:grpSpPr>
              <a:xfrm>
                <a:off x="5701756" y="8142618"/>
                <a:ext cx="2854977" cy="4718021"/>
                <a:chOff x="1892968" y="7565343"/>
                <a:chExt cx="3558746" cy="5881042"/>
              </a:xfrm>
            </p:grpSpPr>
            <p:pic>
              <p:nvPicPr>
                <p:cNvPr id="41" name="Obraz 40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59977" t="22338" r="10618" b="25436"/>
                <a:stretch/>
              </p:blipFill>
              <p:spPr>
                <a:xfrm>
                  <a:off x="1892968" y="7565343"/>
                  <a:ext cx="3558746" cy="5881042"/>
                </a:xfrm>
                <a:prstGeom prst="rect">
                  <a:avLst/>
                </a:prstGeom>
              </p:spPr>
            </p:pic>
            <p:pic>
              <p:nvPicPr>
                <p:cNvPr id="42" name="Obraz 41"/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6878" t="19257" r="62245" b="17303"/>
                <a:stretch/>
              </p:blipFill>
              <p:spPr>
                <a:xfrm>
                  <a:off x="4114800" y="11494657"/>
                  <a:ext cx="992412" cy="1132753"/>
                </a:xfrm>
                <a:prstGeom prst="rect">
                  <a:avLst/>
                </a:prstGeom>
              </p:spPr>
            </p:pic>
          </p:grpSp>
          <p:pic>
            <p:nvPicPr>
              <p:cNvPr id="40" name="Obraz 3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3096" y="8540318"/>
                <a:ext cx="2333443" cy="3663304"/>
              </a:xfrm>
              <a:prstGeom prst="rect">
                <a:avLst/>
              </a:prstGeom>
            </p:spPr>
          </p:pic>
        </p:grpSp>
        <p:sp>
          <p:nvSpPr>
            <p:cNvPr id="37" name="Elipsa 36"/>
            <p:cNvSpPr/>
            <p:nvPr/>
          </p:nvSpPr>
          <p:spPr>
            <a:xfrm>
              <a:off x="5258532" y="11563777"/>
              <a:ext cx="418096" cy="418096"/>
            </a:xfrm>
            <a:prstGeom prst="ellipse">
              <a:avLst/>
            </a:prstGeom>
            <a:noFill/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Elipsa 37"/>
            <p:cNvSpPr/>
            <p:nvPr/>
          </p:nvSpPr>
          <p:spPr>
            <a:xfrm>
              <a:off x="5220005" y="11525250"/>
              <a:ext cx="495151" cy="49515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4400" y="-1"/>
            <a:ext cx="10363200" cy="2570249"/>
          </a:xfrm>
        </p:spPr>
        <p:txBody>
          <a:bodyPr>
            <a:normAutofit/>
          </a:bodyPr>
          <a:lstStyle/>
          <a:p>
            <a:r>
              <a:rPr lang="pl-PL" sz="8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Syntezator mowy</a:t>
            </a:r>
            <a:br>
              <a:rPr lang="pl-PL" sz="8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3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Moduł dodatkowy #1</a:t>
            </a:r>
            <a:endParaRPr lang="pl-PL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257585" y="3874664"/>
            <a:ext cx="5382981" cy="7853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4400" dirty="0" smtClean="0"/>
              <a:t>Moduł dodatkowy #1 prócz funkcjonalności podstawowych zawierać będzie funkcję wypowiadania na głos podpowiedzi sugerowanych przez </a:t>
            </a:r>
            <a:r>
              <a:rPr lang="pl-PL" sz="4400" dirty="0" err="1" smtClean="0"/>
              <a:t>Vision</a:t>
            </a:r>
            <a:r>
              <a:rPr lang="pl-PL" sz="4400" dirty="0" smtClean="0"/>
              <a:t> API. Realizowane będzie</a:t>
            </a:r>
            <a:br>
              <a:rPr lang="pl-PL" sz="4400" dirty="0" smtClean="0"/>
            </a:br>
            <a:r>
              <a:rPr lang="pl-PL" sz="4400" dirty="0" smtClean="0"/>
              <a:t>to przy użyciu klasy </a:t>
            </a:r>
            <a:r>
              <a:rPr lang="pl-PL" sz="4400" dirty="0" err="1" smtClean="0"/>
              <a:t>TextToSpeech</a:t>
            </a:r>
            <a:r>
              <a:rPr lang="pl-PL" sz="4400" dirty="0" smtClean="0"/>
              <a:t>.</a:t>
            </a:r>
            <a:endParaRPr lang="pl-PL" sz="4400" dirty="0" smtClean="0"/>
          </a:p>
        </p:txBody>
      </p:sp>
      <p:grpSp>
        <p:nvGrpSpPr>
          <p:cNvPr id="8" name="Grupa 7"/>
          <p:cNvGrpSpPr/>
          <p:nvPr/>
        </p:nvGrpSpPr>
        <p:grpSpPr>
          <a:xfrm>
            <a:off x="5443842" y="8031998"/>
            <a:ext cx="3061490" cy="3061490"/>
            <a:chOff x="2347786" y="7653712"/>
            <a:chExt cx="2378995" cy="2378995"/>
          </a:xfrm>
        </p:grpSpPr>
        <p:sp>
          <p:nvSpPr>
            <p:cNvPr id="7" name="Prostokąt 6"/>
            <p:cNvSpPr/>
            <p:nvPr/>
          </p:nvSpPr>
          <p:spPr>
            <a:xfrm>
              <a:off x="2695074" y="8325853"/>
              <a:ext cx="1684421" cy="10347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6" name="Obraz 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47786" y="7653712"/>
              <a:ext cx="2378995" cy="2378995"/>
            </a:xfrm>
            <a:prstGeom prst="rect">
              <a:avLst/>
            </a:prstGeom>
          </p:spPr>
        </p:pic>
      </p:grpSp>
      <p:grpSp>
        <p:nvGrpSpPr>
          <p:cNvPr id="23" name="Grupa 22"/>
          <p:cNvGrpSpPr/>
          <p:nvPr/>
        </p:nvGrpSpPr>
        <p:grpSpPr>
          <a:xfrm>
            <a:off x="8965706" y="4896083"/>
            <a:ext cx="2854977" cy="4718021"/>
            <a:chOff x="4040093" y="8066418"/>
            <a:chExt cx="2854977" cy="4718021"/>
          </a:xfrm>
        </p:grpSpPr>
        <p:grpSp>
          <p:nvGrpSpPr>
            <p:cNvPr id="20" name="Grupa 19"/>
            <p:cNvGrpSpPr/>
            <p:nvPr/>
          </p:nvGrpSpPr>
          <p:grpSpPr>
            <a:xfrm>
              <a:off x="4040093" y="8066418"/>
              <a:ext cx="2854977" cy="4718021"/>
              <a:chOff x="5701756" y="8142618"/>
              <a:chExt cx="2854977" cy="4718021"/>
            </a:xfrm>
          </p:grpSpPr>
          <p:grpSp>
            <p:nvGrpSpPr>
              <p:cNvPr id="15" name="Grupa 14"/>
              <p:cNvGrpSpPr/>
              <p:nvPr/>
            </p:nvGrpSpPr>
            <p:grpSpPr>
              <a:xfrm>
                <a:off x="5701756" y="8142618"/>
                <a:ext cx="2854977" cy="4718021"/>
                <a:chOff x="1892968" y="7565343"/>
                <a:chExt cx="3558746" cy="5881042"/>
              </a:xfrm>
            </p:grpSpPr>
            <p:pic>
              <p:nvPicPr>
                <p:cNvPr id="16" name="Obraz 15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59977" t="22338" r="10618" b="25436"/>
                <a:stretch/>
              </p:blipFill>
              <p:spPr>
                <a:xfrm>
                  <a:off x="1892968" y="7565343"/>
                  <a:ext cx="3558746" cy="5881042"/>
                </a:xfrm>
                <a:prstGeom prst="rect">
                  <a:avLst/>
                </a:prstGeom>
              </p:spPr>
            </p:pic>
            <p:pic>
              <p:nvPicPr>
                <p:cNvPr id="17" name="Obraz 16"/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6878" t="19257" r="62245" b="17303"/>
                <a:stretch/>
              </p:blipFill>
              <p:spPr>
                <a:xfrm>
                  <a:off x="4114800" y="11494657"/>
                  <a:ext cx="992412" cy="1132753"/>
                </a:xfrm>
                <a:prstGeom prst="rect">
                  <a:avLst/>
                </a:prstGeom>
              </p:spPr>
            </p:pic>
          </p:grpSp>
          <p:pic>
            <p:nvPicPr>
              <p:cNvPr id="18" name="Obraz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3096" y="8540318"/>
                <a:ext cx="2333443" cy="3663304"/>
              </a:xfrm>
              <a:prstGeom prst="rect">
                <a:avLst/>
              </a:prstGeom>
            </p:spPr>
          </p:pic>
        </p:grpSp>
        <p:sp>
          <p:nvSpPr>
            <p:cNvPr id="22" name="Elipsa 21"/>
            <p:cNvSpPr/>
            <p:nvPr/>
          </p:nvSpPr>
          <p:spPr>
            <a:xfrm>
              <a:off x="5258532" y="11563777"/>
              <a:ext cx="418096" cy="418096"/>
            </a:xfrm>
            <a:prstGeom prst="ellipse">
              <a:avLst/>
            </a:prstGeom>
            <a:noFill/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Elipsa 20"/>
            <p:cNvSpPr/>
            <p:nvPr/>
          </p:nvSpPr>
          <p:spPr>
            <a:xfrm>
              <a:off x="5220005" y="11525250"/>
              <a:ext cx="495151" cy="49515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cxnSp>
        <p:nvCxnSpPr>
          <p:cNvPr id="26" name="Łącznik prosty ze strzałką 25"/>
          <p:cNvCxnSpPr/>
          <p:nvPr/>
        </p:nvCxnSpPr>
        <p:spPr>
          <a:xfrm flipH="1">
            <a:off x="8058415" y="7255093"/>
            <a:ext cx="1566150" cy="1347397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/>
          <p:cNvCxnSpPr/>
          <p:nvPr/>
        </p:nvCxnSpPr>
        <p:spPr>
          <a:xfrm>
            <a:off x="8185687" y="10228523"/>
            <a:ext cx="1194014" cy="864965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odtytuł 2"/>
          <p:cNvSpPr txBox="1">
            <a:spLocks/>
          </p:cNvSpPr>
          <p:nvPr/>
        </p:nvSpPr>
        <p:spPr>
          <a:xfrm>
            <a:off x="9478479" y="11495639"/>
            <a:ext cx="1829427" cy="5536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 err="1" smtClean="0"/>
              <a:t>pancakes</a:t>
            </a:r>
            <a:endParaRPr lang="pl-PL" sz="2400" dirty="0"/>
          </a:p>
        </p:txBody>
      </p:sp>
      <p:cxnSp>
        <p:nvCxnSpPr>
          <p:cNvPr id="31" name="Łącznik prosty ze strzałką 30"/>
          <p:cNvCxnSpPr/>
          <p:nvPr/>
        </p:nvCxnSpPr>
        <p:spPr>
          <a:xfrm flipH="1">
            <a:off x="8058415" y="12049313"/>
            <a:ext cx="1181330" cy="67020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564" y="11946038"/>
            <a:ext cx="1349530" cy="192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a 34"/>
          <p:cNvGrpSpPr/>
          <p:nvPr/>
        </p:nvGrpSpPr>
        <p:grpSpPr>
          <a:xfrm>
            <a:off x="8948030" y="9793645"/>
            <a:ext cx="2854977" cy="4718021"/>
            <a:chOff x="4040093" y="8066418"/>
            <a:chExt cx="2854977" cy="4718021"/>
          </a:xfrm>
        </p:grpSpPr>
        <p:grpSp>
          <p:nvGrpSpPr>
            <p:cNvPr id="36" name="Grupa 35"/>
            <p:cNvGrpSpPr/>
            <p:nvPr/>
          </p:nvGrpSpPr>
          <p:grpSpPr>
            <a:xfrm>
              <a:off x="4040093" y="8066418"/>
              <a:ext cx="2854977" cy="4718021"/>
              <a:chOff x="5701756" y="8142618"/>
              <a:chExt cx="2854977" cy="4718021"/>
            </a:xfrm>
          </p:grpSpPr>
          <p:grpSp>
            <p:nvGrpSpPr>
              <p:cNvPr id="39" name="Grupa 38"/>
              <p:cNvGrpSpPr/>
              <p:nvPr/>
            </p:nvGrpSpPr>
            <p:grpSpPr>
              <a:xfrm>
                <a:off x="5701756" y="8142618"/>
                <a:ext cx="2854977" cy="4718021"/>
                <a:chOff x="1892968" y="7565343"/>
                <a:chExt cx="3558746" cy="5881042"/>
              </a:xfrm>
            </p:grpSpPr>
            <p:pic>
              <p:nvPicPr>
                <p:cNvPr id="41" name="Obraz 40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59977" t="22338" r="10618" b="25436"/>
                <a:stretch/>
              </p:blipFill>
              <p:spPr>
                <a:xfrm>
                  <a:off x="1892968" y="7565343"/>
                  <a:ext cx="3558746" cy="5881042"/>
                </a:xfrm>
                <a:prstGeom prst="rect">
                  <a:avLst/>
                </a:prstGeom>
              </p:spPr>
            </p:pic>
            <p:pic>
              <p:nvPicPr>
                <p:cNvPr id="42" name="Obraz 41"/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6878" t="19257" r="62245" b="17303"/>
                <a:stretch/>
              </p:blipFill>
              <p:spPr>
                <a:xfrm>
                  <a:off x="4114800" y="11494657"/>
                  <a:ext cx="992412" cy="1132753"/>
                </a:xfrm>
                <a:prstGeom prst="rect">
                  <a:avLst/>
                </a:prstGeom>
              </p:spPr>
            </p:pic>
          </p:grpSp>
          <p:pic>
            <p:nvPicPr>
              <p:cNvPr id="40" name="Obraz 3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3096" y="8540318"/>
                <a:ext cx="2333443" cy="3663304"/>
              </a:xfrm>
              <a:prstGeom prst="rect">
                <a:avLst/>
              </a:prstGeom>
            </p:spPr>
          </p:pic>
        </p:grpSp>
        <p:sp>
          <p:nvSpPr>
            <p:cNvPr id="37" name="Elipsa 36"/>
            <p:cNvSpPr/>
            <p:nvPr/>
          </p:nvSpPr>
          <p:spPr>
            <a:xfrm>
              <a:off x="5258532" y="11563777"/>
              <a:ext cx="418096" cy="418096"/>
            </a:xfrm>
            <a:prstGeom prst="ellipse">
              <a:avLst/>
            </a:prstGeom>
            <a:noFill/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Elipsa 37"/>
            <p:cNvSpPr/>
            <p:nvPr/>
          </p:nvSpPr>
          <p:spPr>
            <a:xfrm>
              <a:off x="5220005" y="11525250"/>
              <a:ext cx="495151" cy="49515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4400" y="-1"/>
            <a:ext cx="10363200" cy="2570249"/>
          </a:xfrm>
        </p:spPr>
        <p:txBody>
          <a:bodyPr>
            <a:normAutofit/>
          </a:bodyPr>
          <a:lstStyle/>
          <a:p>
            <a:r>
              <a:rPr lang="pl-PL" sz="8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Archiwizacja</a:t>
            </a:r>
            <a:br>
              <a:rPr lang="pl-PL" sz="8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3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Moduł dodatkowy #2</a:t>
            </a:r>
            <a:endParaRPr lang="pl-PL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379965" y="4169744"/>
            <a:ext cx="7800830" cy="32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l-PL" sz="4400" dirty="0" smtClean="0"/>
              <a:t>Moduł dodatkowy #2 będzie archiwizował zrobione zdjęcia  oraz podpisy używając </a:t>
            </a:r>
            <a:r>
              <a:rPr lang="pl-PL" sz="4400" dirty="0" err="1" smtClean="0"/>
              <a:t>FireBase’a</a:t>
            </a:r>
            <a:r>
              <a:rPr lang="pl-PL" sz="4400" dirty="0" smtClean="0"/>
              <a:t>.</a:t>
            </a:r>
            <a:endParaRPr lang="pl-PL" sz="4400" dirty="0" smtClean="0"/>
          </a:p>
        </p:txBody>
      </p:sp>
      <p:grpSp>
        <p:nvGrpSpPr>
          <p:cNvPr id="8" name="Grupa 7"/>
          <p:cNvGrpSpPr/>
          <p:nvPr/>
        </p:nvGrpSpPr>
        <p:grpSpPr>
          <a:xfrm>
            <a:off x="5443842" y="8031998"/>
            <a:ext cx="3061490" cy="3061490"/>
            <a:chOff x="2347786" y="7653712"/>
            <a:chExt cx="2378995" cy="2378995"/>
          </a:xfrm>
        </p:grpSpPr>
        <p:sp>
          <p:nvSpPr>
            <p:cNvPr id="7" name="Prostokąt 6"/>
            <p:cNvSpPr/>
            <p:nvPr/>
          </p:nvSpPr>
          <p:spPr>
            <a:xfrm>
              <a:off x="2695074" y="8325853"/>
              <a:ext cx="1684421" cy="10347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6" name="Obraz 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47786" y="7653712"/>
              <a:ext cx="2378995" cy="2378995"/>
            </a:xfrm>
            <a:prstGeom prst="rect">
              <a:avLst/>
            </a:prstGeom>
          </p:spPr>
        </p:pic>
      </p:grpSp>
      <p:grpSp>
        <p:nvGrpSpPr>
          <p:cNvPr id="23" name="Grupa 22"/>
          <p:cNvGrpSpPr/>
          <p:nvPr/>
        </p:nvGrpSpPr>
        <p:grpSpPr>
          <a:xfrm>
            <a:off x="8965706" y="4896083"/>
            <a:ext cx="2854977" cy="4718021"/>
            <a:chOff x="4040093" y="8066418"/>
            <a:chExt cx="2854977" cy="4718021"/>
          </a:xfrm>
        </p:grpSpPr>
        <p:grpSp>
          <p:nvGrpSpPr>
            <p:cNvPr id="20" name="Grupa 19"/>
            <p:cNvGrpSpPr/>
            <p:nvPr/>
          </p:nvGrpSpPr>
          <p:grpSpPr>
            <a:xfrm>
              <a:off x="4040093" y="8066418"/>
              <a:ext cx="2854977" cy="4718021"/>
              <a:chOff x="5701756" y="8142618"/>
              <a:chExt cx="2854977" cy="4718021"/>
            </a:xfrm>
          </p:grpSpPr>
          <p:grpSp>
            <p:nvGrpSpPr>
              <p:cNvPr id="15" name="Grupa 14"/>
              <p:cNvGrpSpPr/>
              <p:nvPr/>
            </p:nvGrpSpPr>
            <p:grpSpPr>
              <a:xfrm>
                <a:off x="5701756" y="8142618"/>
                <a:ext cx="2854977" cy="4718021"/>
                <a:chOff x="1892968" y="7565343"/>
                <a:chExt cx="3558746" cy="5881042"/>
              </a:xfrm>
            </p:grpSpPr>
            <p:pic>
              <p:nvPicPr>
                <p:cNvPr id="16" name="Obraz 15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59977" t="22338" r="10618" b="25436"/>
                <a:stretch/>
              </p:blipFill>
              <p:spPr>
                <a:xfrm>
                  <a:off x="1892968" y="7565343"/>
                  <a:ext cx="3558746" cy="5881042"/>
                </a:xfrm>
                <a:prstGeom prst="rect">
                  <a:avLst/>
                </a:prstGeom>
              </p:spPr>
            </p:pic>
            <p:pic>
              <p:nvPicPr>
                <p:cNvPr id="17" name="Obraz 16"/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6878" t="19257" r="62245" b="17303"/>
                <a:stretch/>
              </p:blipFill>
              <p:spPr>
                <a:xfrm>
                  <a:off x="4114800" y="11494657"/>
                  <a:ext cx="992412" cy="1132753"/>
                </a:xfrm>
                <a:prstGeom prst="rect">
                  <a:avLst/>
                </a:prstGeom>
              </p:spPr>
            </p:pic>
          </p:grpSp>
          <p:pic>
            <p:nvPicPr>
              <p:cNvPr id="18" name="Obraz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3096" y="8540318"/>
                <a:ext cx="2333443" cy="3663304"/>
              </a:xfrm>
              <a:prstGeom prst="rect">
                <a:avLst/>
              </a:prstGeom>
            </p:spPr>
          </p:pic>
        </p:grpSp>
        <p:sp>
          <p:nvSpPr>
            <p:cNvPr id="22" name="Elipsa 21"/>
            <p:cNvSpPr/>
            <p:nvPr/>
          </p:nvSpPr>
          <p:spPr>
            <a:xfrm>
              <a:off x="5258532" y="11563777"/>
              <a:ext cx="418096" cy="418096"/>
            </a:xfrm>
            <a:prstGeom prst="ellipse">
              <a:avLst/>
            </a:prstGeom>
            <a:noFill/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Elipsa 20"/>
            <p:cNvSpPr/>
            <p:nvPr/>
          </p:nvSpPr>
          <p:spPr>
            <a:xfrm>
              <a:off x="5220005" y="11525250"/>
              <a:ext cx="495151" cy="495151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cxnSp>
        <p:nvCxnSpPr>
          <p:cNvPr id="26" name="Łącznik prosty ze strzałką 25"/>
          <p:cNvCxnSpPr/>
          <p:nvPr/>
        </p:nvCxnSpPr>
        <p:spPr>
          <a:xfrm flipH="1">
            <a:off x="8058415" y="7255093"/>
            <a:ext cx="1566150" cy="134739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/>
          <p:cNvCxnSpPr/>
          <p:nvPr/>
        </p:nvCxnSpPr>
        <p:spPr>
          <a:xfrm>
            <a:off x="8185687" y="10228523"/>
            <a:ext cx="1194014" cy="864965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odtytuł 2"/>
          <p:cNvSpPr txBox="1">
            <a:spLocks/>
          </p:cNvSpPr>
          <p:nvPr/>
        </p:nvSpPr>
        <p:spPr>
          <a:xfrm>
            <a:off x="9478479" y="11495639"/>
            <a:ext cx="1829427" cy="5536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 err="1" smtClean="0"/>
              <a:t>pancakes</a:t>
            </a:r>
            <a:endParaRPr lang="pl-PL" sz="2400" dirty="0"/>
          </a:p>
        </p:txBody>
      </p:sp>
      <p:cxnSp>
        <p:nvCxnSpPr>
          <p:cNvPr id="31" name="Łącznik prosty ze strzałką 30"/>
          <p:cNvCxnSpPr/>
          <p:nvPr/>
        </p:nvCxnSpPr>
        <p:spPr>
          <a:xfrm flipH="1">
            <a:off x="8058415" y="12049313"/>
            <a:ext cx="1181330" cy="67020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564" y="11946038"/>
            <a:ext cx="1349530" cy="1929828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0243" t="12476" r="29258" b="31858"/>
          <a:stretch/>
        </p:blipFill>
        <p:spPr>
          <a:xfrm>
            <a:off x="2064330" y="8191016"/>
            <a:ext cx="2412800" cy="2487269"/>
          </a:xfrm>
          <a:prstGeom prst="rect">
            <a:avLst/>
          </a:prstGeom>
        </p:spPr>
      </p:pic>
      <p:cxnSp>
        <p:nvCxnSpPr>
          <p:cNvPr id="29" name="Łącznik prosty ze strzałką 28"/>
          <p:cNvCxnSpPr>
            <a:stCxn id="6" idx="1"/>
          </p:cNvCxnSpPr>
          <p:nvPr/>
        </p:nvCxnSpPr>
        <p:spPr>
          <a:xfrm flipH="1">
            <a:off x="4245435" y="9562743"/>
            <a:ext cx="119840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4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116</Words>
  <Application>Microsoft Office PowerPoint</Application>
  <PresentationFormat>Niestandardowy</PresentationFormat>
  <Paragraphs>17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Motyw pakietu Office</vt:lpstr>
      <vt:lpstr>Powiedz COTO MVP</vt:lpstr>
      <vt:lpstr>Syntezator mowy Moduł dodatkowy #1</vt:lpstr>
      <vt:lpstr>Archiwizacja Moduł dodatkowy #2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Powiedz COTO</dc:title>
  <dc:creator>Łukasz Świtaj</dc:creator>
  <cp:lastModifiedBy>Łukasz Świtaj</cp:lastModifiedBy>
  <cp:revision>14</cp:revision>
  <dcterms:created xsi:type="dcterms:W3CDTF">2019-03-02T08:07:22Z</dcterms:created>
  <dcterms:modified xsi:type="dcterms:W3CDTF">2019-03-02T11:51:04Z</dcterms:modified>
</cp:coreProperties>
</file>