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60" r:id="rId4"/>
    <p:sldId id="261" r:id="rId5"/>
    <p:sldId id="263" r:id="rId6"/>
  </p:sldIdLst>
  <p:sldSz cx="21674138" cy="16256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9" autoAdjust="0"/>
    <p:restoredTop sz="94660"/>
  </p:normalViewPr>
  <p:slideViewPr>
    <p:cSldViewPr snapToGrid="0">
      <p:cViewPr varScale="1">
        <p:scale>
          <a:sx n="50" d="100"/>
          <a:sy n="50" d="100"/>
        </p:scale>
        <p:origin x="2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561" y="2660416"/>
            <a:ext cx="18423017" cy="5659496"/>
          </a:xfrm>
        </p:spPr>
        <p:txBody>
          <a:bodyPr anchor="b"/>
          <a:lstStyle>
            <a:lvl1pPr algn="ctr">
              <a:defRPr sz="14222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8538164"/>
            <a:ext cx="16255604" cy="3924769"/>
          </a:xfrm>
        </p:spPr>
        <p:txBody>
          <a:bodyPr/>
          <a:lstStyle>
            <a:lvl1pPr marL="0" indent="0" algn="ctr">
              <a:buNone/>
              <a:defRPr sz="5689"/>
            </a:lvl1pPr>
            <a:lvl2pPr marL="1083701" indent="0" algn="ctr">
              <a:buNone/>
              <a:defRPr sz="4741"/>
            </a:lvl2pPr>
            <a:lvl3pPr marL="2167402" indent="0" algn="ctr">
              <a:buNone/>
              <a:defRPr sz="4267"/>
            </a:lvl3pPr>
            <a:lvl4pPr marL="3251103" indent="0" algn="ctr">
              <a:buNone/>
              <a:defRPr sz="3792"/>
            </a:lvl4pPr>
            <a:lvl5pPr marL="4334805" indent="0" algn="ctr">
              <a:buNone/>
              <a:defRPr sz="3792"/>
            </a:lvl5pPr>
            <a:lvl6pPr marL="5418506" indent="0" algn="ctr">
              <a:buNone/>
              <a:defRPr sz="3792"/>
            </a:lvl6pPr>
            <a:lvl7pPr marL="6502207" indent="0" algn="ctr">
              <a:buNone/>
              <a:defRPr sz="3792"/>
            </a:lvl7pPr>
            <a:lvl8pPr marL="7585908" indent="0" algn="ctr">
              <a:buNone/>
              <a:defRPr sz="3792"/>
            </a:lvl8pPr>
            <a:lvl9pPr marL="8669609" indent="0" algn="ctr">
              <a:buNone/>
              <a:defRPr sz="3792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9947-AB56-4D93-AB5D-C81F708AAF04}" type="datetimeFigureOut">
              <a:rPr lang="pl-PL" smtClean="0"/>
              <a:t>2019-05-25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8728-9B73-4E72-8BC3-B17179023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1461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9947-AB56-4D93-AB5D-C81F708AAF04}" type="datetimeFigureOut">
              <a:rPr lang="pl-PL" smtClean="0"/>
              <a:t>2019-05-25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8728-9B73-4E72-8BC3-B17179023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8699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6" y="865481"/>
            <a:ext cx="4673486" cy="13776209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8" y="865481"/>
            <a:ext cx="13749531" cy="13776209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9947-AB56-4D93-AB5D-C81F708AAF04}" type="datetimeFigureOut">
              <a:rPr lang="pl-PL" smtClean="0"/>
              <a:t>2019-05-25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8728-9B73-4E72-8BC3-B17179023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63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9947-AB56-4D93-AB5D-C81F708AAF04}" type="datetimeFigureOut">
              <a:rPr lang="pl-PL" smtClean="0"/>
              <a:t>2019-05-25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8728-9B73-4E72-8BC3-B17179023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7239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10" y="4052716"/>
            <a:ext cx="18693944" cy="6762043"/>
          </a:xfrm>
        </p:spPr>
        <p:txBody>
          <a:bodyPr anchor="b"/>
          <a:lstStyle>
            <a:lvl1pPr>
              <a:defRPr sz="14222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10" y="10878731"/>
            <a:ext cx="18693944" cy="3555999"/>
          </a:xfrm>
        </p:spPr>
        <p:txBody>
          <a:bodyPr/>
          <a:lstStyle>
            <a:lvl1pPr marL="0" indent="0">
              <a:buNone/>
              <a:defRPr sz="5689">
                <a:solidFill>
                  <a:schemeClr val="tx1"/>
                </a:solidFill>
              </a:defRPr>
            </a:lvl1pPr>
            <a:lvl2pPr marL="1083701" indent="0">
              <a:buNone/>
              <a:defRPr sz="4741">
                <a:solidFill>
                  <a:schemeClr val="tx1">
                    <a:tint val="75000"/>
                  </a:schemeClr>
                </a:solidFill>
              </a:defRPr>
            </a:lvl2pPr>
            <a:lvl3pPr marL="216740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3pPr>
            <a:lvl4pPr marL="3251103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4pPr>
            <a:lvl5pPr marL="4334805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5pPr>
            <a:lvl6pPr marL="5418506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6pPr>
            <a:lvl7pPr marL="6502207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7pPr>
            <a:lvl8pPr marL="7585908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8pPr>
            <a:lvl9pPr marL="8669609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9947-AB56-4D93-AB5D-C81F708AAF04}" type="datetimeFigureOut">
              <a:rPr lang="pl-PL" smtClean="0"/>
              <a:t>2019-05-25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8728-9B73-4E72-8BC3-B17179023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6900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4327407"/>
            <a:ext cx="9211509" cy="1031428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4327407"/>
            <a:ext cx="9211509" cy="1031428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9947-AB56-4D93-AB5D-C81F708AAF04}" type="datetimeFigureOut">
              <a:rPr lang="pl-PL" smtClean="0"/>
              <a:t>2019-05-25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8728-9B73-4E72-8BC3-B17179023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5547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865485"/>
            <a:ext cx="18693944" cy="314207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2" y="3984979"/>
            <a:ext cx="9169175" cy="1952977"/>
          </a:xfrm>
        </p:spPr>
        <p:txBody>
          <a:bodyPr anchor="b"/>
          <a:lstStyle>
            <a:lvl1pPr marL="0" indent="0">
              <a:buNone/>
              <a:defRPr sz="5689" b="1"/>
            </a:lvl1pPr>
            <a:lvl2pPr marL="1083701" indent="0">
              <a:buNone/>
              <a:defRPr sz="4741" b="1"/>
            </a:lvl2pPr>
            <a:lvl3pPr marL="2167402" indent="0">
              <a:buNone/>
              <a:defRPr sz="4267" b="1"/>
            </a:lvl3pPr>
            <a:lvl4pPr marL="3251103" indent="0">
              <a:buNone/>
              <a:defRPr sz="3792" b="1"/>
            </a:lvl4pPr>
            <a:lvl5pPr marL="4334805" indent="0">
              <a:buNone/>
              <a:defRPr sz="3792" b="1"/>
            </a:lvl5pPr>
            <a:lvl6pPr marL="5418506" indent="0">
              <a:buNone/>
              <a:defRPr sz="3792" b="1"/>
            </a:lvl6pPr>
            <a:lvl7pPr marL="6502207" indent="0">
              <a:buNone/>
              <a:defRPr sz="3792" b="1"/>
            </a:lvl7pPr>
            <a:lvl8pPr marL="7585908" indent="0">
              <a:buNone/>
              <a:defRPr sz="3792" b="1"/>
            </a:lvl8pPr>
            <a:lvl9pPr marL="8669609" indent="0">
              <a:buNone/>
              <a:defRPr sz="3792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2" y="5937956"/>
            <a:ext cx="9169175" cy="87338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3" y="3984979"/>
            <a:ext cx="9214332" cy="1952977"/>
          </a:xfrm>
        </p:spPr>
        <p:txBody>
          <a:bodyPr anchor="b"/>
          <a:lstStyle>
            <a:lvl1pPr marL="0" indent="0">
              <a:buNone/>
              <a:defRPr sz="5689" b="1"/>
            </a:lvl1pPr>
            <a:lvl2pPr marL="1083701" indent="0">
              <a:buNone/>
              <a:defRPr sz="4741" b="1"/>
            </a:lvl2pPr>
            <a:lvl3pPr marL="2167402" indent="0">
              <a:buNone/>
              <a:defRPr sz="4267" b="1"/>
            </a:lvl3pPr>
            <a:lvl4pPr marL="3251103" indent="0">
              <a:buNone/>
              <a:defRPr sz="3792" b="1"/>
            </a:lvl4pPr>
            <a:lvl5pPr marL="4334805" indent="0">
              <a:buNone/>
              <a:defRPr sz="3792" b="1"/>
            </a:lvl5pPr>
            <a:lvl6pPr marL="5418506" indent="0">
              <a:buNone/>
              <a:defRPr sz="3792" b="1"/>
            </a:lvl6pPr>
            <a:lvl7pPr marL="6502207" indent="0">
              <a:buNone/>
              <a:defRPr sz="3792" b="1"/>
            </a:lvl7pPr>
            <a:lvl8pPr marL="7585908" indent="0">
              <a:buNone/>
              <a:defRPr sz="3792" b="1"/>
            </a:lvl8pPr>
            <a:lvl9pPr marL="8669609" indent="0">
              <a:buNone/>
              <a:defRPr sz="3792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3" y="5937956"/>
            <a:ext cx="9214332" cy="87338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9947-AB56-4D93-AB5D-C81F708AAF04}" type="datetimeFigureOut">
              <a:rPr lang="pl-PL" smtClean="0"/>
              <a:t>2019-05-25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8728-9B73-4E72-8BC3-B17179023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4713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9947-AB56-4D93-AB5D-C81F708AAF04}" type="datetimeFigureOut">
              <a:rPr lang="pl-PL" smtClean="0"/>
              <a:t>2019-05-25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8728-9B73-4E72-8BC3-B17179023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8428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9947-AB56-4D93-AB5D-C81F708AAF04}" type="datetimeFigureOut">
              <a:rPr lang="pl-PL" smtClean="0"/>
              <a:t>2019-05-25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8728-9B73-4E72-8BC3-B17179023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560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1083733"/>
            <a:ext cx="6990474" cy="3793067"/>
          </a:xfrm>
        </p:spPr>
        <p:txBody>
          <a:bodyPr anchor="b"/>
          <a:lstStyle>
            <a:lvl1pPr>
              <a:defRPr sz="7585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2340567"/>
            <a:ext cx="10972532" cy="11552296"/>
          </a:xfrm>
        </p:spPr>
        <p:txBody>
          <a:bodyPr/>
          <a:lstStyle>
            <a:lvl1pPr>
              <a:defRPr sz="7585"/>
            </a:lvl1pPr>
            <a:lvl2pPr>
              <a:defRPr sz="6637"/>
            </a:lvl2pPr>
            <a:lvl3pPr>
              <a:defRPr sz="5689"/>
            </a:lvl3pPr>
            <a:lvl4pPr>
              <a:defRPr sz="4741"/>
            </a:lvl4pPr>
            <a:lvl5pPr>
              <a:defRPr sz="4741"/>
            </a:lvl5pPr>
            <a:lvl6pPr>
              <a:defRPr sz="4741"/>
            </a:lvl6pPr>
            <a:lvl7pPr>
              <a:defRPr sz="4741"/>
            </a:lvl7pPr>
            <a:lvl8pPr>
              <a:defRPr sz="4741"/>
            </a:lvl8pPr>
            <a:lvl9pPr>
              <a:defRPr sz="4741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0" y="4876800"/>
            <a:ext cx="6990474" cy="9034875"/>
          </a:xfrm>
        </p:spPr>
        <p:txBody>
          <a:bodyPr/>
          <a:lstStyle>
            <a:lvl1pPr marL="0" indent="0">
              <a:buNone/>
              <a:defRPr sz="3792"/>
            </a:lvl1pPr>
            <a:lvl2pPr marL="1083701" indent="0">
              <a:buNone/>
              <a:defRPr sz="3318"/>
            </a:lvl2pPr>
            <a:lvl3pPr marL="2167402" indent="0">
              <a:buNone/>
              <a:defRPr sz="2844"/>
            </a:lvl3pPr>
            <a:lvl4pPr marL="3251103" indent="0">
              <a:buNone/>
              <a:defRPr sz="2370"/>
            </a:lvl4pPr>
            <a:lvl5pPr marL="4334805" indent="0">
              <a:buNone/>
              <a:defRPr sz="2370"/>
            </a:lvl5pPr>
            <a:lvl6pPr marL="5418506" indent="0">
              <a:buNone/>
              <a:defRPr sz="2370"/>
            </a:lvl6pPr>
            <a:lvl7pPr marL="6502207" indent="0">
              <a:buNone/>
              <a:defRPr sz="2370"/>
            </a:lvl7pPr>
            <a:lvl8pPr marL="7585908" indent="0">
              <a:buNone/>
              <a:defRPr sz="2370"/>
            </a:lvl8pPr>
            <a:lvl9pPr marL="8669609" indent="0">
              <a:buNone/>
              <a:defRPr sz="237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9947-AB56-4D93-AB5D-C81F708AAF04}" type="datetimeFigureOut">
              <a:rPr lang="pl-PL" smtClean="0"/>
              <a:t>2019-05-25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8728-9B73-4E72-8BC3-B17179023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4814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1083733"/>
            <a:ext cx="6990474" cy="3793067"/>
          </a:xfrm>
        </p:spPr>
        <p:txBody>
          <a:bodyPr anchor="b"/>
          <a:lstStyle>
            <a:lvl1pPr>
              <a:defRPr sz="7585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2340567"/>
            <a:ext cx="10972532" cy="11552296"/>
          </a:xfrm>
        </p:spPr>
        <p:txBody>
          <a:bodyPr anchor="t"/>
          <a:lstStyle>
            <a:lvl1pPr marL="0" indent="0">
              <a:buNone/>
              <a:defRPr sz="7585"/>
            </a:lvl1pPr>
            <a:lvl2pPr marL="1083701" indent="0">
              <a:buNone/>
              <a:defRPr sz="6637"/>
            </a:lvl2pPr>
            <a:lvl3pPr marL="2167402" indent="0">
              <a:buNone/>
              <a:defRPr sz="5689"/>
            </a:lvl3pPr>
            <a:lvl4pPr marL="3251103" indent="0">
              <a:buNone/>
              <a:defRPr sz="4741"/>
            </a:lvl4pPr>
            <a:lvl5pPr marL="4334805" indent="0">
              <a:buNone/>
              <a:defRPr sz="4741"/>
            </a:lvl5pPr>
            <a:lvl6pPr marL="5418506" indent="0">
              <a:buNone/>
              <a:defRPr sz="4741"/>
            </a:lvl6pPr>
            <a:lvl7pPr marL="6502207" indent="0">
              <a:buNone/>
              <a:defRPr sz="4741"/>
            </a:lvl7pPr>
            <a:lvl8pPr marL="7585908" indent="0">
              <a:buNone/>
              <a:defRPr sz="4741"/>
            </a:lvl8pPr>
            <a:lvl9pPr marL="8669609" indent="0">
              <a:buNone/>
              <a:defRPr sz="4741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0" y="4876800"/>
            <a:ext cx="6990474" cy="9034875"/>
          </a:xfrm>
        </p:spPr>
        <p:txBody>
          <a:bodyPr/>
          <a:lstStyle>
            <a:lvl1pPr marL="0" indent="0">
              <a:buNone/>
              <a:defRPr sz="3792"/>
            </a:lvl1pPr>
            <a:lvl2pPr marL="1083701" indent="0">
              <a:buNone/>
              <a:defRPr sz="3318"/>
            </a:lvl2pPr>
            <a:lvl3pPr marL="2167402" indent="0">
              <a:buNone/>
              <a:defRPr sz="2844"/>
            </a:lvl3pPr>
            <a:lvl4pPr marL="3251103" indent="0">
              <a:buNone/>
              <a:defRPr sz="2370"/>
            </a:lvl4pPr>
            <a:lvl5pPr marL="4334805" indent="0">
              <a:buNone/>
              <a:defRPr sz="2370"/>
            </a:lvl5pPr>
            <a:lvl6pPr marL="5418506" indent="0">
              <a:buNone/>
              <a:defRPr sz="2370"/>
            </a:lvl6pPr>
            <a:lvl7pPr marL="6502207" indent="0">
              <a:buNone/>
              <a:defRPr sz="2370"/>
            </a:lvl7pPr>
            <a:lvl8pPr marL="7585908" indent="0">
              <a:buNone/>
              <a:defRPr sz="2370"/>
            </a:lvl8pPr>
            <a:lvl9pPr marL="8669609" indent="0">
              <a:buNone/>
              <a:defRPr sz="237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9947-AB56-4D93-AB5D-C81F708AAF04}" type="datetimeFigureOut">
              <a:rPr lang="pl-PL" smtClean="0"/>
              <a:t>2019-05-25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8728-9B73-4E72-8BC3-B17179023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7506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865485"/>
            <a:ext cx="18693944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4327407"/>
            <a:ext cx="18693944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5066908"/>
            <a:ext cx="4876681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79947-AB56-4D93-AB5D-C81F708AAF04}" type="datetimeFigureOut">
              <a:rPr lang="pl-PL" smtClean="0"/>
              <a:t>2019-05-25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5066908"/>
            <a:ext cx="7315022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5066908"/>
            <a:ext cx="4876681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38728-9B73-4E72-8BC3-B17179023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489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2167402" rtl="0" eaLnBrk="1" latinLnBrk="0" hangingPunct="1">
        <a:lnSpc>
          <a:spcPct val="90000"/>
        </a:lnSpc>
        <a:spcBef>
          <a:spcPct val="0"/>
        </a:spcBef>
        <a:buNone/>
        <a:defRPr sz="10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1851" indent="-541851" algn="l" defTabSz="2167402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6637" kern="1200">
          <a:solidFill>
            <a:schemeClr val="tx1"/>
          </a:solidFill>
          <a:latin typeface="+mn-lt"/>
          <a:ea typeface="+mn-ea"/>
          <a:cs typeface="+mn-cs"/>
        </a:defRPr>
      </a:lvl1pPr>
      <a:lvl2pPr marL="1625552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2pPr>
      <a:lvl3pPr marL="2709253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741" kern="1200">
          <a:solidFill>
            <a:schemeClr val="tx1"/>
          </a:solidFill>
          <a:latin typeface="+mn-lt"/>
          <a:ea typeface="+mn-ea"/>
          <a:cs typeface="+mn-cs"/>
        </a:defRPr>
      </a:lvl3pPr>
      <a:lvl4pPr marL="3792954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4pPr>
      <a:lvl5pPr marL="4876655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5pPr>
      <a:lvl6pPr marL="5960356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6pPr>
      <a:lvl7pPr marL="7044058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7pPr>
      <a:lvl8pPr marL="8127759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8pPr>
      <a:lvl9pPr marL="9211460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7402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1083701" algn="l" defTabSz="2167402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167402" algn="l" defTabSz="2167402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251103" algn="l" defTabSz="2167402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4pPr>
      <a:lvl5pPr marL="4334805" algn="l" defTabSz="2167402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5pPr>
      <a:lvl6pPr marL="5418506" algn="l" defTabSz="2167402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6pPr>
      <a:lvl7pPr marL="6502207" algn="l" defTabSz="2167402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7pPr>
      <a:lvl8pPr marL="7585908" algn="l" defTabSz="2167402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8pPr>
      <a:lvl9pPr marL="8669609" algn="l" defTabSz="2167402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switaj/PowiedzCOTO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4.jp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655469" y="-1"/>
            <a:ext cx="10363200" cy="2570249"/>
          </a:xfrm>
        </p:spPr>
        <p:txBody>
          <a:bodyPr>
            <a:normAutofit/>
          </a:bodyPr>
          <a:lstStyle/>
          <a:p>
            <a:r>
              <a:rPr lang="pl-PL" sz="8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Powiedz </a:t>
            </a:r>
            <a:r>
              <a:rPr lang="pl-PL" sz="8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COTO</a:t>
            </a:r>
            <a:br>
              <a:rPr lang="pl-PL" sz="8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53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Case</a:t>
            </a:r>
            <a:endParaRPr lang="pl-PL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Tytuł 1"/>
          <p:cNvSpPr txBox="1">
            <a:spLocks/>
          </p:cNvSpPr>
          <p:nvPr/>
        </p:nvSpPr>
        <p:spPr>
          <a:xfrm>
            <a:off x="18302553" y="0"/>
            <a:ext cx="3371585" cy="781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000" b="1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Łukasz Świtaj</a:t>
            </a:r>
            <a:endParaRPr lang="pl-PL" sz="3600" b="1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6" r="3555"/>
          <a:stretch/>
        </p:blipFill>
        <p:spPr>
          <a:xfrm>
            <a:off x="543936" y="3143643"/>
            <a:ext cx="13625684" cy="7739367"/>
          </a:xfrm>
          <a:prstGeom prst="rect">
            <a:avLst/>
          </a:prstGeom>
        </p:spPr>
      </p:pic>
      <p:grpSp>
        <p:nvGrpSpPr>
          <p:cNvPr id="33" name="Grupa 32"/>
          <p:cNvGrpSpPr/>
          <p:nvPr/>
        </p:nvGrpSpPr>
        <p:grpSpPr>
          <a:xfrm>
            <a:off x="14479686" y="1529650"/>
            <a:ext cx="5523212" cy="14251578"/>
            <a:chOff x="14479686" y="1529650"/>
            <a:chExt cx="5523212" cy="14251578"/>
          </a:xfrm>
        </p:grpSpPr>
        <p:grpSp>
          <p:nvGrpSpPr>
            <p:cNvPr id="25" name="Grupa 24"/>
            <p:cNvGrpSpPr/>
            <p:nvPr/>
          </p:nvGrpSpPr>
          <p:grpSpPr>
            <a:xfrm>
              <a:off x="15745242" y="1529650"/>
              <a:ext cx="4257656" cy="14251578"/>
              <a:chOff x="17573179" y="2570248"/>
              <a:chExt cx="3753277" cy="12563279"/>
            </a:xfrm>
          </p:grpSpPr>
          <p:grpSp>
            <p:nvGrpSpPr>
              <p:cNvPr id="35" name="Grupa 34"/>
              <p:cNvGrpSpPr/>
              <p:nvPr/>
            </p:nvGrpSpPr>
            <p:grpSpPr>
              <a:xfrm>
                <a:off x="17573179" y="8969178"/>
                <a:ext cx="3730182" cy="6164349"/>
                <a:chOff x="4040093" y="8066418"/>
                <a:chExt cx="2854977" cy="4718021"/>
              </a:xfrm>
            </p:grpSpPr>
            <p:grpSp>
              <p:nvGrpSpPr>
                <p:cNvPr id="36" name="Grupa 35"/>
                <p:cNvGrpSpPr/>
                <p:nvPr/>
              </p:nvGrpSpPr>
              <p:grpSpPr>
                <a:xfrm>
                  <a:off x="4040093" y="8066418"/>
                  <a:ext cx="2854977" cy="4718021"/>
                  <a:chOff x="5701756" y="8142618"/>
                  <a:chExt cx="2854977" cy="4718021"/>
                </a:xfrm>
              </p:grpSpPr>
              <p:grpSp>
                <p:nvGrpSpPr>
                  <p:cNvPr id="39" name="Grupa 38"/>
                  <p:cNvGrpSpPr/>
                  <p:nvPr/>
                </p:nvGrpSpPr>
                <p:grpSpPr>
                  <a:xfrm>
                    <a:off x="5701756" y="8142618"/>
                    <a:ext cx="2854977" cy="4718021"/>
                    <a:chOff x="1892968" y="7565343"/>
                    <a:chExt cx="3558746" cy="5881042"/>
                  </a:xfrm>
                </p:grpSpPr>
                <p:pic>
                  <p:nvPicPr>
                    <p:cNvPr id="41" name="Obraz 40"/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l="59977" t="22338" r="10618" b="25436"/>
                    <a:stretch/>
                  </p:blipFill>
                  <p:spPr>
                    <a:xfrm>
                      <a:off x="1892968" y="7565343"/>
                      <a:ext cx="3558746" cy="588104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2" name="Obraz 41"/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rcRect l="6878" t="19257" r="62245" b="17303"/>
                    <a:stretch/>
                  </p:blipFill>
                  <p:spPr>
                    <a:xfrm>
                      <a:off x="4114800" y="11494657"/>
                      <a:ext cx="992412" cy="1132753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40" name="Obraz 39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3096" y="8540318"/>
                    <a:ext cx="2333443" cy="3663304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7" name="Elipsa 36"/>
                <p:cNvSpPr/>
                <p:nvPr/>
              </p:nvSpPr>
              <p:spPr>
                <a:xfrm>
                  <a:off x="5258532" y="11563777"/>
                  <a:ext cx="418096" cy="418096"/>
                </a:xfrm>
                <a:prstGeom prst="ellipse">
                  <a:avLst/>
                </a:prstGeom>
                <a:noFill/>
                <a:ln w="5715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8" name="Elipsa 37"/>
                <p:cNvSpPr/>
                <p:nvPr/>
              </p:nvSpPr>
              <p:spPr>
                <a:xfrm>
                  <a:off x="5220005" y="11525250"/>
                  <a:ext cx="495151" cy="495151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23" name="Grupa 22"/>
              <p:cNvGrpSpPr/>
              <p:nvPr/>
            </p:nvGrpSpPr>
            <p:grpSpPr>
              <a:xfrm>
                <a:off x="17596274" y="2570248"/>
                <a:ext cx="3730182" cy="6164349"/>
                <a:chOff x="4040093" y="8066418"/>
                <a:chExt cx="2854977" cy="4718021"/>
              </a:xfrm>
            </p:grpSpPr>
            <p:grpSp>
              <p:nvGrpSpPr>
                <p:cNvPr id="20" name="Grupa 19"/>
                <p:cNvGrpSpPr/>
                <p:nvPr/>
              </p:nvGrpSpPr>
              <p:grpSpPr>
                <a:xfrm>
                  <a:off x="4040093" y="8066418"/>
                  <a:ext cx="2854977" cy="4718021"/>
                  <a:chOff x="5701756" y="8142618"/>
                  <a:chExt cx="2854977" cy="4718021"/>
                </a:xfrm>
              </p:grpSpPr>
              <p:grpSp>
                <p:nvGrpSpPr>
                  <p:cNvPr id="15" name="Grupa 14"/>
                  <p:cNvGrpSpPr/>
                  <p:nvPr/>
                </p:nvGrpSpPr>
                <p:grpSpPr>
                  <a:xfrm>
                    <a:off x="5701756" y="8142618"/>
                    <a:ext cx="2854977" cy="4718021"/>
                    <a:chOff x="1892968" y="7565343"/>
                    <a:chExt cx="3558746" cy="5881042"/>
                  </a:xfrm>
                </p:grpSpPr>
                <p:pic>
                  <p:nvPicPr>
                    <p:cNvPr id="16" name="Obraz 15"/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l="59977" t="22338" r="10618" b="25436"/>
                    <a:stretch/>
                  </p:blipFill>
                  <p:spPr>
                    <a:xfrm>
                      <a:off x="1892968" y="7565343"/>
                      <a:ext cx="3558746" cy="588104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" name="Obraz 16"/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rcRect l="6878" t="19257" r="62245" b="17303"/>
                    <a:stretch/>
                  </p:blipFill>
                  <p:spPr>
                    <a:xfrm>
                      <a:off x="4114800" y="11494657"/>
                      <a:ext cx="992412" cy="1132753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8" name="Obraz 1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3096" y="8540318"/>
                    <a:ext cx="2333443" cy="3663304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2" name="Elipsa 21"/>
                <p:cNvSpPr/>
                <p:nvPr/>
              </p:nvSpPr>
              <p:spPr>
                <a:xfrm>
                  <a:off x="5258532" y="11563777"/>
                  <a:ext cx="418096" cy="418096"/>
                </a:xfrm>
                <a:prstGeom prst="ellipse">
                  <a:avLst/>
                </a:prstGeom>
                <a:noFill/>
                <a:ln w="5715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1" name="Elipsa 20"/>
                <p:cNvSpPr/>
                <p:nvPr/>
              </p:nvSpPr>
              <p:spPr>
                <a:xfrm>
                  <a:off x="5220005" y="11525250"/>
                  <a:ext cx="495151" cy="495151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cxnSp>
            <p:nvCxnSpPr>
              <p:cNvPr id="26" name="Łącznik prosty ze strzałką 25"/>
              <p:cNvCxnSpPr>
                <a:endCxn id="41" idx="0"/>
              </p:cNvCxnSpPr>
              <p:nvPr/>
            </p:nvCxnSpPr>
            <p:spPr>
              <a:xfrm>
                <a:off x="19438268" y="8395786"/>
                <a:ext cx="2" cy="573392"/>
              </a:xfrm>
              <a:prstGeom prst="straightConnector1">
                <a:avLst/>
              </a:prstGeom>
              <a:ln w="762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Podtytuł 2"/>
              <p:cNvSpPr txBox="1">
                <a:spLocks/>
              </p:cNvSpPr>
              <p:nvPr/>
            </p:nvSpPr>
            <p:spPr>
              <a:xfrm>
                <a:off x="18266240" y="11192923"/>
                <a:ext cx="2390245" cy="7234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 anchorCtr="0">
                <a:normAutofit/>
              </a:bodyPr>
              <a:lstStyle>
                <a:lvl1pPr marL="0" indent="0" algn="ctr" defTabSz="1219170" rtl="0" eaLnBrk="1" latinLnBrk="0" hangingPunct="1">
                  <a:lnSpc>
                    <a:spcPct val="90000"/>
                  </a:lnSpc>
                  <a:spcBef>
                    <a:spcPts val="1333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indent="0" algn="ctr" defTabSz="1219170" rtl="0" eaLnBrk="1" latinLnBrk="0" hangingPunct="1">
                  <a:lnSpc>
                    <a:spcPct val="90000"/>
                  </a:lnSpc>
                  <a:spcBef>
                    <a:spcPts val="667"/>
                  </a:spcBef>
                  <a:buFont typeface="Arial" panose="020B0604020202020204" pitchFamily="34" charset="0"/>
                  <a:buNone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indent="0" algn="ctr" defTabSz="1219170" rtl="0" eaLnBrk="1" latinLnBrk="0" hangingPunct="1">
                  <a:lnSpc>
                    <a:spcPct val="90000"/>
                  </a:lnSpc>
                  <a:spcBef>
                    <a:spcPts val="667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indent="0" algn="ctr" defTabSz="1219170" rtl="0" eaLnBrk="1" latinLnBrk="0" hangingPunct="1">
                  <a:lnSpc>
                    <a:spcPct val="90000"/>
                  </a:lnSpc>
                  <a:spcBef>
                    <a:spcPts val="667"/>
                  </a:spcBef>
                  <a:buFont typeface="Arial" panose="020B0604020202020204" pitchFamily="34" charset="0"/>
                  <a:buNone/>
                  <a:defRPr sz="21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indent="0" algn="ctr" defTabSz="1219170" rtl="0" eaLnBrk="1" latinLnBrk="0" hangingPunct="1">
                  <a:lnSpc>
                    <a:spcPct val="90000"/>
                  </a:lnSpc>
                  <a:spcBef>
                    <a:spcPts val="667"/>
                  </a:spcBef>
                  <a:buFont typeface="Arial" panose="020B0604020202020204" pitchFamily="34" charset="0"/>
                  <a:buNone/>
                  <a:defRPr sz="21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indent="0" algn="ctr" defTabSz="1219170" rtl="0" eaLnBrk="1" latinLnBrk="0" hangingPunct="1">
                  <a:lnSpc>
                    <a:spcPct val="90000"/>
                  </a:lnSpc>
                  <a:spcBef>
                    <a:spcPts val="667"/>
                  </a:spcBef>
                  <a:buFont typeface="Arial" panose="020B0604020202020204" pitchFamily="34" charset="0"/>
                  <a:buNone/>
                  <a:defRPr sz="21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indent="0" algn="ctr" defTabSz="1219170" rtl="0" eaLnBrk="1" latinLnBrk="0" hangingPunct="1">
                  <a:lnSpc>
                    <a:spcPct val="90000"/>
                  </a:lnSpc>
                  <a:spcBef>
                    <a:spcPts val="667"/>
                  </a:spcBef>
                  <a:buFont typeface="Arial" panose="020B0604020202020204" pitchFamily="34" charset="0"/>
                  <a:buNone/>
                  <a:defRPr sz="21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indent="0" algn="ctr" defTabSz="1219170" rtl="0" eaLnBrk="1" latinLnBrk="0" hangingPunct="1">
                  <a:lnSpc>
                    <a:spcPct val="90000"/>
                  </a:lnSpc>
                  <a:spcBef>
                    <a:spcPts val="667"/>
                  </a:spcBef>
                  <a:buFont typeface="Arial" panose="020B0604020202020204" pitchFamily="34" charset="0"/>
                  <a:buNone/>
                  <a:defRPr sz="21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indent="0" algn="ctr" defTabSz="1219170" rtl="0" eaLnBrk="1" latinLnBrk="0" hangingPunct="1">
                  <a:lnSpc>
                    <a:spcPct val="90000"/>
                  </a:lnSpc>
                  <a:spcBef>
                    <a:spcPts val="667"/>
                  </a:spcBef>
                  <a:buFont typeface="Arial" panose="020B0604020202020204" pitchFamily="34" charset="0"/>
                  <a:buNone/>
                  <a:defRPr sz="21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l-PL" sz="2400" dirty="0" err="1"/>
                  <a:t>pancakes</a:t>
                </a:r>
                <a:endParaRPr lang="pl-PL" sz="2400" dirty="0"/>
              </a:p>
            </p:txBody>
          </p:sp>
        </p:grpSp>
        <p:pic>
          <p:nvPicPr>
            <p:cNvPr id="1032" name="Picture 8" descr="Podobny obraz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50542">
              <a:off x="14479686" y="11065659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Podtytuł 2"/>
          <p:cNvSpPr txBox="1">
            <a:spLocks/>
          </p:cNvSpPr>
          <p:nvPr/>
        </p:nvSpPr>
        <p:spPr>
          <a:xfrm>
            <a:off x="300555" y="13634842"/>
            <a:ext cx="14112445" cy="23451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4400" dirty="0" smtClean="0"/>
              <a:t>Cel – </a:t>
            </a:r>
            <a:r>
              <a:rPr lang="pl-PL" sz="5400" b="1" dirty="0" smtClean="0"/>
              <a:t>ułatwienie dzieciom poznawania świata.</a:t>
            </a:r>
          </a:p>
          <a:p>
            <a:pPr algn="l"/>
            <a:r>
              <a:rPr lang="pl-PL" sz="4400" dirty="0" smtClean="0"/>
              <a:t>Dodatkowe zastosowanie – pomoc dla niewidomych</a:t>
            </a:r>
            <a:endParaRPr lang="pl-PL" sz="4400" dirty="0"/>
          </a:p>
        </p:txBody>
      </p:sp>
    </p:spTree>
    <p:extLst>
      <p:ext uri="{BB962C8B-B14F-4D97-AF65-F5344CB8AC3E}">
        <p14:creationId xmlns:p14="http://schemas.microsoft.com/office/powerpoint/2010/main" val="2119838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655469" y="-1"/>
            <a:ext cx="10363200" cy="2476517"/>
          </a:xfrm>
        </p:spPr>
        <p:txBody>
          <a:bodyPr>
            <a:normAutofit/>
          </a:bodyPr>
          <a:lstStyle/>
          <a:p>
            <a:r>
              <a:rPr lang="pl-PL" sz="8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Powiedz </a:t>
            </a:r>
            <a:r>
              <a:rPr lang="pl-PL" sz="8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COTO</a:t>
            </a:r>
            <a:br>
              <a:rPr lang="pl-PL" sz="8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53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Dlaczego nie ma fajerwerków?</a:t>
            </a:r>
            <a:endParaRPr lang="pl-PL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Grupa 3"/>
          <p:cNvGrpSpPr/>
          <p:nvPr/>
        </p:nvGrpSpPr>
        <p:grpSpPr>
          <a:xfrm>
            <a:off x="13761690" y="2850897"/>
            <a:ext cx="5119927" cy="13210980"/>
            <a:chOff x="14479686" y="1529650"/>
            <a:chExt cx="5523212" cy="14251578"/>
          </a:xfrm>
        </p:grpSpPr>
        <p:grpSp>
          <p:nvGrpSpPr>
            <p:cNvPr id="25" name="Grupa 24"/>
            <p:cNvGrpSpPr/>
            <p:nvPr/>
          </p:nvGrpSpPr>
          <p:grpSpPr>
            <a:xfrm>
              <a:off x="15745242" y="1529650"/>
              <a:ext cx="4257656" cy="14251578"/>
              <a:chOff x="17573179" y="2570248"/>
              <a:chExt cx="3753277" cy="12563279"/>
            </a:xfrm>
          </p:grpSpPr>
          <p:grpSp>
            <p:nvGrpSpPr>
              <p:cNvPr id="35" name="Grupa 34"/>
              <p:cNvGrpSpPr/>
              <p:nvPr/>
            </p:nvGrpSpPr>
            <p:grpSpPr>
              <a:xfrm>
                <a:off x="17573179" y="8969178"/>
                <a:ext cx="3730182" cy="6164349"/>
                <a:chOff x="4040093" y="8066418"/>
                <a:chExt cx="2854977" cy="4718021"/>
              </a:xfrm>
            </p:grpSpPr>
            <p:grpSp>
              <p:nvGrpSpPr>
                <p:cNvPr id="36" name="Grupa 35"/>
                <p:cNvGrpSpPr/>
                <p:nvPr/>
              </p:nvGrpSpPr>
              <p:grpSpPr>
                <a:xfrm>
                  <a:off x="4040093" y="8066418"/>
                  <a:ext cx="2854977" cy="4718021"/>
                  <a:chOff x="5701756" y="8142618"/>
                  <a:chExt cx="2854977" cy="4718021"/>
                </a:xfrm>
              </p:grpSpPr>
              <p:grpSp>
                <p:nvGrpSpPr>
                  <p:cNvPr id="39" name="Grupa 38"/>
                  <p:cNvGrpSpPr/>
                  <p:nvPr/>
                </p:nvGrpSpPr>
                <p:grpSpPr>
                  <a:xfrm>
                    <a:off x="5701756" y="8142618"/>
                    <a:ext cx="2854977" cy="4718021"/>
                    <a:chOff x="1892968" y="7565343"/>
                    <a:chExt cx="3558746" cy="5881042"/>
                  </a:xfrm>
                </p:grpSpPr>
                <p:pic>
                  <p:nvPicPr>
                    <p:cNvPr id="41" name="Obraz 40"/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59977" t="22338" r="10618" b="25436"/>
                    <a:stretch/>
                  </p:blipFill>
                  <p:spPr>
                    <a:xfrm>
                      <a:off x="1892968" y="7565343"/>
                      <a:ext cx="3558746" cy="588104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2" name="Obraz 41"/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rcRect l="6878" t="19257" r="62245" b="17303"/>
                    <a:stretch/>
                  </p:blipFill>
                  <p:spPr>
                    <a:xfrm>
                      <a:off x="4114800" y="11494657"/>
                      <a:ext cx="992412" cy="1132753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40" name="Obraz 3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3096" y="8540318"/>
                    <a:ext cx="2333443" cy="3663304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7" name="Elipsa 36"/>
                <p:cNvSpPr/>
                <p:nvPr/>
              </p:nvSpPr>
              <p:spPr>
                <a:xfrm>
                  <a:off x="5258532" y="11563777"/>
                  <a:ext cx="418096" cy="418096"/>
                </a:xfrm>
                <a:prstGeom prst="ellipse">
                  <a:avLst/>
                </a:prstGeom>
                <a:noFill/>
                <a:ln w="5715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8" name="Elipsa 37"/>
                <p:cNvSpPr/>
                <p:nvPr/>
              </p:nvSpPr>
              <p:spPr>
                <a:xfrm>
                  <a:off x="5220005" y="11525250"/>
                  <a:ext cx="495151" cy="495151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23" name="Grupa 22"/>
              <p:cNvGrpSpPr/>
              <p:nvPr/>
            </p:nvGrpSpPr>
            <p:grpSpPr>
              <a:xfrm>
                <a:off x="17596274" y="2570248"/>
                <a:ext cx="3730182" cy="6164349"/>
                <a:chOff x="4040093" y="8066418"/>
                <a:chExt cx="2854977" cy="4718021"/>
              </a:xfrm>
            </p:grpSpPr>
            <p:grpSp>
              <p:nvGrpSpPr>
                <p:cNvPr id="20" name="Grupa 19"/>
                <p:cNvGrpSpPr/>
                <p:nvPr/>
              </p:nvGrpSpPr>
              <p:grpSpPr>
                <a:xfrm>
                  <a:off x="4040093" y="8066418"/>
                  <a:ext cx="2854977" cy="4718021"/>
                  <a:chOff x="5701756" y="8142618"/>
                  <a:chExt cx="2854977" cy="4718021"/>
                </a:xfrm>
              </p:grpSpPr>
              <p:grpSp>
                <p:nvGrpSpPr>
                  <p:cNvPr id="15" name="Grupa 14"/>
                  <p:cNvGrpSpPr/>
                  <p:nvPr/>
                </p:nvGrpSpPr>
                <p:grpSpPr>
                  <a:xfrm>
                    <a:off x="5701756" y="8142618"/>
                    <a:ext cx="2854977" cy="4718021"/>
                    <a:chOff x="1892968" y="7565343"/>
                    <a:chExt cx="3558746" cy="5881042"/>
                  </a:xfrm>
                </p:grpSpPr>
                <p:pic>
                  <p:nvPicPr>
                    <p:cNvPr id="16" name="Obraz 15"/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59977" t="22338" r="10618" b="25436"/>
                    <a:stretch/>
                  </p:blipFill>
                  <p:spPr>
                    <a:xfrm>
                      <a:off x="1892968" y="7565343"/>
                      <a:ext cx="3558746" cy="588104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" name="Obraz 16"/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rcRect l="6878" t="19257" r="62245" b="17303"/>
                    <a:stretch/>
                  </p:blipFill>
                  <p:spPr>
                    <a:xfrm>
                      <a:off x="4114800" y="11494657"/>
                      <a:ext cx="992412" cy="1132753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8" name="Obraz 1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3096" y="8540318"/>
                    <a:ext cx="2333443" cy="3663304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2" name="Elipsa 21"/>
                <p:cNvSpPr/>
                <p:nvPr/>
              </p:nvSpPr>
              <p:spPr>
                <a:xfrm>
                  <a:off x="5258532" y="11563777"/>
                  <a:ext cx="418096" cy="418096"/>
                </a:xfrm>
                <a:prstGeom prst="ellipse">
                  <a:avLst/>
                </a:prstGeom>
                <a:noFill/>
                <a:ln w="5715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1" name="Elipsa 20"/>
                <p:cNvSpPr/>
                <p:nvPr/>
              </p:nvSpPr>
              <p:spPr>
                <a:xfrm>
                  <a:off x="5220005" y="11525250"/>
                  <a:ext cx="495151" cy="495151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cxnSp>
            <p:nvCxnSpPr>
              <p:cNvPr id="26" name="Łącznik prosty ze strzałką 25"/>
              <p:cNvCxnSpPr>
                <a:endCxn id="41" idx="0"/>
              </p:cNvCxnSpPr>
              <p:nvPr/>
            </p:nvCxnSpPr>
            <p:spPr>
              <a:xfrm>
                <a:off x="19438268" y="8395786"/>
                <a:ext cx="2" cy="573392"/>
              </a:xfrm>
              <a:prstGeom prst="straightConnector1">
                <a:avLst/>
              </a:prstGeom>
              <a:ln w="762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Podtytuł 2"/>
              <p:cNvSpPr txBox="1">
                <a:spLocks/>
              </p:cNvSpPr>
              <p:nvPr/>
            </p:nvSpPr>
            <p:spPr>
              <a:xfrm>
                <a:off x="18266240" y="11192923"/>
                <a:ext cx="2390245" cy="7234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 anchorCtr="0">
                <a:normAutofit/>
              </a:bodyPr>
              <a:lstStyle>
                <a:lvl1pPr marL="0" indent="0" algn="ctr" defTabSz="1219170" rtl="0" eaLnBrk="1" latinLnBrk="0" hangingPunct="1">
                  <a:lnSpc>
                    <a:spcPct val="90000"/>
                  </a:lnSpc>
                  <a:spcBef>
                    <a:spcPts val="1333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indent="0" algn="ctr" defTabSz="1219170" rtl="0" eaLnBrk="1" latinLnBrk="0" hangingPunct="1">
                  <a:lnSpc>
                    <a:spcPct val="90000"/>
                  </a:lnSpc>
                  <a:spcBef>
                    <a:spcPts val="667"/>
                  </a:spcBef>
                  <a:buFont typeface="Arial" panose="020B0604020202020204" pitchFamily="34" charset="0"/>
                  <a:buNone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indent="0" algn="ctr" defTabSz="1219170" rtl="0" eaLnBrk="1" latinLnBrk="0" hangingPunct="1">
                  <a:lnSpc>
                    <a:spcPct val="90000"/>
                  </a:lnSpc>
                  <a:spcBef>
                    <a:spcPts val="667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indent="0" algn="ctr" defTabSz="1219170" rtl="0" eaLnBrk="1" latinLnBrk="0" hangingPunct="1">
                  <a:lnSpc>
                    <a:spcPct val="90000"/>
                  </a:lnSpc>
                  <a:spcBef>
                    <a:spcPts val="667"/>
                  </a:spcBef>
                  <a:buFont typeface="Arial" panose="020B0604020202020204" pitchFamily="34" charset="0"/>
                  <a:buNone/>
                  <a:defRPr sz="21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indent="0" algn="ctr" defTabSz="1219170" rtl="0" eaLnBrk="1" latinLnBrk="0" hangingPunct="1">
                  <a:lnSpc>
                    <a:spcPct val="90000"/>
                  </a:lnSpc>
                  <a:spcBef>
                    <a:spcPts val="667"/>
                  </a:spcBef>
                  <a:buFont typeface="Arial" panose="020B0604020202020204" pitchFamily="34" charset="0"/>
                  <a:buNone/>
                  <a:defRPr sz="21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indent="0" algn="ctr" defTabSz="1219170" rtl="0" eaLnBrk="1" latinLnBrk="0" hangingPunct="1">
                  <a:lnSpc>
                    <a:spcPct val="90000"/>
                  </a:lnSpc>
                  <a:spcBef>
                    <a:spcPts val="667"/>
                  </a:spcBef>
                  <a:buFont typeface="Arial" panose="020B0604020202020204" pitchFamily="34" charset="0"/>
                  <a:buNone/>
                  <a:defRPr sz="21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indent="0" algn="ctr" defTabSz="1219170" rtl="0" eaLnBrk="1" latinLnBrk="0" hangingPunct="1">
                  <a:lnSpc>
                    <a:spcPct val="90000"/>
                  </a:lnSpc>
                  <a:spcBef>
                    <a:spcPts val="667"/>
                  </a:spcBef>
                  <a:buFont typeface="Arial" panose="020B0604020202020204" pitchFamily="34" charset="0"/>
                  <a:buNone/>
                  <a:defRPr sz="21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indent="0" algn="ctr" defTabSz="1219170" rtl="0" eaLnBrk="1" latinLnBrk="0" hangingPunct="1">
                  <a:lnSpc>
                    <a:spcPct val="90000"/>
                  </a:lnSpc>
                  <a:spcBef>
                    <a:spcPts val="667"/>
                  </a:spcBef>
                  <a:buFont typeface="Arial" panose="020B0604020202020204" pitchFamily="34" charset="0"/>
                  <a:buNone/>
                  <a:defRPr sz="21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indent="0" algn="ctr" defTabSz="1219170" rtl="0" eaLnBrk="1" latinLnBrk="0" hangingPunct="1">
                  <a:lnSpc>
                    <a:spcPct val="90000"/>
                  </a:lnSpc>
                  <a:spcBef>
                    <a:spcPts val="667"/>
                  </a:spcBef>
                  <a:buFont typeface="Arial" panose="020B0604020202020204" pitchFamily="34" charset="0"/>
                  <a:buNone/>
                  <a:defRPr sz="21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l-PL" sz="2400" dirty="0" err="1"/>
                  <a:t>pancakes</a:t>
                </a:r>
                <a:endParaRPr lang="pl-PL" sz="2400" dirty="0"/>
              </a:p>
            </p:txBody>
          </p:sp>
        </p:grpSp>
        <p:pic>
          <p:nvPicPr>
            <p:cNvPr id="1032" name="Picture 8" descr="Podobny obraz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50542">
              <a:off x="14479686" y="11065659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Obraz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2520" y="3036296"/>
            <a:ext cx="6996896" cy="12840182"/>
          </a:xfrm>
          <a:prstGeom prst="rect">
            <a:avLst/>
          </a:prstGeom>
        </p:spPr>
      </p:pic>
      <p:cxnSp>
        <p:nvCxnSpPr>
          <p:cNvPr id="6" name="Łącznik prosty ze strzałką 5"/>
          <p:cNvCxnSpPr/>
          <p:nvPr/>
        </p:nvCxnSpPr>
        <p:spPr>
          <a:xfrm>
            <a:off x="10311954" y="9278247"/>
            <a:ext cx="4267200" cy="0"/>
          </a:xfrm>
          <a:prstGeom prst="straightConnector1">
            <a:avLst/>
          </a:prstGeom>
          <a:ln w="19050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628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655469" y="-1"/>
            <a:ext cx="10363200" cy="2570249"/>
          </a:xfrm>
        </p:spPr>
        <p:txBody>
          <a:bodyPr>
            <a:normAutofit/>
          </a:bodyPr>
          <a:lstStyle/>
          <a:p>
            <a:r>
              <a:rPr lang="pl-PL" sz="8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Powiedz </a:t>
            </a:r>
            <a:r>
              <a:rPr lang="pl-PL" sz="8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COTO</a:t>
            </a:r>
            <a:br>
              <a:rPr lang="pl-PL" sz="8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53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Proste działanie</a:t>
            </a:r>
            <a:endParaRPr lang="pl-PL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Podtytuł 2"/>
          <p:cNvSpPr txBox="1">
            <a:spLocks/>
          </p:cNvSpPr>
          <p:nvPr/>
        </p:nvSpPr>
        <p:spPr>
          <a:xfrm>
            <a:off x="790311" y="3678849"/>
            <a:ext cx="6461309" cy="57126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4400" dirty="0" err="1"/>
              <a:t>Stack</a:t>
            </a:r>
            <a:r>
              <a:rPr lang="pl-PL" sz="4400" dirty="0"/>
              <a:t> technologiczny:</a:t>
            </a:r>
          </a:p>
          <a:p>
            <a:pPr marL="571500" indent="-571500" algn="l">
              <a:buFontTx/>
              <a:buChar char="-"/>
            </a:pPr>
            <a:r>
              <a:rPr lang="pl-PL" sz="4000" b="1" dirty="0"/>
              <a:t>Android</a:t>
            </a:r>
            <a:r>
              <a:rPr lang="pl-PL" sz="4000" dirty="0"/>
              <a:t> + </a:t>
            </a:r>
            <a:r>
              <a:rPr lang="pl-PL" sz="4000" b="1" dirty="0"/>
              <a:t>Kotlin</a:t>
            </a:r>
          </a:p>
          <a:p>
            <a:pPr marL="571500" indent="-571500" algn="l">
              <a:buFontTx/>
              <a:buChar char="-"/>
            </a:pPr>
            <a:r>
              <a:rPr lang="pl-PL" sz="4000" b="1" dirty="0"/>
              <a:t>Aparat</a:t>
            </a:r>
          </a:p>
          <a:p>
            <a:pPr marL="571500" indent="-571500" algn="l">
              <a:buFontTx/>
              <a:buChar char="-"/>
            </a:pPr>
            <a:r>
              <a:rPr lang="pl-PL" sz="4000" b="1" dirty="0" err="1"/>
              <a:t>Vision</a:t>
            </a:r>
            <a:r>
              <a:rPr lang="pl-PL" sz="4000" b="1" dirty="0"/>
              <a:t> API</a:t>
            </a:r>
            <a:r>
              <a:rPr lang="pl-PL" sz="4000" dirty="0"/>
              <a:t> (rozpoznawanie </a:t>
            </a:r>
            <a:r>
              <a:rPr lang="pl-PL" sz="4000" dirty="0" smtClean="0"/>
              <a:t>przedmiotów) </a:t>
            </a:r>
            <a:r>
              <a:rPr lang="pl-PL" sz="3000" dirty="0" err="1" smtClean="0">
                <a:solidFill>
                  <a:schemeClr val="bg1">
                    <a:lumMod val="50000"/>
                  </a:schemeClr>
                </a:solidFill>
              </a:rPr>
              <a:t>com.google.firebase.ml.vision.label.FirebaseVisionImageLabeler</a:t>
            </a:r>
            <a:endParaRPr lang="pl-PL" sz="30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 algn="l">
              <a:buFontTx/>
              <a:buChar char="-"/>
            </a:pPr>
            <a:r>
              <a:rPr lang="pl-PL" sz="4000" b="1" dirty="0" err="1"/>
              <a:t>TextToSpeech</a:t>
            </a:r>
            <a:r>
              <a:rPr lang="pl-PL" sz="4000" dirty="0"/>
              <a:t> (syntezator mowy</a:t>
            </a:r>
            <a:r>
              <a:rPr lang="pl-PL" sz="4000" dirty="0" smtClean="0"/>
              <a:t>)</a:t>
            </a:r>
            <a:r>
              <a:rPr lang="pl-PL" sz="4000" dirty="0"/>
              <a:t/>
            </a:r>
            <a:br>
              <a:rPr lang="pl-PL" sz="4000" dirty="0"/>
            </a:br>
            <a:r>
              <a:rPr lang="pl-PL" sz="3000" dirty="0" err="1">
                <a:solidFill>
                  <a:schemeClr val="bg1">
                    <a:lumMod val="50000"/>
                  </a:schemeClr>
                </a:solidFill>
              </a:rPr>
              <a:t>android.speech.tts.TextToSpeech</a:t>
            </a:r>
            <a:endParaRPr lang="pl-PL" sz="30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 algn="l">
              <a:buFontTx/>
              <a:buChar char="-"/>
            </a:pPr>
            <a:endParaRPr lang="pl-PL" sz="4000" dirty="0"/>
          </a:p>
        </p:txBody>
      </p:sp>
      <p:grpSp>
        <p:nvGrpSpPr>
          <p:cNvPr id="45" name="Grupa 44"/>
          <p:cNvGrpSpPr/>
          <p:nvPr/>
        </p:nvGrpSpPr>
        <p:grpSpPr>
          <a:xfrm>
            <a:off x="9937261" y="3695050"/>
            <a:ext cx="11036789" cy="12359668"/>
            <a:chOff x="10184911" y="4896084"/>
            <a:chExt cx="8586409" cy="9615583"/>
          </a:xfrm>
        </p:grpSpPr>
        <p:grpSp>
          <p:nvGrpSpPr>
            <p:cNvPr id="46" name="Grupa 45"/>
            <p:cNvGrpSpPr/>
            <p:nvPr/>
          </p:nvGrpSpPr>
          <p:grpSpPr>
            <a:xfrm>
              <a:off x="13689100" y="9793646"/>
              <a:ext cx="2854977" cy="4718021"/>
              <a:chOff x="4040093" y="8066418"/>
              <a:chExt cx="2854977" cy="4718021"/>
            </a:xfrm>
          </p:grpSpPr>
          <p:grpSp>
            <p:nvGrpSpPr>
              <p:cNvPr id="64" name="Grupa 63"/>
              <p:cNvGrpSpPr/>
              <p:nvPr/>
            </p:nvGrpSpPr>
            <p:grpSpPr>
              <a:xfrm>
                <a:off x="4040093" y="8066418"/>
                <a:ext cx="2854977" cy="4718021"/>
                <a:chOff x="5701756" y="8142618"/>
                <a:chExt cx="2854977" cy="4718021"/>
              </a:xfrm>
            </p:grpSpPr>
            <p:grpSp>
              <p:nvGrpSpPr>
                <p:cNvPr id="67" name="Grupa 66"/>
                <p:cNvGrpSpPr/>
                <p:nvPr/>
              </p:nvGrpSpPr>
              <p:grpSpPr>
                <a:xfrm>
                  <a:off x="5701756" y="8142618"/>
                  <a:ext cx="2854977" cy="4718021"/>
                  <a:chOff x="1892968" y="7565343"/>
                  <a:chExt cx="3558746" cy="5881042"/>
                </a:xfrm>
              </p:grpSpPr>
              <p:pic>
                <p:nvPicPr>
                  <p:cNvPr id="69" name="Obraz 68"/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59977" t="22338" r="10618" b="25436"/>
                  <a:stretch/>
                </p:blipFill>
                <p:spPr>
                  <a:xfrm>
                    <a:off x="1892968" y="7565343"/>
                    <a:ext cx="3558746" cy="5881042"/>
                  </a:xfrm>
                  <a:prstGeom prst="rect">
                    <a:avLst/>
                  </a:prstGeom>
                </p:spPr>
              </p:pic>
              <p:pic>
                <p:nvPicPr>
                  <p:cNvPr id="70" name="Obraz 69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 l="6878" t="19257" r="62245" b="17303"/>
                  <a:stretch/>
                </p:blipFill>
                <p:spPr>
                  <a:xfrm>
                    <a:off x="4114800" y="11494657"/>
                    <a:ext cx="992412" cy="1132753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8" name="Obraz 6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3096" y="8540318"/>
                  <a:ext cx="2333443" cy="3663304"/>
                </a:xfrm>
                <a:prstGeom prst="rect">
                  <a:avLst/>
                </a:prstGeom>
              </p:spPr>
            </p:pic>
          </p:grpSp>
          <p:sp>
            <p:nvSpPr>
              <p:cNvPr id="65" name="Elipsa 64"/>
              <p:cNvSpPr/>
              <p:nvPr/>
            </p:nvSpPr>
            <p:spPr>
              <a:xfrm>
                <a:off x="5258532" y="11563777"/>
                <a:ext cx="418096" cy="418096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6" name="Elipsa 65"/>
              <p:cNvSpPr/>
              <p:nvPr/>
            </p:nvSpPr>
            <p:spPr>
              <a:xfrm>
                <a:off x="5220005" y="11525250"/>
                <a:ext cx="495151" cy="495151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47" name="Grupa 46"/>
            <p:cNvGrpSpPr/>
            <p:nvPr/>
          </p:nvGrpSpPr>
          <p:grpSpPr>
            <a:xfrm>
              <a:off x="10184911" y="8031998"/>
              <a:ext cx="3061490" cy="3061490"/>
              <a:chOff x="2347786" y="7653712"/>
              <a:chExt cx="2378995" cy="2378995"/>
            </a:xfrm>
          </p:grpSpPr>
          <p:sp>
            <p:nvSpPr>
              <p:cNvPr id="62" name="Prostokąt 61"/>
              <p:cNvSpPr/>
              <p:nvPr/>
            </p:nvSpPr>
            <p:spPr>
              <a:xfrm>
                <a:off x="2695074" y="8325853"/>
                <a:ext cx="1684421" cy="1034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pic>
            <p:nvPicPr>
              <p:cNvPr id="63" name="Obraz 62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347786" y="7653712"/>
                <a:ext cx="2378995" cy="2378995"/>
              </a:xfrm>
              <a:prstGeom prst="rect">
                <a:avLst/>
              </a:prstGeom>
            </p:spPr>
          </p:pic>
        </p:grpSp>
        <p:grpSp>
          <p:nvGrpSpPr>
            <p:cNvPr id="48" name="Grupa 47"/>
            <p:cNvGrpSpPr/>
            <p:nvPr/>
          </p:nvGrpSpPr>
          <p:grpSpPr>
            <a:xfrm>
              <a:off x="13706776" y="4896084"/>
              <a:ext cx="2854977" cy="4718021"/>
              <a:chOff x="4040093" y="8066418"/>
              <a:chExt cx="2854977" cy="4718021"/>
            </a:xfrm>
          </p:grpSpPr>
          <p:grpSp>
            <p:nvGrpSpPr>
              <p:cNvPr id="55" name="Grupa 54"/>
              <p:cNvGrpSpPr/>
              <p:nvPr/>
            </p:nvGrpSpPr>
            <p:grpSpPr>
              <a:xfrm>
                <a:off x="4040093" y="8066418"/>
                <a:ext cx="2854977" cy="4718021"/>
                <a:chOff x="5701756" y="8142618"/>
                <a:chExt cx="2854977" cy="4718021"/>
              </a:xfrm>
            </p:grpSpPr>
            <p:grpSp>
              <p:nvGrpSpPr>
                <p:cNvPr id="58" name="Grupa 57"/>
                <p:cNvGrpSpPr/>
                <p:nvPr/>
              </p:nvGrpSpPr>
              <p:grpSpPr>
                <a:xfrm>
                  <a:off x="5701756" y="8142618"/>
                  <a:ext cx="2854977" cy="4718021"/>
                  <a:chOff x="1892968" y="7565343"/>
                  <a:chExt cx="3558746" cy="5881042"/>
                </a:xfrm>
              </p:grpSpPr>
              <p:pic>
                <p:nvPicPr>
                  <p:cNvPr id="60" name="Obraz 59"/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59977" t="22338" r="10618" b="25436"/>
                  <a:stretch/>
                </p:blipFill>
                <p:spPr>
                  <a:xfrm>
                    <a:off x="1892968" y="7565343"/>
                    <a:ext cx="3558746" cy="5881042"/>
                  </a:xfrm>
                  <a:prstGeom prst="rect">
                    <a:avLst/>
                  </a:prstGeom>
                </p:spPr>
              </p:pic>
              <p:pic>
                <p:nvPicPr>
                  <p:cNvPr id="61" name="Obraz 60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 l="6878" t="19257" r="62245" b="17303"/>
                  <a:stretch/>
                </p:blipFill>
                <p:spPr>
                  <a:xfrm>
                    <a:off x="4114800" y="11494657"/>
                    <a:ext cx="992412" cy="1132753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9" name="Obraz 5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3096" y="8540318"/>
                  <a:ext cx="2333443" cy="3663304"/>
                </a:xfrm>
                <a:prstGeom prst="rect">
                  <a:avLst/>
                </a:prstGeom>
              </p:spPr>
            </p:pic>
          </p:grpSp>
          <p:sp>
            <p:nvSpPr>
              <p:cNvPr id="56" name="Elipsa 55"/>
              <p:cNvSpPr/>
              <p:nvPr/>
            </p:nvSpPr>
            <p:spPr>
              <a:xfrm>
                <a:off x="5258532" y="11563777"/>
                <a:ext cx="418096" cy="418096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7" name="Elipsa 56"/>
              <p:cNvSpPr/>
              <p:nvPr/>
            </p:nvSpPr>
            <p:spPr>
              <a:xfrm>
                <a:off x="5220005" y="11525250"/>
                <a:ext cx="495151" cy="495151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cxnSp>
          <p:nvCxnSpPr>
            <p:cNvPr id="49" name="Łącznik prosty ze strzałką 48"/>
            <p:cNvCxnSpPr/>
            <p:nvPr/>
          </p:nvCxnSpPr>
          <p:spPr>
            <a:xfrm flipH="1">
              <a:off x="12799484" y="7255094"/>
              <a:ext cx="1566150" cy="1347397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Łącznik prosty ze strzałką 49"/>
            <p:cNvCxnSpPr/>
            <p:nvPr/>
          </p:nvCxnSpPr>
          <p:spPr>
            <a:xfrm>
              <a:off x="12926756" y="10228524"/>
              <a:ext cx="1194014" cy="864965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Podtytuł 2"/>
            <p:cNvSpPr txBox="1">
              <a:spLocks/>
            </p:cNvSpPr>
            <p:nvPr/>
          </p:nvSpPr>
          <p:spPr>
            <a:xfrm>
              <a:off x="14219549" y="11495639"/>
              <a:ext cx="1829427" cy="55367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 anchorCtr="0">
              <a:normAutofit/>
            </a:bodyPr>
            <a:lstStyle>
              <a:lvl1pPr marL="0" indent="0" algn="ctr" defTabSz="1219170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indent="0" algn="ctr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None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indent="0" algn="ctr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indent="0" algn="ctr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None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indent="0" algn="ctr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None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indent="0" algn="ctr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None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indent="0" algn="ctr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None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indent="0" algn="ctr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None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indent="0" algn="ctr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None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l-PL" sz="2400" dirty="0" err="1"/>
                <a:t>pancakes</a:t>
              </a:r>
              <a:endParaRPr lang="pl-PL" sz="2400" dirty="0"/>
            </a:p>
          </p:txBody>
        </p:sp>
        <p:cxnSp>
          <p:nvCxnSpPr>
            <p:cNvPr id="52" name="Łącznik prosty ze strzałką 51"/>
            <p:cNvCxnSpPr/>
            <p:nvPr/>
          </p:nvCxnSpPr>
          <p:spPr>
            <a:xfrm flipH="1">
              <a:off x="12799484" y="12049313"/>
              <a:ext cx="1181330" cy="670208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Obraz 5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3633" y="11946038"/>
              <a:ext cx="1349530" cy="1929828"/>
            </a:xfrm>
            <a:prstGeom prst="rect">
              <a:avLst/>
            </a:prstGeom>
          </p:spPr>
        </p:pic>
        <p:pic>
          <p:nvPicPr>
            <p:cNvPr id="54" name="Obraz 53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561754" y="4896085"/>
              <a:ext cx="2209566" cy="2209566"/>
            </a:xfrm>
            <a:prstGeom prst="rect">
              <a:avLst/>
            </a:prstGeom>
          </p:spPr>
        </p:pic>
      </p:grpSp>
      <p:cxnSp>
        <p:nvCxnSpPr>
          <p:cNvPr id="71" name="Łącznik prosty ze strzałką 70"/>
          <p:cNvCxnSpPr/>
          <p:nvPr/>
        </p:nvCxnSpPr>
        <p:spPr>
          <a:xfrm flipH="1">
            <a:off x="16240909" y="8633799"/>
            <a:ext cx="35425" cy="199765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6335227" y="9390773"/>
            <a:ext cx="1410870" cy="737446"/>
          </a:xfrm>
        </p:spPr>
        <p:txBody>
          <a:bodyPr/>
          <a:lstStyle/>
          <a:p>
            <a:pPr algn="just"/>
            <a:r>
              <a:rPr lang="pl-PL" sz="3600" dirty="0" smtClean="0">
                <a:solidFill>
                  <a:srgbClr val="FF0000"/>
                </a:solidFill>
              </a:rPr>
              <a:t>offline</a:t>
            </a:r>
            <a:endParaRPr lang="pl-PL" sz="3600" dirty="0">
              <a:solidFill>
                <a:srgbClr val="FF0000"/>
              </a:solidFill>
            </a:endParaRPr>
          </a:p>
        </p:txBody>
      </p:sp>
      <p:sp>
        <p:nvSpPr>
          <p:cNvPr id="73" name="Podtytuł 2"/>
          <p:cNvSpPr txBox="1">
            <a:spLocks/>
          </p:cNvSpPr>
          <p:nvPr/>
        </p:nvSpPr>
        <p:spPr>
          <a:xfrm>
            <a:off x="633737" y="14268023"/>
            <a:ext cx="9877985" cy="5712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4400" dirty="0" smtClean="0"/>
              <a:t>Repozytorium:</a:t>
            </a:r>
            <a:endParaRPr lang="pl-PL" sz="4400" dirty="0"/>
          </a:p>
          <a:p>
            <a:pPr marL="571500" indent="-571500" algn="l">
              <a:buFontTx/>
              <a:buChar char="-"/>
            </a:pPr>
            <a:r>
              <a:rPr lang="pl-PL" sz="4000" dirty="0">
                <a:hlinkClick r:id="rId8"/>
              </a:rPr>
              <a:t>https://github.com/lswitaj/PowiedzCOTO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168784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655469" y="-1"/>
            <a:ext cx="10363200" cy="2570249"/>
          </a:xfrm>
        </p:spPr>
        <p:txBody>
          <a:bodyPr>
            <a:normAutofit/>
          </a:bodyPr>
          <a:lstStyle/>
          <a:p>
            <a:r>
              <a:rPr lang="pl-PL" sz="8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Powiedz </a:t>
            </a:r>
            <a:r>
              <a:rPr lang="pl-PL" sz="8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COTO</a:t>
            </a:r>
            <a:br>
              <a:rPr lang="pl-PL" sz="8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53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Lessons</a:t>
            </a:r>
            <a:r>
              <a:rPr lang="pl-PL" sz="53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l-PL" sz="53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learned</a:t>
            </a:r>
            <a:endParaRPr lang="pl-PL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5" name="Grupa 44"/>
          <p:cNvGrpSpPr/>
          <p:nvPr/>
        </p:nvGrpSpPr>
        <p:grpSpPr>
          <a:xfrm>
            <a:off x="9937261" y="3695050"/>
            <a:ext cx="11036789" cy="12359668"/>
            <a:chOff x="10184911" y="4896084"/>
            <a:chExt cx="8586409" cy="9615583"/>
          </a:xfrm>
        </p:grpSpPr>
        <p:grpSp>
          <p:nvGrpSpPr>
            <p:cNvPr id="46" name="Grupa 45"/>
            <p:cNvGrpSpPr/>
            <p:nvPr/>
          </p:nvGrpSpPr>
          <p:grpSpPr>
            <a:xfrm>
              <a:off x="13689100" y="9793646"/>
              <a:ext cx="2854977" cy="4718021"/>
              <a:chOff x="4040093" y="8066418"/>
              <a:chExt cx="2854977" cy="4718021"/>
            </a:xfrm>
          </p:grpSpPr>
          <p:grpSp>
            <p:nvGrpSpPr>
              <p:cNvPr id="64" name="Grupa 63"/>
              <p:cNvGrpSpPr/>
              <p:nvPr/>
            </p:nvGrpSpPr>
            <p:grpSpPr>
              <a:xfrm>
                <a:off x="4040093" y="8066418"/>
                <a:ext cx="2854977" cy="4718021"/>
                <a:chOff x="5701756" y="8142618"/>
                <a:chExt cx="2854977" cy="4718021"/>
              </a:xfrm>
            </p:grpSpPr>
            <p:grpSp>
              <p:nvGrpSpPr>
                <p:cNvPr id="67" name="Grupa 66"/>
                <p:cNvGrpSpPr/>
                <p:nvPr/>
              </p:nvGrpSpPr>
              <p:grpSpPr>
                <a:xfrm>
                  <a:off x="5701756" y="8142618"/>
                  <a:ext cx="2854977" cy="4718021"/>
                  <a:chOff x="1892968" y="7565343"/>
                  <a:chExt cx="3558746" cy="5881042"/>
                </a:xfrm>
              </p:grpSpPr>
              <p:pic>
                <p:nvPicPr>
                  <p:cNvPr id="69" name="Obraz 68"/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59977" t="22338" r="10618" b="25436"/>
                  <a:stretch/>
                </p:blipFill>
                <p:spPr>
                  <a:xfrm>
                    <a:off x="1892968" y="7565343"/>
                    <a:ext cx="3558746" cy="5881042"/>
                  </a:xfrm>
                  <a:prstGeom prst="rect">
                    <a:avLst/>
                  </a:prstGeom>
                </p:spPr>
              </p:pic>
              <p:pic>
                <p:nvPicPr>
                  <p:cNvPr id="70" name="Obraz 69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 l="6878" t="19257" r="62245" b="17303"/>
                  <a:stretch/>
                </p:blipFill>
                <p:spPr>
                  <a:xfrm>
                    <a:off x="4114800" y="11494657"/>
                    <a:ext cx="992412" cy="1132753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8" name="Obraz 6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3096" y="8540318"/>
                  <a:ext cx="2333443" cy="3663304"/>
                </a:xfrm>
                <a:prstGeom prst="rect">
                  <a:avLst/>
                </a:prstGeom>
              </p:spPr>
            </p:pic>
          </p:grpSp>
          <p:sp>
            <p:nvSpPr>
              <p:cNvPr id="65" name="Elipsa 64"/>
              <p:cNvSpPr/>
              <p:nvPr/>
            </p:nvSpPr>
            <p:spPr>
              <a:xfrm>
                <a:off x="5258532" y="11563777"/>
                <a:ext cx="418096" cy="418096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6" name="Elipsa 65"/>
              <p:cNvSpPr/>
              <p:nvPr/>
            </p:nvSpPr>
            <p:spPr>
              <a:xfrm>
                <a:off x="5220005" y="11525250"/>
                <a:ext cx="495151" cy="495151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47" name="Grupa 46"/>
            <p:cNvGrpSpPr/>
            <p:nvPr/>
          </p:nvGrpSpPr>
          <p:grpSpPr>
            <a:xfrm>
              <a:off x="10184911" y="8031998"/>
              <a:ext cx="3061490" cy="3061490"/>
              <a:chOff x="2347786" y="7653712"/>
              <a:chExt cx="2378995" cy="2378995"/>
            </a:xfrm>
          </p:grpSpPr>
          <p:sp>
            <p:nvSpPr>
              <p:cNvPr id="62" name="Prostokąt 61"/>
              <p:cNvSpPr/>
              <p:nvPr/>
            </p:nvSpPr>
            <p:spPr>
              <a:xfrm>
                <a:off x="2695074" y="8325853"/>
                <a:ext cx="1684421" cy="1034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pic>
            <p:nvPicPr>
              <p:cNvPr id="63" name="Obraz 62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347786" y="7653712"/>
                <a:ext cx="2378995" cy="2378995"/>
              </a:xfrm>
              <a:prstGeom prst="rect">
                <a:avLst/>
              </a:prstGeom>
            </p:spPr>
          </p:pic>
        </p:grpSp>
        <p:grpSp>
          <p:nvGrpSpPr>
            <p:cNvPr id="48" name="Grupa 47"/>
            <p:cNvGrpSpPr/>
            <p:nvPr/>
          </p:nvGrpSpPr>
          <p:grpSpPr>
            <a:xfrm>
              <a:off x="13706776" y="4896084"/>
              <a:ext cx="2854977" cy="4718021"/>
              <a:chOff x="4040093" y="8066418"/>
              <a:chExt cx="2854977" cy="4718021"/>
            </a:xfrm>
          </p:grpSpPr>
          <p:grpSp>
            <p:nvGrpSpPr>
              <p:cNvPr id="55" name="Grupa 54"/>
              <p:cNvGrpSpPr/>
              <p:nvPr/>
            </p:nvGrpSpPr>
            <p:grpSpPr>
              <a:xfrm>
                <a:off x="4040093" y="8066418"/>
                <a:ext cx="2854977" cy="4718021"/>
                <a:chOff x="5701756" y="8142618"/>
                <a:chExt cx="2854977" cy="4718021"/>
              </a:xfrm>
            </p:grpSpPr>
            <p:grpSp>
              <p:nvGrpSpPr>
                <p:cNvPr id="58" name="Grupa 57"/>
                <p:cNvGrpSpPr/>
                <p:nvPr/>
              </p:nvGrpSpPr>
              <p:grpSpPr>
                <a:xfrm>
                  <a:off x="5701756" y="8142618"/>
                  <a:ext cx="2854977" cy="4718021"/>
                  <a:chOff x="1892968" y="7565343"/>
                  <a:chExt cx="3558746" cy="5881042"/>
                </a:xfrm>
              </p:grpSpPr>
              <p:pic>
                <p:nvPicPr>
                  <p:cNvPr id="60" name="Obraz 59"/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59977" t="22338" r="10618" b="25436"/>
                  <a:stretch/>
                </p:blipFill>
                <p:spPr>
                  <a:xfrm>
                    <a:off x="1892968" y="7565343"/>
                    <a:ext cx="3558746" cy="5881042"/>
                  </a:xfrm>
                  <a:prstGeom prst="rect">
                    <a:avLst/>
                  </a:prstGeom>
                </p:spPr>
              </p:pic>
              <p:pic>
                <p:nvPicPr>
                  <p:cNvPr id="61" name="Obraz 60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 l="6878" t="19257" r="62245" b="17303"/>
                  <a:stretch/>
                </p:blipFill>
                <p:spPr>
                  <a:xfrm>
                    <a:off x="4114800" y="11494657"/>
                    <a:ext cx="992412" cy="1132753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9" name="Obraz 5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3096" y="8540318"/>
                  <a:ext cx="2333443" cy="3663304"/>
                </a:xfrm>
                <a:prstGeom prst="rect">
                  <a:avLst/>
                </a:prstGeom>
              </p:spPr>
            </p:pic>
          </p:grpSp>
          <p:sp>
            <p:nvSpPr>
              <p:cNvPr id="56" name="Elipsa 55"/>
              <p:cNvSpPr/>
              <p:nvPr/>
            </p:nvSpPr>
            <p:spPr>
              <a:xfrm>
                <a:off x="5258532" y="11563777"/>
                <a:ext cx="418096" cy="418096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7" name="Elipsa 56"/>
              <p:cNvSpPr/>
              <p:nvPr/>
            </p:nvSpPr>
            <p:spPr>
              <a:xfrm>
                <a:off x="5220005" y="11525250"/>
                <a:ext cx="495151" cy="495151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cxnSp>
          <p:nvCxnSpPr>
            <p:cNvPr id="49" name="Łącznik prosty ze strzałką 48"/>
            <p:cNvCxnSpPr/>
            <p:nvPr/>
          </p:nvCxnSpPr>
          <p:spPr>
            <a:xfrm flipH="1">
              <a:off x="12799484" y="7255094"/>
              <a:ext cx="1566150" cy="1347397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Łącznik prosty ze strzałką 49"/>
            <p:cNvCxnSpPr/>
            <p:nvPr/>
          </p:nvCxnSpPr>
          <p:spPr>
            <a:xfrm>
              <a:off x="12926756" y="10228524"/>
              <a:ext cx="1194014" cy="864965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Podtytuł 2"/>
            <p:cNvSpPr txBox="1">
              <a:spLocks/>
            </p:cNvSpPr>
            <p:nvPr/>
          </p:nvSpPr>
          <p:spPr>
            <a:xfrm>
              <a:off x="14219549" y="11495639"/>
              <a:ext cx="1829427" cy="55367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 anchorCtr="0">
              <a:normAutofit/>
            </a:bodyPr>
            <a:lstStyle>
              <a:lvl1pPr marL="0" indent="0" algn="ctr" defTabSz="1219170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indent="0" algn="ctr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None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indent="0" algn="ctr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indent="0" algn="ctr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None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indent="0" algn="ctr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None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indent="0" algn="ctr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None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indent="0" algn="ctr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None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indent="0" algn="ctr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None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indent="0" algn="ctr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None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l-PL" sz="2400" dirty="0" err="1"/>
                <a:t>pancakes</a:t>
              </a:r>
              <a:endParaRPr lang="pl-PL" sz="2400" dirty="0"/>
            </a:p>
          </p:txBody>
        </p:sp>
        <p:cxnSp>
          <p:nvCxnSpPr>
            <p:cNvPr id="52" name="Łącznik prosty ze strzałką 51"/>
            <p:cNvCxnSpPr/>
            <p:nvPr/>
          </p:nvCxnSpPr>
          <p:spPr>
            <a:xfrm flipH="1">
              <a:off x="12799484" y="12049313"/>
              <a:ext cx="1181330" cy="670208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Obraz 5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3633" y="11946038"/>
              <a:ext cx="1349530" cy="1929828"/>
            </a:xfrm>
            <a:prstGeom prst="rect">
              <a:avLst/>
            </a:prstGeom>
          </p:spPr>
        </p:pic>
        <p:pic>
          <p:nvPicPr>
            <p:cNvPr id="54" name="Obraz 53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561754" y="4896085"/>
              <a:ext cx="2209566" cy="2209566"/>
            </a:xfrm>
            <a:prstGeom prst="rect">
              <a:avLst/>
            </a:prstGeom>
          </p:spPr>
        </p:pic>
      </p:grpSp>
      <p:cxnSp>
        <p:nvCxnSpPr>
          <p:cNvPr id="71" name="Łącznik prosty ze strzałką 70"/>
          <p:cNvCxnSpPr/>
          <p:nvPr/>
        </p:nvCxnSpPr>
        <p:spPr>
          <a:xfrm flipH="1">
            <a:off x="16240909" y="8633799"/>
            <a:ext cx="35425" cy="199765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6335227" y="9390773"/>
            <a:ext cx="1410870" cy="737446"/>
          </a:xfrm>
        </p:spPr>
        <p:txBody>
          <a:bodyPr/>
          <a:lstStyle/>
          <a:p>
            <a:pPr algn="just"/>
            <a:r>
              <a:rPr lang="pl-PL" sz="3600" dirty="0" smtClean="0">
                <a:solidFill>
                  <a:srgbClr val="FF0000"/>
                </a:solidFill>
              </a:rPr>
              <a:t>offline</a:t>
            </a:r>
            <a:endParaRPr lang="pl-PL" sz="3600" dirty="0">
              <a:solidFill>
                <a:srgbClr val="FF0000"/>
              </a:solidFill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01434" y="12511572"/>
            <a:ext cx="2505097" cy="2505097"/>
          </a:xfrm>
          <a:prstGeom prst="rect">
            <a:avLst/>
          </a:prstGeom>
        </p:spPr>
      </p:pic>
      <p:pic>
        <p:nvPicPr>
          <p:cNvPr id="4100" name="Picture 4" descr="Znalezione obrazy dla zapytania download png icon"/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4" t="10868" r="25025" b="26245"/>
          <a:stretch/>
        </p:blipFill>
        <p:spPr bwMode="auto">
          <a:xfrm>
            <a:off x="5897405" y="8190482"/>
            <a:ext cx="1741957" cy="154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Znalezione obrazy dla zapytania document png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820" y="3132113"/>
            <a:ext cx="2148262" cy="21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odtytuł 2"/>
          <p:cNvSpPr txBox="1">
            <a:spLocks/>
          </p:cNvSpPr>
          <p:nvPr/>
        </p:nvSpPr>
        <p:spPr>
          <a:xfrm>
            <a:off x="603592" y="3279652"/>
            <a:ext cx="6461309" cy="1222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>
              <a:buAutoNum type="arabicPeriod"/>
            </a:pPr>
            <a:r>
              <a:rPr lang="pl-PL" sz="4000" dirty="0" smtClean="0"/>
              <a:t>Jedyne źródło</a:t>
            </a:r>
            <a:br>
              <a:rPr lang="pl-PL" sz="4000" dirty="0" smtClean="0"/>
            </a:br>
            <a:r>
              <a:rPr lang="pl-PL" sz="4000" dirty="0" smtClean="0"/>
              <a:t>rzetelnych</a:t>
            </a:r>
            <a:br>
              <a:rPr lang="pl-PL" sz="4000" dirty="0" smtClean="0"/>
            </a:br>
            <a:r>
              <a:rPr lang="pl-PL" sz="4000" dirty="0" smtClean="0"/>
              <a:t>informacji</a:t>
            </a:r>
            <a:br>
              <a:rPr lang="pl-PL" sz="4000" dirty="0" smtClean="0"/>
            </a:br>
            <a:r>
              <a:rPr lang="pl-PL" sz="4000" u="sng" dirty="0" smtClean="0"/>
              <a:t>dokumentacja</a:t>
            </a:r>
          </a:p>
          <a:p>
            <a:pPr marL="742950" indent="-742950" algn="l">
              <a:buAutoNum type="arabicPeriod"/>
            </a:pPr>
            <a:endParaRPr lang="pl-PL" sz="4000" dirty="0" smtClean="0"/>
          </a:p>
          <a:p>
            <a:pPr marL="742950" indent="-742950" algn="l">
              <a:buAutoNum type="arabicPeriod"/>
            </a:pPr>
            <a:endParaRPr lang="pl-PL" sz="4000" dirty="0" smtClean="0"/>
          </a:p>
          <a:p>
            <a:pPr marL="742950" indent="-742950" algn="l">
              <a:buAutoNum type="arabicPeriod"/>
            </a:pPr>
            <a:endParaRPr lang="pl-PL" sz="4000" dirty="0"/>
          </a:p>
          <a:p>
            <a:pPr marL="742950" indent="-742950" algn="l">
              <a:buAutoNum type="arabicPeriod"/>
            </a:pPr>
            <a:r>
              <a:rPr lang="pl-PL" sz="4000" dirty="0" smtClean="0"/>
              <a:t>Pamiętać o ściągnięciu odpowiednich</a:t>
            </a:r>
            <a:br>
              <a:rPr lang="pl-PL" sz="4000" dirty="0" smtClean="0"/>
            </a:br>
            <a:r>
              <a:rPr lang="pl-PL" sz="4000" dirty="0" smtClean="0"/>
              <a:t>plików przy</a:t>
            </a:r>
            <a:br>
              <a:rPr lang="pl-PL" sz="4000" dirty="0" smtClean="0"/>
            </a:br>
            <a:r>
              <a:rPr lang="pl-PL" sz="4000" dirty="0" smtClean="0"/>
              <a:t>integracji z API</a:t>
            </a:r>
            <a:br>
              <a:rPr lang="pl-PL" sz="4000" dirty="0" smtClean="0"/>
            </a:br>
            <a:r>
              <a:rPr lang="pl-PL" sz="4000" dirty="0" smtClean="0"/>
              <a:t>dostawców zewnętrznych</a:t>
            </a:r>
          </a:p>
          <a:p>
            <a:pPr marL="742950" indent="-742950" algn="l">
              <a:buAutoNum type="arabicPeriod"/>
            </a:pPr>
            <a:endParaRPr lang="pl-PL" sz="4000" dirty="0" smtClean="0"/>
          </a:p>
          <a:p>
            <a:pPr marL="742950" indent="-742950" algn="l">
              <a:buAutoNum type="arabicPeriod"/>
            </a:pPr>
            <a:endParaRPr lang="pl-PL" sz="4000" dirty="0" smtClean="0"/>
          </a:p>
          <a:p>
            <a:pPr marL="742950" indent="-742950" algn="l">
              <a:buAutoNum type="arabicPeriod"/>
            </a:pPr>
            <a:endParaRPr lang="pl-PL" sz="4000" dirty="0" smtClean="0"/>
          </a:p>
          <a:p>
            <a:pPr marL="742950" indent="-742950" algn="l">
              <a:buAutoNum type="arabicPeriod"/>
            </a:pPr>
            <a:r>
              <a:rPr lang="pl-PL" sz="4000" dirty="0" smtClean="0"/>
              <a:t>Warto skupić się</a:t>
            </a:r>
            <a:br>
              <a:rPr lang="pl-PL" sz="4000" dirty="0" smtClean="0"/>
            </a:br>
            <a:r>
              <a:rPr lang="pl-PL" sz="4000" dirty="0" smtClean="0"/>
              <a:t>tylko na tym</a:t>
            </a:r>
            <a:br>
              <a:rPr lang="pl-PL" sz="4000" dirty="0" smtClean="0"/>
            </a:br>
            <a:r>
              <a:rPr lang="pl-PL" sz="4000" dirty="0" smtClean="0"/>
              <a:t>co daje wartość</a:t>
            </a:r>
            <a:br>
              <a:rPr lang="pl-PL" sz="4000" dirty="0" smtClean="0"/>
            </a:br>
            <a:r>
              <a:rPr lang="pl-PL" sz="4000" u="sng" dirty="0" smtClean="0"/>
              <a:t>zasada </a:t>
            </a:r>
            <a:r>
              <a:rPr lang="pl-PL" sz="4000" u="sng" dirty="0" err="1" smtClean="0"/>
              <a:t>pomodoro</a:t>
            </a:r>
            <a:endParaRPr lang="pl-PL" sz="4000" u="sng" dirty="0"/>
          </a:p>
        </p:txBody>
      </p:sp>
    </p:spTree>
    <p:extLst>
      <p:ext uri="{BB962C8B-B14F-4D97-AF65-F5344CB8AC3E}">
        <p14:creationId xmlns:p14="http://schemas.microsoft.com/office/powerpoint/2010/main" val="951593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655469" y="-1"/>
            <a:ext cx="10363200" cy="2570249"/>
          </a:xfrm>
        </p:spPr>
        <p:txBody>
          <a:bodyPr>
            <a:normAutofit/>
          </a:bodyPr>
          <a:lstStyle/>
          <a:p>
            <a:r>
              <a:rPr lang="pl-PL" sz="8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Powiedz </a:t>
            </a:r>
            <a:r>
              <a:rPr lang="pl-PL" sz="8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COTO</a:t>
            </a:r>
            <a:br>
              <a:rPr lang="pl-PL" sz="8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53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Weryfikacja biznesowa</a:t>
            </a:r>
            <a:endParaRPr lang="pl-PL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Podtytuł 2"/>
          <p:cNvSpPr txBox="1">
            <a:spLocks/>
          </p:cNvSpPr>
          <p:nvPr/>
        </p:nvSpPr>
        <p:spPr>
          <a:xfrm>
            <a:off x="2981032" y="3436407"/>
            <a:ext cx="16456499" cy="2807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5000" dirty="0" smtClean="0"/>
              <a:t>Czy to dobry pomysł na startup?</a:t>
            </a:r>
            <a:endParaRPr lang="pl-PL" sz="15000" u="sng" dirty="0"/>
          </a:p>
        </p:txBody>
      </p:sp>
      <p:pic>
        <p:nvPicPr>
          <p:cNvPr id="5122" name="Picture 2" descr="Znalezione obrazy dla zapytania sad emoji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1611" y="9478738"/>
            <a:ext cx="4234089" cy="423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Znalezione obrazy dla zapytania rocket emoji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469" y="6244046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rostokąt 5"/>
          <p:cNvSpPr/>
          <p:nvPr/>
        </p:nvSpPr>
        <p:spPr>
          <a:xfrm>
            <a:off x="6267550" y="12069411"/>
            <a:ext cx="1316998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9600" dirty="0" smtClean="0"/>
              <a:t>Dla </a:t>
            </a:r>
            <a:r>
              <a:rPr lang="pl-PL" sz="9600" dirty="0" err="1" smtClean="0"/>
              <a:t>Google’a</a:t>
            </a:r>
            <a:r>
              <a:rPr lang="pl-PL" sz="9600" dirty="0" smtClean="0"/>
              <a:t> tak,</a:t>
            </a:r>
          </a:p>
          <a:p>
            <a:r>
              <a:rPr lang="pl-PL" sz="13800" dirty="0" smtClean="0"/>
              <a:t>dla autora - </a:t>
            </a:r>
            <a:r>
              <a:rPr lang="pl-PL" sz="13800" dirty="0" smtClean="0">
                <a:solidFill>
                  <a:srgbClr val="FF0000"/>
                </a:solidFill>
              </a:rPr>
              <a:t>NIE</a:t>
            </a:r>
            <a:endParaRPr lang="pl-PL" sz="138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81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" grpId="0"/>
    </p:bldLst>
  </p:timing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</TotalTime>
  <Words>72</Words>
  <Application>Microsoft Office PowerPoint</Application>
  <PresentationFormat>Niestandardowy</PresentationFormat>
  <Paragraphs>33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Motyw pakietu Office</vt:lpstr>
      <vt:lpstr>Powiedz COTO Case</vt:lpstr>
      <vt:lpstr>Powiedz COTO Dlaczego nie ma fajerwerków?</vt:lpstr>
      <vt:lpstr>Powiedz COTO Proste działanie</vt:lpstr>
      <vt:lpstr>Powiedz COTO Lessons learned</vt:lpstr>
      <vt:lpstr>Powiedz COTO Weryfikacja biznesowa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Powiedz COTO</dc:title>
  <dc:creator>Łukasz Świtaj</dc:creator>
  <cp:lastModifiedBy>Łukasz Świtaj</cp:lastModifiedBy>
  <cp:revision>19</cp:revision>
  <dcterms:created xsi:type="dcterms:W3CDTF">2019-03-02T08:07:22Z</dcterms:created>
  <dcterms:modified xsi:type="dcterms:W3CDTF">2019-05-25T14:55:46Z</dcterms:modified>
</cp:coreProperties>
</file>