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8" r:id="rId7"/>
    <p:sldId id="260" r:id="rId8"/>
    <p:sldId id="267" r:id="rId9"/>
    <p:sldId id="261" r:id="rId10"/>
    <p:sldId id="266" r:id="rId11"/>
    <p:sldId id="262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8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20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5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6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9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F3E9-6AD6-4E02-8E07-C34DBB289D66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2814-5CE0-429F-B6D1-21C4A140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7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635" y="592429"/>
            <a:ext cx="8791575" cy="1346312"/>
          </a:xfrm>
        </p:spPr>
        <p:txBody>
          <a:bodyPr/>
          <a:lstStyle/>
          <a:p>
            <a:pPr algn="ctr"/>
            <a:r>
              <a:rPr lang="en-US" sz="7200" dirty="0" err="1" smtClean="0"/>
              <a:t>pOWERcalc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A senior design project by:</a:t>
            </a:r>
          </a:p>
          <a:p>
            <a:pPr algn="ctr"/>
            <a:r>
              <a:rPr lang="en-US" dirty="0" err="1" smtClean="0"/>
              <a:t>Liron</a:t>
            </a:r>
            <a:r>
              <a:rPr lang="en-US" dirty="0" smtClean="0"/>
              <a:t> </a:t>
            </a:r>
            <a:r>
              <a:rPr lang="en-US" dirty="0" err="1" smtClean="0"/>
              <a:t>Shimrony</a:t>
            </a:r>
            <a:endParaRPr lang="en-US" dirty="0" smtClean="0"/>
          </a:p>
          <a:p>
            <a:pPr algn="ctr"/>
            <a:r>
              <a:rPr lang="en-US" dirty="0" smtClean="0"/>
              <a:t>Jonathan </a:t>
            </a:r>
            <a:r>
              <a:rPr lang="en-US" dirty="0" err="1" smtClean="0"/>
              <a:t>Shimrony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95" y="1688184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4841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72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Mobile chat app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195753"/>
            <a:ext cx="3028950" cy="540199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963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136733" cy="1478570"/>
          </a:xfrm>
        </p:spPr>
        <p:txBody>
          <a:bodyPr/>
          <a:lstStyle/>
          <a:p>
            <a:r>
              <a:rPr lang="en-US" dirty="0" smtClean="0"/>
              <a:t>So how do all theses components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chat server built to parse commands sent from a mobile device to system commands.</a:t>
            </a:r>
          </a:p>
          <a:p>
            <a:r>
              <a:rPr lang="en-US" dirty="0" smtClean="0"/>
              <a:t>The server then communicate with the desired computer via SSH and execute the command. In addition, it waits for the result</a:t>
            </a:r>
          </a:p>
          <a:p>
            <a:r>
              <a:rPr lang="en-US" dirty="0" smtClean="0"/>
              <a:t>The result will be sent to the client’s email using the email sender implemented in the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3505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61182"/>
          </a:xfrm>
        </p:spPr>
        <p:txBody>
          <a:bodyPr/>
          <a:lstStyle/>
          <a:p>
            <a:pPr algn="ctr"/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86" y="1550573"/>
            <a:ext cx="4467808" cy="361227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0" y="661182"/>
            <a:ext cx="5270500" cy="60452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91311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PowerCalc</a:t>
            </a:r>
            <a:r>
              <a:rPr lang="en-US" dirty="0" smtClean="0"/>
              <a:t> currently supports voice commands with Apple devices. </a:t>
            </a:r>
            <a:endParaRPr lang="en-US" dirty="0"/>
          </a:p>
          <a:p>
            <a:r>
              <a:rPr lang="en-US" dirty="0" smtClean="0"/>
              <a:t>We wanted to allow this feature to increase the ease of computations. So instead of writing the commands in the dedicated chat app, the user can just say things like: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 err="1" smtClean="0"/>
              <a:t>Matlab</a:t>
            </a:r>
            <a:r>
              <a:rPr lang="en-US" dirty="0" smtClean="0"/>
              <a:t> Jonathan Error 12,13 </a:t>
            </a:r>
          </a:p>
          <a:p>
            <a:pPr lvl="1"/>
            <a:r>
              <a:rPr lang="en-US" dirty="0" smtClean="0"/>
              <a:t>Capture Image from Mac</a:t>
            </a:r>
          </a:p>
          <a:p>
            <a:r>
              <a:rPr lang="en-US" dirty="0" smtClean="0"/>
              <a:t>The output will be the same and will be sent to the client’s email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4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35" y="27564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 time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0929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powercalc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36570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PowerCalc</a:t>
            </a:r>
            <a:r>
              <a:rPr lang="en-US" dirty="0" smtClean="0"/>
              <a:t> is a system that allows a user with a mobile device to perform various tasks independent of the mobile device computing </a:t>
            </a:r>
            <a:r>
              <a:rPr lang="en-US" dirty="0" err="1" smtClean="0"/>
              <a:t>capibilities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built from the following components:</a:t>
            </a:r>
          </a:p>
          <a:p>
            <a:pPr lvl="1"/>
            <a:r>
              <a:rPr lang="en-US" dirty="0" smtClean="0"/>
              <a:t>A Computer which will serve as the powerful computer that actually performs the desired tasks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linux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A web application to manage users and </a:t>
            </a:r>
            <a:r>
              <a:rPr lang="en-US" dirty="0" err="1" smtClean="0"/>
              <a:t>evironments</a:t>
            </a:r>
            <a:endParaRPr lang="en-US" dirty="0" smtClean="0"/>
          </a:p>
          <a:p>
            <a:pPr lvl="1"/>
            <a:r>
              <a:rPr lang="en-US" dirty="0" smtClean="0"/>
              <a:t>A mobile device with a dedicated chat app to communicate with the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5937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for giving a mobile device computation power that it doesn’t really have.</a:t>
            </a:r>
          </a:p>
          <a:p>
            <a:r>
              <a:rPr lang="en-US" dirty="0" smtClean="0"/>
              <a:t>It is independent of mobile devices constraints</a:t>
            </a:r>
          </a:p>
          <a:p>
            <a:r>
              <a:rPr lang="en-US" dirty="0" smtClean="0"/>
              <a:t>It is a dynamic system that can be extended to support many features like:</a:t>
            </a:r>
          </a:p>
          <a:p>
            <a:pPr lvl="1"/>
            <a:r>
              <a:rPr lang="en-US" dirty="0" smtClean="0"/>
              <a:t>Home automation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aggragation</a:t>
            </a:r>
            <a:endParaRPr lang="en-US" dirty="0" smtClean="0"/>
          </a:p>
          <a:p>
            <a:pPr lvl="1"/>
            <a:r>
              <a:rPr lang="en-US" dirty="0" smtClean="0"/>
              <a:t>“Internet of Things”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7778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can be any computer (Mac or Windows) and there can be more than one computer connected with the system</a:t>
            </a:r>
          </a:p>
          <a:p>
            <a:r>
              <a:rPr lang="en-US" dirty="0" smtClean="0"/>
              <a:t>The computer is the machine that will perform all the desired actions whether it’s a </a:t>
            </a:r>
            <a:r>
              <a:rPr lang="en-US" dirty="0" err="1" smtClean="0"/>
              <a:t>Matlab</a:t>
            </a:r>
            <a:r>
              <a:rPr lang="en-US" dirty="0" smtClean="0"/>
              <a:t> calculation or Taking a </a:t>
            </a:r>
            <a:r>
              <a:rPr lang="en-US" dirty="0" err="1" smtClean="0"/>
              <a:t>snapshop</a:t>
            </a:r>
            <a:r>
              <a:rPr lang="en-US" dirty="0" smtClean="0"/>
              <a:t> from the computer webcam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395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we are using is actually a </a:t>
            </a:r>
            <a:r>
              <a:rPr lang="en-US" dirty="0"/>
              <a:t>L</a:t>
            </a:r>
            <a:r>
              <a:rPr lang="en-US" dirty="0" smtClean="0"/>
              <a:t>inux machine that runs a python server to communicate with a mobile device, the same mobile device that run the dedicated app.</a:t>
            </a:r>
          </a:p>
          <a:p>
            <a:r>
              <a:rPr lang="en-US" dirty="0" smtClean="0"/>
              <a:t>The server also hosts the web application</a:t>
            </a:r>
          </a:p>
          <a:p>
            <a:r>
              <a:rPr lang="en-US" dirty="0" smtClean="0"/>
              <a:t>Server hosts </a:t>
            </a:r>
            <a:r>
              <a:rPr lang="en-US" dirty="0" err="1" smtClean="0"/>
              <a:t>SiriProxy</a:t>
            </a:r>
            <a:r>
              <a:rPr lang="en-US" dirty="0" smtClean="0"/>
              <a:t> (for voice commands)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4866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6948"/>
            <a:ext cx="9905998" cy="647114"/>
          </a:xfrm>
        </p:spPr>
        <p:txBody>
          <a:bodyPr/>
          <a:lstStyle/>
          <a:p>
            <a:pPr algn="ctr"/>
            <a:r>
              <a:rPr lang="en-US" dirty="0" smtClean="0"/>
              <a:t>Server debug 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53" y="1026941"/>
            <a:ext cx="7989718" cy="485335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48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web application exists to make addition and management of new computers fast and easy.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76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251271"/>
            <a:ext cx="10058400" cy="433602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08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mobile devices currently supported by our system are Apple’s iPhone and iPad.</a:t>
            </a:r>
          </a:p>
          <a:p>
            <a:r>
              <a:rPr lang="en-US" dirty="0" smtClean="0"/>
              <a:t>The mobile device sends simple commands using the dedicated chat app.</a:t>
            </a:r>
          </a:p>
          <a:p>
            <a:r>
              <a:rPr lang="en-US" dirty="0" smtClean="0"/>
              <a:t>Commands are being sent to server and from there to the correct computer for computation.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46" y="0"/>
            <a:ext cx="1913854" cy="1913854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2771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305</TotalTime>
  <Words>445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pOWERcalc</vt:lpstr>
      <vt:lpstr>What is powercalc?</vt:lpstr>
      <vt:lpstr>What is it good for?</vt:lpstr>
      <vt:lpstr>The Computer</vt:lpstr>
      <vt:lpstr>The server</vt:lpstr>
      <vt:lpstr>Server debug window</vt:lpstr>
      <vt:lpstr>The web application </vt:lpstr>
      <vt:lpstr>PowerPoint Presentation</vt:lpstr>
      <vt:lpstr>Mobile Device </vt:lpstr>
      <vt:lpstr>Mobile chat app image</vt:lpstr>
      <vt:lpstr>So how do all theses components work?</vt:lpstr>
      <vt:lpstr>Sample output</vt:lpstr>
      <vt:lpstr>Voice command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pOWERcalc</dc:title>
  <dc:creator>Jonathan Shimroni</dc:creator>
  <cp:lastModifiedBy>Jonathan Shimroni</cp:lastModifiedBy>
  <cp:revision>9</cp:revision>
  <dcterms:created xsi:type="dcterms:W3CDTF">2013-12-11T20:53:38Z</dcterms:created>
  <dcterms:modified xsi:type="dcterms:W3CDTF">2013-12-12T01:58:40Z</dcterms:modified>
</cp:coreProperties>
</file>