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48"/>
  </p:notesMasterIdLst>
  <p:handoutMasterIdLst>
    <p:handoutMasterId r:id="rId49"/>
  </p:handoutMasterIdLst>
  <p:sldIdLst>
    <p:sldId id="260" r:id="rId5"/>
    <p:sldId id="585" r:id="rId6"/>
    <p:sldId id="586" r:id="rId7"/>
    <p:sldId id="610" r:id="rId8"/>
    <p:sldId id="617" r:id="rId9"/>
    <p:sldId id="587" r:id="rId10"/>
    <p:sldId id="588" r:id="rId11"/>
    <p:sldId id="592" r:id="rId12"/>
    <p:sldId id="593" r:id="rId13"/>
    <p:sldId id="594" r:id="rId14"/>
    <p:sldId id="596" r:id="rId15"/>
    <p:sldId id="599" r:id="rId16"/>
    <p:sldId id="600" r:id="rId17"/>
    <p:sldId id="601" r:id="rId18"/>
    <p:sldId id="595" r:id="rId19"/>
    <p:sldId id="613" r:id="rId20"/>
    <p:sldId id="614" r:id="rId21"/>
    <p:sldId id="604" r:id="rId22"/>
    <p:sldId id="606" r:id="rId23"/>
    <p:sldId id="607" r:id="rId24"/>
    <p:sldId id="608" r:id="rId25"/>
    <p:sldId id="602" r:id="rId26"/>
    <p:sldId id="615" r:id="rId27"/>
    <p:sldId id="616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7" r:id="rId45"/>
    <p:sldId id="638" r:id="rId46"/>
    <p:sldId id="636" r:id="rId47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AE0561-9573-4126-AD6D-4AA4F156566D}">
          <p14:sldIdLst>
            <p14:sldId id="260"/>
            <p14:sldId id="585"/>
            <p14:sldId id="586"/>
            <p14:sldId id="610"/>
            <p14:sldId id="617"/>
            <p14:sldId id="587"/>
            <p14:sldId id="588"/>
            <p14:sldId id="592"/>
            <p14:sldId id="593"/>
            <p14:sldId id="594"/>
            <p14:sldId id="596"/>
            <p14:sldId id="599"/>
            <p14:sldId id="600"/>
            <p14:sldId id="601"/>
            <p14:sldId id="595"/>
            <p14:sldId id="613"/>
            <p14:sldId id="614"/>
            <p14:sldId id="604"/>
            <p14:sldId id="606"/>
            <p14:sldId id="607"/>
            <p14:sldId id="608"/>
            <p14:sldId id="602"/>
            <p14:sldId id="615"/>
            <p14:sldId id="616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7"/>
            <p14:sldId id="638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ri  Nimtz" initials="" lastIdx="39" clrIdx="0"/>
  <p:cmAuthor id="1" name="Victoria Crimmins" initials="VC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323232"/>
    <a:srgbClr val="232323"/>
    <a:srgbClr val="00244C"/>
    <a:srgbClr val="003978"/>
    <a:srgbClr val="005791"/>
    <a:srgbClr val="0076B0"/>
    <a:srgbClr val="32BFF3"/>
    <a:srgbClr val="8FDDF9"/>
    <a:srgbClr val="B1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6469" autoAdjust="0"/>
  </p:normalViewPr>
  <p:slideViewPr>
    <p:cSldViewPr snapToGrid="0">
      <p:cViewPr varScale="1">
        <p:scale>
          <a:sx n="78" d="100"/>
          <a:sy n="78" d="100"/>
        </p:scale>
        <p:origin x="156" y="336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0" y="3447270"/>
            <a:ext cx="5191312" cy="1097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4"/>
            <a:ext cx="519047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\\netapp-hqmktg\creative\ASSETS\Logos\Corporate\Logo_Horizontal\White Type 2D (dark backs)\NVLogoH_2D_WT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410" y="5263977"/>
            <a:ext cx="2072510" cy="4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7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peterson\Desktop\8-bit-big.tif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0972800" cy="617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920432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54828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1">
          <a:solidFill>
            <a:schemeClr val="tx1"/>
          </a:solidFill>
          <a:latin typeface="Trebuchet MS" pitchFamily="34" charset="0"/>
        </a:defRPr>
      </a:lvl2pPr>
      <a:lvl3pPr marL="1371600" indent="-282575" algn="l" rtl="0" fontAlgn="base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9506" y="2902207"/>
            <a:ext cx="7698398" cy="1034129"/>
          </a:xfrm>
          <a:ln>
            <a:noFill/>
          </a:ln>
        </p:spPr>
        <p:txBody>
          <a:bodyPr/>
          <a:lstStyle/>
          <a:p>
            <a:r>
              <a:rPr lang="en-US" altLang="zh-CN" sz="4000" dirty="0" smtClean="0">
                <a:latin typeface="+mn-ea"/>
                <a:ea typeface="+mn-ea"/>
              </a:rPr>
              <a:t>GPU</a:t>
            </a:r>
            <a:r>
              <a:rPr lang="zh-CN" altLang="en-US" sz="4000" dirty="0" smtClean="0">
                <a:latin typeface="+mn-ea"/>
                <a:ea typeface="+mn-ea"/>
              </a:rPr>
              <a:t>与人工智能</a:t>
            </a:r>
            <a:r>
              <a:rPr lang="en-GB" sz="1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endParaRPr lang="en-US" altLang="en-US" sz="2800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275" y="4180819"/>
            <a:ext cx="7138065" cy="1138773"/>
          </a:xfrm>
        </p:spPr>
        <p:txBody>
          <a:bodyPr/>
          <a:lstStyle/>
          <a:p>
            <a:r>
              <a:rPr lang="en-US" sz="2000" b="0" dirty="0" smtClean="0"/>
              <a:t>Y</a:t>
            </a:r>
            <a:r>
              <a:rPr lang="en-US" altLang="zh-CN" sz="2000" b="0" dirty="0" smtClean="0"/>
              <a:t>ing Yu	</a:t>
            </a:r>
            <a:endParaRPr lang="en-US" sz="2000" b="0" dirty="0" smtClean="0"/>
          </a:p>
          <a:p>
            <a:r>
              <a:rPr lang="en-US" altLang="zh-CN" sz="2000" b="0" smtClean="0"/>
              <a:t>May </a:t>
            </a:r>
            <a:r>
              <a:rPr lang="en-US" altLang="zh-CN" sz="2000" b="0" smtClean="0"/>
              <a:t>9,2022</a:t>
            </a:r>
            <a:endParaRPr lang="en-US" sz="2000" b="0" dirty="0" smtClean="0"/>
          </a:p>
          <a:p>
            <a:r>
              <a:rPr lang="en-US" altLang="zh-CN" sz="2000" b="0" dirty="0" smtClean="0"/>
              <a:t>yingyu@nju.edu.cn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22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59" y="-9561"/>
            <a:ext cx="9028741" cy="61817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7" y="0"/>
            <a:ext cx="9713966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5" y="0"/>
            <a:ext cx="9276725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50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6" y="0"/>
            <a:ext cx="9997367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5" y="0"/>
            <a:ext cx="9507731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239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0" y="-946"/>
            <a:ext cx="1181100" cy="617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51" y="0"/>
            <a:ext cx="8382000" cy="130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0" y="1304925"/>
            <a:ext cx="419100" cy="1907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549" y="3162354"/>
            <a:ext cx="3819525" cy="1019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127" y="1"/>
            <a:ext cx="8992722" cy="61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89" y="0"/>
            <a:ext cx="8652221" cy="61703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-946"/>
            <a:ext cx="1181100" cy="6172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69" y="1892"/>
            <a:ext cx="8652221" cy="61703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89" y="4193361"/>
            <a:ext cx="7553325" cy="16618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665" y="3059137"/>
            <a:ext cx="5715000" cy="819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040" y="3810942"/>
            <a:ext cx="476250" cy="381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47625"/>
            <a:ext cx="94297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0" y="-946"/>
            <a:ext cx="1181100" cy="6172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4" y="0"/>
            <a:ext cx="9840783" cy="61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0"/>
            <a:ext cx="10492740" cy="617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598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820" y="0"/>
            <a:ext cx="87598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59"/>
            <a:ext cx="8291073" cy="61693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924" y="0"/>
            <a:ext cx="15918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83" y="0"/>
            <a:ext cx="6370064" cy="5418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46" y="0"/>
            <a:ext cx="3150453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6615"/>
            <a:ext cx="9277350" cy="885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72977" cy="61722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5" y="16524"/>
            <a:ext cx="8744350" cy="61556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695" y="16524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3" y="0"/>
            <a:ext cx="9981836" cy="617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9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61" y="0"/>
            <a:ext cx="9448677" cy="617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598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819" y="-6431"/>
            <a:ext cx="933931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0" y="-6431"/>
            <a:ext cx="9274628" cy="61786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394" y="-78681"/>
            <a:ext cx="542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85"/>
            <a:ext cx="1181100" cy="61798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90637"/>
            <a:ext cx="9315450" cy="3590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0" y="152400"/>
            <a:ext cx="1181100" cy="6172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0"/>
            <a:ext cx="8939212" cy="13600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4812125"/>
            <a:ext cx="8939212" cy="13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80987"/>
            <a:ext cx="9505950" cy="5610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85"/>
            <a:ext cx="1181100" cy="6179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859" y="0"/>
            <a:ext cx="1181100" cy="6179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8" y="0"/>
            <a:ext cx="8939212" cy="391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5063778"/>
            <a:ext cx="8939212" cy="11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84" y="20063"/>
            <a:ext cx="9303003" cy="61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47650"/>
            <a:ext cx="9210675" cy="567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1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99" y="0"/>
            <a:ext cx="1181100" cy="6179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8" y="0"/>
            <a:ext cx="8939212" cy="391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4" y="5787997"/>
            <a:ext cx="8939212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1" y="0"/>
            <a:ext cx="9512340" cy="617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1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244" y="2"/>
            <a:ext cx="1072242" cy="61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2" y="76840"/>
            <a:ext cx="9385248" cy="5938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81100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-7686"/>
            <a:ext cx="1181100" cy="6179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8" y="0"/>
            <a:ext cx="8939212" cy="391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8" y="5780311"/>
            <a:ext cx="8939212" cy="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28" y="1175657"/>
            <a:ext cx="8421929" cy="42441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72800" cy="1344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17458"/>
            <a:ext cx="10972800" cy="9547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706"/>
            <a:ext cx="1517128" cy="40751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672" y="1243513"/>
            <a:ext cx="1517128" cy="40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33" y="1488"/>
            <a:ext cx="9146204" cy="61707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81100" cy="6172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1"/>
            <a:ext cx="11811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51" y="1"/>
            <a:ext cx="9077113" cy="6175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81100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1"/>
            <a:ext cx="11811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6" y="-1"/>
            <a:ext cx="9350364" cy="6172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81100" cy="6172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1"/>
            <a:ext cx="11811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00025"/>
            <a:ext cx="9667875" cy="5772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652462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337" y="1"/>
            <a:ext cx="652462" cy="6172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3" y="0"/>
            <a:ext cx="9744034" cy="391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3" y="5822696"/>
            <a:ext cx="9744034" cy="3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7" y="0"/>
            <a:ext cx="9727385" cy="61721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0568"/>
            <a:ext cx="1114186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1"/>
            <a:ext cx="11811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5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9" y="0"/>
            <a:ext cx="10163622" cy="61721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04589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793" y="1"/>
            <a:ext cx="470007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2" y="0"/>
            <a:ext cx="10199735" cy="61721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386532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211" y="1"/>
            <a:ext cx="404589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2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20" y="0"/>
            <a:ext cx="9059476" cy="6185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52819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96" y="13236"/>
            <a:ext cx="952819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9" y="122945"/>
            <a:ext cx="10152381" cy="5839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35069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450" y="1"/>
            <a:ext cx="485350" cy="6172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9" y="0"/>
            <a:ext cx="10245845" cy="31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" y="5857153"/>
            <a:ext cx="10245845" cy="3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93" y="207469"/>
            <a:ext cx="9835219" cy="56075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9" y="0"/>
            <a:ext cx="10245845" cy="315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9" y="5815013"/>
            <a:ext cx="10245845" cy="3571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37493" cy="6172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712" y="1"/>
            <a:ext cx="711961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2" y="0"/>
            <a:ext cx="9842155" cy="61721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123" y="-1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0" y="0"/>
            <a:ext cx="10059499" cy="617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56650" cy="6172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150" y="-1"/>
            <a:ext cx="45665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68" y="117142"/>
            <a:ext cx="9440815" cy="58245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85"/>
            <a:ext cx="1181100" cy="6179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0"/>
            <a:ext cx="1181100" cy="6179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8" y="0"/>
            <a:ext cx="8939212" cy="2996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69" y="5887891"/>
            <a:ext cx="8939212" cy="299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41" y="269900"/>
            <a:ext cx="514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85"/>
            <a:ext cx="1181100" cy="61798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90637"/>
            <a:ext cx="9315450" cy="3590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0" y="152400"/>
            <a:ext cx="1181100" cy="6172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0"/>
            <a:ext cx="8939212" cy="13600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4812125"/>
            <a:ext cx="8939212" cy="13600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2" y="4160424"/>
            <a:ext cx="8029575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875" y="4246149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57" y="2011136"/>
            <a:ext cx="5034643" cy="2086725"/>
          </a:xfrm>
        </p:spPr>
        <p:txBody>
          <a:bodyPr/>
          <a:lstStyle/>
          <a:p>
            <a:r>
              <a:rPr lang="en-US" altLang="zh-CN" sz="7200" dirty="0" smtClean="0"/>
              <a:t>Thanks !</a:t>
            </a:r>
            <a:r>
              <a:rPr lang="zh-CN" altLang="en-US" sz="7200" dirty="0" smtClean="0"/>
              <a:t/>
            </a:r>
            <a:br>
              <a:rPr lang="zh-CN" altLang="en-US" sz="7200" dirty="0" smtClean="0"/>
            </a:br>
            <a:endParaRPr lang="zh-CN" altLang="en-US" sz="7200" dirty="0"/>
          </a:p>
        </p:txBody>
      </p:sp>
      <p:pic>
        <p:nvPicPr>
          <p:cNvPr id="4" name="Picture 6" descr="C:\Documents and Settings\liszka\Local Settings\Temporary Internet Files\Content.IE5\Q7HGDQRM\MP90044223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6471" y="542925"/>
            <a:ext cx="3535363" cy="465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23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0"/>
            <a:ext cx="8775506" cy="617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18" y="0"/>
            <a:ext cx="133668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581025"/>
            <a:ext cx="9477375" cy="501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72800" cy="968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7566"/>
            <a:ext cx="10972800" cy="10546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87" y="822192"/>
            <a:ext cx="900113" cy="51873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192"/>
            <a:ext cx="900113" cy="51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2" y="0"/>
            <a:ext cx="8890427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24000" cy="617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0"/>
            <a:ext cx="152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3" y="0"/>
            <a:ext cx="9556040" cy="617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0" y="-78122"/>
            <a:ext cx="1181100" cy="62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16" y="0"/>
            <a:ext cx="9760956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1100" cy="617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335" y="0"/>
            <a:ext cx="1181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0_PPT_Temp_Corp_16x9_BLK_2007">
  <a:themeElements>
    <a:clrScheme name="Custom 4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36203</TotalTime>
  <Words>7</Words>
  <Application>Microsoft Office PowerPoint</Application>
  <PresentationFormat>自定义</PresentationFormat>
  <Paragraphs>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黑体</vt:lpstr>
      <vt:lpstr>华文新魏</vt:lpstr>
      <vt:lpstr>Arial</vt:lpstr>
      <vt:lpstr>MS PGothic</vt:lpstr>
      <vt:lpstr>MS PGothic</vt:lpstr>
      <vt:lpstr>Trebuchet MS</vt:lpstr>
      <vt:lpstr>10_PPT_Temp_Corp_16x9_BLK_2007</vt:lpstr>
      <vt:lpstr>GPU与人工智能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HP</cp:lastModifiedBy>
  <cp:revision>2035</cp:revision>
  <dcterms:created xsi:type="dcterms:W3CDTF">2008-01-24T03:11:41Z</dcterms:created>
  <dcterms:modified xsi:type="dcterms:W3CDTF">2022-05-06T07:13:21Z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