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31"/>
  </p:notesMasterIdLst>
  <p:handoutMasterIdLst>
    <p:handoutMasterId r:id="rId32"/>
  </p:handoutMasterIdLst>
  <p:sldIdLst>
    <p:sldId id="260" r:id="rId5"/>
    <p:sldId id="586" r:id="rId6"/>
    <p:sldId id="587" r:id="rId7"/>
    <p:sldId id="588" r:id="rId8"/>
    <p:sldId id="604" r:id="rId9"/>
    <p:sldId id="592" r:id="rId10"/>
    <p:sldId id="593" r:id="rId11"/>
    <p:sldId id="594" r:id="rId12"/>
    <p:sldId id="595" r:id="rId13"/>
    <p:sldId id="605" r:id="rId14"/>
    <p:sldId id="606" r:id="rId15"/>
    <p:sldId id="607" r:id="rId16"/>
    <p:sldId id="597" r:id="rId17"/>
    <p:sldId id="617" r:id="rId18"/>
    <p:sldId id="599" r:id="rId19"/>
    <p:sldId id="600" r:id="rId20"/>
    <p:sldId id="609" r:id="rId21"/>
    <p:sldId id="610" r:id="rId22"/>
    <p:sldId id="611" r:id="rId23"/>
    <p:sldId id="612" r:id="rId24"/>
    <p:sldId id="614" r:id="rId25"/>
    <p:sldId id="613" r:id="rId26"/>
    <p:sldId id="601" r:id="rId27"/>
    <p:sldId id="602" r:id="rId28"/>
    <p:sldId id="603" r:id="rId29"/>
    <p:sldId id="598" r:id="rId30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i  Nimtz" initials="" lastIdx="39" clrIdx="0"/>
  <p:cmAuthor id="1" name="Victoria Crimmins" initials="V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323232"/>
    <a:srgbClr val="232323"/>
    <a:srgbClr val="00244C"/>
    <a:srgbClr val="003978"/>
    <a:srgbClr val="005791"/>
    <a:srgbClr val="0076B0"/>
    <a:srgbClr val="32BFF3"/>
    <a:srgbClr val="8FDDF9"/>
    <a:srgbClr val="B1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469" autoAdjust="0"/>
  </p:normalViewPr>
  <p:slideViewPr>
    <p:cSldViewPr snapToGrid="0">
      <p:cViewPr varScale="1">
        <p:scale>
          <a:sx n="78" d="100"/>
          <a:sy n="78" d="100"/>
        </p:scale>
        <p:origin x="156" y="336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\\netapp-hqmktg\creative\ASSETS\Logos\Corporate\Logo_Horizontal\White Type 2D (dark backs)\NVLogoH_2D_WT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0" y="5263977"/>
            <a:ext cx="2072510" cy="4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7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4828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Trebuchet MS" pitchFamily="34" charset="0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506" y="2902207"/>
            <a:ext cx="7698398" cy="1588127"/>
          </a:xfrm>
          <a:ln>
            <a:noFill/>
          </a:ln>
        </p:spPr>
        <p:txBody>
          <a:bodyPr/>
          <a:lstStyle/>
          <a:p>
            <a:r>
              <a:rPr lang="en-US" altLang="zh-CN" sz="4000" dirty="0" smtClean="0">
                <a:latin typeface="+mn-ea"/>
                <a:ea typeface="+mn-ea"/>
              </a:rPr>
              <a:t>    </a:t>
            </a:r>
            <a:r>
              <a:rPr lang="en-US" altLang="zh-CN" sz="4000" dirty="0">
                <a:latin typeface="+mn-ea"/>
              </a:rPr>
              <a:t>GPU</a:t>
            </a:r>
            <a:r>
              <a:rPr lang="zh-CN" altLang="en-US" sz="4000" dirty="0">
                <a:latin typeface="+mn-ea"/>
              </a:rPr>
              <a:t>与人工智能</a:t>
            </a:r>
            <a:r>
              <a:rPr lang="en-GB" altLang="zh-CN" sz="1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altLang="zh-CN" sz="1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4000" dirty="0" smtClean="0">
                <a:latin typeface="+mn-ea"/>
                <a:ea typeface="+mn-ea"/>
              </a:rPr>
              <a:t>	</a:t>
            </a:r>
            <a:r>
              <a:rPr lang="en-GB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endParaRPr lang="en-US" altLang="en-US" sz="28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75" y="4180819"/>
            <a:ext cx="7138065" cy="1138773"/>
          </a:xfrm>
        </p:spPr>
        <p:txBody>
          <a:bodyPr/>
          <a:lstStyle/>
          <a:p>
            <a:r>
              <a:rPr lang="en-US" sz="2000" b="0" dirty="0" smtClean="0"/>
              <a:t>Y</a:t>
            </a:r>
            <a:r>
              <a:rPr lang="en-US" altLang="zh-CN" sz="2000" b="0" dirty="0" smtClean="0"/>
              <a:t>ing Yu	</a:t>
            </a:r>
            <a:endParaRPr lang="en-US" sz="2000" b="0" dirty="0" smtClean="0"/>
          </a:p>
          <a:p>
            <a:r>
              <a:rPr lang="en-US" sz="2000" b="0" dirty="0" smtClean="0"/>
              <a:t>M</a:t>
            </a:r>
            <a:r>
              <a:rPr lang="en-US" altLang="zh-CN" sz="2000" b="0" dirty="0" smtClean="0"/>
              <a:t>ay </a:t>
            </a:r>
            <a:r>
              <a:rPr lang="en-US" altLang="zh-CN" sz="2000" b="0" dirty="0" smtClean="0"/>
              <a:t>9</a:t>
            </a:r>
            <a:r>
              <a:rPr lang="zh-CN" altLang="en-US" sz="2000" b="0" dirty="0" smtClean="0"/>
              <a:t>，</a:t>
            </a:r>
            <a:r>
              <a:rPr lang="en-US" altLang="zh-CN" sz="2000" b="0" smtClean="0"/>
              <a:t>2022</a:t>
            </a:r>
            <a:endParaRPr lang="en-US" sz="2000" b="0" dirty="0" smtClean="0"/>
          </a:p>
          <a:p>
            <a:r>
              <a:rPr lang="en-US" altLang="zh-CN" sz="2000" b="0" dirty="0" smtClean="0"/>
              <a:t>yingyu@nju.edu.cn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22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954" y="342650"/>
            <a:ext cx="1797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Hyper-Q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35" y="509228"/>
            <a:ext cx="4877481" cy="51537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54" y="495050"/>
            <a:ext cx="1797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Hyper-Q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890614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" y="792165"/>
            <a:ext cx="10134553" cy="45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287" y="0"/>
            <a:ext cx="410906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987" y="1060398"/>
            <a:ext cx="7645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rebuchet MS" panose="020B0603020202020204" pitchFamily="34" charset="0"/>
              </a:rPr>
              <a:t>Slashes </a:t>
            </a:r>
            <a:r>
              <a:rPr lang="en-US" altLang="zh-CN" dirty="0">
                <a:latin typeface="Trebuchet MS" panose="020B0603020202020204" pitchFamily="34" charset="0"/>
              </a:rPr>
              <a:t>CPU idle time by allowing multiple CPU cores to simultaneously utilize a single Kepler GPU, dramatically advancing programmability and </a:t>
            </a:r>
            <a:r>
              <a:rPr lang="en-US" altLang="zh-CN" dirty="0" smtClean="0">
                <a:latin typeface="Trebuchet MS" panose="020B0603020202020204" pitchFamily="34" charset="0"/>
              </a:rPr>
              <a:t>efficiency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48" y="2055145"/>
            <a:ext cx="7023952" cy="41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78"/>
            <a:ext cx="10972800" cy="61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80"/>
            <a:ext cx="10972800" cy="61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972801" cy="62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42900"/>
            <a:ext cx="9772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5"/>
            <a:ext cx="10972799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2"/>
            <a:ext cx="10972800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" y="40180"/>
            <a:ext cx="10926546" cy="61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2"/>
            <a:ext cx="10919011" cy="61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" y="-1"/>
            <a:ext cx="10894034" cy="61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57" y="2011136"/>
            <a:ext cx="5034643" cy="2086725"/>
          </a:xfrm>
        </p:spPr>
        <p:txBody>
          <a:bodyPr/>
          <a:lstStyle/>
          <a:p>
            <a:r>
              <a:rPr lang="en-US" altLang="zh-CN" sz="7200" dirty="0" smtClean="0"/>
              <a:t>Thanks !</a:t>
            </a: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endParaRPr lang="zh-CN" altLang="en-US" sz="7200" dirty="0"/>
          </a:p>
        </p:txBody>
      </p:sp>
      <p:pic>
        <p:nvPicPr>
          <p:cNvPr id="4" name="Picture 6" descr="C:\Documents and Settings\liszka\Local Settings\Temporary Internet Files\Content.IE5\Q7HGDQRM\MP9004422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471" y="542925"/>
            <a:ext cx="3535363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5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9" y="141189"/>
            <a:ext cx="10580914" cy="59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2" y="131916"/>
            <a:ext cx="10606328" cy="59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4152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52" y="1638098"/>
            <a:ext cx="444879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342900"/>
            <a:ext cx="97250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357187"/>
            <a:ext cx="97250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76237"/>
            <a:ext cx="97917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352425"/>
            <a:ext cx="9744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_PPT_Temp_Corp_16x9_BLK_2007">
  <a:themeElements>
    <a:clrScheme name="Custom 4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36758</TotalTime>
  <Words>32</Words>
  <Application>Microsoft Office PowerPoint</Application>
  <PresentationFormat>自定义</PresentationFormat>
  <Paragraphs>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华文新魏</vt:lpstr>
      <vt:lpstr>Arial</vt:lpstr>
      <vt:lpstr>Calibri</vt:lpstr>
      <vt:lpstr>MS PGothic</vt:lpstr>
      <vt:lpstr>MS PGothic</vt:lpstr>
      <vt:lpstr>Trebuchet MS</vt:lpstr>
      <vt:lpstr>Wingdings</vt:lpstr>
      <vt:lpstr>10_PPT_Temp_Corp_16x9_BLK_2007</vt:lpstr>
      <vt:lpstr>    GPU与人工智能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HP</cp:lastModifiedBy>
  <cp:revision>1996</cp:revision>
  <dcterms:created xsi:type="dcterms:W3CDTF">2008-01-24T03:11:41Z</dcterms:created>
  <dcterms:modified xsi:type="dcterms:W3CDTF">2022-05-06T07:13:31Z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