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4"/>
  </p:sldMasterIdLst>
  <p:notesMasterIdLst>
    <p:notesMasterId r:id="rId17"/>
  </p:notesMasterIdLst>
  <p:handoutMasterIdLst>
    <p:handoutMasterId r:id="rId18"/>
  </p:handoutMasterIdLst>
  <p:sldIdLst>
    <p:sldId id="260" r:id="rId5"/>
    <p:sldId id="637" r:id="rId6"/>
    <p:sldId id="639" r:id="rId7"/>
    <p:sldId id="640" r:id="rId8"/>
    <p:sldId id="641" r:id="rId9"/>
    <p:sldId id="642" r:id="rId10"/>
    <p:sldId id="643" r:id="rId11"/>
    <p:sldId id="644" r:id="rId12"/>
    <p:sldId id="645" r:id="rId13"/>
    <p:sldId id="646" r:id="rId14"/>
    <p:sldId id="647" r:id="rId15"/>
    <p:sldId id="636" r:id="rId16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2AE0561-9573-4126-AD6D-4AA4F156566D}">
          <p14:sldIdLst>
            <p14:sldId id="260"/>
            <p14:sldId id="637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4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ri  Nimtz" initials="" lastIdx="39" clrIdx="0"/>
  <p:cmAuthor id="1" name="Victoria Crimmins" initials="VC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323232"/>
    <a:srgbClr val="232323"/>
    <a:srgbClr val="00244C"/>
    <a:srgbClr val="003978"/>
    <a:srgbClr val="005791"/>
    <a:srgbClr val="0076B0"/>
    <a:srgbClr val="32BFF3"/>
    <a:srgbClr val="8FDDF9"/>
    <a:srgbClr val="B1E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6469" autoAdjust="0"/>
  </p:normalViewPr>
  <p:slideViewPr>
    <p:cSldViewPr snapToGrid="0">
      <p:cViewPr varScale="1">
        <p:scale>
          <a:sx n="78" d="100"/>
          <a:sy n="78" d="100"/>
        </p:scale>
        <p:origin x="156" y="3366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162" y="-7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TC_2010_8.5x11_Foote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437851"/>
            <a:ext cx="7010400" cy="858550"/>
          </a:xfrm>
          <a:prstGeom prst="rect">
            <a:avLst/>
          </a:prstGeom>
        </p:spPr>
      </p:pic>
      <p:pic>
        <p:nvPicPr>
          <p:cNvPr id="7" name="Picture 6" descr="GTC_2010_8.5x11_Header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"/>
            <a:ext cx="7010400" cy="10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5/6/2022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csongor\Pictures\Wallpapers\01_Eye_BrushMetal_V2 - Copy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6100" y="3447270"/>
            <a:ext cx="5191312" cy="10978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9275" y="4802824"/>
            <a:ext cx="5190477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2" descr="\\netapp-hqmktg\creative\ASSETS\Logos\Corporate\Logo_Horizontal\White Type 2D (dark backs)\NVLogoH_2D_WT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7410" y="5263977"/>
            <a:ext cx="2072510" cy="44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78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0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 b="1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 b="1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3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7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2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peterson\Desktop\8-bit-big.tif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0972800" cy="617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247650"/>
            <a:ext cx="920432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548282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3B900"/>
          </a:solidFill>
          <a:latin typeface="Trebuchet MS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00000"/>
        <a:buBlip>
          <a:blip r:embed="rId9"/>
        </a:buBlip>
        <a:defRPr sz="2400" b="1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914400" indent="-342900" algn="l" rtl="0" fontAlgn="base">
        <a:spcBef>
          <a:spcPct val="20000"/>
        </a:spcBef>
        <a:spcAft>
          <a:spcPct val="0"/>
        </a:spcAft>
        <a:buSzPct val="100000"/>
        <a:buBlip>
          <a:blip r:embed="rId9"/>
        </a:buBlip>
        <a:defRPr sz="2000" b="1">
          <a:solidFill>
            <a:schemeClr val="tx1"/>
          </a:solidFill>
          <a:latin typeface="Trebuchet MS" pitchFamily="34" charset="0"/>
        </a:defRPr>
      </a:lvl2pPr>
      <a:lvl3pPr marL="1371600" indent="-282575" algn="l" rtl="0" fontAlgn="base">
        <a:spcBef>
          <a:spcPct val="20000"/>
        </a:spcBef>
        <a:spcAft>
          <a:spcPct val="0"/>
        </a:spcAft>
        <a:buSzPct val="100000"/>
        <a:buBlip>
          <a:blip r:embed="rId9"/>
        </a:buBlip>
        <a:defRPr sz="2400" b="1">
          <a:solidFill>
            <a:schemeClr val="tx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9506" y="2902207"/>
            <a:ext cx="7698398" cy="646331"/>
          </a:xfrm>
          <a:ln>
            <a:noFill/>
          </a:ln>
        </p:spPr>
        <p:txBody>
          <a:bodyPr/>
          <a:lstStyle/>
          <a:p>
            <a:r>
              <a:rPr lang="en-US" altLang="zh-CN" sz="4000" dirty="0" smtClean="0">
                <a:latin typeface="+mn-ea"/>
                <a:ea typeface="+mn-ea"/>
              </a:rPr>
              <a:t>GPU</a:t>
            </a:r>
            <a:r>
              <a:rPr lang="zh-CN" altLang="en-US" sz="4000" dirty="0" smtClean="0">
                <a:latin typeface="+mn-ea"/>
                <a:ea typeface="+mn-ea"/>
              </a:rPr>
              <a:t>与人工智能</a:t>
            </a:r>
            <a:endParaRPr lang="en-US" altLang="en-US" sz="2800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275" y="4180819"/>
            <a:ext cx="7138065" cy="1138773"/>
          </a:xfrm>
        </p:spPr>
        <p:txBody>
          <a:bodyPr/>
          <a:lstStyle/>
          <a:p>
            <a:r>
              <a:rPr lang="en-US" sz="2000" b="0" dirty="0" smtClean="0"/>
              <a:t>Y</a:t>
            </a:r>
            <a:r>
              <a:rPr lang="en-US" altLang="zh-CN" sz="2000" b="0" dirty="0" smtClean="0"/>
              <a:t>ing Yu	</a:t>
            </a:r>
            <a:endParaRPr lang="en-US" sz="2000" b="0" dirty="0" smtClean="0"/>
          </a:p>
          <a:p>
            <a:r>
              <a:rPr lang="en-US" altLang="zh-CN" sz="2000" b="0" dirty="0"/>
              <a:t>May </a:t>
            </a:r>
            <a:r>
              <a:rPr lang="en-US" altLang="zh-CN" sz="2000" b="0" dirty="0" smtClean="0"/>
              <a:t>9</a:t>
            </a:r>
            <a:r>
              <a:rPr lang="zh-CN" altLang="en-US" sz="2000" b="0" dirty="0" smtClean="0"/>
              <a:t>，</a:t>
            </a:r>
            <a:r>
              <a:rPr lang="en-US" altLang="zh-CN" sz="2000" b="0" smtClean="0"/>
              <a:t>2022</a:t>
            </a:r>
            <a:endParaRPr lang="en-US" altLang="zh-CN" sz="2000" b="0" dirty="0"/>
          </a:p>
          <a:p>
            <a:r>
              <a:rPr lang="en-US" altLang="zh-CN" sz="2000" b="0" dirty="0" smtClean="0"/>
              <a:t>yingyu@nju.edu.cn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6226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82" y="84524"/>
            <a:ext cx="8610340" cy="60876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617" cy="61228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837" y="49369"/>
            <a:ext cx="1330617" cy="612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7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45" y="61472"/>
            <a:ext cx="8417058" cy="61107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617" cy="61228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503" y="49369"/>
            <a:ext cx="1330617" cy="612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4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1357" y="2011136"/>
            <a:ext cx="5034643" cy="2086725"/>
          </a:xfrm>
        </p:spPr>
        <p:txBody>
          <a:bodyPr/>
          <a:lstStyle/>
          <a:p>
            <a:r>
              <a:rPr lang="en-US" altLang="zh-CN" sz="7200" dirty="0" smtClean="0"/>
              <a:t>Thanks !</a:t>
            </a:r>
            <a:r>
              <a:rPr lang="zh-CN" altLang="en-US" sz="7200" dirty="0" smtClean="0"/>
              <a:t/>
            </a:r>
            <a:br>
              <a:rPr lang="zh-CN" altLang="en-US" sz="7200" dirty="0" smtClean="0"/>
            </a:br>
            <a:endParaRPr lang="zh-CN" altLang="en-US" sz="7200" dirty="0"/>
          </a:p>
        </p:txBody>
      </p:sp>
      <p:pic>
        <p:nvPicPr>
          <p:cNvPr id="4" name="Picture 6" descr="C:\Documents and Settings\liszka\Local Settings\Temporary Internet Files\Content.IE5\Q7HGDQRM\MP900442237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6471" y="542925"/>
            <a:ext cx="3535363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23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799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33" y="149775"/>
            <a:ext cx="8145077" cy="59730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84" y="0"/>
            <a:ext cx="2428715" cy="61228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093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2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18" y="55185"/>
            <a:ext cx="8837639" cy="61170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617" cy="61228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768" y="49369"/>
            <a:ext cx="1352032" cy="612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9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41" y="241546"/>
            <a:ext cx="8268700" cy="59306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941" y="49369"/>
            <a:ext cx="1559859" cy="61228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369"/>
            <a:ext cx="1144241" cy="612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0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80" y="106341"/>
            <a:ext cx="8770964" cy="60658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617" cy="61228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183" y="49369"/>
            <a:ext cx="1330617" cy="612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2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43" y="0"/>
            <a:ext cx="8855002" cy="6172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617" cy="61228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183" y="24684"/>
            <a:ext cx="1330617" cy="612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1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9" y="122809"/>
            <a:ext cx="8515549" cy="604939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617" cy="61228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418" y="49369"/>
            <a:ext cx="1330617" cy="612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7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24" y="264510"/>
            <a:ext cx="8484813" cy="5907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617" cy="61228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837" y="49369"/>
            <a:ext cx="1330617" cy="612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4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0_PPT_Temp_Corp_16x9_BLK_2007">
  <a:themeElements>
    <a:clrScheme name="Custom 4">
      <a:dk1>
        <a:srgbClr val="808080"/>
      </a:dk1>
      <a:lt1>
        <a:srgbClr val="FFFFFF"/>
      </a:lt1>
      <a:dk2>
        <a:srgbClr val="000000"/>
      </a:dk2>
      <a:lt2>
        <a:srgbClr val="76B900"/>
      </a:lt2>
      <a:accent1>
        <a:srgbClr val="006445"/>
      </a:accent1>
      <a:accent2>
        <a:srgbClr val="0F5582"/>
      </a:accent2>
      <a:accent3>
        <a:srgbClr val="C86414"/>
      </a:accent3>
      <a:accent4>
        <a:srgbClr val="FFC000"/>
      </a:accent4>
      <a:accent5>
        <a:srgbClr val="00B0F0"/>
      </a:accent5>
      <a:accent6>
        <a:srgbClr val="645FAF"/>
      </a:accent6>
      <a:hlink>
        <a:srgbClr val="76B900"/>
      </a:hlink>
      <a:folHlink>
        <a:srgbClr val="588A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F88E22E-2A4B-4FB1-9848-BF16E7DBE74B}">
  <ds:schemaRefs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36500</TotalTime>
  <Words>7</Words>
  <Application>Microsoft Office PowerPoint</Application>
  <PresentationFormat>自定义</PresentationFormat>
  <Paragraphs>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黑体</vt:lpstr>
      <vt:lpstr>华文新魏</vt:lpstr>
      <vt:lpstr>Arial</vt:lpstr>
      <vt:lpstr>MS PGothic</vt:lpstr>
      <vt:lpstr>MS PGothic</vt:lpstr>
      <vt:lpstr>Trebuchet MS</vt:lpstr>
      <vt:lpstr>10_PPT_Temp_Corp_16x9_BLK_2007</vt:lpstr>
      <vt:lpstr>GPU与人工智能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HP</cp:lastModifiedBy>
  <cp:revision>2052</cp:revision>
  <dcterms:created xsi:type="dcterms:W3CDTF">2008-01-24T03:11:41Z</dcterms:created>
  <dcterms:modified xsi:type="dcterms:W3CDTF">2022-05-06T07:13:40Z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  <property fmtid="{D5CDD505-2E9C-101B-9397-08002B2CF9AE}" pid="3" name="_NewReviewCycle">
    <vt:lpwstr/>
  </property>
</Properties>
</file>