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784" autoAdjust="0"/>
  </p:normalViewPr>
  <p:slideViewPr>
    <p:cSldViewPr snapToGrid="0">
      <p:cViewPr varScale="1">
        <p:scale>
          <a:sx n="109" d="100"/>
          <a:sy n="109" d="100"/>
        </p:scale>
        <p:origin x="270" y="96"/>
      </p:cViewPr>
      <p:guideLst/>
    </p:cSldViewPr>
  </p:slideViewPr>
  <p:notesTextViewPr>
    <p:cViewPr>
      <p:scale>
        <a:sx n="1" d="1"/>
        <a:sy n="1" d="1"/>
      </p:scale>
      <p:origin x="0" y="-159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8A598-4659-4BC3-8CC3-DD444051D3B8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FEFA3-100B-4DE2-B68A-8AB7E0DC0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04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 vs.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蓝色花括号表示“序列（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）”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①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ExtDefList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lang="zh-CN" altLang="en-US" dirty="0"/>
              <a:t>外部（全局）定义序列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蓝色花括号表示“序列（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）”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ExtDef1</a:t>
            </a:r>
            <a:r>
              <a:rPr lang="zh-CN" altLang="en-US" dirty="0"/>
              <a:t>：变量的定义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ExtDef2</a:t>
            </a:r>
            <a:r>
              <a:rPr lang="zh-CN" altLang="en-US" dirty="0"/>
              <a:t>：结构体的定义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ExtDef3</a:t>
            </a:r>
            <a:r>
              <a:rPr lang="zh-CN" altLang="en-US" dirty="0"/>
              <a:t>：函数的定义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②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Ext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00FFFF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Dec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lang="zh-CN" altLang="en-US" dirty="0"/>
              <a:t>外部（全局）声明序列</a:t>
            </a:r>
            <a:endParaRPr lang="zh-CN" altLang="en-US" dirty="0">
              <a:highlight>
                <a:srgbClr val="FFFF00"/>
              </a:highligh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VarDec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声明</a:t>
            </a:r>
            <a:r>
              <a:rPr lang="zh-CN" altLang="en-US" dirty="0"/>
              <a:t>简变</a:t>
            </a:r>
            <a:r>
              <a:rPr lang="en-US" altLang="zh-CN" dirty="0"/>
              <a:t>/</a:t>
            </a:r>
            <a:r>
              <a:rPr lang="zh-CN" altLang="en-US" dirty="0"/>
              <a:t>数组</a:t>
            </a:r>
            <a:endParaRPr lang="en-US" altLang="zh-CN" dirty="0"/>
          </a:p>
          <a:p>
            <a:endParaRPr lang="en-US" altLang="zh-CN" dirty="0"/>
          </a:p>
          <a:p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③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：参数序列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Param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Dec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定义参数（</a:t>
            </a:r>
            <a:r>
              <a:rPr lang="zh-CN" altLang="en-US" dirty="0"/>
              <a:t>简变</a:t>
            </a:r>
            <a:r>
              <a:rPr lang="en-US" altLang="zh-CN" dirty="0"/>
              <a:t>/</a:t>
            </a:r>
            <a:r>
              <a:rPr lang="zh-CN" altLang="en-US" dirty="0"/>
              <a:t>数组）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④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DefList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：局</a:t>
            </a:r>
            <a:r>
              <a:rPr lang="zh-CN" altLang="en-US" dirty="0"/>
              <a:t>部定义序列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Def</a:t>
            </a:r>
            <a:r>
              <a:rPr lang="zh-CN" altLang="en-US" dirty="0"/>
              <a:t>（定义）局部定义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⑤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StmtList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语句序列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3B9FD4-750E-4B62-AECE-1C2E74927FC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14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AD40C-2895-416A-BACE-EDD774D93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AC81D7-C223-4298-886E-C20C83D36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CC1F9-EEA3-4975-90B9-2CC7A72C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6A835-F87C-41E2-9AF9-58EDA9FA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17AEC-C51D-474E-B1EA-EAD8E2E1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36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66455-167A-48B7-B498-9931B355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4A6FC2-B572-4FAF-B1B9-C06C08315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F62E1-F06A-422E-B639-48B7A750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00CE9-D312-4650-8FA7-101136A8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D51C8-B513-46F7-B4AA-3534820B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2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3AA546-E11A-4062-8B8F-19D6ECE71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981FB8-F187-471E-900E-49166F17F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B5F1B-2987-460F-9E25-D1251EB7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67A75-D67C-4E48-A9C6-97A83A72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09FAE-4D49-4914-BC23-3B693367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24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34DFC-BBF4-48D8-BBBF-D8561B68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A6C628-5983-4652-969E-5F7EFF1D4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6AE64-D2F3-4ECF-A1FF-CD1D7FC8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EF742-48C3-40DB-B883-CDF09464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E3DCC-1CCC-4681-8717-2EFC9986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01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87763-463E-4802-8D20-28854347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0EB686-1349-4C9D-92A8-692683F7A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E33C3A-C142-4CC4-B8E4-C16D0296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AB61E-1BA7-45FD-AB27-1B292910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0CD51-F7BE-42B0-9B72-302D065B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75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C856F-4945-4D88-BB60-C402579F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A1A0A-28B4-4EE4-9EBF-E06AAA515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C319C3-04EA-4F69-8F5B-475736479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ED81AF-80D6-44EA-BAFE-3E35B48D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94110B-1F42-4856-AFD5-6A193EEF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E559CA-4897-445D-99B6-955D1DDC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0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B3090-76F9-42DB-9E6D-A5B9E9D7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8D418A-C41A-4B98-9705-8F22A16D0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6469F0-1F5B-4F90-BFE1-AAF775C01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02D1EE-F939-4D99-9A8B-31BB88FD8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530A5E-D501-428E-84A7-D0FC2EA0D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4A02FE-123D-4630-BBF3-6643BB27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297614-F82F-4801-95D4-5E86890D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5D5CBA-8F72-4A97-8AD2-C5A48BD8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5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8E065-CDB6-4135-B5F3-F2D28D2F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1CE9F5-CFB1-443D-AC30-51F2F263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AE9694-70C8-49D5-BF1F-3B244095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EE6CA5-5F78-4B06-A30C-BB367104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2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ECE6FD-587B-4950-9DA9-3216E7D3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8E6B50-F8D4-444D-B401-B97DFD36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D563A7-F4A2-47BD-9E7A-CA797254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0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57753-F788-4B1A-A88B-07084C13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8D7C7-3E4C-4C47-83DE-F662A0762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D30E3D-8C21-4F7B-90D9-AD108EB93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26661C-0D29-4072-A30C-EAF3D905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1FA07E-96AE-42C2-8B9D-C3E073E5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01B9C1-3687-411D-82F2-EE6B7CC0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0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C7DC5-7A45-47DA-A757-EE1DB4B8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1D1D5A-0A03-48DD-BB8C-478D371B9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650D98-C36A-4191-9265-13AEDF680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5B7985-C2CF-4A6A-AE85-BC9A51AD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170-FE10-44E5-B711-59158BBF321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774AD9-8C34-43AE-937D-FE01BBC0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70313A-C215-4547-8440-6E75D981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5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676A7F-809D-4404-A89F-E878C8A0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F7EABB-425D-4C12-8C94-EAA8070B3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A441E-51CC-45F4-9BC5-A6AC68C89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4170-FE10-44E5-B711-59158BBF321B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60C54-54E0-447F-9F43-B48FAEA1E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19B8D-B106-4433-A2C1-6397F93CB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A9F8-8AFA-40C0-9648-3EC6AC737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97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BCAB552-CD7A-4E5E-B63A-B7F7EE64F987}"/>
              </a:ext>
            </a:extLst>
          </p:cNvPr>
          <p:cNvSpPr txBox="1"/>
          <p:nvPr/>
        </p:nvSpPr>
        <p:spPr>
          <a:xfrm>
            <a:off x="3253516" y="1887630"/>
            <a:ext cx="87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1FA79775-3087-41EF-AC30-8D26D31BE0AB}"/>
              </a:ext>
            </a:extLst>
          </p:cNvPr>
          <p:cNvSpPr/>
          <p:nvPr/>
        </p:nvSpPr>
        <p:spPr>
          <a:xfrm rot="-5400000">
            <a:off x="3506755" y="32219"/>
            <a:ext cx="276998" cy="4522047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CEDB18-8D9B-4320-9252-CC8BAA5F6BFB}"/>
              </a:ext>
            </a:extLst>
          </p:cNvPr>
          <p:cNvSpPr txBox="1"/>
          <p:nvPr/>
        </p:nvSpPr>
        <p:spPr>
          <a:xfrm>
            <a:off x="966275" y="2407255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FD0901-7EF5-41D6-BF80-3C8F6C958DDA}"/>
              </a:ext>
            </a:extLst>
          </p:cNvPr>
          <p:cNvSpPr txBox="1"/>
          <p:nvPr/>
        </p:nvSpPr>
        <p:spPr>
          <a:xfrm>
            <a:off x="3050439" y="2434995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A21E78-C720-408C-960E-DFBE01C4B9A7}"/>
              </a:ext>
            </a:extLst>
          </p:cNvPr>
          <p:cNvSpPr txBox="1"/>
          <p:nvPr/>
        </p:nvSpPr>
        <p:spPr>
          <a:xfrm>
            <a:off x="5534605" y="2415577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09C7AD8-21E0-4FFE-8326-27754CB40BC6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75333" y="2684254"/>
            <a:ext cx="962612" cy="146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0045419-5312-4FF6-B8E1-206DF6A8C7FC}"/>
              </a:ext>
            </a:extLst>
          </p:cNvPr>
          <p:cNvCxnSpPr>
            <a:cxnSpLocks/>
          </p:cNvCxnSpPr>
          <p:nvPr/>
        </p:nvCxnSpPr>
        <p:spPr>
          <a:xfrm>
            <a:off x="1315612" y="2674670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0359BAF-ABDB-43A7-BC88-A8576B94433B}"/>
              </a:ext>
            </a:extLst>
          </p:cNvPr>
          <p:cNvCxnSpPr>
            <a:cxnSpLocks/>
          </p:cNvCxnSpPr>
          <p:nvPr/>
        </p:nvCxnSpPr>
        <p:spPr>
          <a:xfrm>
            <a:off x="1326885" y="2684254"/>
            <a:ext cx="474303" cy="161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A0AEB6F-DB27-42E1-9F66-AD86AA44C282}"/>
              </a:ext>
            </a:extLst>
          </p:cNvPr>
          <p:cNvSpPr txBox="1"/>
          <p:nvPr/>
        </p:nvSpPr>
        <p:spPr>
          <a:xfrm>
            <a:off x="30533" y="2806237"/>
            <a:ext cx="87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Specifier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5676FD-F367-402E-881F-92FD27A8124B}"/>
              </a:ext>
            </a:extLst>
          </p:cNvPr>
          <p:cNvSpPr txBox="1"/>
          <p:nvPr/>
        </p:nvSpPr>
        <p:spPr>
          <a:xfrm>
            <a:off x="828598" y="2797672"/>
            <a:ext cx="87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Ext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Dec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4620FE3-A9DC-441F-BCE6-AA10D0965269}"/>
              </a:ext>
            </a:extLst>
          </p:cNvPr>
          <p:cNvSpPr txBox="1"/>
          <p:nvPr/>
        </p:nvSpPr>
        <p:spPr>
          <a:xfrm>
            <a:off x="1711234" y="2793891"/>
            <a:ext cx="223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E184DC9-24E0-4B4F-A055-B5E7F8621233}"/>
              </a:ext>
            </a:extLst>
          </p:cNvPr>
          <p:cNvCxnSpPr>
            <a:cxnSpLocks/>
          </p:cNvCxnSpPr>
          <p:nvPr/>
        </p:nvCxnSpPr>
        <p:spPr>
          <a:xfrm>
            <a:off x="421240" y="3027226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49B892D-6819-4A0F-BCE5-E05AB7812A41}"/>
              </a:ext>
            </a:extLst>
          </p:cNvPr>
          <p:cNvSpPr txBox="1"/>
          <p:nvPr/>
        </p:nvSpPr>
        <p:spPr>
          <a:xfrm>
            <a:off x="166204" y="3141609"/>
            <a:ext cx="647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Type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1827B814-210C-4D1A-8BD0-D1FF750276F3}"/>
              </a:ext>
            </a:extLst>
          </p:cNvPr>
          <p:cNvSpPr/>
          <p:nvPr/>
        </p:nvSpPr>
        <p:spPr>
          <a:xfrm rot="-5400000">
            <a:off x="1119884" y="2786812"/>
            <a:ext cx="267860" cy="962613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30A6BF6-4842-4836-AB5B-F7012DDBDB35}"/>
              </a:ext>
            </a:extLst>
          </p:cNvPr>
          <p:cNvSpPr txBox="1"/>
          <p:nvPr/>
        </p:nvSpPr>
        <p:spPr>
          <a:xfrm>
            <a:off x="542349" y="3414440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VarDec</a:t>
            </a: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ABBB4C5-D03E-4F9A-8597-0C70567B8D5A}"/>
              </a:ext>
            </a:extLst>
          </p:cNvPr>
          <p:cNvCxnSpPr>
            <a:cxnSpLocks/>
          </p:cNvCxnSpPr>
          <p:nvPr/>
        </p:nvCxnSpPr>
        <p:spPr>
          <a:xfrm>
            <a:off x="772504" y="3654115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942AE2E-9CB1-4016-B05A-A96B1BC1654E}"/>
              </a:ext>
            </a:extLst>
          </p:cNvPr>
          <p:cNvSpPr txBox="1"/>
          <p:nvPr/>
        </p:nvSpPr>
        <p:spPr>
          <a:xfrm>
            <a:off x="1340609" y="3425668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VarDec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39E4B14-4D3C-4D0C-B7F4-E2A1BFF473F7}"/>
              </a:ext>
            </a:extLst>
          </p:cNvPr>
          <p:cNvSpPr txBox="1"/>
          <p:nvPr/>
        </p:nvSpPr>
        <p:spPr>
          <a:xfrm>
            <a:off x="1177583" y="3403594"/>
            <a:ext cx="223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01916BF-9FFD-4D3B-9737-F1F90E7907E2}"/>
              </a:ext>
            </a:extLst>
          </p:cNvPr>
          <p:cNvSpPr txBox="1"/>
          <p:nvPr/>
        </p:nvSpPr>
        <p:spPr>
          <a:xfrm>
            <a:off x="642065" y="3835984"/>
            <a:ext cx="339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05128B5-145A-42E5-BCDC-DAA39A8C1393}"/>
              </a:ext>
            </a:extLst>
          </p:cNvPr>
          <p:cNvCxnSpPr>
            <a:cxnSpLocks/>
          </p:cNvCxnSpPr>
          <p:nvPr/>
        </p:nvCxnSpPr>
        <p:spPr>
          <a:xfrm>
            <a:off x="1654064" y="3664974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E9D2739-0B61-4036-B11E-4821BC026331}"/>
              </a:ext>
            </a:extLst>
          </p:cNvPr>
          <p:cNvSpPr txBox="1"/>
          <p:nvPr/>
        </p:nvSpPr>
        <p:spPr>
          <a:xfrm>
            <a:off x="1346342" y="3846843"/>
            <a:ext cx="6579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ID[INT]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A2EC717-4273-4CF5-BF12-9AE5F3539CC9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304545" y="2651237"/>
            <a:ext cx="349506" cy="142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F0F01DE-9112-4B89-AAAA-A6B6F63D268F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3088770" y="2654574"/>
            <a:ext cx="224764" cy="141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A60BDFF-171B-4FEC-A9F2-1FDFA2E2BE06}"/>
              </a:ext>
            </a:extLst>
          </p:cNvPr>
          <p:cNvSpPr txBox="1"/>
          <p:nvPr/>
        </p:nvSpPr>
        <p:spPr>
          <a:xfrm>
            <a:off x="2650042" y="2795782"/>
            <a:ext cx="87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Specifier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8006F92-4D25-42F6-935D-4A9711A3D2F8}"/>
              </a:ext>
            </a:extLst>
          </p:cNvPr>
          <p:cNvSpPr txBox="1"/>
          <p:nvPr/>
        </p:nvSpPr>
        <p:spPr>
          <a:xfrm>
            <a:off x="3542272" y="2793892"/>
            <a:ext cx="223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60AFAE3-2D80-426D-9915-DF992E42299B}"/>
              </a:ext>
            </a:extLst>
          </p:cNvPr>
          <p:cNvCxnSpPr>
            <a:cxnSpLocks/>
          </p:cNvCxnSpPr>
          <p:nvPr/>
        </p:nvCxnSpPr>
        <p:spPr>
          <a:xfrm>
            <a:off x="3087674" y="3021043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5D177C22-E5A0-4627-8783-B4E90BCACF1F}"/>
              </a:ext>
            </a:extLst>
          </p:cNvPr>
          <p:cNvSpPr txBox="1"/>
          <p:nvPr/>
        </p:nvSpPr>
        <p:spPr>
          <a:xfrm>
            <a:off x="2554059" y="3161233"/>
            <a:ext cx="11731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StructSpecifier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02636FF-BB6E-4772-99D5-1A71703EB012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2526469" y="3441485"/>
            <a:ext cx="605318" cy="94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DE727DF-A40F-4007-9FF5-289749CE0A9B}"/>
              </a:ext>
            </a:extLst>
          </p:cNvPr>
          <p:cNvCxnSpPr>
            <a:cxnSpLocks/>
          </p:cNvCxnSpPr>
          <p:nvPr/>
        </p:nvCxnSpPr>
        <p:spPr>
          <a:xfrm>
            <a:off x="3102235" y="3404161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05A4ACF-31F3-41BE-96E6-05D872778B5E}"/>
              </a:ext>
            </a:extLst>
          </p:cNvPr>
          <p:cNvCxnSpPr>
            <a:cxnSpLocks/>
          </p:cNvCxnSpPr>
          <p:nvPr/>
        </p:nvCxnSpPr>
        <p:spPr>
          <a:xfrm>
            <a:off x="3131786" y="3441485"/>
            <a:ext cx="474303" cy="161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7F5F48E8-8731-4640-8DDB-7EC48EAE0F01}"/>
              </a:ext>
            </a:extLst>
          </p:cNvPr>
          <p:cNvSpPr txBox="1"/>
          <p:nvPr/>
        </p:nvSpPr>
        <p:spPr>
          <a:xfrm>
            <a:off x="2087741" y="3535728"/>
            <a:ext cx="87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STRUCT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F8C3957-CE53-4DBE-AE9A-A72ECF1715F5}"/>
              </a:ext>
            </a:extLst>
          </p:cNvPr>
          <p:cNvSpPr txBox="1"/>
          <p:nvPr/>
        </p:nvSpPr>
        <p:spPr>
          <a:xfrm>
            <a:off x="3313534" y="3535727"/>
            <a:ext cx="12241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{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2381A90-0BE5-4206-826D-815C33784306}"/>
              </a:ext>
            </a:extLst>
          </p:cNvPr>
          <p:cNvSpPr txBox="1"/>
          <p:nvPr/>
        </p:nvSpPr>
        <p:spPr>
          <a:xfrm>
            <a:off x="2710265" y="3535727"/>
            <a:ext cx="7296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OptTag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40BDA5DA-CCEE-4446-AF90-DA87132241DF}"/>
              </a:ext>
            </a:extLst>
          </p:cNvPr>
          <p:cNvCxnSpPr>
            <a:cxnSpLocks/>
          </p:cNvCxnSpPr>
          <p:nvPr/>
        </p:nvCxnSpPr>
        <p:spPr>
          <a:xfrm flipH="1">
            <a:off x="4533626" y="2674670"/>
            <a:ext cx="1398032" cy="149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3F004A9-D70D-443B-AEB0-B9CEFE4D0F1A}"/>
              </a:ext>
            </a:extLst>
          </p:cNvPr>
          <p:cNvCxnSpPr>
            <a:cxnSpLocks/>
          </p:cNvCxnSpPr>
          <p:nvPr/>
        </p:nvCxnSpPr>
        <p:spPr>
          <a:xfrm flipH="1">
            <a:off x="5466686" y="2674670"/>
            <a:ext cx="464972" cy="164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E2D4C56C-43CF-4F58-9A89-2F20952E5161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5906275" y="2684254"/>
            <a:ext cx="2027500" cy="217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3D829442-492E-4C0D-BD65-370A5D5434B7}"/>
              </a:ext>
            </a:extLst>
          </p:cNvPr>
          <p:cNvSpPr txBox="1"/>
          <p:nvPr/>
        </p:nvSpPr>
        <p:spPr>
          <a:xfrm>
            <a:off x="4022982" y="2772120"/>
            <a:ext cx="87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Specifier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6CDF64A-44A4-4EE3-9A58-DFC2AAF3FEB0}"/>
              </a:ext>
            </a:extLst>
          </p:cNvPr>
          <p:cNvSpPr txBox="1"/>
          <p:nvPr/>
        </p:nvSpPr>
        <p:spPr>
          <a:xfrm>
            <a:off x="4793134" y="2762765"/>
            <a:ext cx="87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FunDec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3B9684C-45CF-4307-9936-7E671F1FA733}"/>
              </a:ext>
            </a:extLst>
          </p:cNvPr>
          <p:cNvSpPr txBox="1"/>
          <p:nvPr/>
        </p:nvSpPr>
        <p:spPr>
          <a:xfrm>
            <a:off x="7933775" y="2763248"/>
            <a:ext cx="895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CompSt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1B34E7F-B760-4E17-B1F0-2974BAA28C96}"/>
              </a:ext>
            </a:extLst>
          </p:cNvPr>
          <p:cNvCxnSpPr>
            <a:cxnSpLocks/>
          </p:cNvCxnSpPr>
          <p:nvPr/>
        </p:nvCxnSpPr>
        <p:spPr>
          <a:xfrm>
            <a:off x="4413689" y="2993109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472EEC60-6183-4B60-A46B-0CDC15C15FFC}"/>
              </a:ext>
            </a:extLst>
          </p:cNvPr>
          <p:cNvSpPr txBox="1"/>
          <p:nvPr/>
        </p:nvSpPr>
        <p:spPr>
          <a:xfrm>
            <a:off x="4158653" y="3107492"/>
            <a:ext cx="647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Type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A9310723-30E5-403F-A63D-064FEEC8A2A3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4760100" y="3035000"/>
            <a:ext cx="257236" cy="94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E23669AB-BE25-42DB-9838-5C97D810CAFA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017146" y="3026961"/>
            <a:ext cx="278029" cy="84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29D2F034-65C5-4EED-B215-AF4A0828D133}"/>
              </a:ext>
            </a:extLst>
          </p:cNvPr>
          <p:cNvSpPr txBox="1"/>
          <p:nvPr/>
        </p:nvSpPr>
        <p:spPr>
          <a:xfrm>
            <a:off x="4887174" y="3111726"/>
            <a:ext cx="816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AEDEEE2-D07F-428B-B4C6-D3C36D9818A7}"/>
              </a:ext>
            </a:extLst>
          </p:cNvPr>
          <p:cNvSpPr txBox="1"/>
          <p:nvPr/>
        </p:nvSpPr>
        <p:spPr>
          <a:xfrm>
            <a:off x="4595815" y="3129242"/>
            <a:ext cx="3285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3" name="右大括号 102">
            <a:extLst>
              <a:ext uri="{FF2B5EF4-FFF2-40B4-BE49-F238E27FC236}">
                <a16:creationId xmlns:a16="http://schemas.microsoft.com/office/drawing/2014/main" id="{8EFAFDE6-1044-4FD0-A15E-1B5F6E6D654B}"/>
              </a:ext>
            </a:extLst>
          </p:cNvPr>
          <p:cNvSpPr/>
          <p:nvPr/>
        </p:nvSpPr>
        <p:spPr>
          <a:xfrm rot="-5400000">
            <a:off x="5067091" y="3086206"/>
            <a:ext cx="267860" cy="1032064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42065F7B-514C-4066-8B64-FAC8A1B15D6E}"/>
              </a:ext>
            </a:extLst>
          </p:cNvPr>
          <p:cNvSpPr txBox="1"/>
          <p:nvPr/>
        </p:nvSpPr>
        <p:spPr>
          <a:xfrm>
            <a:off x="4284613" y="3748559"/>
            <a:ext cx="9135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ParamDec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45308D1A-B839-437B-AE48-2BB87DEB3C38}"/>
              </a:ext>
            </a:extLst>
          </p:cNvPr>
          <p:cNvCxnSpPr>
            <a:cxnSpLocks/>
          </p:cNvCxnSpPr>
          <p:nvPr/>
        </p:nvCxnSpPr>
        <p:spPr>
          <a:xfrm>
            <a:off x="4924385" y="4006964"/>
            <a:ext cx="161820" cy="179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E9E3EDA-2C3C-4B3B-A15A-6B2734B80817}"/>
              </a:ext>
            </a:extLst>
          </p:cNvPr>
          <p:cNvSpPr txBox="1"/>
          <p:nvPr/>
        </p:nvSpPr>
        <p:spPr>
          <a:xfrm>
            <a:off x="5218185" y="3750605"/>
            <a:ext cx="96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ParamDec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5527EC1-DC9D-4096-B827-3510B6D3C55B}"/>
              </a:ext>
            </a:extLst>
          </p:cNvPr>
          <p:cNvSpPr txBox="1"/>
          <p:nvPr/>
        </p:nvSpPr>
        <p:spPr>
          <a:xfrm>
            <a:off x="5090065" y="3737713"/>
            <a:ext cx="223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EB40C927-706A-42CB-984F-272865C58792}"/>
              </a:ext>
            </a:extLst>
          </p:cNvPr>
          <p:cNvSpPr txBox="1"/>
          <p:nvPr/>
        </p:nvSpPr>
        <p:spPr>
          <a:xfrm>
            <a:off x="4269440" y="4170103"/>
            <a:ext cx="7478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Specifier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590440D-1032-40B4-BC72-FB6072F0FAB3}"/>
              </a:ext>
            </a:extLst>
          </p:cNvPr>
          <p:cNvSpPr txBox="1"/>
          <p:nvPr/>
        </p:nvSpPr>
        <p:spPr>
          <a:xfrm>
            <a:off x="4927249" y="4155089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VarDec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7E6CAEA1-19FF-4192-9916-8C2D2FC2D5DE}"/>
              </a:ext>
            </a:extLst>
          </p:cNvPr>
          <p:cNvCxnSpPr>
            <a:cxnSpLocks/>
          </p:cNvCxnSpPr>
          <p:nvPr/>
        </p:nvCxnSpPr>
        <p:spPr>
          <a:xfrm flipH="1">
            <a:off x="4734611" y="4028609"/>
            <a:ext cx="224764" cy="141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BDE57D55-3208-4EF9-8EE0-7F180F7717CD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7122765" y="3040247"/>
            <a:ext cx="1258663" cy="134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B592869F-8B6D-429D-B212-484264579313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8381428" y="3040247"/>
            <a:ext cx="1081584" cy="236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6E539F2B-E48B-4F83-81E4-B556EE9EB96B}"/>
              </a:ext>
            </a:extLst>
          </p:cNvPr>
          <p:cNvCxnSpPr>
            <a:cxnSpLocks/>
            <a:stCxn id="82" idx="2"/>
            <a:endCxn id="127" idx="0"/>
          </p:cNvCxnSpPr>
          <p:nvPr/>
        </p:nvCxnSpPr>
        <p:spPr>
          <a:xfrm>
            <a:off x="8381428" y="3040247"/>
            <a:ext cx="3467802" cy="167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99B21B5C-E417-43AC-8763-0F42F74EE005}"/>
              </a:ext>
            </a:extLst>
          </p:cNvPr>
          <p:cNvSpPr txBox="1"/>
          <p:nvPr/>
        </p:nvSpPr>
        <p:spPr>
          <a:xfrm>
            <a:off x="6580602" y="3105798"/>
            <a:ext cx="6494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D6C9A23-A893-4166-904E-4F7A26A47009}"/>
              </a:ext>
            </a:extLst>
          </p:cNvPr>
          <p:cNvSpPr txBox="1"/>
          <p:nvPr/>
        </p:nvSpPr>
        <p:spPr>
          <a:xfrm>
            <a:off x="9040718" y="3184771"/>
            <a:ext cx="816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00FFFF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highlight>
                <a:srgbClr val="00FFFF"/>
              </a:highligh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984761BC-3FB7-466C-AB19-0DCEFD6850C3}"/>
              </a:ext>
            </a:extLst>
          </p:cNvPr>
          <p:cNvSpPr txBox="1"/>
          <p:nvPr/>
        </p:nvSpPr>
        <p:spPr>
          <a:xfrm>
            <a:off x="11737451" y="3208160"/>
            <a:ext cx="223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0" name="右大括号 129">
            <a:extLst>
              <a:ext uri="{FF2B5EF4-FFF2-40B4-BE49-F238E27FC236}">
                <a16:creationId xmlns:a16="http://schemas.microsoft.com/office/drawing/2014/main" id="{66DAEAE2-EFCE-4934-9CF1-0D76F5B194DF}"/>
              </a:ext>
            </a:extLst>
          </p:cNvPr>
          <p:cNvSpPr/>
          <p:nvPr/>
        </p:nvSpPr>
        <p:spPr>
          <a:xfrm rot="-5400000">
            <a:off x="9394505" y="1849935"/>
            <a:ext cx="267860" cy="3584823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DA46DC81-B3F8-4C33-87C6-75B1DBBC83DC}"/>
              </a:ext>
            </a:extLst>
          </p:cNvPr>
          <p:cNvSpPr txBox="1"/>
          <p:nvPr/>
        </p:nvSpPr>
        <p:spPr>
          <a:xfrm>
            <a:off x="7505866" y="3788668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C08A2DF7-C1B7-4C9E-9507-8084446FED91}"/>
              </a:ext>
            </a:extLst>
          </p:cNvPr>
          <p:cNvCxnSpPr>
            <a:cxnSpLocks/>
          </p:cNvCxnSpPr>
          <p:nvPr/>
        </p:nvCxnSpPr>
        <p:spPr>
          <a:xfrm>
            <a:off x="7736021" y="4028343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D3AE916B-9C64-41F9-8B23-364700BFA250}"/>
              </a:ext>
            </a:extLst>
          </p:cNvPr>
          <p:cNvSpPr txBox="1"/>
          <p:nvPr/>
        </p:nvSpPr>
        <p:spPr>
          <a:xfrm>
            <a:off x="8008937" y="3797495"/>
            <a:ext cx="546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5C298F81-5DE4-4153-97CF-FC7CA9FCABF1}"/>
              </a:ext>
            </a:extLst>
          </p:cNvPr>
          <p:cNvSpPr txBox="1"/>
          <p:nvPr/>
        </p:nvSpPr>
        <p:spPr>
          <a:xfrm>
            <a:off x="7540384" y="4189405"/>
            <a:ext cx="5821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Exp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852A88DA-5596-4320-844E-5B56CE226CED}"/>
              </a:ext>
            </a:extLst>
          </p:cNvPr>
          <p:cNvCxnSpPr>
            <a:cxnSpLocks/>
          </p:cNvCxnSpPr>
          <p:nvPr/>
        </p:nvCxnSpPr>
        <p:spPr>
          <a:xfrm>
            <a:off x="8249206" y="4044373"/>
            <a:ext cx="0" cy="513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719E343-1251-41AC-993E-C5A52DE0FCAE}"/>
              </a:ext>
            </a:extLst>
          </p:cNvPr>
          <p:cNvSpPr txBox="1"/>
          <p:nvPr/>
        </p:nvSpPr>
        <p:spPr>
          <a:xfrm>
            <a:off x="7962892" y="4498974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CompSt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95AB0437-D4D0-43F7-8F67-9EE94DDC479F}"/>
              </a:ext>
            </a:extLst>
          </p:cNvPr>
          <p:cNvSpPr txBox="1"/>
          <p:nvPr/>
        </p:nvSpPr>
        <p:spPr>
          <a:xfrm>
            <a:off x="6462418" y="3122911"/>
            <a:ext cx="3427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{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38FB297-5B18-4480-95A6-7CD27AF47B18}"/>
              </a:ext>
            </a:extLst>
          </p:cNvPr>
          <p:cNvSpPr txBox="1"/>
          <p:nvPr/>
        </p:nvSpPr>
        <p:spPr>
          <a:xfrm>
            <a:off x="6467063" y="3774836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0DA12020-589C-473C-8922-76FE5D12E9A3}"/>
              </a:ext>
            </a:extLst>
          </p:cNvPr>
          <p:cNvSpPr txBox="1"/>
          <p:nvPr/>
        </p:nvSpPr>
        <p:spPr>
          <a:xfrm>
            <a:off x="6858392" y="3767374"/>
            <a:ext cx="5014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5" name="右大括号 144">
            <a:extLst>
              <a:ext uri="{FF2B5EF4-FFF2-40B4-BE49-F238E27FC236}">
                <a16:creationId xmlns:a16="http://schemas.microsoft.com/office/drawing/2014/main" id="{4D7F5596-1D1E-4260-9D3A-ADEBDD2AFB9B}"/>
              </a:ext>
            </a:extLst>
          </p:cNvPr>
          <p:cNvSpPr/>
          <p:nvPr/>
        </p:nvSpPr>
        <p:spPr>
          <a:xfrm rot="-5400000">
            <a:off x="6744688" y="3377933"/>
            <a:ext cx="304577" cy="474303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11F3CE1F-7486-4BEC-8D48-7352444ABBAD}"/>
              </a:ext>
            </a:extLst>
          </p:cNvPr>
          <p:cNvCxnSpPr>
            <a:cxnSpLocks/>
          </p:cNvCxnSpPr>
          <p:nvPr/>
        </p:nvCxnSpPr>
        <p:spPr>
          <a:xfrm flipH="1">
            <a:off x="6347182" y="4048000"/>
            <a:ext cx="272328" cy="17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24571741-CFE0-4DD0-8F18-ECDEE4B77D61}"/>
              </a:ext>
            </a:extLst>
          </p:cNvPr>
          <p:cNvCxnSpPr>
            <a:cxnSpLocks/>
          </p:cNvCxnSpPr>
          <p:nvPr/>
        </p:nvCxnSpPr>
        <p:spPr>
          <a:xfrm>
            <a:off x="6659825" y="4036216"/>
            <a:ext cx="620418" cy="198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4412D72D-E263-4DDF-8134-EF9E5FED7CF4}"/>
              </a:ext>
            </a:extLst>
          </p:cNvPr>
          <p:cNvSpPr txBox="1"/>
          <p:nvPr/>
        </p:nvSpPr>
        <p:spPr>
          <a:xfrm>
            <a:off x="5836539" y="4167770"/>
            <a:ext cx="877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Specifier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454C43EC-8455-4A2B-A97F-2FD1D163D265}"/>
              </a:ext>
            </a:extLst>
          </p:cNvPr>
          <p:cNvSpPr txBox="1"/>
          <p:nvPr/>
        </p:nvSpPr>
        <p:spPr>
          <a:xfrm>
            <a:off x="6540702" y="4177542"/>
            <a:ext cx="6517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Dec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EF61BCBF-0768-4451-A717-2C53F92A5A91}"/>
              </a:ext>
            </a:extLst>
          </p:cNvPr>
          <p:cNvCxnSpPr>
            <a:cxnSpLocks/>
          </p:cNvCxnSpPr>
          <p:nvPr/>
        </p:nvCxnSpPr>
        <p:spPr>
          <a:xfrm>
            <a:off x="6227246" y="4388759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E477913-1D14-4295-9E22-60BE924A823E}"/>
              </a:ext>
            </a:extLst>
          </p:cNvPr>
          <p:cNvSpPr txBox="1"/>
          <p:nvPr/>
        </p:nvSpPr>
        <p:spPr>
          <a:xfrm>
            <a:off x="5972210" y="4503142"/>
            <a:ext cx="647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Type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5" name="右大括号 154">
            <a:extLst>
              <a:ext uri="{FF2B5EF4-FFF2-40B4-BE49-F238E27FC236}">
                <a16:creationId xmlns:a16="http://schemas.microsoft.com/office/drawing/2014/main" id="{A37B4403-DE05-4704-9ED1-7BC88D06B5F7}"/>
              </a:ext>
            </a:extLst>
          </p:cNvPr>
          <p:cNvSpPr/>
          <p:nvPr/>
        </p:nvSpPr>
        <p:spPr>
          <a:xfrm rot="-5400000">
            <a:off x="6773580" y="4300655"/>
            <a:ext cx="267860" cy="657994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46406F42-E6FE-4A66-A759-FE0E6C9F4E6B}"/>
              </a:ext>
            </a:extLst>
          </p:cNvPr>
          <p:cNvSpPr txBox="1"/>
          <p:nvPr/>
        </p:nvSpPr>
        <p:spPr>
          <a:xfrm>
            <a:off x="6348355" y="4775973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Dec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4F53F12C-DC2B-4BEB-92E6-5D0EC0DADAB1}"/>
              </a:ext>
            </a:extLst>
          </p:cNvPr>
          <p:cNvCxnSpPr>
            <a:cxnSpLocks/>
          </p:cNvCxnSpPr>
          <p:nvPr/>
        </p:nvCxnSpPr>
        <p:spPr>
          <a:xfrm>
            <a:off x="6578510" y="5015648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29BDD728-1D71-4360-B1D4-F93E4020368B}"/>
              </a:ext>
            </a:extLst>
          </p:cNvPr>
          <p:cNvSpPr txBox="1"/>
          <p:nvPr/>
        </p:nvSpPr>
        <p:spPr>
          <a:xfrm>
            <a:off x="6966614" y="4779600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Dec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3A4CB11D-FE44-4B8A-8407-A96420013B37}"/>
              </a:ext>
            </a:extLst>
          </p:cNvPr>
          <p:cNvSpPr txBox="1"/>
          <p:nvPr/>
        </p:nvSpPr>
        <p:spPr>
          <a:xfrm>
            <a:off x="6731541" y="4756460"/>
            <a:ext cx="223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CEA9E072-9AF9-405B-BAE3-05618231E59D}"/>
              </a:ext>
            </a:extLst>
          </p:cNvPr>
          <p:cNvSpPr txBox="1"/>
          <p:nvPr/>
        </p:nvSpPr>
        <p:spPr>
          <a:xfrm>
            <a:off x="6252381" y="5197673"/>
            <a:ext cx="6702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VarDec</a:t>
            </a:r>
            <a:endParaRPr kumimoji="0" lang="zh-CN" altLang="en-US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DDCAD57D-7C37-483C-8CC0-E579F50DF650}"/>
              </a:ext>
            </a:extLst>
          </p:cNvPr>
          <p:cNvCxnSpPr>
            <a:cxnSpLocks/>
          </p:cNvCxnSpPr>
          <p:nvPr/>
        </p:nvCxnSpPr>
        <p:spPr>
          <a:xfrm>
            <a:off x="7280069" y="5018906"/>
            <a:ext cx="0" cy="19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D4C1772D-98EB-4EC6-A106-AC93EDD78E6F}"/>
              </a:ext>
            </a:extLst>
          </p:cNvPr>
          <p:cNvSpPr txBox="1"/>
          <p:nvPr/>
        </p:nvSpPr>
        <p:spPr>
          <a:xfrm>
            <a:off x="7171832" y="4167253"/>
            <a:ext cx="223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68C3DCF7-994E-4FE9-9551-E69A674CCB1C}"/>
              </a:ext>
            </a:extLst>
          </p:cNvPr>
          <p:cNvSpPr txBox="1"/>
          <p:nvPr/>
        </p:nvSpPr>
        <p:spPr>
          <a:xfrm>
            <a:off x="6921812" y="5182306"/>
            <a:ext cx="10844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VarDec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=Exp</a:t>
            </a:r>
            <a:endParaRPr kumimoji="0" lang="zh-CN" altLang="en-US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1C1E1D0F-8FAF-4E82-B9C9-BEB6F2EB8F11}"/>
              </a:ext>
            </a:extLst>
          </p:cNvPr>
          <p:cNvCxnSpPr>
            <a:cxnSpLocks/>
          </p:cNvCxnSpPr>
          <p:nvPr/>
        </p:nvCxnSpPr>
        <p:spPr>
          <a:xfrm>
            <a:off x="7722410" y="4039410"/>
            <a:ext cx="192156" cy="232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BB5CB8C9-CCB4-4597-AAF3-E5AE38CBB85E}"/>
              </a:ext>
            </a:extLst>
          </p:cNvPr>
          <p:cNvSpPr txBox="1"/>
          <p:nvPr/>
        </p:nvSpPr>
        <p:spPr>
          <a:xfrm>
            <a:off x="8633411" y="3809579"/>
            <a:ext cx="5505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E17829C1-2E9A-47B9-A10A-A35124A31350}"/>
              </a:ext>
            </a:extLst>
          </p:cNvPr>
          <p:cNvCxnSpPr>
            <a:cxnSpLocks/>
            <a:stCxn id="179" idx="2"/>
          </p:cNvCxnSpPr>
          <p:nvPr/>
        </p:nvCxnSpPr>
        <p:spPr>
          <a:xfrm flipH="1">
            <a:off x="8577067" y="4086578"/>
            <a:ext cx="331620" cy="161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3B65CE5C-FECC-40FE-A2A1-17A47A82F700}"/>
              </a:ext>
            </a:extLst>
          </p:cNvPr>
          <p:cNvSpPr txBox="1"/>
          <p:nvPr/>
        </p:nvSpPr>
        <p:spPr>
          <a:xfrm>
            <a:off x="8381428" y="4210341"/>
            <a:ext cx="12165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RETURN Exp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5F7A7A14-1594-4E01-9743-D08D23E1C4A9}"/>
              </a:ext>
            </a:extLst>
          </p:cNvPr>
          <p:cNvCxnSpPr>
            <a:cxnSpLocks/>
            <a:stCxn id="179" idx="2"/>
          </p:cNvCxnSpPr>
          <p:nvPr/>
        </p:nvCxnSpPr>
        <p:spPr>
          <a:xfrm>
            <a:off x="8908687" y="4086578"/>
            <a:ext cx="456185" cy="215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CF56630A-9D05-4170-9700-05601EDA368D}"/>
              </a:ext>
            </a:extLst>
          </p:cNvPr>
          <p:cNvCxnSpPr>
            <a:cxnSpLocks/>
            <a:stCxn id="179" idx="2"/>
          </p:cNvCxnSpPr>
          <p:nvPr/>
        </p:nvCxnSpPr>
        <p:spPr>
          <a:xfrm>
            <a:off x="8908687" y="4086578"/>
            <a:ext cx="195639" cy="238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87010E26-323F-4CB8-BAF1-13F8E99EB896}"/>
              </a:ext>
            </a:extLst>
          </p:cNvPr>
          <p:cNvSpPr txBox="1"/>
          <p:nvPr/>
        </p:nvSpPr>
        <p:spPr>
          <a:xfrm>
            <a:off x="9409969" y="3788668"/>
            <a:ext cx="743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87890C24-E815-4721-B264-83A7C75BE9CD}"/>
              </a:ext>
            </a:extLst>
          </p:cNvPr>
          <p:cNvSpPr txBox="1"/>
          <p:nvPr/>
        </p:nvSpPr>
        <p:spPr>
          <a:xfrm>
            <a:off x="10299653" y="3835984"/>
            <a:ext cx="546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67C53FB9-BD8E-4D75-B10E-B9D5BF078C14}"/>
              </a:ext>
            </a:extLst>
          </p:cNvPr>
          <p:cNvSpPr txBox="1"/>
          <p:nvPr/>
        </p:nvSpPr>
        <p:spPr>
          <a:xfrm>
            <a:off x="11080548" y="3852163"/>
            <a:ext cx="5505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07F72E97-8F2B-4F1C-B2B4-FA6262D7BBDE}"/>
              </a:ext>
            </a:extLst>
          </p:cNvPr>
          <p:cNvCxnSpPr>
            <a:cxnSpLocks/>
          </p:cNvCxnSpPr>
          <p:nvPr/>
        </p:nvCxnSpPr>
        <p:spPr>
          <a:xfrm flipH="1">
            <a:off x="9331485" y="3997474"/>
            <a:ext cx="298758" cy="589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2E9D49B3-B84B-4B2B-8319-8B8922182567}"/>
              </a:ext>
            </a:extLst>
          </p:cNvPr>
          <p:cNvSpPr txBox="1"/>
          <p:nvPr/>
        </p:nvSpPr>
        <p:spPr>
          <a:xfrm>
            <a:off x="8869967" y="4566890"/>
            <a:ext cx="18733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IF ( Exp )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ELSE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B3493F45-DE14-4F1A-B7A2-1AD8FEB610E5}"/>
              </a:ext>
            </a:extLst>
          </p:cNvPr>
          <p:cNvCxnSpPr>
            <a:cxnSpLocks/>
          </p:cNvCxnSpPr>
          <p:nvPr/>
        </p:nvCxnSpPr>
        <p:spPr>
          <a:xfrm>
            <a:off x="9648763" y="4036216"/>
            <a:ext cx="673570" cy="593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CC76B669-FDD3-4BBC-AF5A-CA147CA3B3BE}"/>
              </a:ext>
            </a:extLst>
          </p:cNvPr>
          <p:cNvCxnSpPr>
            <a:cxnSpLocks/>
          </p:cNvCxnSpPr>
          <p:nvPr/>
        </p:nvCxnSpPr>
        <p:spPr>
          <a:xfrm>
            <a:off x="9648763" y="3997474"/>
            <a:ext cx="0" cy="639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6F15CF5D-5C6A-4031-AABC-991F451B06E5}"/>
              </a:ext>
            </a:extLst>
          </p:cNvPr>
          <p:cNvCxnSpPr>
            <a:cxnSpLocks/>
          </p:cNvCxnSpPr>
          <p:nvPr/>
        </p:nvCxnSpPr>
        <p:spPr>
          <a:xfrm flipH="1">
            <a:off x="10273283" y="4025558"/>
            <a:ext cx="220864" cy="198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:a16="http://schemas.microsoft.com/office/drawing/2014/main" id="{33CFAD90-74AA-4D51-AF55-C90795A85D6B}"/>
              </a:ext>
            </a:extLst>
          </p:cNvPr>
          <p:cNvSpPr txBox="1"/>
          <p:nvPr/>
        </p:nvSpPr>
        <p:spPr>
          <a:xfrm>
            <a:off x="10104259" y="4226143"/>
            <a:ext cx="12165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IF ( Exp )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C5D0E12F-7515-4BA2-830D-4AF23E71F826}"/>
              </a:ext>
            </a:extLst>
          </p:cNvPr>
          <p:cNvCxnSpPr>
            <a:cxnSpLocks/>
          </p:cNvCxnSpPr>
          <p:nvPr/>
        </p:nvCxnSpPr>
        <p:spPr>
          <a:xfrm>
            <a:off x="10520131" y="3997474"/>
            <a:ext cx="567572" cy="320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F0607A13-B7E0-4760-AF08-1773CEE2EE37}"/>
              </a:ext>
            </a:extLst>
          </p:cNvPr>
          <p:cNvCxnSpPr>
            <a:cxnSpLocks/>
          </p:cNvCxnSpPr>
          <p:nvPr/>
        </p:nvCxnSpPr>
        <p:spPr>
          <a:xfrm>
            <a:off x="10520131" y="4025558"/>
            <a:ext cx="18521" cy="198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4FDB864C-85A9-4E66-AE79-484EE881B136}"/>
              </a:ext>
            </a:extLst>
          </p:cNvPr>
          <p:cNvCxnSpPr>
            <a:cxnSpLocks/>
            <a:stCxn id="191" idx="2"/>
          </p:cNvCxnSpPr>
          <p:nvPr/>
        </p:nvCxnSpPr>
        <p:spPr>
          <a:xfrm flipH="1">
            <a:off x="11081314" y="4129162"/>
            <a:ext cx="274510" cy="49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文本框 212">
            <a:extLst>
              <a:ext uri="{FF2B5EF4-FFF2-40B4-BE49-F238E27FC236}">
                <a16:creationId xmlns:a16="http://schemas.microsoft.com/office/drawing/2014/main" id="{88EA1582-79D8-4BF4-9559-B758350F496E}"/>
              </a:ext>
            </a:extLst>
          </p:cNvPr>
          <p:cNvSpPr txBox="1"/>
          <p:nvPr/>
        </p:nvSpPr>
        <p:spPr>
          <a:xfrm>
            <a:off x="10674222" y="4621287"/>
            <a:ext cx="1454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WHILE ( Exp )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Stmt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CE38662A-2E02-4006-A765-875BDD630D57}"/>
              </a:ext>
            </a:extLst>
          </p:cNvPr>
          <p:cNvCxnSpPr>
            <a:cxnSpLocks/>
          </p:cNvCxnSpPr>
          <p:nvPr/>
        </p:nvCxnSpPr>
        <p:spPr>
          <a:xfrm>
            <a:off x="11368543" y="4155089"/>
            <a:ext cx="527190" cy="558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F4ABE623-7B06-43D4-BA89-0066F5F2301F}"/>
              </a:ext>
            </a:extLst>
          </p:cNvPr>
          <p:cNvCxnSpPr>
            <a:cxnSpLocks/>
            <a:stCxn id="191" idx="2"/>
          </p:cNvCxnSpPr>
          <p:nvPr/>
        </p:nvCxnSpPr>
        <p:spPr>
          <a:xfrm flipH="1">
            <a:off x="11346682" y="4129162"/>
            <a:ext cx="9142" cy="489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2BE10188-F749-4AA4-BC5A-98E158A31806}"/>
              </a:ext>
            </a:extLst>
          </p:cNvPr>
          <p:cNvSpPr txBox="1"/>
          <p:nvPr/>
        </p:nvSpPr>
        <p:spPr>
          <a:xfrm>
            <a:off x="3312547" y="2066521"/>
            <a:ext cx="3918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①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D3813FA-96E2-4198-9CCD-99508189E368}"/>
              </a:ext>
            </a:extLst>
          </p:cNvPr>
          <p:cNvSpPr txBox="1"/>
          <p:nvPr/>
        </p:nvSpPr>
        <p:spPr>
          <a:xfrm>
            <a:off x="1254207" y="2972069"/>
            <a:ext cx="391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②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ADB4BDF-4A48-45B9-92F2-CB963B585A0E}"/>
              </a:ext>
            </a:extLst>
          </p:cNvPr>
          <p:cNvSpPr txBox="1"/>
          <p:nvPr/>
        </p:nvSpPr>
        <p:spPr>
          <a:xfrm>
            <a:off x="5226759" y="3279928"/>
            <a:ext cx="3918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③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527E5CE-BDEB-4F3F-8B49-6D80CB077AD2}"/>
              </a:ext>
            </a:extLst>
          </p:cNvPr>
          <p:cNvSpPr txBox="1"/>
          <p:nvPr/>
        </p:nvSpPr>
        <p:spPr>
          <a:xfrm>
            <a:off x="7072164" y="3177787"/>
            <a:ext cx="3918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④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E4D952CB-DEB0-4429-AE24-635DA4F43B15}"/>
              </a:ext>
            </a:extLst>
          </p:cNvPr>
          <p:cNvSpPr txBox="1"/>
          <p:nvPr/>
        </p:nvSpPr>
        <p:spPr>
          <a:xfrm>
            <a:off x="8821680" y="3196466"/>
            <a:ext cx="336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⑤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66511D9-694B-43B7-9733-B043F837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C--</a:t>
            </a:r>
            <a:r>
              <a:rPr lang="zh-CN" altLang="en-US" dirty="0"/>
              <a:t>语言文法示意图</a:t>
            </a:r>
          </a:p>
        </p:txBody>
      </p:sp>
    </p:spTree>
    <p:extLst>
      <p:ext uri="{BB962C8B-B14F-4D97-AF65-F5344CB8AC3E}">
        <p14:creationId xmlns:p14="http://schemas.microsoft.com/office/powerpoint/2010/main" val="158851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186</Words>
  <Application>Microsoft Office PowerPoint</Application>
  <PresentationFormat>宽屏</PresentationFormat>
  <Paragraphs>84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C--语言文法示意图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C--语言文法示意图</dc:title>
  <dc:creator>1</dc:creator>
  <cp:lastModifiedBy>chenyin_hit@outlook.com</cp:lastModifiedBy>
  <cp:revision>3</cp:revision>
  <dcterms:created xsi:type="dcterms:W3CDTF">2022-03-12T13:40:39Z</dcterms:created>
  <dcterms:modified xsi:type="dcterms:W3CDTF">2023-03-14T07:31:27Z</dcterms:modified>
</cp:coreProperties>
</file>