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461" r:id="rId2"/>
    <p:sldId id="459" r:id="rId3"/>
    <p:sldId id="460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5" autoAdjust="0"/>
    <p:restoredTop sz="92842" autoAdjust="0"/>
  </p:normalViewPr>
  <p:slideViewPr>
    <p:cSldViewPr>
      <p:cViewPr varScale="1">
        <p:scale>
          <a:sx n="77" d="100"/>
          <a:sy n="77" d="100"/>
        </p:scale>
        <p:origin x="194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2022/5/27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2022/5/27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4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2022/5/27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2022/5/27</a:t>
            </a:fld>
            <a:endParaRPr lang="en-US" altLang="zh-CN" sz="1400" dirty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0000FF"/>
                </a:solidFill>
              </a:rPr>
              <a:t>哈工大</a:t>
            </a:r>
            <a:r>
              <a:rPr lang="zh-CN" altLang="en-US" sz="1400" dirty="0">
                <a:solidFill>
                  <a:srgbClr val="0000FF"/>
                </a:solidFill>
              </a:rPr>
              <a:t>计算机</a:t>
            </a:r>
            <a:r>
              <a:rPr lang="en-US" altLang="zh-CN" sz="1400" dirty="0">
                <a:solidFill>
                  <a:srgbClr val="0000FF"/>
                </a:solidFill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</a:rPr>
              <a:t>软件学院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21100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6" y="88904"/>
            <a:ext cx="266486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软件架构与中间件</a:t>
            </a:r>
            <a:r>
              <a:rPr lang="en-US" altLang="zh-CN" sz="2200" i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79512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180430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学会综合运用计算层、数据层和表示层的架构技术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实现满足高性能、高可用、高可靠等质量属性的复杂软件系统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学会分析和构建高效的分布式软件系统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Lab5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：分布式系统整合实验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880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分布式系统整合实验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组队：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人结对成组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题目：分布式系统整合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基于实验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在不同层面（计算、数据、表示）上的软件架构技术，对遗留进销存系统进行分布式改造。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按照用户需求，商业业务逻辑，将各部分的内容进行逐步整合，形成一个功能完整，且具有较高可用性、可靠性等的分布式软件系统。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分析改造前后系统的非功能指标。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给出设计过程和实现细节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9039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：分布式系统整合实验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开发过程要求：</a:t>
            </a: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遗留进销存系统具备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访问能力。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必须对遗留进销存系统从三个层面进行全面的分布式改造。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必须验证每次改造的效果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编程与测试必须结对完成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结对编程需要提供现场照片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实验提交物、结果考核：</a:t>
            </a: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提交文档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截止时间为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周周日（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CMS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乐学网）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806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242</Words>
  <Application>Microsoft Office PowerPoint</Application>
  <PresentationFormat>全屏显示(4:3)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楷体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Hanchuan Xu</cp:lastModifiedBy>
  <cp:revision>105</cp:revision>
  <dcterms:modified xsi:type="dcterms:W3CDTF">2022-05-27T10:37:20Z</dcterms:modified>
</cp:coreProperties>
</file>