
<file path=[Content_Types].xml><?xml version="1.0" encoding="utf-8"?>
<Types xmlns="http://schemas.openxmlformats.org/package/2006/content-types">
  <Default Extension="jpeg" ContentType="image/jpeg"/>
  <Default Extension="vml" ContentType="application/vnd.openxmlformats-officedocument.vmlDrawing"/>
  <Default Extension="ppt" ContentType="application/vnd.ms-powerpoint"/>
  <Default Extension="bin" ContentType="application/vnd.openxmlformats-officedocument.oleObject"/>
  <Default Extension="wav" ContentType="audio/x-wav"/>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36" r:id="rId3"/>
    <p:sldId id="257" r:id="rId4"/>
    <p:sldId id="258" r:id="rId5"/>
    <p:sldId id="259" r:id="rId6"/>
    <p:sldId id="261" r:id="rId7"/>
    <p:sldId id="262" r:id="rId8"/>
    <p:sldId id="263" r:id="rId9"/>
    <p:sldId id="320" r:id="rId10"/>
    <p:sldId id="321" r:id="rId11"/>
    <p:sldId id="266" r:id="rId12"/>
    <p:sldId id="267" r:id="rId13"/>
    <p:sldId id="268" r:id="rId14"/>
    <p:sldId id="269" r:id="rId15"/>
    <p:sldId id="270" r:id="rId16"/>
    <p:sldId id="337" r:id="rId17"/>
    <p:sldId id="272" r:id="rId18"/>
    <p:sldId id="273" r:id="rId19"/>
    <p:sldId id="274" r:id="rId20"/>
    <p:sldId id="275" r:id="rId21"/>
    <p:sldId id="276" r:id="rId22"/>
    <p:sldId id="277" r:id="rId23"/>
    <p:sldId id="278" r:id="rId24"/>
    <p:sldId id="279" r:id="rId25"/>
    <p:sldId id="280" r:id="rId26"/>
    <p:sldId id="281" r:id="rId27"/>
    <p:sldId id="322" r:id="rId28"/>
    <p:sldId id="323" r:id="rId29"/>
    <p:sldId id="324" r:id="rId30"/>
    <p:sldId id="282" r:id="rId31"/>
    <p:sldId id="283" r:id="rId32"/>
    <p:sldId id="284" r:id="rId33"/>
    <p:sldId id="325" r:id="rId34"/>
    <p:sldId id="326" r:id="rId35"/>
    <p:sldId id="327" r:id="rId36"/>
    <p:sldId id="328" r:id="rId37"/>
    <p:sldId id="285" r:id="rId38"/>
    <p:sldId id="286" r:id="rId39"/>
    <p:sldId id="329" r:id="rId40"/>
    <p:sldId id="330" r:id="rId41"/>
    <p:sldId id="331" r:id="rId42"/>
    <p:sldId id="332" r:id="rId43"/>
    <p:sldId id="333" r:id="rId44"/>
    <p:sldId id="334" r:id="rId45"/>
    <p:sldId id="335"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77" r:id="rId65"/>
    <p:sldId id="375" r:id="rId66"/>
    <p:sldId id="376" r:id="rId67"/>
    <p:sldId id="308" r:id="rId68"/>
    <p:sldId id="309" r:id="rId69"/>
    <p:sldId id="310" r:id="rId70"/>
    <p:sldId id="410" r:id="rId71"/>
    <p:sldId id="411" r:id="rId72"/>
    <p:sldId id="312" r:id="rId73"/>
    <p:sldId id="313" r:id="rId74"/>
    <p:sldId id="314" r:id="rId75"/>
    <p:sldId id="315" r:id="rId76"/>
    <p:sldId id="316" r:id="rId77"/>
    <p:sldId id="317" r:id="rId78"/>
    <p:sldId id="318" r:id="rId79"/>
    <p:sldId id="319" r:id="rId80"/>
    <p:sldId id="378" r:id="rId81"/>
    <p:sldId id="379" r:id="rId82"/>
    <p:sldId id="380" r:id="rId83"/>
    <p:sldId id="381" r:id="rId84"/>
    <p:sldId id="382" r:id="rId85"/>
    <p:sldId id="384" r:id="rId86"/>
    <p:sldId id="385" r:id="rId87"/>
    <p:sldId id="386" r:id="rId88"/>
    <p:sldId id="409" r:id="rId89"/>
    <p:sldId id="387" r:id="rId90"/>
    <p:sldId id="391" r:id="rId91"/>
    <p:sldId id="392" r:id="rId92"/>
    <p:sldId id="338" r:id="rId93"/>
    <p:sldId id="339" r:id="rId94"/>
    <p:sldId id="340" r:id="rId95"/>
    <p:sldId id="341" r:id="rId96"/>
    <p:sldId id="343" r:id="rId97"/>
    <p:sldId id="344" r:id="rId98"/>
    <p:sldId id="345" r:id="rId99"/>
    <p:sldId id="350" r:id="rId100"/>
    <p:sldId id="351" r:id="rId101"/>
    <p:sldId id="352" r:id="rId102"/>
    <p:sldId id="353" r:id="rId103"/>
    <p:sldId id="354" r:id="rId104"/>
    <p:sldId id="355" r:id="rId105"/>
    <p:sldId id="356" r:id="rId106"/>
    <p:sldId id="357" r:id="rId107"/>
    <p:sldId id="358" r:id="rId108"/>
    <p:sldId id="359" r:id="rId109"/>
    <p:sldId id="369" r:id="rId1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05" autoAdjust="0"/>
  </p:normalViewPr>
  <p:slideViewPr>
    <p:cSldViewPr snapToGrid="0">
      <p:cViewPr varScale="1">
        <p:scale>
          <a:sx n="104" d="100"/>
          <a:sy n="104" d="100"/>
        </p:scale>
        <p:origin x="-180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3" Type="http://schemas.openxmlformats.org/officeDocument/2006/relationships/tableStyles" Target="tableStyles.xml"/><Relationship Id="rId112" Type="http://schemas.openxmlformats.org/officeDocument/2006/relationships/viewProps" Target="viewProps.xml"/><Relationship Id="rId111" Type="http://schemas.openxmlformats.org/officeDocument/2006/relationships/presProps" Target="presProps.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43.emf"/><Relationship Id="rId4" Type="http://schemas.openxmlformats.org/officeDocument/2006/relationships/image" Target="../media/image42.emf"/><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drawings/_rels/vmlDrawing12.vml.rels><?xml version="1.0" encoding="UTF-8" standalone="yes"?>
<Relationships xmlns="http://schemas.openxmlformats.org/package/2006/relationships"><Relationship Id="rId7" Type="http://schemas.openxmlformats.org/officeDocument/2006/relationships/image" Target="../media/image52.emf"/><Relationship Id="rId6" Type="http://schemas.openxmlformats.org/officeDocument/2006/relationships/image" Target="../media/image51.emf"/><Relationship Id="rId5" Type="http://schemas.openxmlformats.org/officeDocument/2006/relationships/image" Target="../media/image50.emf"/><Relationship Id="rId4" Type="http://schemas.openxmlformats.org/officeDocument/2006/relationships/image" Target="../media/image49.emf"/><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46.emf"/></Relationships>
</file>

<file path=ppt/drawings/_rels/vmlDrawing13.vml.rels><?xml version="1.0" encoding="UTF-8" standalone="yes"?>
<Relationships xmlns="http://schemas.openxmlformats.org/package/2006/relationships"><Relationship Id="rId5" Type="http://schemas.openxmlformats.org/officeDocument/2006/relationships/image" Target="../media/image57.emf"/><Relationship Id="rId4" Type="http://schemas.openxmlformats.org/officeDocument/2006/relationships/image" Target="../media/image56.emf"/><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image" Target="../media/image53.emf"/></Relationships>
</file>

<file path=ppt/drawings/_rels/vmlDrawing14.vml.rels><?xml version="1.0" encoding="UTF-8" standalone="yes"?>
<Relationships xmlns="http://schemas.openxmlformats.org/package/2006/relationships"><Relationship Id="rId5" Type="http://schemas.openxmlformats.org/officeDocument/2006/relationships/image" Target="../media/image62.emf"/><Relationship Id="rId4" Type="http://schemas.openxmlformats.org/officeDocument/2006/relationships/image" Target="../media/image61.emf"/><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67.emf"/><Relationship Id="rId4" Type="http://schemas.openxmlformats.org/officeDocument/2006/relationships/image" Target="../media/image66.emf"/><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image" Target="../media/image68.emf"/></Relationships>
</file>

<file path=ppt/drawings/_rels/vmlDrawing17.vml.rels><?xml version="1.0" encoding="UTF-8" standalone="yes"?>
<Relationships xmlns="http://schemas.openxmlformats.org/package/2006/relationships"><Relationship Id="rId6" Type="http://schemas.openxmlformats.org/officeDocument/2006/relationships/image" Target="../media/image76.emf"/><Relationship Id="rId5" Type="http://schemas.openxmlformats.org/officeDocument/2006/relationships/image" Target="../media/image75.emf"/><Relationship Id="rId4" Type="http://schemas.openxmlformats.org/officeDocument/2006/relationships/image" Target="../media/image74.emf"/><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image" Target="../media/image71.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image" Target="../media/image77.e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88.wmf"/><Relationship Id="rId8" Type="http://schemas.openxmlformats.org/officeDocument/2006/relationships/image" Target="../media/image87.wmf"/><Relationship Id="rId7" Type="http://schemas.openxmlformats.org/officeDocument/2006/relationships/image" Target="../media/image86.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 Id="rId3" Type="http://schemas.openxmlformats.org/officeDocument/2006/relationships/image" Target="../media/image82.emf"/><Relationship Id="rId2" Type="http://schemas.openxmlformats.org/officeDocument/2006/relationships/image" Target="../media/image81.wmf"/><Relationship Id="rId15" Type="http://schemas.openxmlformats.org/officeDocument/2006/relationships/image" Target="../media/image94.wmf"/><Relationship Id="rId14" Type="http://schemas.openxmlformats.org/officeDocument/2006/relationships/image" Target="../media/image93.wmf"/><Relationship Id="rId13" Type="http://schemas.openxmlformats.org/officeDocument/2006/relationships/image" Target="../media/image92.wmf"/><Relationship Id="rId12" Type="http://schemas.openxmlformats.org/officeDocument/2006/relationships/image" Target="../media/image91.wmf"/><Relationship Id="rId11" Type="http://schemas.openxmlformats.org/officeDocument/2006/relationships/image" Target="../media/image90.wmf"/><Relationship Id="rId10" Type="http://schemas.openxmlformats.org/officeDocument/2006/relationships/image" Target="../media/image89.wmf"/><Relationship Id="rId1" Type="http://schemas.openxmlformats.org/officeDocument/2006/relationships/image" Target="../media/image8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02.wmf"/><Relationship Id="rId7" Type="http://schemas.openxmlformats.org/officeDocument/2006/relationships/image" Target="../media/image101.wmf"/><Relationship Id="rId6" Type="http://schemas.openxmlformats.org/officeDocument/2006/relationships/image" Target="../media/image100.emf"/><Relationship Id="rId5" Type="http://schemas.openxmlformats.org/officeDocument/2006/relationships/image" Target="../media/image99.emf"/><Relationship Id="rId4" Type="http://schemas.openxmlformats.org/officeDocument/2006/relationships/image" Target="../media/image98.emf"/><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21.vml.rels><?xml version="1.0" encoding="UTF-8" standalone="yes"?>
<Relationships xmlns="http://schemas.openxmlformats.org/package/2006/relationships"><Relationship Id="rId7" Type="http://schemas.openxmlformats.org/officeDocument/2006/relationships/image" Target="../media/image110.wmf"/><Relationship Id="rId6" Type="http://schemas.openxmlformats.org/officeDocument/2006/relationships/image" Target="../media/image109.wmf"/><Relationship Id="rId5" Type="http://schemas.openxmlformats.org/officeDocument/2006/relationships/image" Target="../media/image108.emf"/><Relationship Id="rId4" Type="http://schemas.openxmlformats.org/officeDocument/2006/relationships/image" Target="../media/image107.emf"/><Relationship Id="rId3" Type="http://schemas.openxmlformats.org/officeDocument/2006/relationships/image" Target="../media/image106.emf"/><Relationship Id="rId2" Type="http://schemas.openxmlformats.org/officeDocument/2006/relationships/image" Target="../media/image105.emf"/><Relationship Id="rId1" Type="http://schemas.openxmlformats.org/officeDocument/2006/relationships/image" Target="../media/image104.emf"/></Relationships>
</file>

<file path=ppt/drawings/_rels/vmlDrawing22.vml.rels><?xml version="1.0" encoding="UTF-8" standalone="yes"?>
<Relationships xmlns="http://schemas.openxmlformats.org/package/2006/relationships"><Relationship Id="rId6" Type="http://schemas.openxmlformats.org/officeDocument/2006/relationships/image" Target="../media/image116.emf"/><Relationship Id="rId5" Type="http://schemas.openxmlformats.org/officeDocument/2006/relationships/image" Target="../media/image115.wmf"/><Relationship Id="rId4" Type="http://schemas.openxmlformats.org/officeDocument/2006/relationships/image" Target="../media/image114.emf"/><Relationship Id="rId3" Type="http://schemas.openxmlformats.org/officeDocument/2006/relationships/image" Target="../media/image113.emf"/><Relationship Id="rId2" Type="http://schemas.openxmlformats.org/officeDocument/2006/relationships/image" Target="../media/image112.emf"/><Relationship Id="rId1" Type="http://schemas.openxmlformats.org/officeDocument/2006/relationships/image" Target="../media/image111.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image" Target="../media/image118.emf"/><Relationship Id="rId1" Type="http://schemas.openxmlformats.org/officeDocument/2006/relationships/image" Target="../media/image117.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21.emf"/><Relationship Id="rId1" Type="http://schemas.openxmlformats.org/officeDocument/2006/relationships/image" Target="../media/image120.e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125.wmf"/><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7.wmf"/></Relationships>
</file>

<file path=ppt/drawings/_rels/vmlDrawing27.vml.rels><?xml version="1.0" encoding="UTF-8" standalone="yes"?>
<Relationships xmlns="http://schemas.openxmlformats.org/package/2006/relationships"><Relationship Id="rId9" Type="http://schemas.openxmlformats.org/officeDocument/2006/relationships/image" Target="../media/image142.wmf"/><Relationship Id="rId8" Type="http://schemas.openxmlformats.org/officeDocument/2006/relationships/image" Target="../media/image141.wmf"/><Relationship Id="rId7" Type="http://schemas.openxmlformats.org/officeDocument/2006/relationships/image" Target="../media/image140.emf"/><Relationship Id="rId6" Type="http://schemas.openxmlformats.org/officeDocument/2006/relationships/image" Target="../media/image139.emf"/><Relationship Id="rId5" Type="http://schemas.openxmlformats.org/officeDocument/2006/relationships/image" Target="../media/image138.emf"/><Relationship Id="rId4" Type="http://schemas.openxmlformats.org/officeDocument/2006/relationships/image" Target="../media/image137.emf"/><Relationship Id="rId3" Type="http://schemas.openxmlformats.org/officeDocument/2006/relationships/image" Target="../media/image136.emf"/><Relationship Id="rId2" Type="http://schemas.openxmlformats.org/officeDocument/2006/relationships/image" Target="../media/image135.emf"/><Relationship Id="rId1" Type="http://schemas.openxmlformats.org/officeDocument/2006/relationships/image" Target="../media/image134.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50.wmf"/><Relationship Id="rId7" Type="http://schemas.openxmlformats.org/officeDocument/2006/relationships/image" Target="../media/image149.wmf"/><Relationship Id="rId6" Type="http://schemas.openxmlformats.org/officeDocument/2006/relationships/image" Target="../media/image148.wmf"/><Relationship Id="rId5" Type="http://schemas.openxmlformats.org/officeDocument/2006/relationships/image" Target="../media/image147.wmf"/><Relationship Id="rId4" Type="http://schemas.openxmlformats.org/officeDocument/2006/relationships/image" Target="../media/image146.wmf"/><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s>
</file>

<file path=ppt/drawings/_rels/vmlDrawing29.vml.rels><?xml version="1.0" encoding="UTF-8" standalone="yes"?>
<Relationships xmlns="http://schemas.openxmlformats.org/package/2006/relationships"><Relationship Id="rId7" Type="http://schemas.openxmlformats.org/officeDocument/2006/relationships/image" Target="../media/image157.emf"/><Relationship Id="rId6" Type="http://schemas.openxmlformats.org/officeDocument/2006/relationships/image" Target="../media/image156.emf"/><Relationship Id="rId5" Type="http://schemas.openxmlformats.org/officeDocument/2006/relationships/image" Target="../media/image155.emf"/><Relationship Id="rId4" Type="http://schemas.openxmlformats.org/officeDocument/2006/relationships/image" Target="../media/image154.emf"/><Relationship Id="rId3" Type="http://schemas.openxmlformats.org/officeDocument/2006/relationships/image" Target="../media/image153.emf"/><Relationship Id="rId2" Type="http://schemas.openxmlformats.org/officeDocument/2006/relationships/image" Target="../media/image152.emf"/><Relationship Id="rId1" Type="http://schemas.openxmlformats.org/officeDocument/2006/relationships/image" Target="../media/image15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58.emf"/></Relationships>
</file>

<file path=ppt/drawings/_rels/vmlDrawing31.vml.rels><?xml version="1.0" encoding="UTF-8" standalone="yes"?>
<Relationships xmlns="http://schemas.openxmlformats.org/package/2006/relationships"><Relationship Id="rId9" Type="http://schemas.openxmlformats.org/officeDocument/2006/relationships/image" Target="../media/image167.wmf"/><Relationship Id="rId8" Type="http://schemas.openxmlformats.org/officeDocument/2006/relationships/image" Target="../media/image166.wmf"/><Relationship Id="rId7" Type="http://schemas.openxmlformats.org/officeDocument/2006/relationships/image" Target="../media/image165.emf"/><Relationship Id="rId6" Type="http://schemas.openxmlformats.org/officeDocument/2006/relationships/image" Target="../media/image164.wmf"/><Relationship Id="rId5" Type="http://schemas.openxmlformats.org/officeDocument/2006/relationships/image" Target="../media/image163.wmf"/><Relationship Id="rId4" Type="http://schemas.openxmlformats.org/officeDocument/2006/relationships/image" Target="../media/image162.wmf"/><Relationship Id="rId3" Type="http://schemas.openxmlformats.org/officeDocument/2006/relationships/image" Target="../media/image161.wmf"/><Relationship Id="rId2" Type="http://schemas.openxmlformats.org/officeDocument/2006/relationships/image" Target="../media/image160.wmf"/><Relationship Id="rId10" Type="http://schemas.openxmlformats.org/officeDocument/2006/relationships/image" Target="../media/image168.emf"/><Relationship Id="rId1" Type="http://schemas.openxmlformats.org/officeDocument/2006/relationships/image" Target="../media/image15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74.wmf"/><Relationship Id="rId1" Type="http://schemas.openxmlformats.org/officeDocument/2006/relationships/image" Target="../media/image173.wmf"/></Relationships>
</file>

<file path=ppt/drawings/_rels/vmlDrawing33.vml.rels><?xml version="1.0" encoding="UTF-8" standalone="yes"?>
<Relationships xmlns="http://schemas.openxmlformats.org/package/2006/relationships"><Relationship Id="rId4" Type="http://schemas.openxmlformats.org/officeDocument/2006/relationships/image" Target="../media/image180.wmf"/><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e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88.wmf"/><Relationship Id="rId7" Type="http://schemas.openxmlformats.org/officeDocument/2006/relationships/image" Target="../media/image187.wmf"/><Relationship Id="rId6" Type="http://schemas.openxmlformats.org/officeDocument/2006/relationships/image" Target="../media/image186.emf"/><Relationship Id="rId5" Type="http://schemas.openxmlformats.org/officeDocument/2006/relationships/image" Target="../media/image185.emf"/><Relationship Id="rId4" Type="http://schemas.openxmlformats.org/officeDocument/2006/relationships/image" Target="../media/image184.emf"/><Relationship Id="rId3" Type="http://schemas.openxmlformats.org/officeDocument/2006/relationships/image" Target="../media/image183.emf"/><Relationship Id="rId2" Type="http://schemas.openxmlformats.org/officeDocument/2006/relationships/image" Target="../media/image182.emf"/><Relationship Id="rId1" Type="http://schemas.openxmlformats.org/officeDocument/2006/relationships/image" Target="../media/image181.emf"/></Relationships>
</file>

<file path=ppt/drawings/_rels/vmlDrawing35.vml.rels><?xml version="1.0" encoding="UTF-8" standalone="yes"?>
<Relationships xmlns="http://schemas.openxmlformats.org/package/2006/relationships"><Relationship Id="rId9" Type="http://schemas.openxmlformats.org/officeDocument/2006/relationships/image" Target="../media/image197.emf"/><Relationship Id="rId8" Type="http://schemas.openxmlformats.org/officeDocument/2006/relationships/image" Target="../media/image196.emf"/><Relationship Id="rId7" Type="http://schemas.openxmlformats.org/officeDocument/2006/relationships/image" Target="../media/image195.emf"/><Relationship Id="rId6" Type="http://schemas.openxmlformats.org/officeDocument/2006/relationships/image" Target="../media/image194.emf"/><Relationship Id="rId5" Type="http://schemas.openxmlformats.org/officeDocument/2006/relationships/image" Target="../media/image193.emf"/><Relationship Id="rId4" Type="http://schemas.openxmlformats.org/officeDocument/2006/relationships/image" Target="../media/image192.emf"/><Relationship Id="rId3" Type="http://schemas.openxmlformats.org/officeDocument/2006/relationships/image" Target="../media/image191.emf"/><Relationship Id="rId2" Type="http://schemas.openxmlformats.org/officeDocument/2006/relationships/image" Target="../media/image190.emf"/><Relationship Id="rId1" Type="http://schemas.openxmlformats.org/officeDocument/2006/relationships/image" Target="../media/image189.emf"/></Relationships>
</file>

<file path=ppt/drawings/_rels/vmlDrawing36.vml.rels><?xml version="1.0" encoding="UTF-8" standalone="yes"?>
<Relationships xmlns="http://schemas.openxmlformats.org/package/2006/relationships"><Relationship Id="rId9" Type="http://schemas.openxmlformats.org/officeDocument/2006/relationships/image" Target="../media/image206.wmf"/><Relationship Id="rId8" Type="http://schemas.openxmlformats.org/officeDocument/2006/relationships/image" Target="../media/image205.wmf"/><Relationship Id="rId7" Type="http://schemas.openxmlformats.org/officeDocument/2006/relationships/image" Target="../media/image204.wmf"/><Relationship Id="rId6" Type="http://schemas.openxmlformats.org/officeDocument/2006/relationships/image" Target="../media/image203.wmf"/><Relationship Id="rId5" Type="http://schemas.openxmlformats.org/officeDocument/2006/relationships/image" Target="../media/image202.wmf"/><Relationship Id="rId4" Type="http://schemas.openxmlformats.org/officeDocument/2006/relationships/image" Target="../media/image201.wmf"/><Relationship Id="rId3" Type="http://schemas.openxmlformats.org/officeDocument/2006/relationships/image" Target="../media/image200.wmf"/><Relationship Id="rId2" Type="http://schemas.openxmlformats.org/officeDocument/2006/relationships/image" Target="../media/image199.wmf"/><Relationship Id="rId15" Type="http://schemas.openxmlformats.org/officeDocument/2006/relationships/image" Target="../media/image212.wmf"/><Relationship Id="rId14" Type="http://schemas.openxmlformats.org/officeDocument/2006/relationships/image" Target="../media/image211.wmf"/><Relationship Id="rId13" Type="http://schemas.openxmlformats.org/officeDocument/2006/relationships/image" Target="../media/image210.wmf"/><Relationship Id="rId12" Type="http://schemas.openxmlformats.org/officeDocument/2006/relationships/image" Target="../media/image209.wmf"/><Relationship Id="rId11" Type="http://schemas.openxmlformats.org/officeDocument/2006/relationships/image" Target="../media/image208.wmf"/><Relationship Id="rId10" Type="http://schemas.openxmlformats.org/officeDocument/2006/relationships/image" Target="../media/image207.wmf"/><Relationship Id="rId1" Type="http://schemas.openxmlformats.org/officeDocument/2006/relationships/image" Target="../media/image198.wmf"/></Relationships>
</file>

<file path=ppt/drawings/_rels/vmlDrawing37.vml.rels><?xml version="1.0" encoding="UTF-8" standalone="yes"?>
<Relationships xmlns="http://schemas.openxmlformats.org/package/2006/relationships"><Relationship Id="rId9" Type="http://schemas.openxmlformats.org/officeDocument/2006/relationships/image" Target="../media/image221.emf"/><Relationship Id="rId8" Type="http://schemas.openxmlformats.org/officeDocument/2006/relationships/image" Target="../media/image220.emf"/><Relationship Id="rId7" Type="http://schemas.openxmlformats.org/officeDocument/2006/relationships/image" Target="../media/image219.emf"/><Relationship Id="rId6" Type="http://schemas.openxmlformats.org/officeDocument/2006/relationships/image" Target="../media/image218.wmf"/><Relationship Id="rId5" Type="http://schemas.openxmlformats.org/officeDocument/2006/relationships/image" Target="../media/image217.wmf"/><Relationship Id="rId4" Type="http://schemas.openxmlformats.org/officeDocument/2006/relationships/image" Target="../media/image216.wmf"/><Relationship Id="rId3" Type="http://schemas.openxmlformats.org/officeDocument/2006/relationships/image" Target="../media/image215.emf"/><Relationship Id="rId2" Type="http://schemas.openxmlformats.org/officeDocument/2006/relationships/image" Target="../media/image214.wmf"/><Relationship Id="rId15" Type="http://schemas.openxmlformats.org/officeDocument/2006/relationships/image" Target="../media/image227.emf"/><Relationship Id="rId14" Type="http://schemas.openxmlformats.org/officeDocument/2006/relationships/image" Target="../media/image226.emf"/><Relationship Id="rId13" Type="http://schemas.openxmlformats.org/officeDocument/2006/relationships/image" Target="../media/image225.emf"/><Relationship Id="rId12" Type="http://schemas.openxmlformats.org/officeDocument/2006/relationships/image" Target="../media/image224.emf"/><Relationship Id="rId11" Type="http://schemas.openxmlformats.org/officeDocument/2006/relationships/image" Target="../media/image223.emf"/><Relationship Id="rId10" Type="http://schemas.openxmlformats.org/officeDocument/2006/relationships/image" Target="../media/image222.emf"/><Relationship Id="rId1" Type="http://schemas.openxmlformats.org/officeDocument/2006/relationships/image" Target="../media/image213.wmf"/></Relationships>
</file>

<file path=ppt/drawings/_rels/vmlDrawing38.vml.rels><?xml version="1.0" encoding="UTF-8" standalone="yes"?>
<Relationships xmlns="http://schemas.openxmlformats.org/package/2006/relationships"><Relationship Id="rId5" Type="http://schemas.openxmlformats.org/officeDocument/2006/relationships/image" Target="../media/image232.emf"/><Relationship Id="rId4" Type="http://schemas.openxmlformats.org/officeDocument/2006/relationships/image" Target="../media/image231.emf"/><Relationship Id="rId3" Type="http://schemas.openxmlformats.org/officeDocument/2006/relationships/image" Target="../media/image230.emf"/><Relationship Id="rId2" Type="http://schemas.openxmlformats.org/officeDocument/2006/relationships/image" Target="../media/image229.emf"/><Relationship Id="rId1" Type="http://schemas.openxmlformats.org/officeDocument/2006/relationships/image" Target="../media/image228.emf"/></Relationships>
</file>

<file path=ppt/drawings/_rels/vmlDrawing39.vml.rels><?xml version="1.0" encoding="UTF-8" standalone="yes"?>
<Relationships xmlns="http://schemas.openxmlformats.org/package/2006/relationships"><Relationship Id="rId9" Type="http://schemas.openxmlformats.org/officeDocument/2006/relationships/image" Target="../media/image242.emf"/><Relationship Id="rId8" Type="http://schemas.openxmlformats.org/officeDocument/2006/relationships/image" Target="../media/image241.emf"/><Relationship Id="rId7" Type="http://schemas.openxmlformats.org/officeDocument/2006/relationships/image" Target="../media/image240.emf"/><Relationship Id="rId6" Type="http://schemas.openxmlformats.org/officeDocument/2006/relationships/image" Target="../media/image239.emf"/><Relationship Id="rId5" Type="http://schemas.openxmlformats.org/officeDocument/2006/relationships/image" Target="../media/image238.emf"/><Relationship Id="rId4" Type="http://schemas.openxmlformats.org/officeDocument/2006/relationships/image" Target="../media/image237.emf"/><Relationship Id="rId3" Type="http://schemas.openxmlformats.org/officeDocument/2006/relationships/image" Target="../media/image236.emf"/><Relationship Id="rId2" Type="http://schemas.openxmlformats.org/officeDocument/2006/relationships/image" Target="../media/image235.emf"/><Relationship Id="rId10" Type="http://schemas.openxmlformats.org/officeDocument/2006/relationships/image" Target="../media/image243.emf"/><Relationship Id="rId1" Type="http://schemas.openxmlformats.org/officeDocument/2006/relationships/image" Target="../media/image234.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3.emf"/><Relationship Id="rId7" Type="http://schemas.openxmlformats.org/officeDocument/2006/relationships/image" Target="../media/image12.emf"/><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40.vml.rels><?xml version="1.0" encoding="UTF-8" standalone="yes"?>
<Relationships xmlns="http://schemas.openxmlformats.org/package/2006/relationships"><Relationship Id="rId9" Type="http://schemas.openxmlformats.org/officeDocument/2006/relationships/image" Target="../media/image252.emf"/><Relationship Id="rId8" Type="http://schemas.openxmlformats.org/officeDocument/2006/relationships/image" Target="../media/image251.emf"/><Relationship Id="rId7" Type="http://schemas.openxmlformats.org/officeDocument/2006/relationships/image" Target="../media/image250.emf"/><Relationship Id="rId6" Type="http://schemas.openxmlformats.org/officeDocument/2006/relationships/image" Target="../media/image249.emf"/><Relationship Id="rId5" Type="http://schemas.openxmlformats.org/officeDocument/2006/relationships/image" Target="../media/image248.emf"/><Relationship Id="rId4" Type="http://schemas.openxmlformats.org/officeDocument/2006/relationships/image" Target="../media/image247.emf"/><Relationship Id="rId3" Type="http://schemas.openxmlformats.org/officeDocument/2006/relationships/image" Target="../media/image246.emf"/><Relationship Id="rId2" Type="http://schemas.openxmlformats.org/officeDocument/2006/relationships/image" Target="../media/image245.emf"/><Relationship Id="rId12" Type="http://schemas.openxmlformats.org/officeDocument/2006/relationships/image" Target="../media/image255.emf"/><Relationship Id="rId11" Type="http://schemas.openxmlformats.org/officeDocument/2006/relationships/image" Target="../media/image254.emf"/><Relationship Id="rId10" Type="http://schemas.openxmlformats.org/officeDocument/2006/relationships/image" Target="../media/image253.emf"/><Relationship Id="rId1" Type="http://schemas.openxmlformats.org/officeDocument/2006/relationships/image" Target="../media/image244.e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64.emf"/><Relationship Id="rId7" Type="http://schemas.openxmlformats.org/officeDocument/2006/relationships/image" Target="../media/image263.emf"/><Relationship Id="rId6" Type="http://schemas.openxmlformats.org/officeDocument/2006/relationships/image" Target="../media/image262.emf"/><Relationship Id="rId5" Type="http://schemas.openxmlformats.org/officeDocument/2006/relationships/image" Target="../media/image261.emf"/><Relationship Id="rId4" Type="http://schemas.openxmlformats.org/officeDocument/2006/relationships/image" Target="../media/image259.emf"/><Relationship Id="rId3" Type="http://schemas.openxmlformats.org/officeDocument/2006/relationships/image" Target="../media/image258.emf"/><Relationship Id="rId2" Type="http://schemas.openxmlformats.org/officeDocument/2006/relationships/image" Target="../media/image257.emf"/><Relationship Id="rId1" Type="http://schemas.openxmlformats.org/officeDocument/2006/relationships/image" Target="../media/image256.emf"/></Relationships>
</file>

<file path=ppt/drawings/_rels/vmlDrawing42.vml.rels><?xml version="1.0" encoding="UTF-8" standalone="yes"?>
<Relationships xmlns="http://schemas.openxmlformats.org/package/2006/relationships"><Relationship Id="rId7" Type="http://schemas.openxmlformats.org/officeDocument/2006/relationships/image" Target="../media/image271.emf"/><Relationship Id="rId6" Type="http://schemas.openxmlformats.org/officeDocument/2006/relationships/image" Target="../media/image270.emf"/><Relationship Id="rId5" Type="http://schemas.openxmlformats.org/officeDocument/2006/relationships/image" Target="../media/image269.emf"/><Relationship Id="rId4" Type="http://schemas.openxmlformats.org/officeDocument/2006/relationships/image" Target="../media/image268.emf"/><Relationship Id="rId3" Type="http://schemas.openxmlformats.org/officeDocument/2006/relationships/image" Target="../media/image267.emf"/><Relationship Id="rId2" Type="http://schemas.openxmlformats.org/officeDocument/2006/relationships/image" Target="../media/image266.emf"/><Relationship Id="rId1" Type="http://schemas.openxmlformats.org/officeDocument/2006/relationships/image" Target="../media/image265.emf"/></Relationships>
</file>

<file path=ppt/drawings/_rels/vmlDrawing43.vml.rels><?xml version="1.0" encoding="UTF-8" standalone="yes"?>
<Relationships xmlns="http://schemas.openxmlformats.org/package/2006/relationships"><Relationship Id="rId9" Type="http://schemas.openxmlformats.org/officeDocument/2006/relationships/image" Target="../media/image280.emf"/><Relationship Id="rId8" Type="http://schemas.openxmlformats.org/officeDocument/2006/relationships/image" Target="../media/image279.emf"/><Relationship Id="rId7" Type="http://schemas.openxmlformats.org/officeDocument/2006/relationships/image" Target="../media/image278.emf"/><Relationship Id="rId6" Type="http://schemas.openxmlformats.org/officeDocument/2006/relationships/image" Target="../media/image277.emf"/><Relationship Id="rId5" Type="http://schemas.openxmlformats.org/officeDocument/2006/relationships/image" Target="../media/image276.emf"/><Relationship Id="rId4" Type="http://schemas.openxmlformats.org/officeDocument/2006/relationships/image" Target="../media/image275.emf"/><Relationship Id="rId3" Type="http://schemas.openxmlformats.org/officeDocument/2006/relationships/image" Target="../media/image274.emf"/><Relationship Id="rId2" Type="http://schemas.openxmlformats.org/officeDocument/2006/relationships/image" Target="../media/image273.emf"/><Relationship Id="rId1" Type="http://schemas.openxmlformats.org/officeDocument/2006/relationships/image" Target="../media/image272.emf"/></Relationships>
</file>

<file path=ppt/drawings/_rels/vmlDrawing44.vml.rels><?xml version="1.0" encoding="UTF-8" standalone="yes"?>
<Relationships xmlns="http://schemas.openxmlformats.org/package/2006/relationships"><Relationship Id="rId9" Type="http://schemas.openxmlformats.org/officeDocument/2006/relationships/image" Target="../media/image289.emf"/><Relationship Id="rId8" Type="http://schemas.openxmlformats.org/officeDocument/2006/relationships/image" Target="../media/image288.emf"/><Relationship Id="rId7" Type="http://schemas.openxmlformats.org/officeDocument/2006/relationships/image" Target="../media/image287.emf"/><Relationship Id="rId6" Type="http://schemas.openxmlformats.org/officeDocument/2006/relationships/image" Target="../media/image286.emf"/><Relationship Id="rId5" Type="http://schemas.openxmlformats.org/officeDocument/2006/relationships/image" Target="../media/image285.emf"/><Relationship Id="rId4" Type="http://schemas.openxmlformats.org/officeDocument/2006/relationships/image" Target="../media/image284.emf"/><Relationship Id="rId3" Type="http://schemas.openxmlformats.org/officeDocument/2006/relationships/image" Target="../media/image283.emf"/><Relationship Id="rId2" Type="http://schemas.openxmlformats.org/officeDocument/2006/relationships/image" Target="../media/image282.emf"/><Relationship Id="rId13" Type="http://schemas.openxmlformats.org/officeDocument/2006/relationships/image" Target="../media/image293.emf"/><Relationship Id="rId12" Type="http://schemas.openxmlformats.org/officeDocument/2006/relationships/image" Target="../media/image292.emf"/><Relationship Id="rId11" Type="http://schemas.openxmlformats.org/officeDocument/2006/relationships/image" Target="../media/image291.emf"/><Relationship Id="rId10" Type="http://schemas.openxmlformats.org/officeDocument/2006/relationships/image" Target="../media/image290.emf"/><Relationship Id="rId1" Type="http://schemas.openxmlformats.org/officeDocument/2006/relationships/image" Target="../media/image281.emf"/></Relationships>
</file>

<file path=ppt/drawings/_rels/vmlDrawing45.vml.rels><?xml version="1.0" encoding="UTF-8" standalone="yes"?>
<Relationships xmlns="http://schemas.openxmlformats.org/package/2006/relationships"><Relationship Id="rId9" Type="http://schemas.openxmlformats.org/officeDocument/2006/relationships/image" Target="../media/image302.emf"/><Relationship Id="rId8" Type="http://schemas.openxmlformats.org/officeDocument/2006/relationships/image" Target="../media/image301.emf"/><Relationship Id="rId7" Type="http://schemas.openxmlformats.org/officeDocument/2006/relationships/image" Target="../media/image300.emf"/><Relationship Id="rId6" Type="http://schemas.openxmlformats.org/officeDocument/2006/relationships/image" Target="../media/image299.emf"/><Relationship Id="rId5" Type="http://schemas.openxmlformats.org/officeDocument/2006/relationships/image" Target="../media/image298.emf"/><Relationship Id="rId4" Type="http://schemas.openxmlformats.org/officeDocument/2006/relationships/image" Target="../media/image297.emf"/><Relationship Id="rId3" Type="http://schemas.openxmlformats.org/officeDocument/2006/relationships/image" Target="../media/image296.emf"/><Relationship Id="rId2" Type="http://schemas.openxmlformats.org/officeDocument/2006/relationships/image" Target="../media/image295.emf"/><Relationship Id="rId13" Type="http://schemas.openxmlformats.org/officeDocument/2006/relationships/image" Target="../media/image306.emf"/><Relationship Id="rId12" Type="http://schemas.openxmlformats.org/officeDocument/2006/relationships/image" Target="../media/image305.emf"/><Relationship Id="rId11" Type="http://schemas.openxmlformats.org/officeDocument/2006/relationships/image" Target="../media/image304.emf"/><Relationship Id="rId10" Type="http://schemas.openxmlformats.org/officeDocument/2006/relationships/image" Target="../media/image303.emf"/><Relationship Id="rId1" Type="http://schemas.openxmlformats.org/officeDocument/2006/relationships/image" Target="../media/image294.emf"/></Relationships>
</file>

<file path=ppt/drawings/_rels/vmlDrawing46.vml.rels><?xml version="1.0" encoding="UTF-8" standalone="yes"?>
<Relationships xmlns="http://schemas.openxmlformats.org/package/2006/relationships"><Relationship Id="rId7" Type="http://schemas.openxmlformats.org/officeDocument/2006/relationships/image" Target="../media/image313.emf"/><Relationship Id="rId6" Type="http://schemas.openxmlformats.org/officeDocument/2006/relationships/image" Target="../media/image312.emf"/><Relationship Id="rId5" Type="http://schemas.openxmlformats.org/officeDocument/2006/relationships/image" Target="../media/image311.emf"/><Relationship Id="rId4" Type="http://schemas.openxmlformats.org/officeDocument/2006/relationships/image" Target="../media/image310.emf"/><Relationship Id="rId3" Type="http://schemas.openxmlformats.org/officeDocument/2006/relationships/image" Target="../media/image309.emf"/><Relationship Id="rId2" Type="http://schemas.openxmlformats.org/officeDocument/2006/relationships/image" Target="../media/image308.emf"/><Relationship Id="rId1" Type="http://schemas.openxmlformats.org/officeDocument/2006/relationships/image" Target="../media/image307.emf"/></Relationships>
</file>

<file path=ppt/drawings/_rels/vmlDrawing47.vml.rels><?xml version="1.0" encoding="UTF-8" standalone="yes"?>
<Relationships xmlns="http://schemas.openxmlformats.org/package/2006/relationships"><Relationship Id="rId9" Type="http://schemas.openxmlformats.org/officeDocument/2006/relationships/image" Target="../media/image322.emf"/><Relationship Id="rId8" Type="http://schemas.openxmlformats.org/officeDocument/2006/relationships/image" Target="../media/image321.emf"/><Relationship Id="rId7" Type="http://schemas.openxmlformats.org/officeDocument/2006/relationships/image" Target="../media/image320.emf"/><Relationship Id="rId6" Type="http://schemas.openxmlformats.org/officeDocument/2006/relationships/image" Target="../media/image319.emf"/><Relationship Id="rId5" Type="http://schemas.openxmlformats.org/officeDocument/2006/relationships/image" Target="../media/image318.emf"/><Relationship Id="rId4" Type="http://schemas.openxmlformats.org/officeDocument/2006/relationships/image" Target="../media/image317.emf"/><Relationship Id="rId3" Type="http://schemas.openxmlformats.org/officeDocument/2006/relationships/image" Target="../media/image316.emf"/><Relationship Id="rId2" Type="http://schemas.openxmlformats.org/officeDocument/2006/relationships/image" Target="../media/image315.emf"/><Relationship Id="rId10" Type="http://schemas.openxmlformats.org/officeDocument/2006/relationships/image" Target="../media/image323.emf"/><Relationship Id="rId1" Type="http://schemas.openxmlformats.org/officeDocument/2006/relationships/image" Target="../media/image314.wmf"/></Relationships>
</file>

<file path=ppt/drawings/_rels/vmlDrawing48.vml.rels><?xml version="1.0" encoding="UTF-8" standalone="yes"?>
<Relationships xmlns="http://schemas.openxmlformats.org/package/2006/relationships"><Relationship Id="rId5" Type="http://schemas.openxmlformats.org/officeDocument/2006/relationships/image" Target="../media/image328.emf"/><Relationship Id="rId4" Type="http://schemas.openxmlformats.org/officeDocument/2006/relationships/image" Target="../media/image327.emf"/><Relationship Id="rId3" Type="http://schemas.openxmlformats.org/officeDocument/2006/relationships/image" Target="../media/image326.emf"/><Relationship Id="rId2" Type="http://schemas.openxmlformats.org/officeDocument/2006/relationships/image" Target="../media/image325.emf"/><Relationship Id="rId1" Type="http://schemas.openxmlformats.org/officeDocument/2006/relationships/image" Target="../media/image324.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329.e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22.emf"/><Relationship Id="rId8" Type="http://schemas.openxmlformats.org/officeDocument/2006/relationships/image" Target="../media/image21.emf"/><Relationship Id="rId7" Type="http://schemas.openxmlformats.org/officeDocument/2006/relationships/image" Target="../media/image20.emf"/><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 Id="rId3" Type="http://schemas.openxmlformats.org/officeDocument/2006/relationships/image" Target="../media/image16.emf"/><Relationship Id="rId2" Type="http://schemas.openxmlformats.org/officeDocument/2006/relationships/image" Target="../media/image15.emf"/><Relationship Id="rId11" Type="http://schemas.openxmlformats.org/officeDocument/2006/relationships/image" Target="../media/image24.emf"/><Relationship Id="rId10" Type="http://schemas.openxmlformats.org/officeDocument/2006/relationships/image" Target="../media/image23.emf"/><Relationship Id="rId1" Type="http://schemas.openxmlformats.org/officeDocument/2006/relationships/image" Target="../media/image14.emf"/></Relationships>
</file>

<file path=ppt/drawings/_rels/vmlDrawing50.vml.rels><?xml version="1.0" encoding="UTF-8" standalone="yes"?>
<Relationships xmlns="http://schemas.openxmlformats.org/package/2006/relationships"><Relationship Id="rId5" Type="http://schemas.openxmlformats.org/officeDocument/2006/relationships/image" Target="../media/image334.emf"/><Relationship Id="rId4" Type="http://schemas.openxmlformats.org/officeDocument/2006/relationships/image" Target="../media/image333.emf"/><Relationship Id="rId3" Type="http://schemas.openxmlformats.org/officeDocument/2006/relationships/image" Target="../media/image332.emf"/><Relationship Id="rId2" Type="http://schemas.openxmlformats.org/officeDocument/2006/relationships/image" Target="../media/image331.emf"/><Relationship Id="rId1" Type="http://schemas.openxmlformats.org/officeDocument/2006/relationships/image" Target="../media/image330.emf"/></Relationships>
</file>

<file path=ppt/drawings/_rels/vmlDrawing51.vml.rels><?xml version="1.0" encoding="UTF-8" standalone="yes"?>
<Relationships xmlns="http://schemas.openxmlformats.org/package/2006/relationships"><Relationship Id="rId7" Type="http://schemas.openxmlformats.org/officeDocument/2006/relationships/image" Target="../media/image341.emf"/><Relationship Id="rId6" Type="http://schemas.openxmlformats.org/officeDocument/2006/relationships/image" Target="../media/image340.emf"/><Relationship Id="rId5" Type="http://schemas.openxmlformats.org/officeDocument/2006/relationships/image" Target="../media/image339.emf"/><Relationship Id="rId4" Type="http://schemas.openxmlformats.org/officeDocument/2006/relationships/image" Target="../media/image338.emf"/><Relationship Id="rId3" Type="http://schemas.openxmlformats.org/officeDocument/2006/relationships/image" Target="../media/image337.emf"/><Relationship Id="rId2" Type="http://schemas.openxmlformats.org/officeDocument/2006/relationships/image" Target="../media/image336.emf"/><Relationship Id="rId1" Type="http://schemas.openxmlformats.org/officeDocument/2006/relationships/image" Target="../media/image335.e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349.emf"/><Relationship Id="rId7" Type="http://schemas.openxmlformats.org/officeDocument/2006/relationships/image" Target="../media/image348.emf"/><Relationship Id="rId6" Type="http://schemas.openxmlformats.org/officeDocument/2006/relationships/image" Target="../media/image347.emf"/><Relationship Id="rId5" Type="http://schemas.openxmlformats.org/officeDocument/2006/relationships/image" Target="../media/image346.emf"/><Relationship Id="rId4" Type="http://schemas.openxmlformats.org/officeDocument/2006/relationships/image" Target="../media/image345.emf"/><Relationship Id="rId3" Type="http://schemas.openxmlformats.org/officeDocument/2006/relationships/image" Target="../media/image344.emf"/><Relationship Id="rId2" Type="http://schemas.openxmlformats.org/officeDocument/2006/relationships/image" Target="../media/image343.emf"/><Relationship Id="rId1" Type="http://schemas.openxmlformats.org/officeDocument/2006/relationships/image" Target="../media/image342.e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352.emf"/><Relationship Id="rId2" Type="http://schemas.openxmlformats.org/officeDocument/2006/relationships/image" Target="../media/image351.emf"/><Relationship Id="rId1" Type="http://schemas.openxmlformats.org/officeDocument/2006/relationships/image" Target="../media/image350.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353.emf"/></Relationships>
</file>

<file path=ppt/drawings/_rels/vmlDrawing55.vml.rels><?xml version="1.0" encoding="UTF-8" standalone="yes"?>
<Relationships xmlns="http://schemas.openxmlformats.org/package/2006/relationships"><Relationship Id="rId9" Type="http://schemas.openxmlformats.org/officeDocument/2006/relationships/image" Target="../media/image362.wmf"/><Relationship Id="rId8" Type="http://schemas.openxmlformats.org/officeDocument/2006/relationships/image" Target="../media/image361.wmf"/><Relationship Id="rId7" Type="http://schemas.openxmlformats.org/officeDocument/2006/relationships/image" Target="../media/image360.wmf"/><Relationship Id="rId6" Type="http://schemas.openxmlformats.org/officeDocument/2006/relationships/image" Target="../media/image359.wmf"/><Relationship Id="rId5" Type="http://schemas.openxmlformats.org/officeDocument/2006/relationships/image" Target="../media/image358.wmf"/><Relationship Id="rId4" Type="http://schemas.openxmlformats.org/officeDocument/2006/relationships/image" Target="../media/image357.wmf"/><Relationship Id="rId3" Type="http://schemas.openxmlformats.org/officeDocument/2006/relationships/image" Target="../media/image356.wmf"/><Relationship Id="rId2" Type="http://schemas.openxmlformats.org/officeDocument/2006/relationships/image" Target="../media/image355.wmf"/><Relationship Id="rId1" Type="http://schemas.openxmlformats.org/officeDocument/2006/relationships/image" Target="../media/image354.wmf"/></Relationships>
</file>

<file path=ppt/drawings/_rels/vmlDrawing56.vml.rels><?xml version="1.0" encoding="UTF-8" standalone="yes"?>
<Relationships xmlns="http://schemas.openxmlformats.org/package/2006/relationships"><Relationship Id="rId9" Type="http://schemas.openxmlformats.org/officeDocument/2006/relationships/image" Target="../media/image371.emf"/><Relationship Id="rId8" Type="http://schemas.openxmlformats.org/officeDocument/2006/relationships/image" Target="../media/image370.wmf"/><Relationship Id="rId7" Type="http://schemas.openxmlformats.org/officeDocument/2006/relationships/image" Target="../media/image369.wmf"/><Relationship Id="rId6" Type="http://schemas.openxmlformats.org/officeDocument/2006/relationships/image" Target="../media/image368.emf"/><Relationship Id="rId5" Type="http://schemas.openxmlformats.org/officeDocument/2006/relationships/image" Target="../media/image367.wmf"/><Relationship Id="rId4" Type="http://schemas.openxmlformats.org/officeDocument/2006/relationships/image" Target="../media/image366.wmf"/><Relationship Id="rId3" Type="http://schemas.openxmlformats.org/officeDocument/2006/relationships/image" Target="../media/image365.emf"/><Relationship Id="rId2" Type="http://schemas.openxmlformats.org/officeDocument/2006/relationships/image" Target="../media/image364.emf"/><Relationship Id="rId1" Type="http://schemas.openxmlformats.org/officeDocument/2006/relationships/image" Target="../media/image363.wmf"/></Relationships>
</file>

<file path=ppt/drawings/_rels/vmlDrawing57.vml.rels><?xml version="1.0" encoding="UTF-8" standalone="yes"?>
<Relationships xmlns="http://schemas.openxmlformats.org/package/2006/relationships"><Relationship Id="rId5" Type="http://schemas.openxmlformats.org/officeDocument/2006/relationships/image" Target="../media/image376.emf"/><Relationship Id="rId4" Type="http://schemas.openxmlformats.org/officeDocument/2006/relationships/image" Target="../media/image375.emf"/><Relationship Id="rId3" Type="http://schemas.openxmlformats.org/officeDocument/2006/relationships/image" Target="../media/image374.emf"/><Relationship Id="rId2" Type="http://schemas.openxmlformats.org/officeDocument/2006/relationships/image" Target="../media/image373.emf"/><Relationship Id="rId1" Type="http://schemas.openxmlformats.org/officeDocument/2006/relationships/image" Target="../media/image372.wmf"/></Relationships>
</file>

<file path=ppt/drawings/_rels/vmlDrawing58.vml.rels><?xml version="1.0" encoding="UTF-8" standalone="yes"?>
<Relationships xmlns="http://schemas.openxmlformats.org/package/2006/relationships"><Relationship Id="rId8" Type="http://schemas.openxmlformats.org/officeDocument/2006/relationships/image" Target="../media/image384.emf"/><Relationship Id="rId7" Type="http://schemas.openxmlformats.org/officeDocument/2006/relationships/image" Target="../media/image383.emf"/><Relationship Id="rId6" Type="http://schemas.openxmlformats.org/officeDocument/2006/relationships/image" Target="../media/image382.emf"/><Relationship Id="rId5" Type="http://schemas.openxmlformats.org/officeDocument/2006/relationships/image" Target="../media/image381.emf"/><Relationship Id="rId4" Type="http://schemas.openxmlformats.org/officeDocument/2006/relationships/image" Target="../media/image380.emf"/><Relationship Id="rId3" Type="http://schemas.openxmlformats.org/officeDocument/2006/relationships/image" Target="../media/image379.emf"/><Relationship Id="rId2" Type="http://schemas.openxmlformats.org/officeDocument/2006/relationships/image" Target="../media/image378.emf"/><Relationship Id="rId1" Type="http://schemas.openxmlformats.org/officeDocument/2006/relationships/image" Target="../media/image377.emf"/></Relationships>
</file>

<file path=ppt/drawings/_rels/vmlDrawing59.vml.rels><?xml version="1.0" encoding="UTF-8" standalone="yes"?>
<Relationships xmlns="http://schemas.openxmlformats.org/package/2006/relationships"><Relationship Id="rId9" Type="http://schemas.openxmlformats.org/officeDocument/2006/relationships/image" Target="../media/image393.emf"/><Relationship Id="rId8" Type="http://schemas.openxmlformats.org/officeDocument/2006/relationships/image" Target="../media/image392.emf"/><Relationship Id="rId7" Type="http://schemas.openxmlformats.org/officeDocument/2006/relationships/image" Target="../media/image391.emf"/><Relationship Id="rId6" Type="http://schemas.openxmlformats.org/officeDocument/2006/relationships/image" Target="../media/image390.emf"/><Relationship Id="rId5" Type="http://schemas.openxmlformats.org/officeDocument/2006/relationships/image" Target="../media/image389.emf"/><Relationship Id="rId4" Type="http://schemas.openxmlformats.org/officeDocument/2006/relationships/image" Target="../media/image388.emf"/><Relationship Id="rId3" Type="http://schemas.openxmlformats.org/officeDocument/2006/relationships/image" Target="../media/image387.emf"/><Relationship Id="rId2" Type="http://schemas.openxmlformats.org/officeDocument/2006/relationships/image" Target="../media/image386.emf"/><Relationship Id="rId11" Type="http://schemas.openxmlformats.org/officeDocument/2006/relationships/image" Target="../media/image395.emf"/><Relationship Id="rId10" Type="http://schemas.openxmlformats.org/officeDocument/2006/relationships/image" Target="../media/image394.emf"/><Relationship Id="rId1" Type="http://schemas.openxmlformats.org/officeDocument/2006/relationships/image" Target="../media/image38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emf"/><Relationship Id="rId1" Type="http://schemas.openxmlformats.org/officeDocument/2006/relationships/image" Target="../media/image25.emf"/></Relationships>
</file>

<file path=ppt/drawings/_rels/vmlDrawing60.vml.rels><?xml version="1.0" encoding="UTF-8" standalone="yes"?>
<Relationships xmlns="http://schemas.openxmlformats.org/package/2006/relationships"><Relationship Id="rId9" Type="http://schemas.openxmlformats.org/officeDocument/2006/relationships/image" Target="../media/image404.emf"/><Relationship Id="rId8" Type="http://schemas.openxmlformats.org/officeDocument/2006/relationships/image" Target="../media/image403.emf"/><Relationship Id="rId7" Type="http://schemas.openxmlformats.org/officeDocument/2006/relationships/image" Target="../media/image402.emf"/><Relationship Id="rId6" Type="http://schemas.openxmlformats.org/officeDocument/2006/relationships/image" Target="../media/image401.emf"/><Relationship Id="rId5" Type="http://schemas.openxmlformats.org/officeDocument/2006/relationships/image" Target="../media/image400.emf"/><Relationship Id="rId4" Type="http://schemas.openxmlformats.org/officeDocument/2006/relationships/image" Target="../media/image399.emf"/><Relationship Id="rId3" Type="http://schemas.openxmlformats.org/officeDocument/2006/relationships/image" Target="../media/image398.emf"/><Relationship Id="rId2" Type="http://schemas.openxmlformats.org/officeDocument/2006/relationships/image" Target="../media/image397.emf"/><Relationship Id="rId14" Type="http://schemas.openxmlformats.org/officeDocument/2006/relationships/image" Target="../media/image409.emf"/><Relationship Id="rId13" Type="http://schemas.openxmlformats.org/officeDocument/2006/relationships/image" Target="../media/image408.emf"/><Relationship Id="rId12" Type="http://schemas.openxmlformats.org/officeDocument/2006/relationships/image" Target="../media/image407.emf"/><Relationship Id="rId11" Type="http://schemas.openxmlformats.org/officeDocument/2006/relationships/image" Target="../media/image406.emf"/><Relationship Id="rId10" Type="http://schemas.openxmlformats.org/officeDocument/2006/relationships/image" Target="../media/image405.emf"/><Relationship Id="rId1" Type="http://schemas.openxmlformats.org/officeDocument/2006/relationships/image" Target="../media/image396.emf"/></Relationships>
</file>

<file path=ppt/drawings/_rels/vmlDrawing61.vml.rels><?xml version="1.0" encoding="UTF-8" standalone="yes"?>
<Relationships xmlns="http://schemas.openxmlformats.org/package/2006/relationships"><Relationship Id="rId5" Type="http://schemas.openxmlformats.org/officeDocument/2006/relationships/image" Target="../media/image414.wmf"/><Relationship Id="rId4" Type="http://schemas.openxmlformats.org/officeDocument/2006/relationships/image" Target="../media/image413.wmf"/><Relationship Id="rId3" Type="http://schemas.openxmlformats.org/officeDocument/2006/relationships/image" Target="../media/image412.wmf"/><Relationship Id="rId2" Type="http://schemas.openxmlformats.org/officeDocument/2006/relationships/image" Target="../media/image411.wmf"/><Relationship Id="rId1" Type="http://schemas.openxmlformats.org/officeDocument/2006/relationships/image" Target="../media/image410.wmf"/></Relationships>
</file>

<file path=ppt/drawings/_rels/vmlDrawing62.vml.rels><?xml version="1.0" encoding="UTF-8" standalone="yes"?>
<Relationships xmlns="http://schemas.openxmlformats.org/package/2006/relationships"><Relationship Id="rId4" Type="http://schemas.openxmlformats.org/officeDocument/2006/relationships/image" Target="../media/image418.wmf"/><Relationship Id="rId3" Type="http://schemas.openxmlformats.org/officeDocument/2006/relationships/image" Target="../media/image417.wmf"/><Relationship Id="rId2" Type="http://schemas.openxmlformats.org/officeDocument/2006/relationships/image" Target="../media/image416.wmf"/><Relationship Id="rId1" Type="http://schemas.openxmlformats.org/officeDocument/2006/relationships/image" Target="../media/image415.wmf"/></Relationships>
</file>

<file path=ppt/drawings/_rels/vmlDrawing63.vml.rels><?xml version="1.0" encoding="UTF-8" standalone="yes"?>
<Relationships xmlns="http://schemas.openxmlformats.org/package/2006/relationships"><Relationship Id="rId9" Type="http://schemas.openxmlformats.org/officeDocument/2006/relationships/image" Target="../media/image427.emf"/><Relationship Id="rId8" Type="http://schemas.openxmlformats.org/officeDocument/2006/relationships/image" Target="../media/image426.emf"/><Relationship Id="rId7" Type="http://schemas.openxmlformats.org/officeDocument/2006/relationships/image" Target="../media/image425.emf"/><Relationship Id="rId6" Type="http://schemas.openxmlformats.org/officeDocument/2006/relationships/image" Target="../media/image424.emf"/><Relationship Id="rId5" Type="http://schemas.openxmlformats.org/officeDocument/2006/relationships/image" Target="../media/image423.emf"/><Relationship Id="rId4" Type="http://schemas.openxmlformats.org/officeDocument/2006/relationships/image" Target="../media/image422.emf"/><Relationship Id="rId3" Type="http://schemas.openxmlformats.org/officeDocument/2006/relationships/image" Target="../media/image421.emf"/><Relationship Id="rId2" Type="http://schemas.openxmlformats.org/officeDocument/2006/relationships/image" Target="../media/image420.emf"/><Relationship Id="rId10" Type="http://schemas.openxmlformats.org/officeDocument/2006/relationships/image" Target="../media/image428.emf"/><Relationship Id="rId1" Type="http://schemas.openxmlformats.org/officeDocument/2006/relationships/image" Target="../media/image419.emf"/></Relationships>
</file>

<file path=ppt/drawings/_rels/vmlDrawing64.vml.rels><?xml version="1.0" encoding="UTF-8" standalone="yes"?>
<Relationships xmlns="http://schemas.openxmlformats.org/package/2006/relationships"><Relationship Id="rId7" Type="http://schemas.openxmlformats.org/officeDocument/2006/relationships/image" Target="../media/image435.emf"/><Relationship Id="rId6" Type="http://schemas.openxmlformats.org/officeDocument/2006/relationships/image" Target="../media/image434.emf"/><Relationship Id="rId5" Type="http://schemas.openxmlformats.org/officeDocument/2006/relationships/image" Target="../media/image433.emf"/><Relationship Id="rId4" Type="http://schemas.openxmlformats.org/officeDocument/2006/relationships/image" Target="../media/image432.emf"/><Relationship Id="rId3" Type="http://schemas.openxmlformats.org/officeDocument/2006/relationships/image" Target="../media/image431.emf"/><Relationship Id="rId2" Type="http://schemas.openxmlformats.org/officeDocument/2006/relationships/image" Target="../media/image430.emf"/><Relationship Id="rId1" Type="http://schemas.openxmlformats.org/officeDocument/2006/relationships/image" Target="../media/image429.emf"/></Relationships>
</file>

<file path=ppt/drawings/_rels/vmlDrawing65.vml.rels><?xml version="1.0" encoding="UTF-8" standalone="yes"?>
<Relationships xmlns="http://schemas.openxmlformats.org/package/2006/relationships"><Relationship Id="rId9" Type="http://schemas.openxmlformats.org/officeDocument/2006/relationships/image" Target="../media/image444.emf"/><Relationship Id="rId8" Type="http://schemas.openxmlformats.org/officeDocument/2006/relationships/image" Target="../media/image443.emf"/><Relationship Id="rId7" Type="http://schemas.openxmlformats.org/officeDocument/2006/relationships/image" Target="../media/image442.emf"/><Relationship Id="rId6" Type="http://schemas.openxmlformats.org/officeDocument/2006/relationships/image" Target="../media/image441.emf"/><Relationship Id="rId5" Type="http://schemas.openxmlformats.org/officeDocument/2006/relationships/image" Target="../media/image440.emf"/><Relationship Id="rId4" Type="http://schemas.openxmlformats.org/officeDocument/2006/relationships/image" Target="../media/image439.emf"/><Relationship Id="rId3" Type="http://schemas.openxmlformats.org/officeDocument/2006/relationships/image" Target="../media/image438.emf"/><Relationship Id="rId2" Type="http://schemas.openxmlformats.org/officeDocument/2006/relationships/image" Target="../media/image437.emf"/><Relationship Id="rId13" Type="http://schemas.openxmlformats.org/officeDocument/2006/relationships/image" Target="../media/image448.emf"/><Relationship Id="rId12" Type="http://schemas.openxmlformats.org/officeDocument/2006/relationships/image" Target="../media/image447.emf"/><Relationship Id="rId11" Type="http://schemas.openxmlformats.org/officeDocument/2006/relationships/image" Target="../media/image446.emf"/><Relationship Id="rId10" Type="http://schemas.openxmlformats.org/officeDocument/2006/relationships/image" Target="../media/image445.emf"/><Relationship Id="rId1" Type="http://schemas.openxmlformats.org/officeDocument/2006/relationships/image" Target="../media/image436.emf"/></Relationships>
</file>

<file path=ppt/drawings/_rels/vmlDrawing66.vml.rels><?xml version="1.0" encoding="UTF-8" standalone="yes"?>
<Relationships xmlns="http://schemas.openxmlformats.org/package/2006/relationships"><Relationship Id="rId9" Type="http://schemas.openxmlformats.org/officeDocument/2006/relationships/image" Target="../media/image457.emf"/><Relationship Id="rId8" Type="http://schemas.openxmlformats.org/officeDocument/2006/relationships/image" Target="../media/image456.emf"/><Relationship Id="rId7" Type="http://schemas.openxmlformats.org/officeDocument/2006/relationships/image" Target="../media/image455.emf"/><Relationship Id="rId6" Type="http://schemas.openxmlformats.org/officeDocument/2006/relationships/image" Target="../media/image454.emf"/><Relationship Id="rId5" Type="http://schemas.openxmlformats.org/officeDocument/2006/relationships/image" Target="../media/image453.emf"/><Relationship Id="rId4" Type="http://schemas.openxmlformats.org/officeDocument/2006/relationships/image" Target="../media/image452.emf"/><Relationship Id="rId3" Type="http://schemas.openxmlformats.org/officeDocument/2006/relationships/image" Target="../media/image451.emf"/><Relationship Id="rId2" Type="http://schemas.openxmlformats.org/officeDocument/2006/relationships/image" Target="../media/image450.emf"/><Relationship Id="rId17" Type="http://schemas.openxmlformats.org/officeDocument/2006/relationships/image" Target="../media/image465.emf"/><Relationship Id="rId16" Type="http://schemas.openxmlformats.org/officeDocument/2006/relationships/image" Target="../media/image464.emf"/><Relationship Id="rId15" Type="http://schemas.openxmlformats.org/officeDocument/2006/relationships/image" Target="../media/image463.emf"/><Relationship Id="rId14" Type="http://schemas.openxmlformats.org/officeDocument/2006/relationships/image" Target="../media/image462.emf"/><Relationship Id="rId13" Type="http://schemas.openxmlformats.org/officeDocument/2006/relationships/image" Target="../media/image461.emf"/><Relationship Id="rId12" Type="http://schemas.openxmlformats.org/officeDocument/2006/relationships/image" Target="../media/image460.emf"/><Relationship Id="rId11" Type="http://schemas.openxmlformats.org/officeDocument/2006/relationships/image" Target="../media/image459.emf"/><Relationship Id="rId10" Type="http://schemas.openxmlformats.org/officeDocument/2006/relationships/image" Target="../media/image458.emf"/><Relationship Id="rId1" Type="http://schemas.openxmlformats.org/officeDocument/2006/relationships/image" Target="../media/image449.emf"/></Relationships>
</file>

<file path=ppt/drawings/_rels/vmlDrawing67.vml.rels><?xml version="1.0" encoding="UTF-8" standalone="yes"?>
<Relationships xmlns="http://schemas.openxmlformats.org/package/2006/relationships"><Relationship Id="rId9" Type="http://schemas.openxmlformats.org/officeDocument/2006/relationships/image" Target="../media/image474.emf"/><Relationship Id="rId8" Type="http://schemas.openxmlformats.org/officeDocument/2006/relationships/image" Target="../media/image473.emf"/><Relationship Id="rId7" Type="http://schemas.openxmlformats.org/officeDocument/2006/relationships/image" Target="../media/image472.emf"/><Relationship Id="rId6" Type="http://schemas.openxmlformats.org/officeDocument/2006/relationships/image" Target="../media/image471.emf"/><Relationship Id="rId5" Type="http://schemas.openxmlformats.org/officeDocument/2006/relationships/image" Target="../media/image470.emf"/><Relationship Id="rId4" Type="http://schemas.openxmlformats.org/officeDocument/2006/relationships/image" Target="../media/image469.emf"/><Relationship Id="rId3" Type="http://schemas.openxmlformats.org/officeDocument/2006/relationships/image" Target="../media/image468.emf"/><Relationship Id="rId2" Type="http://schemas.openxmlformats.org/officeDocument/2006/relationships/image" Target="../media/image467.emf"/><Relationship Id="rId11" Type="http://schemas.openxmlformats.org/officeDocument/2006/relationships/image" Target="../media/image476.emf"/><Relationship Id="rId10" Type="http://schemas.openxmlformats.org/officeDocument/2006/relationships/image" Target="../media/image475.emf"/><Relationship Id="rId1" Type="http://schemas.openxmlformats.org/officeDocument/2006/relationships/image" Target="../media/image466.emf"/></Relationships>
</file>

<file path=ppt/drawings/_rels/vmlDrawing68.vml.rels><?xml version="1.0" encoding="UTF-8" standalone="yes"?>
<Relationships xmlns="http://schemas.openxmlformats.org/package/2006/relationships"><Relationship Id="rId9" Type="http://schemas.openxmlformats.org/officeDocument/2006/relationships/image" Target="../media/image485.emf"/><Relationship Id="rId8" Type="http://schemas.openxmlformats.org/officeDocument/2006/relationships/image" Target="../media/image484.emf"/><Relationship Id="rId7" Type="http://schemas.openxmlformats.org/officeDocument/2006/relationships/image" Target="../media/image483.emf"/><Relationship Id="rId6" Type="http://schemas.openxmlformats.org/officeDocument/2006/relationships/image" Target="../media/image482.emf"/><Relationship Id="rId5" Type="http://schemas.openxmlformats.org/officeDocument/2006/relationships/image" Target="../media/image481.emf"/><Relationship Id="rId4" Type="http://schemas.openxmlformats.org/officeDocument/2006/relationships/image" Target="../media/image480.emf"/><Relationship Id="rId3" Type="http://schemas.openxmlformats.org/officeDocument/2006/relationships/image" Target="../media/image479.emf"/><Relationship Id="rId2" Type="http://schemas.openxmlformats.org/officeDocument/2006/relationships/image" Target="../media/image478.emf"/><Relationship Id="rId10" Type="http://schemas.openxmlformats.org/officeDocument/2006/relationships/image" Target="../media/image486.emf"/><Relationship Id="rId1" Type="http://schemas.openxmlformats.org/officeDocument/2006/relationships/image" Target="../media/image477.emf"/></Relationships>
</file>

<file path=ppt/drawings/_rels/vmlDrawing69.vml.rels><?xml version="1.0" encoding="UTF-8" standalone="yes"?>
<Relationships xmlns="http://schemas.openxmlformats.org/package/2006/relationships"><Relationship Id="rId9" Type="http://schemas.openxmlformats.org/officeDocument/2006/relationships/image" Target="../media/image495.emf"/><Relationship Id="rId8" Type="http://schemas.openxmlformats.org/officeDocument/2006/relationships/image" Target="../media/image494.emf"/><Relationship Id="rId7" Type="http://schemas.openxmlformats.org/officeDocument/2006/relationships/image" Target="../media/image493.emf"/><Relationship Id="rId6" Type="http://schemas.openxmlformats.org/officeDocument/2006/relationships/image" Target="../media/image492.emf"/><Relationship Id="rId5" Type="http://schemas.openxmlformats.org/officeDocument/2006/relationships/image" Target="../media/image491.emf"/><Relationship Id="rId4" Type="http://schemas.openxmlformats.org/officeDocument/2006/relationships/image" Target="../media/image490.emf"/><Relationship Id="rId3" Type="http://schemas.openxmlformats.org/officeDocument/2006/relationships/image" Target="../media/image489.emf"/><Relationship Id="rId2" Type="http://schemas.openxmlformats.org/officeDocument/2006/relationships/image" Target="../media/image488.emf"/><Relationship Id="rId14" Type="http://schemas.openxmlformats.org/officeDocument/2006/relationships/image" Target="../media/image500.emf"/><Relationship Id="rId13" Type="http://schemas.openxmlformats.org/officeDocument/2006/relationships/image" Target="../media/image499.emf"/><Relationship Id="rId12" Type="http://schemas.openxmlformats.org/officeDocument/2006/relationships/image" Target="../media/image498.emf"/><Relationship Id="rId11" Type="http://schemas.openxmlformats.org/officeDocument/2006/relationships/image" Target="../media/image497.emf"/><Relationship Id="rId10" Type="http://schemas.openxmlformats.org/officeDocument/2006/relationships/image" Target="../media/image496.emf"/><Relationship Id="rId1" Type="http://schemas.openxmlformats.org/officeDocument/2006/relationships/image" Target="../media/image487.e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wmf"/></Relationships>
</file>

<file path=ppt/drawings/_rels/vmlDrawing70.vml.rels><?xml version="1.0" encoding="UTF-8" standalone="yes"?>
<Relationships xmlns="http://schemas.openxmlformats.org/package/2006/relationships"><Relationship Id="rId9" Type="http://schemas.openxmlformats.org/officeDocument/2006/relationships/image" Target="../media/image509.emf"/><Relationship Id="rId8" Type="http://schemas.openxmlformats.org/officeDocument/2006/relationships/image" Target="../media/image508.emf"/><Relationship Id="rId7" Type="http://schemas.openxmlformats.org/officeDocument/2006/relationships/image" Target="../media/image507.emf"/><Relationship Id="rId6" Type="http://schemas.openxmlformats.org/officeDocument/2006/relationships/image" Target="../media/image506.emf"/><Relationship Id="rId5" Type="http://schemas.openxmlformats.org/officeDocument/2006/relationships/image" Target="../media/image505.emf"/><Relationship Id="rId4" Type="http://schemas.openxmlformats.org/officeDocument/2006/relationships/image" Target="../media/image504.emf"/><Relationship Id="rId3" Type="http://schemas.openxmlformats.org/officeDocument/2006/relationships/image" Target="../media/image503.emf"/><Relationship Id="rId2" Type="http://schemas.openxmlformats.org/officeDocument/2006/relationships/image" Target="../media/image502.emf"/><Relationship Id="rId13" Type="http://schemas.openxmlformats.org/officeDocument/2006/relationships/image" Target="../media/image513.emf"/><Relationship Id="rId12" Type="http://schemas.openxmlformats.org/officeDocument/2006/relationships/image" Target="../media/image512.emf"/><Relationship Id="rId11" Type="http://schemas.openxmlformats.org/officeDocument/2006/relationships/image" Target="../media/image511.emf"/><Relationship Id="rId10" Type="http://schemas.openxmlformats.org/officeDocument/2006/relationships/image" Target="../media/image510.emf"/><Relationship Id="rId1" Type="http://schemas.openxmlformats.org/officeDocument/2006/relationships/image" Target="../media/image501.emf"/></Relationships>
</file>

<file path=ppt/drawings/_rels/vmlDrawing71.vml.rels><?xml version="1.0" encoding="UTF-8" standalone="yes"?>
<Relationships xmlns="http://schemas.openxmlformats.org/package/2006/relationships"><Relationship Id="rId5" Type="http://schemas.openxmlformats.org/officeDocument/2006/relationships/image" Target="../media/image519.wmf"/><Relationship Id="rId4" Type="http://schemas.openxmlformats.org/officeDocument/2006/relationships/image" Target="../media/image517.wmf"/><Relationship Id="rId3" Type="http://schemas.openxmlformats.org/officeDocument/2006/relationships/image" Target="../media/image516.wmf"/><Relationship Id="rId2" Type="http://schemas.openxmlformats.org/officeDocument/2006/relationships/image" Target="../media/image515.wmf"/><Relationship Id="rId1" Type="http://schemas.openxmlformats.org/officeDocument/2006/relationships/image" Target="../media/image514.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522.wmf"/><Relationship Id="rId2" Type="http://schemas.openxmlformats.org/officeDocument/2006/relationships/image" Target="../media/image521.wmf"/><Relationship Id="rId1" Type="http://schemas.openxmlformats.org/officeDocument/2006/relationships/image" Target="../media/image520.emf"/></Relationships>
</file>

<file path=ppt/drawings/_rels/vmlDrawing73.vml.rels><?xml version="1.0" encoding="UTF-8" standalone="yes"?>
<Relationships xmlns="http://schemas.openxmlformats.org/package/2006/relationships"><Relationship Id="rId4" Type="http://schemas.openxmlformats.org/officeDocument/2006/relationships/image" Target="../media/image526.emf"/><Relationship Id="rId3" Type="http://schemas.openxmlformats.org/officeDocument/2006/relationships/image" Target="../media/image525.wmf"/><Relationship Id="rId2" Type="http://schemas.openxmlformats.org/officeDocument/2006/relationships/image" Target="../media/image524.wmf"/><Relationship Id="rId1" Type="http://schemas.openxmlformats.org/officeDocument/2006/relationships/image" Target="../media/image523.wmf"/></Relationships>
</file>

<file path=ppt/drawings/_rels/vmlDrawing74.vml.rels><?xml version="1.0" encoding="UTF-8" standalone="yes"?>
<Relationships xmlns="http://schemas.openxmlformats.org/package/2006/relationships"><Relationship Id="rId2" Type="http://schemas.openxmlformats.org/officeDocument/2006/relationships/image" Target="../media/image528.wmf"/><Relationship Id="rId1" Type="http://schemas.openxmlformats.org/officeDocument/2006/relationships/image" Target="../media/image527.wmf"/></Relationships>
</file>

<file path=ppt/drawings/_rels/vmlDrawing75.vml.rels><?xml version="1.0" encoding="UTF-8" standalone="yes"?>
<Relationships xmlns="http://schemas.openxmlformats.org/package/2006/relationships"><Relationship Id="rId7" Type="http://schemas.openxmlformats.org/officeDocument/2006/relationships/image" Target="../media/image535.wmf"/><Relationship Id="rId6" Type="http://schemas.openxmlformats.org/officeDocument/2006/relationships/image" Target="../media/image534.wmf"/><Relationship Id="rId5" Type="http://schemas.openxmlformats.org/officeDocument/2006/relationships/image" Target="../media/image533.wmf"/><Relationship Id="rId4" Type="http://schemas.openxmlformats.org/officeDocument/2006/relationships/image" Target="../media/image532.wmf"/><Relationship Id="rId3" Type="http://schemas.openxmlformats.org/officeDocument/2006/relationships/image" Target="../media/image531.wmf"/><Relationship Id="rId2" Type="http://schemas.openxmlformats.org/officeDocument/2006/relationships/image" Target="../media/image530.wmf"/><Relationship Id="rId1" Type="http://schemas.openxmlformats.org/officeDocument/2006/relationships/image" Target="../media/image529.wmf"/></Relationships>
</file>

<file path=ppt/drawings/_rels/vmlDrawing76.vml.rels><?xml version="1.0" encoding="UTF-8" standalone="yes"?>
<Relationships xmlns="http://schemas.openxmlformats.org/package/2006/relationships"><Relationship Id="rId2" Type="http://schemas.openxmlformats.org/officeDocument/2006/relationships/image" Target="../media/image537.wmf"/><Relationship Id="rId1" Type="http://schemas.openxmlformats.org/officeDocument/2006/relationships/image" Target="../media/image536.wmf"/></Relationships>
</file>

<file path=ppt/drawings/_rels/vmlDrawing77.vml.rels><?xml version="1.0" encoding="UTF-8" standalone="yes"?>
<Relationships xmlns="http://schemas.openxmlformats.org/package/2006/relationships"><Relationship Id="rId5" Type="http://schemas.openxmlformats.org/officeDocument/2006/relationships/image" Target="../media/image542.wmf"/><Relationship Id="rId4" Type="http://schemas.openxmlformats.org/officeDocument/2006/relationships/image" Target="../media/image541.wmf"/><Relationship Id="rId3" Type="http://schemas.openxmlformats.org/officeDocument/2006/relationships/image" Target="../media/image540.wmf"/><Relationship Id="rId2" Type="http://schemas.openxmlformats.org/officeDocument/2006/relationships/image" Target="../media/image539.wmf"/><Relationship Id="rId1" Type="http://schemas.openxmlformats.org/officeDocument/2006/relationships/image" Target="../media/image538.wmf"/></Relationships>
</file>

<file path=ppt/drawings/_rels/vmlDrawing78.vml.rels><?xml version="1.0" encoding="UTF-8" standalone="yes"?>
<Relationships xmlns="http://schemas.openxmlformats.org/package/2006/relationships"><Relationship Id="rId9" Type="http://schemas.openxmlformats.org/officeDocument/2006/relationships/image" Target="../media/image533.wmf"/><Relationship Id="rId8" Type="http://schemas.openxmlformats.org/officeDocument/2006/relationships/image" Target="../media/image532.wmf"/><Relationship Id="rId7" Type="http://schemas.openxmlformats.org/officeDocument/2006/relationships/image" Target="../media/image531.wmf"/><Relationship Id="rId6" Type="http://schemas.openxmlformats.org/officeDocument/2006/relationships/image" Target="../media/image547.wmf"/><Relationship Id="rId5" Type="http://schemas.openxmlformats.org/officeDocument/2006/relationships/image" Target="../media/image546.wmf"/><Relationship Id="rId4" Type="http://schemas.openxmlformats.org/officeDocument/2006/relationships/image" Target="../media/image545.wmf"/><Relationship Id="rId3" Type="http://schemas.openxmlformats.org/officeDocument/2006/relationships/image" Target="../media/image544.wmf"/><Relationship Id="rId2" Type="http://schemas.openxmlformats.org/officeDocument/2006/relationships/image" Target="../media/image535.wmf"/><Relationship Id="rId10" Type="http://schemas.openxmlformats.org/officeDocument/2006/relationships/image" Target="../media/image548.wmf"/><Relationship Id="rId1" Type="http://schemas.openxmlformats.org/officeDocument/2006/relationships/image" Target="../media/image543.wmf"/></Relationships>
</file>

<file path=ppt/drawings/_rels/vmlDrawing79.vml.rels><?xml version="1.0" encoding="UTF-8" standalone="yes"?>
<Relationships xmlns="http://schemas.openxmlformats.org/package/2006/relationships"><Relationship Id="rId9" Type="http://schemas.openxmlformats.org/officeDocument/2006/relationships/image" Target="../media/image532.wmf"/><Relationship Id="rId8" Type="http://schemas.openxmlformats.org/officeDocument/2006/relationships/image" Target="../media/image531.wmf"/><Relationship Id="rId7" Type="http://schemas.openxmlformats.org/officeDocument/2006/relationships/image" Target="../media/image548.wmf"/><Relationship Id="rId6" Type="http://schemas.openxmlformats.org/officeDocument/2006/relationships/image" Target="../media/image553.wmf"/><Relationship Id="rId5" Type="http://schemas.openxmlformats.org/officeDocument/2006/relationships/image" Target="../media/image552.wmf"/><Relationship Id="rId4" Type="http://schemas.openxmlformats.org/officeDocument/2006/relationships/image" Target="../media/image551.wmf"/><Relationship Id="rId3" Type="http://schemas.openxmlformats.org/officeDocument/2006/relationships/image" Target="../media/image550.wmf"/><Relationship Id="rId2" Type="http://schemas.openxmlformats.org/officeDocument/2006/relationships/image" Target="../media/image549.wmf"/><Relationship Id="rId10" Type="http://schemas.openxmlformats.org/officeDocument/2006/relationships/image" Target="../media/image533.wmf"/><Relationship Id="rId1" Type="http://schemas.openxmlformats.org/officeDocument/2006/relationships/image" Target="../media/image53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80.vml.rels><?xml version="1.0" encoding="UTF-8" standalone="yes"?>
<Relationships xmlns="http://schemas.openxmlformats.org/package/2006/relationships"><Relationship Id="rId9" Type="http://schemas.openxmlformats.org/officeDocument/2006/relationships/image" Target="../media/image562.wmf"/><Relationship Id="rId8" Type="http://schemas.openxmlformats.org/officeDocument/2006/relationships/image" Target="../media/image561.wmf"/><Relationship Id="rId7" Type="http://schemas.openxmlformats.org/officeDocument/2006/relationships/image" Target="../media/image560.wmf"/><Relationship Id="rId6" Type="http://schemas.openxmlformats.org/officeDocument/2006/relationships/image" Target="../media/image559.wmf"/><Relationship Id="rId5" Type="http://schemas.openxmlformats.org/officeDocument/2006/relationships/image" Target="../media/image558.wmf"/><Relationship Id="rId4" Type="http://schemas.openxmlformats.org/officeDocument/2006/relationships/image" Target="../media/image557.wmf"/><Relationship Id="rId3" Type="http://schemas.openxmlformats.org/officeDocument/2006/relationships/image" Target="../media/image556.wmf"/><Relationship Id="rId2" Type="http://schemas.openxmlformats.org/officeDocument/2006/relationships/image" Target="../media/image555.emf"/><Relationship Id="rId16" Type="http://schemas.openxmlformats.org/officeDocument/2006/relationships/image" Target="../media/image569.wmf"/><Relationship Id="rId15" Type="http://schemas.openxmlformats.org/officeDocument/2006/relationships/image" Target="../media/image568.wmf"/><Relationship Id="rId14" Type="http://schemas.openxmlformats.org/officeDocument/2006/relationships/image" Target="../media/image567.wmf"/><Relationship Id="rId13" Type="http://schemas.openxmlformats.org/officeDocument/2006/relationships/image" Target="../media/image566.wmf"/><Relationship Id="rId12" Type="http://schemas.openxmlformats.org/officeDocument/2006/relationships/image" Target="../media/image565.wmf"/><Relationship Id="rId11" Type="http://schemas.openxmlformats.org/officeDocument/2006/relationships/image" Target="../media/image564.wmf"/><Relationship Id="rId10" Type="http://schemas.openxmlformats.org/officeDocument/2006/relationships/image" Target="../media/image563.wmf"/><Relationship Id="rId1" Type="http://schemas.openxmlformats.org/officeDocument/2006/relationships/image" Target="../media/image554.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570.wmf"/></Relationships>
</file>

<file path=ppt/drawings/_rels/vmlDrawing82.vml.rels><?xml version="1.0" encoding="UTF-8" standalone="yes"?>
<Relationships xmlns="http://schemas.openxmlformats.org/package/2006/relationships"><Relationship Id="rId9" Type="http://schemas.openxmlformats.org/officeDocument/2006/relationships/image" Target="../media/image579.wmf"/><Relationship Id="rId8" Type="http://schemas.openxmlformats.org/officeDocument/2006/relationships/image" Target="../media/image578.wmf"/><Relationship Id="rId7" Type="http://schemas.openxmlformats.org/officeDocument/2006/relationships/image" Target="../media/image577.wmf"/><Relationship Id="rId6" Type="http://schemas.openxmlformats.org/officeDocument/2006/relationships/image" Target="../media/image576.wmf"/><Relationship Id="rId5" Type="http://schemas.openxmlformats.org/officeDocument/2006/relationships/image" Target="../media/image575.wmf"/><Relationship Id="rId4" Type="http://schemas.openxmlformats.org/officeDocument/2006/relationships/image" Target="../media/image574.wmf"/><Relationship Id="rId3" Type="http://schemas.openxmlformats.org/officeDocument/2006/relationships/image" Target="../media/image573.wmf"/><Relationship Id="rId2" Type="http://schemas.openxmlformats.org/officeDocument/2006/relationships/image" Target="../media/image572.wmf"/><Relationship Id="rId11" Type="http://schemas.openxmlformats.org/officeDocument/2006/relationships/image" Target="../media/image581.wmf"/><Relationship Id="rId10" Type="http://schemas.openxmlformats.org/officeDocument/2006/relationships/image" Target="../media/image580.wmf"/><Relationship Id="rId1" Type="http://schemas.openxmlformats.org/officeDocument/2006/relationships/image" Target="../media/image571.wmf"/></Relationships>
</file>

<file path=ppt/drawings/_rels/vmlDrawing83.vml.rels><?xml version="1.0" encoding="UTF-8" standalone="yes"?>
<Relationships xmlns="http://schemas.openxmlformats.org/package/2006/relationships"><Relationship Id="rId9" Type="http://schemas.openxmlformats.org/officeDocument/2006/relationships/image" Target="../media/image591.wmf"/><Relationship Id="rId8" Type="http://schemas.openxmlformats.org/officeDocument/2006/relationships/image" Target="../media/image590.wmf"/><Relationship Id="rId7" Type="http://schemas.openxmlformats.org/officeDocument/2006/relationships/image" Target="../media/image589.wmf"/><Relationship Id="rId6" Type="http://schemas.openxmlformats.org/officeDocument/2006/relationships/image" Target="../media/image588.wmf"/><Relationship Id="rId5" Type="http://schemas.openxmlformats.org/officeDocument/2006/relationships/image" Target="../media/image587.wmf"/><Relationship Id="rId4" Type="http://schemas.openxmlformats.org/officeDocument/2006/relationships/image" Target="../media/image586.wmf"/><Relationship Id="rId3" Type="http://schemas.openxmlformats.org/officeDocument/2006/relationships/image" Target="../media/image585.emf"/><Relationship Id="rId2" Type="http://schemas.openxmlformats.org/officeDocument/2006/relationships/image" Target="../media/image584.emf"/><Relationship Id="rId10" Type="http://schemas.openxmlformats.org/officeDocument/2006/relationships/image" Target="../media/image592.emf"/><Relationship Id="rId1" Type="http://schemas.openxmlformats.org/officeDocument/2006/relationships/image" Target="../media/image583.emf"/></Relationships>
</file>

<file path=ppt/drawings/_rels/vmlDrawing84.vml.rels><?xml version="1.0" encoding="UTF-8" standalone="yes"?>
<Relationships xmlns="http://schemas.openxmlformats.org/package/2006/relationships"><Relationship Id="rId4" Type="http://schemas.openxmlformats.org/officeDocument/2006/relationships/image" Target="../media/image592.emf"/><Relationship Id="rId3" Type="http://schemas.openxmlformats.org/officeDocument/2006/relationships/image" Target="../media/image595.wmf"/><Relationship Id="rId2" Type="http://schemas.openxmlformats.org/officeDocument/2006/relationships/image" Target="../media/image594.wmf"/><Relationship Id="rId1" Type="http://schemas.openxmlformats.org/officeDocument/2006/relationships/image" Target="../media/image593.emf"/></Relationships>
</file>

<file path=ppt/drawings/_rels/vmlDrawing85.vml.rels><?xml version="1.0" encoding="UTF-8" standalone="yes"?>
<Relationships xmlns="http://schemas.openxmlformats.org/package/2006/relationships"><Relationship Id="rId9" Type="http://schemas.openxmlformats.org/officeDocument/2006/relationships/image" Target="../media/image604.wmf"/><Relationship Id="rId8" Type="http://schemas.openxmlformats.org/officeDocument/2006/relationships/image" Target="../media/image603.wmf"/><Relationship Id="rId7" Type="http://schemas.openxmlformats.org/officeDocument/2006/relationships/image" Target="../media/image602.wmf"/><Relationship Id="rId6" Type="http://schemas.openxmlformats.org/officeDocument/2006/relationships/image" Target="../media/image601.emf"/><Relationship Id="rId5" Type="http://schemas.openxmlformats.org/officeDocument/2006/relationships/image" Target="../media/image600.wmf"/><Relationship Id="rId4" Type="http://schemas.openxmlformats.org/officeDocument/2006/relationships/image" Target="../media/image599.wmf"/><Relationship Id="rId3" Type="http://schemas.openxmlformats.org/officeDocument/2006/relationships/image" Target="../media/image598.wmf"/><Relationship Id="rId2" Type="http://schemas.openxmlformats.org/officeDocument/2006/relationships/image" Target="../media/image597.emf"/><Relationship Id="rId11" Type="http://schemas.openxmlformats.org/officeDocument/2006/relationships/image" Target="../media/image606.emf"/><Relationship Id="rId10" Type="http://schemas.openxmlformats.org/officeDocument/2006/relationships/image" Target="../media/image605.wmf"/><Relationship Id="rId1" Type="http://schemas.openxmlformats.org/officeDocument/2006/relationships/image" Target="../media/image596.wmf"/></Relationships>
</file>

<file path=ppt/drawings/_rels/vmlDrawing86.vml.rels><?xml version="1.0" encoding="UTF-8" standalone="yes"?>
<Relationships xmlns="http://schemas.openxmlformats.org/package/2006/relationships"><Relationship Id="rId7" Type="http://schemas.openxmlformats.org/officeDocument/2006/relationships/image" Target="../media/image613.emf"/><Relationship Id="rId6" Type="http://schemas.openxmlformats.org/officeDocument/2006/relationships/image" Target="../media/image612.wmf"/><Relationship Id="rId5" Type="http://schemas.openxmlformats.org/officeDocument/2006/relationships/image" Target="../media/image611.wmf"/><Relationship Id="rId4" Type="http://schemas.openxmlformats.org/officeDocument/2006/relationships/image" Target="../media/image610.wmf"/><Relationship Id="rId3" Type="http://schemas.openxmlformats.org/officeDocument/2006/relationships/image" Target="../media/image609.wmf"/><Relationship Id="rId2" Type="http://schemas.openxmlformats.org/officeDocument/2006/relationships/image" Target="../media/image608.wmf"/><Relationship Id="rId1" Type="http://schemas.openxmlformats.org/officeDocument/2006/relationships/image" Target="../media/image607.wmf"/></Relationships>
</file>

<file path=ppt/drawings/_rels/vmlDrawing87.vml.rels><?xml version="1.0" encoding="UTF-8" standalone="yes"?>
<Relationships xmlns="http://schemas.openxmlformats.org/package/2006/relationships"><Relationship Id="rId8" Type="http://schemas.openxmlformats.org/officeDocument/2006/relationships/image" Target="../media/image613.emf"/><Relationship Id="rId7" Type="http://schemas.openxmlformats.org/officeDocument/2006/relationships/image" Target="../media/image620.emf"/><Relationship Id="rId6" Type="http://schemas.openxmlformats.org/officeDocument/2006/relationships/image" Target="../media/image619.emf"/><Relationship Id="rId5" Type="http://schemas.openxmlformats.org/officeDocument/2006/relationships/image" Target="../media/image618.emf"/><Relationship Id="rId4" Type="http://schemas.openxmlformats.org/officeDocument/2006/relationships/image" Target="../media/image617.emf"/><Relationship Id="rId3" Type="http://schemas.openxmlformats.org/officeDocument/2006/relationships/image" Target="../media/image616.wmf"/><Relationship Id="rId2" Type="http://schemas.openxmlformats.org/officeDocument/2006/relationships/image" Target="../media/image615.emf"/><Relationship Id="rId1" Type="http://schemas.openxmlformats.org/officeDocument/2006/relationships/image" Target="../media/image614.emf"/></Relationships>
</file>

<file path=ppt/drawings/_rels/vmlDrawing88.vml.rels><?xml version="1.0" encoding="UTF-8" standalone="yes"?>
<Relationships xmlns="http://schemas.openxmlformats.org/package/2006/relationships"><Relationship Id="rId6" Type="http://schemas.openxmlformats.org/officeDocument/2006/relationships/image" Target="../media/image627.emf"/><Relationship Id="rId5" Type="http://schemas.openxmlformats.org/officeDocument/2006/relationships/image" Target="../media/image626.wmf"/><Relationship Id="rId4" Type="http://schemas.openxmlformats.org/officeDocument/2006/relationships/image" Target="../media/image625.wmf"/><Relationship Id="rId3" Type="http://schemas.openxmlformats.org/officeDocument/2006/relationships/image" Target="../media/image624.wmf"/><Relationship Id="rId2" Type="http://schemas.openxmlformats.org/officeDocument/2006/relationships/image" Target="../media/image623.emf"/><Relationship Id="rId1" Type="http://schemas.openxmlformats.org/officeDocument/2006/relationships/image" Target="../media/image622.wmf"/></Relationships>
</file>

<file path=ppt/drawings/_rels/vmlDrawing89.vml.rels><?xml version="1.0" encoding="UTF-8" standalone="yes"?>
<Relationships xmlns="http://schemas.openxmlformats.org/package/2006/relationships"><Relationship Id="rId7" Type="http://schemas.openxmlformats.org/officeDocument/2006/relationships/image" Target="../media/image634.png"/><Relationship Id="rId6" Type="http://schemas.openxmlformats.org/officeDocument/2006/relationships/image" Target="../media/image633.png"/><Relationship Id="rId5" Type="http://schemas.openxmlformats.org/officeDocument/2006/relationships/image" Target="../media/image632.png"/><Relationship Id="rId4" Type="http://schemas.openxmlformats.org/officeDocument/2006/relationships/image" Target="../media/image631.emf"/><Relationship Id="rId3" Type="http://schemas.openxmlformats.org/officeDocument/2006/relationships/image" Target="../media/image630.emf"/><Relationship Id="rId2" Type="http://schemas.openxmlformats.org/officeDocument/2006/relationships/image" Target="../media/image629.emf"/><Relationship Id="rId1" Type="http://schemas.openxmlformats.org/officeDocument/2006/relationships/image" Target="../media/image6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s>
</file>

<file path=ppt/drawings/_rels/vmlDrawing90.vml.rels><?xml version="1.0" encoding="UTF-8" standalone="yes"?>
<Relationships xmlns="http://schemas.openxmlformats.org/package/2006/relationships"><Relationship Id="rId8" Type="http://schemas.openxmlformats.org/officeDocument/2006/relationships/image" Target="../media/image642.emf"/><Relationship Id="rId7" Type="http://schemas.openxmlformats.org/officeDocument/2006/relationships/image" Target="../media/image641.wmf"/><Relationship Id="rId6" Type="http://schemas.openxmlformats.org/officeDocument/2006/relationships/image" Target="../media/image640.wmf"/><Relationship Id="rId5" Type="http://schemas.openxmlformats.org/officeDocument/2006/relationships/image" Target="../media/image639.wmf"/><Relationship Id="rId4" Type="http://schemas.openxmlformats.org/officeDocument/2006/relationships/image" Target="../media/image638.png"/><Relationship Id="rId3" Type="http://schemas.openxmlformats.org/officeDocument/2006/relationships/image" Target="../media/image637.emf"/><Relationship Id="rId2" Type="http://schemas.openxmlformats.org/officeDocument/2006/relationships/image" Target="../media/image636.emf"/><Relationship Id="rId1" Type="http://schemas.openxmlformats.org/officeDocument/2006/relationships/image" Target="../media/image635.emf"/></Relationships>
</file>

<file path=ppt/drawings/_rels/vmlDrawing91.vml.rels><?xml version="1.0" encoding="UTF-8" standalone="yes"?>
<Relationships xmlns="http://schemas.openxmlformats.org/package/2006/relationships"><Relationship Id="rId2" Type="http://schemas.openxmlformats.org/officeDocument/2006/relationships/image" Target="../media/image646.png"/><Relationship Id="rId1" Type="http://schemas.openxmlformats.org/officeDocument/2006/relationships/image" Target="../media/image645.png"/></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649.png"/></Relationships>
</file>

<file path=ppt/drawings/_rels/vmlDrawing93.vml.rels><?xml version="1.0" encoding="UTF-8" standalone="yes"?>
<Relationships xmlns="http://schemas.openxmlformats.org/package/2006/relationships"><Relationship Id="rId8" Type="http://schemas.openxmlformats.org/officeDocument/2006/relationships/image" Target="../media/image657.wmf"/><Relationship Id="rId7" Type="http://schemas.openxmlformats.org/officeDocument/2006/relationships/image" Target="../media/image656.wmf"/><Relationship Id="rId6" Type="http://schemas.openxmlformats.org/officeDocument/2006/relationships/image" Target="../media/image655.wmf"/><Relationship Id="rId5" Type="http://schemas.openxmlformats.org/officeDocument/2006/relationships/image" Target="../media/image654.png"/><Relationship Id="rId4" Type="http://schemas.openxmlformats.org/officeDocument/2006/relationships/image" Target="../media/image653.wmf"/><Relationship Id="rId3" Type="http://schemas.openxmlformats.org/officeDocument/2006/relationships/image" Target="../media/image652.wmf"/><Relationship Id="rId2" Type="http://schemas.openxmlformats.org/officeDocument/2006/relationships/image" Target="../media/image651.wmf"/><Relationship Id="rId1" Type="http://schemas.openxmlformats.org/officeDocument/2006/relationships/image" Target="../media/image650.emf"/></Relationships>
</file>

<file path=ppt/drawings/_rels/vmlDrawing94.vml.rels><?xml version="1.0" encoding="UTF-8" standalone="yes"?>
<Relationships xmlns="http://schemas.openxmlformats.org/package/2006/relationships"><Relationship Id="rId6" Type="http://schemas.openxmlformats.org/officeDocument/2006/relationships/image" Target="../media/image663.wmf"/><Relationship Id="rId5" Type="http://schemas.openxmlformats.org/officeDocument/2006/relationships/image" Target="../media/image662.wmf"/><Relationship Id="rId4" Type="http://schemas.openxmlformats.org/officeDocument/2006/relationships/image" Target="../media/image661.wmf"/><Relationship Id="rId3" Type="http://schemas.openxmlformats.org/officeDocument/2006/relationships/image" Target="../media/image660.wmf"/><Relationship Id="rId2" Type="http://schemas.openxmlformats.org/officeDocument/2006/relationships/image" Target="../media/image659.emf"/><Relationship Id="rId1" Type="http://schemas.openxmlformats.org/officeDocument/2006/relationships/image" Target="../media/image658.png"/></Relationships>
</file>

<file path=ppt/drawings/_rels/vmlDrawing95.vml.rels><?xml version="1.0" encoding="UTF-8" standalone="yes"?>
<Relationships xmlns="http://schemas.openxmlformats.org/package/2006/relationships"><Relationship Id="rId5" Type="http://schemas.openxmlformats.org/officeDocument/2006/relationships/image" Target="../media/image668.png"/><Relationship Id="rId4" Type="http://schemas.openxmlformats.org/officeDocument/2006/relationships/image" Target="../media/image667.wmf"/><Relationship Id="rId3" Type="http://schemas.openxmlformats.org/officeDocument/2006/relationships/image" Target="../media/image666.wmf"/><Relationship Id="rId2" Type="http://schemas.openxmlformats.org/officeDocument/2006/relationships/image" Target="../media/image665.wmf"/><Relationship Id="rId1" Type="http://schemas.openxmlformats.org/officeDocument/2006/relationships/image" Target="../media/image66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ED5CE8E-74DF-4423-B401-32ACE516EFB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951143-043C-4622-9439-948C7660072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ED5CE8E-74DF-4423-B401-32ACE516EFB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951143-043C-4622-9439-948C7660072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ED5CE8E-74DF-4423-B401-32ACE516EFB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951143-043C-4622-9439-948C7660072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A51ABC7B-9733-4986-9B27-B0D21D82E53F}"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A353833D-3D2D-45DE-AF2A-8A562D897CF8}"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99A75962-1BF2-4EED-8456-ED10E0228707}"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ED5CE8E-74DF-4423-B401-32ACE516EFB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951143-043C-4622-9439-948C7660072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EED5CE8E-74DF-4423-B401-32ACE516EFB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951143-043C-4622-9439-948C7660072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ED5CE8E-74DF-4423-B401-32ACE516EFB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A951143-043C-4622-9439-948C7660072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ED5CE8E-74DF-4423-B401-32ACE516EFB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A951143-043C-4622-9439-948C7660072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ED5CE8E-74DF-4423-B401-32ACE516EFB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A951143-043C-4622-9439-948C7660072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5CE8E-74DF-4423-B401-32ACE516EFB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A951143-043C-4622-9439-948C7660072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EED5CE8E-74DF-4423-B401-32ACE516EFB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A951143-043C-4622-9439-948C7660072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EED5CE8E-74DF-4423-B401-32ACE516EFB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A951143-043C-4622-9439-948C7660072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5CE8E-74DF-4423-B401-32ACE516EFBF}"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51143-043C-4622-9439-948C7660072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17.emf"/><Relationship Id="rId7" Type="http://schemas.openxmlformats.org/officeDocument/2006/relationships/oleObject" Target="../embeddings/oleObject15.bin"/><Relationship Id="rId6" Type="http://schemas.openxmlformats.org/officeDocument/2006/relationships/image" Target="../media/image16.emf"/><Relationship Id="rId5" Type="http://schemas.openxmlformats.org/officeDocument/2006/relationships/oleObject" Target="../embeddings/oleObject14.bin"/><Relationship Id="rId4" Type="http://schemas.openxmlformats.org/officeDocument/2006/relationships/image" Target="../media/image15.emf"/><Relationship Id="rId3" Type="http://schemas.openxmlformats.org/officeDocument/2006/relationships/oleObject" Target="../embeddings/oleObject13.bin"/><Relationship Id="rId25" Type="http://schemas.openxmlformats.org/officeDocument/2006/relationships/vmlDrawing" Target="../drawings/vmlDrawing5.vml"/><Relationship Id="rId24" Type="http://schemas.openxmlformats.org/officeDocument/2006/relationships/slideLayout" Target="../slideLayouts/slideLayout7.xml"/><Relationship Id="rId23" Type="http://schemas.openxmlformats.org/officeDocument/2006/relationships/image" Target="../media/image1.emf"/><Relationship Id="rId22" Type="http://schemas.openxmlformats.org/officeDocument/2006/relationships/image" Target="../media/image24.emf"/><Relationship Id="rId21" Type="http://schemas.openxmlformats.org/officeDocument/2006/relationships/oleObject" Target="../embeddings/oleObject22.bin"/><Relationship Id="rId20" Type="http://schemas.openxmlformats.org/officeDocument/2006/relationships/image" Target="../media/image23.emf"/><Relationship Id="rId2" Type="http://schemas.openxmlformats.org/officeDocument/2006/relationships/image" Target="../media/image14.emf"/><Relationship Id="rId19" Type="http://schemas.openxmlformats.org/officeDocument/2006/relationships/oleObject" Target="../embeddings/oleObject21.bin"/><Relationship Id="rId18" Type="http://schemas.openxmlformats.org/officeDocument/2006/relationships/image" Target="../media/image22.emf"/><Relationship Id="rId17" Type="http://schemas.openxmlformats.org/officeDocument/2006/relationships/oleObject" Target="../embeddings/oleObject20.bin"/><Relationship Id="rId16" Type="http://schemas.openxmlformats.org/officeDocument/2006/relationships/image" Target="../media/image21.emf"/><Relationship Id="rId15" Type="http://schemas.openxmlformats.org/officeDocument/2006/relationships/oleObject" Target="../embeddings/oleObject19.bin"/><Relationship Id="rId14" Type="http://schemas.openxmlformats.org/officeDocument/2006/relationships/image" Target="../media/image20.emf"/><Relationship Id="rId13" Type="http://schemas.openxmlformats.org/officeDocument/2006/relationships/oleObject" Target="../embeddings/oleObject18.bin"/><Relationship Id="rId12" Type="http://schemas.openxmlformats.org/officeDocument/2006/relationships/image" Target="../media/image19.emf"/><Relationship Id="rId11" Type="http://schemas.openxmlformats.org/officeDocument/2006/relationships/oleObject" Target="../embeddings/oleObject17.bin"/><Relationship Id="rId10" Type="http://schemas.openxmlformats.org/officeDocument/2006/relationships/image" Target="../media/image18.emf"/><Relationship Id="rId1" Type="http://schemas.openxmlformats.org/officeDocument/2006/relationships/oleObject" Target="../embeddings/oleObject12.bin"/></Relationships>
</file>

<file path=ppt/slides/_rels/slide100.xml.rels><?xml version="1.0" encoding="UTF-8" standalone="yes"?>
<Relationships xmlns="http://schemas.openxmlformats.org/package/2006/relationships"><Relationship Id="rId8" Type="http://schemas.openxmlformats.org/officeDocument/2006/relationships/vmlDrawing" Target="../drawings/vmlDrawing91.vml"/><Relationship Id="rId7" Type="http://schemas.openxmlformats.org/officeDocument/2006/relationships/slideLayout" Target="../slideLayouts/slideLayout2.xml"/><Relationship Id="rId6" Type="http://schemas.openxmlformats.org/officeDocument/2006/relationships/image" Target="../media/image646.png"/><Relationship Id="rId5" Type="http://schemas.openxmlformats.org/officeDocument/2006/relationships/oleObject" Target="../embeddings/oleObject637.bin"/><Relationship Id="rId4" Type="http://schemas.openxmlformats.org/officeDocument/2006/relationships/image" Target="../media/image645.png"/><Relationship Id="rId3" Type="http://schemas.openxmlformats.org/officeDocument/2006/relationships/oleObject" Target="../embeddings/oleObject636.bin"/><Relationship Id="rId2" Type="http://schemas.openxmlformats.org/officeDocument/2006/relationships/image" Target="../media/image644.png"/><Relationship Id="rId1" Type="http://schemas.openxmlformats.org/officeDocument/2006/relationships/image" Target="../media/image643.png"/></Relationships>
</file>

<file path=ppt/slides/_rels/slide10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648.png"/><Relationship Id="rId1" Type="http://schemas.openxmlformats.org/officeDocument/2006/relationships/image" Target="../media/image647.png"/></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48.png"/><Relationship Id="rId1" Type="http://schemas.openxmlformats.org/officeDocument/2006/relationships/image" Target="../media/image643.png"/></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43.png"/><Relationship Id="rId1" Type="http://schemas.openxmlformats.org/officeDocument/2006/relationships/image" Target="../media/image644.png"/></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44.png"/><Relationship Id="rId1" Type="http://schemas.openxmlformats.org/officeDocument/2006/relationships/image" Target="../media/image647.png"/></Relationships>
</file>

<file path=ppt/slides/_rels/slide105.xml.rels><?xml version="1.0" encoding="UTF-8" standalone="yes"?>
<Relationships xmlns="http://schemas.openxmlformats.org/package/2006/relationships"><Relationship Id="rId4" Type="http://schemas.openxmlformats.org/officeDocument/2006/relationships/vmlDrawing" Target="../drawings/vmlDrawing92.vml"/><Relationship Id="rId3" Type="http://schemas.openxmlformats.org/officeDocument/2006/relationships/slideLayout" Target="../slideLayouts/slideLayout2.xml"/><Relationship Id="rId2" Type="http://schemas.openxmlformats.org/officeDocument/2006/relationships/image" Target="../media/image649.png"/><Relationship Id="rId1" Type="http://schemas.openxmlformats.org/officeDocument/2006/relationships/oleObject" Target="../embeddings/oleObject638.bin"/></Relationships>
</file>

<file path=ppt/slides/_rels/slide106.xml.rels><?xml version="1.0" encoding="UTF-8" standalone="yes"?>
<Relationships xmlns="http://schemas.openxmlformats.org/package/2006/relationships"><Relationship Id="rId9" Type="http://schemas.openxmlformats.org/officeDocument/2006/relationships/oleObject" Target="../embeddings/oleObject643.bin"/><Relationship Id="rId8" Type="http://schemas.openxmlformats.org/officeDocument/2006/relationships/image" Target="../media/image653.wmf"/><Relationship Id="rId7" Type="http://schemas.openxmlformats.org/officeDocument/2006/relationships/oleObject" Target="../embeddings/oleObject642.bin"/><Relationship Id="rId6" Type="http://schemas.openxmlformats.org/officeDocument/2006/relationships/image" Target="../media/image652.wmf"/><Relationship Id="rId5" Type="http://schemas.openxmlformats.org/officeDocument/2006/relationships/oleObject" Target="../embeddings/oleObject641.bin"/><Relationship Id="rId4" Type="http://schemas.openxmlformats.org/officeDocument/2006/relationships/image" Target="../media/image651.wmf"/><Relationship Id="rId3" Type="http://schemas.openxmlformats.org/officeDocument/2006/relationships/oleObject" Target="../embeddings/oleObject640.bin"/><Relationship Id="rId2" Type="http://schemas.openxmlformats.org/officeDocument/2006/relationships/image" Target="../media/image650.emf"/><Relationship Id="rId18" Type="http://schemas.openxmlformats.org/officeDocument/2006/relationships/vmlDrawing" Target="../drawings/vmlDrawing93.vml"/><Relationship Id="rId17" Type="http://schemas.openxmlformats.org/officeDocument/2006/relationships/slideLayout" Target="../slideLayouts/slideLayout2.xml"/><Relationship Id="rId16" Type="http://schemas.openxmlformats.org/officeDocument/2006/relationships/image" Target="../media/image657.wmf"/><Relationship Id="rId15" Type="http://schemas.openxmlformats.org/officeDocument/2006/relationships/oleObject" Target="../embeddings/oleObject646.bin"/><Relationship Id="rId14" Type="http://schemas.openxmlformats.org/officeDocument/2006/relationships/image" Target="../media/image656.wmf"/><Relationship Id="rId13" Type="http://schemas.openxmlformats.org/officeDocument/2006/relationships/oleObject" Target="../embeddings/oleObject645.bin"/><Relationship Id="rId12" Type="http://schemas.openxmlformats.org/officeDocument/2006/relationships/image" Target="../media/image655.wmf"/><Relationship Id="rId11" Type="http://schemas.openxmlformats.org/officeDocument/2006/relationships/oleObject" Target="../embeddings/oleObject644.bin"/><Relationship Id="rId10" Type="http://schemas.openxmlformats.org/officeDocument/2006/relationships/image" Target="../media/image654.png"/><Relationship Id="rId1" Type="http://schemas.openxmlformats.org/officeDocument/2006/relationships/oleObject" Target="../embeddings/oleObject639.bin"/></Relationships>
</file>

<file path=ppt/slides/_rels/slide107.xml.rels><?xml version="1.0" encoding="UTF-8" standalone="yes"?>
<Relationships xmlns="http://schemas.openxmlformats.org/package/2006/relationships"><Relationship Id="rId9" Type="http://schemas.openxmlformats.org/officeDocument/2006/relationships/oleObject" Target="../embeddings/oleObject651.bin"/><Relationship Id="rId8" Type="http://schemas.openxmlformats.org/officeDocument/2006/relationships/image" Target="../media/image661.wmf"/><Relationship Id="rId7" Type="http://schemas.openxmlformats.org/officeDocument/2006/relationships/oleObject" Target="../embeddings/oleObject650.bin"/><Relationship Id="rId6" Type="http://schemas.openxmlformats.org/officeDocument/2006/relationships/image" Target="../media/image660.wmf"/><Relationship Id="rId5" Type="http://schemas.openxmlformats.org/officeDocument/2006/relationships/oleObject" Target="../embeddings/oleObject649.bin"/><Relationship Id="rId4" Type="http://schemas.openxmlformats.org/officeDocument/2006/relationships/image" Target="../media/image659.emf"/><Relationship Id="rId3" Type="http://schemas.openxmlformats.org/officeDocument/2006/relationships/oleObject" Target="../embeddings/oleObject648.bin"/><Relationship Id="rId2" Type="http://schemas.openxmlformats.org/officeDocument/2006/relationships/image" Target="../media/image658.png"/><Relationship Id="rId14" Type="http://schemas.openxmlformats.org/officeDocument/2006/relationships/vmlDrawing" Target="../drawings/vmlDrawing94.vml"/><Relationship Id="rId13" Type="http://schemas.openxmlformats.org/officeDocument/2006/relationships/slideLayout" Target="../slideLayouts/slideLayout2.xml"/><Relationship Id="rId12" Type="http://schemas.openxmlformats.org/officeDocument/2006/relationships/image" Target="../media/image663.wmf"/><Relationship Id="rId11" Type="http://schemas.openxmlformats.org/officeDocument/2006/relationships/oleObject" Target="../embeddings/oleObject652.bin"/><Relationship Id="rId10" Type="http://schemas.openxmlformats.org/officeDocument/2006/relationships/image" Target="../media/image662.wmf"/><Relationship Id="rId1" Type="http://schemas.openxmlformats.org/officeDocument/2006/relationships/oleObject" Target="../embeddings/oleObject647.bin"/></Relationships>
</file>

<file path=ppt/slides/_rels/slide108.xml.rels><?xml version="1.0" encoding="UTF-8" standalone="yes"?>
<Relationships xmlns="http://schemas.openxmlformats.org/package/2006/relationships"><Relationship Id="rId9" Type="http://schemas.openxmlformats.org/officeDocument/2006/relationships/oleObject" Target="../embeddings/oleObject657.bin"/><Relationship Id="rId8" Type="http://schemas.openxmlformats.org/officeDocument/2006/relationships/image" Target="../media/image667.wmf"/><Relationship Id="rId7" Type="http://schemas.openxmlformats.org/officeDocument/2006/relationships/oleObject" Target="../embeddings/oleObject656.bin"/><Relationship Id="rId6" Type="http://schemas.openxmlformats.org/officeDocument/2006/relationships/image" Target="../media/image666.wmf"/><Relationship Id="rId5" Type="http://schemas.openxmlformats.org/officeDocument/2006/relationships/oleObject" Target="../embeddings/oleObject655.bin"/><Relationship Id="rId4" Type="http://schemas.openxmlformats.org/officeDocument/2006/relationships/image" Target="../media/image665.wmf"/><Relationship Id="rId3" Type="http://schemas.openxmlformats.org/officeDocument/2006/relationships/oleObject" Target="../embeddings/oleObject654.bin"/><Relationship Id="rId2" Type="http://schemas.openxmlformats.org/officeDocument/2006/relationships/image" Target="../media/image664.png"/><Relationship Id="rId14" Type="http://schemas.openxmlformats.org/officeDocument/2006/relationships/vmlDrawing" Target="../drawings/vmlDrawing95.vml"/><Relationship Id="rId13" Type="http://schemas.openxmlformats.org/officeDocument/2006/relationships/slideLayout" Target="../slideLayouts/slideLayout2.xml"/><Relationship Id="rId12" Type="http://schemas.openxmlformats.org/officeDocument/2006/relationships/image" Target="../media/image648.png"/><Relationship Id="rId11" Type="http://schemas.openxmlformats.org/officeDocument/2006/relationships/image" Target="../media/image647.png"/><Relationship Id="rId10" Type="http://schemas.openxmlformats.org/officeDocument/2006/relationships/image" Target="../media/image668.png"/><Relationship Id="rId1" Type="http://schemas.openxmlformats.org/officeDocument/2006/relationships/oleObject" Target="../embeddings/oleObject653.bin"/></Relationships>
</file>

<file path=ppt/slides/_rels/slide11.xml.rels><?xml version="1.0" encoding="UTF-8" standalone="yes"?>
<Relationships xmlns="http://schemas.openxmlformats.org/package/2006/relationships"><Relationship Id="rId9" Type="http://schemas.openxmlformats.org/officeDocument/2006/relationships/vmlDrawing" Target="../drawings/vmlDrawing6.vml"/><Relationship Id="rId8" Type="http://schemas.openxmlformats.org/officeDocument/2006/relationships/slideLayout" Target="../slideLayouts/slideLayout7.xml"/><Relationship Id="rId7" Type="http://schemas.openxmlformats.org/officeDocument/2006/relationships/image" Target="../media/image1.emf"/><Relationship Id="rId6" Type="http://schemas.openxmlformats.org/officeDocument/2006/relationships/image" Target="../media/image27.wmf"/><Relationship Id="rId5" Type="http://schemas.openxmlformats.org/officeDocument/2006/relationships/oleObject" Target="../embeddings/oleObject25.bin"/><Relationship Id="rId4" Type="http://schemas.openxmlformats.org/officeDocument/2006/relationships/image" Target="../media/image26.emf"/><Relationship Id="rId3" Type="http://schemas.openxmlformats.org/officeDocument/2006/relationships/oleObject" Target="../embeddings/oleObject24.bin"/><Relationship Id="rId2" Type="http://schemas.openxmlformats.org/officeDocument/2006/relationships/image" Target="../media/image25.emf"/><Relationship Id="rId1" Type="http://schemas.openxmlformats.org/officeDocument/2006/relationships/oleObject" Target="../embeddings/oleObject23.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30.bin"/><Relationship Id="rId8" Type="http://schemas.openxmlformats.org/officeDocument/2006/relationships/image" Target="../media/image31.emf"/><Relationship Id="rId7" Type="http://schemas.openxmlformats.org/officeDocument/2006/relationships/oleObject" Target="../embeddings/oleObject29.bin"/><Relationship Id="rId6" Type="http://schemas.openxmlformats.org/officeDocument/2006/relationships/image" Target="../media/image30.emf"/><Relationship Id="rId5" Type="http://schemas.openxmlformats.org/officeDocument/2006/relationships/oleObject" Target="../embeddings/oleObject28.bin"/><Relationship Id="rId4" Type="http://schemas.openxmlformats.org/officeDocument/2006/relationships/image" Target="../media/image29.emf"/><Relationship Id="rId3" Type="http://schemas.openxmlformats.org/officeDocument/2006/relationships/oleObject" Target="../embeddings/oleObject27.bin"/><Relationship Id="rId2" Type="http://schemas.openxmlformats.org/officeDocument/2006/relationships/image" Target="../media/image28.wmf"/><Relationship Id="rId15" Type="http://schemas.openxmlformats.org/officeDocument/2006/relationships/vmlDrawing" Target="../drawings/vmlDrawing7.vml"/><Relationship Id="rId14" Type="http://schemas.openxmlformats.org/officeDocument/2006/relationships/slideLayout" Target="../slideLayouts/slideLayout7.xml"/><Relationship Id="rId13" Type="http://schemas.openxmlformats.org/officeDocument/2006/relationships/image" Target="../media/image1.emf"/><Relationship Id="rId12" Type="http://schemas.openxmlformats.org/officeDocument/2006/relationships/image" Target="../media/image33.emf"/><Relationship Id="rId11" Type="http://schemas.openxmlformats.org/officeDocument/2006/relationships/oleObject" Target="../embeddings/oleObject31.bin"/><Relationship Id="rId10" Type="http://schemas.openxmlformats.org/officeDocument/2006/relationships/image" Target="../media/image32.emf"/><Relationship Id="rId1" Type="http://schemas.openxmlformats.org/officeDocument/2006/relationships/oleObject" Target="../embeddings/oleObject26.bin"/></Relationships>
</file>

<file path=ppt/slides/_rels/slide13.xml.rels><?xml version="1.0" encoding="UTF-8" standalone="yes"?>
<Relationships xmlns="http://schemas.openxmlformats.org/package/2006/relationships"><Relationship Id="rId7" Type="http://schemas.openxmlformats.org/officeDocument/2006/relationships/vmlDrawing" Target="../drawings/vmlDrawing8.vml"/><Relationship Id="rId6" Type="http://schemas.openxmlformats.org/officeDocument/2006/relationships/slideLayout" Target="../slideLayouts/slideLayout7.xml"/><Relationship Id="rId5" Type="http://schemas.openxmlformats.org/officeDocument/2006/relationships/image" Target="../media/image1.emf"/><Relationship Id="rId4" Type="http://schemas.openxmlformats.org/officeDocument/2006/relationships/image" Target="../media/image35.emf"/><Relationship Id="rId3" Type="http://schemas.openxmlformats.org/officeDocument/2006/relationships/oleObject" Target="../embeddings/oleObject33.bin"/><Relationship Id="rId2" Type="http://schemas.openxmlformats.org/officeDocument/2006/relationships/image" Target="../media/image34.emf"/><Relationship Id="rId1" Type="http://schemas.openxmlformats.org/officeDocument/2006/relationships/oleObject" Target="../embeddings/oleObject32.bin"/></Relationships>
</file>

<file path=ppt/slides/_rels/slide14.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7.xml"/><Relationship Id="rId7" Type="http://schemas.openxmlformats.org/officeDocument/2006/relationships/image" Target="../media/image1.emf"/><Relationship Id="rId6" Type="http://schemas.openxmlformats.org/officeDocument/2006/relationships/image" Target="../media/image38.emf"/><Relationship Id="rId5" Type="http://schemas.openxmlformats.org/officeDocument/2006/relationships/oleObject" Target="../embeddings/oleObject36.bin"/><Relationship Id="rId4" Type="http://schemas.openxmlformats.org/officeDocument/2006/relationships/image" Target="../media/image37.emf"/><Relationship Id="rId3" Type="http://schemas.openxmlformats.org/officeDocument/2006/relationships/oleObject" Target="../embeddings/oleObject35.bin"/><Relationship Id="rId2" Type="http://schemas.openxmlformats.org/officeDocument/2006/relationships/image" Target="../media/image36.emf"/><Relationship Id="rId1" Type="http://schemas.openxmlformats.org/officeDocument/2006/relationships/oleObject" Target="../embeddings/oleObject34.bin"/></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41.bin"/><Relationship Id="rId8" Type="http://schemas.openxmlformats.org/officeDocument/2006/relationships/image" Target="../media/image42.emf"/><Relationship Id="rId7" Type="http://schemas.openxmlformats.org/officeDocument/2006/relationships/oleObject" Target="../embeddings/oleObject40.bin"/><Relationship Id="rId6" Type="http://schemas.openxmlformats.org/officeDocument/2006/relationships/image" Target="../media/image41.emf"/><Relationship Id="rId5" Type="http://schemas.openxmlformats.org/officeDocument/2006/relationships/oleObject" Target="../embeddings/oleObject39.bin"/><Relationship Id="rId4" Type="http://schemas.openxmlformats.org/officeDocument/2006/relationships/image" Target="../media/image40.emf"/><Relationship Id="rId3" Type="http://schemas.openxmlformats.org/officeDocument/2006/relationships/oleObject" Target="../embeddings/oleObject38.bin"/><Relationship Id="rId2" Type="http://schemas.openxmlformats.org/officeDocument/2006/relationships/image" Target="../media/image39.emf"/><Relationship Id="rId13" Type="http://schemas.openxmlformats.org/officeDocument/2006/relationships/vmlDrawing" Target="../drawings/vmlDrawing10.vml"/><Relationship Id="rId12" Type="http://schemas.openxmlformats.org/officeDocument/2006/relationships/slideLayout" Target="../slideLayouts/slideLayout7.xml"/><Relationship Id="rId11" Type="http://schemas.openxmlformats.org/officeDocument/2006/relationships/image" Target="../media/image1.emf"/><Relationship Id="rId10" Type="http://schemas.openxmlformats.org/officeDocument/2006/relationships/image" Target="../media/image43.emf"/><Relationship Id="rId1" Type="http://schemas.openxmlformats.org/officeDocument/2006/relationships/oleObject" Target="../embeddings/oleObject37.bin"/></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7.xml"/><Relationship Id="rId6" Type="http://schemas.openxmlformats.org/officeDocument/2006/relationships/image" Target="../media/image1.emf"/><Relationship Id="rId5" Type="http://schemas.openxmlformats.org/officeDocument/2006/relationships/image" Target="../media/image4.jpeg"/><Relationship Id="rId4" Type="http://schemas.openxmlformats.org/officeDocument/2006/relationships/image" Target="../media/image45.emf"/><Relationship Id="rId3" Type="http://schemas.openxmlformats.org/officeDocument/2006/relationships/oleObject" Target="../embeddings/oleObject43.bin"/><Relationship Id="rId2" Type="http://schemas.openxmlformats.org/officeDocument/2006/relationships/image" Target="../media/image44.emf"/><Relationship Id="rId1" Type="http://schemas.openxmlformats.org/officeDocument/2006/relationships/oleObject" Target="../embeddings/oleObject42.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48.bin"/><Relationship Id="rId8" Type="http://schemas.openxmlformats.org/officeDocument/2006/relationships/image" Target="../media/image49.emf"/><Relationship Id="rId7" Type="http://schemas.openxmlformats.org/officeDocument/2006/relationships/oleObject" Target="../embeddings/oleObject47.bin"/><Relationship Id="rId6" Type="http://schemas.openxmlformats.org/officeDocument/2006/relationships/image" Target="../media/image48.emf"/><Relationship Id="rId5" Type="http://schemas.openxmlformats.org/officeDocument/2006/relationships/oleObject" Target="../embeddings/oleObject46.bin"/><Relationship Id="rId4" Type="http://schemas.openxmlformats.org/officeDocument/2006/relationships/image" Target="../media/image47.emf"/><Relationship Id="rId3" Type="http://schemas.openxmlformats.org/officeDocument/2006/relationships/oleObject" Target="../embeddings/oleObject45.bin"/><Relationship Id="rId2" Type="http://schemas.openxmlformats.org/officeDocument/2006/relationships/image" Target="../media/image46.emf"/><Relationship Id="rId17" Type="http://schemas.openxmlformats.org/officeDocument/2006/relationships/vmlDrawing" Target="../drawings/vmlDrawing12.vml"/><Relationship Id="rId16" Type="http://schemas.openxmlformats.org/officeDocument/2006/relationships/slideLayout" Target="../slideLayouts/slideLayout7.xml"/><Relationship Id="rId15" Type="http://schemas.openxmlformats.org/officeDocument/2006/relationships/image" Target="../media/image1.emf"/><Relationship Id="rId14" Type="http://schemas.openxmlformats.org/officeDocument/2006/relationships/image" Target="../media/image52.emf"/><Relationship Id="rId13" Type="http://schemas.openxmlformats.org/officeDocument/2006/relationships/oleObject" Target="../embeddings/oleObject50.bin"/><Relationship Id="rId12" Type="http://schemas.openxmlformats.org/officeDocument/2006/relationships/image" Target="../media/image51.emf"/><Relationship Id="rId11" Type="http://schemas.openxmlformats.org/officeDocument/2006/relationships/oleObject" Target="../embeddings/oleObject49.bin"/><Relationship Id="rId10" Type="http://schemas.openxmlformats.org/officeDocument/2006/relationships/image" Target="../media/image50.emf"/><Relationship Id="rId1" Type="http://schemas.openxmlformats.org/officeDocument/2006/relationships/oleObject" Target="../embeddings/oleObject44.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55.bin"/><Relationship Id="rId8" Type="http://schemas.openxmlformats.org/officeDocument/2006/relationships/image" Target="../media/image56.emf"/><Relationship Id="rId7" Type="http://schemas.openxmlformats.org/officeDocument/2006/relationships/oleObject" Target="../embeddings/oleObject54.bin"/><Relationship Id="rId6" Type="http://schemas.openxmlformats.org/officeDocument/2006/relationships/image" Target="../media/image55.emf"/><Relationship Id="rId5" Type="http://schemas.openxmlformats.org/officeDocument/2006/relationships/oleObject" Target="../embeddings/oleObject53.bin"/><Relationship Id="rId4" Type="http://schemas.openxmlformats.org/officeDocument/2006/relationships/image" Target="../media/image54.emf"/><Relationship Id="rId3" Type="http://schemas.openxmlformats.org/officeDocument/2006/relationships/oleObject" Target="../embeddings/oleObject52.bin"/><Relationship Id="rId2" Type="http://schemas.openxmlformats.org/officeDocument/2006/relationships/image" Target="../media/image53.emf"/><Relationship Id="rId14" Type="http://schemas.openxmlformats.org/officeDocument/2006/relationships/vmlDrawing" Target="../drawings/vmlDrawing13.vml"/><Relationship Id="rId13" Type="http://schemas.openxmlformats.org/officeDocument/2006/relationships/slideLayout" Target="../slideLayouts/slideLayout7.xml"/><Relationship Id="rId12" Type="http://schemas.openxmlformats.org/officeDocument/2006/relationships/image" Target="../media/image1.emf"/><Relationship Id="rId11" Type="http://schemas.openxmlformats.org/officeDocument/2006/relationships/image" Target="../media/image4.jpeg"/><Relationship Id="rId10" Type="http://schemas.openxmlformats.org/officeDocument/2006/relationships/image" Target="../media/image57.emf"/><Relationship Id="rId1" Type="http://schemas.openxmlformats.org/officeDocument/2006/relationships/oleObject" Target="../embeddings/oleObject51.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61.emf"/><Relationship Id="rId7" Type="http://schemas.openxmlformats.org/officeDocument/2006/relationships/oleObject" Target="../embeddings/oleObject59.bin"/><Relationship Id="rId6" Type="http://schemas.openxmlformats.org/officeDocument/2006/relationships/image" Target="../media/image60.emf"/><Relationship Id="rId5" Type="http://schemas.openxmlformats.org/officeDocument/2006/relationships/oleObject" Target="../embeddings/oleObject58.bin"/><Relationship Id="rId4" Type="http://schemas.openxmlformats.org/officeDocument/2006/relationships/image" Target="../media/image59.emf"/><Relationship Id="rId3" Type="http://schemas.openxmlformats.org/officeDocument/2006/relationships/oleObject" Target="../embeddings/oleObject57.bin"/><Relationship Id="rId2" Type="http://schemas.openxmlformats.org/officeDocument/2006/relationships/image" Target="../media/image58.wmf"/><Relationship Id="rId13" Type="http://schemas.openxmlformats.org/officeDocument/2006/relationships/vmlDrawing" Target="../drawings/vmlDrawing14.vml"/><Relationship Id="rId12" Type="http://schemas.openxmlformats.org/officeDocument/2006/relationships/slideLayout" Target="../slideLayouts/slideLayout7.xml"/><Relationship Id="rId11" Type="http://schemas.openxmlformats.org/officeDocument/2006/relationships/image" Target="../media/image1.emf"/><Relationship Id="rId10" Type="http://schemas.openxmlformats.org/officeDocument/2006/relationships/image" Target="../media/image62.emf"/><Relationship Id="rId1" Type="http://schemas.openxmlformats.org/officeDocument/2006/relationships/oleObject" Target="../embeddings/oleObject56.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65.bin"/><Relationship Id="rId8" Type="http://schemas.openxmlformats.org/officeDocument/2006/relationships/image" Target="../media/image66.emf"/><Relationship Id="rId7" Type="http://schemas.openxmlformats.org/officeDocument/2006/relationships/oleObject" Target="../embeddings/oleObject64.bin"/><Relationship Id="rId6" Type="http://schemas.openxmlformats.org/officeDocument/2006/relationships/image" Target="../media/image65.emf"/><Relationship Id="rId5" Type="http://schemas.openxmlformats.org/officeDocument/2006/relationships/oleObject" Target="../embeddings/oleObject63.bin"/><Relationship Id="rId4" Type="http://schemas.openxmlformats.org/officeDocument/2006/relationships/image" Target="../media/image64.emf"/><Relationship Id="rId3" Type="http://schemas.openxmlformats.org/officeDocument/2006/relationships/oleObject" Target="../embeddings/oleObject62.bin"/><Relationship Id="rId2" Type="http://schemas.openxmlformats.org/officeDocument/2006/relationships/image" Target="../media/image63.emf"/><Relationship Id="rId13" Type="http://schemas.openxmlformats.org/officeDocument/2006/relationships/vmlDrawing" Target="../drawings/vmlDrawing15.vml"/><Relationship Id="rId12" Type="http://schemas.openxmlformats.org/officeDocument/2006/relationships/slideLayout" Target="../slideLayouts/slideLayout7.xml"/><Relationship Id="rId11" Type="http://schemas.openxmlformats.org/officeDocument/2006/relationships/image" Target="../media/image1.emf"/><Relationship Id="rId10" Type="http://schemas.openxmlformats.org/officeDocument/2006/relationships/image" Target="../media/image67.emf"/><Relationship Id="rId1" Type="http://schemas.openxmlformats.org/officeDocument/2006/relationships/oleObject" Target="../embeddings/oleObject61.bin"/></Relationships>
</file>

<file path=ppt/slides/_rels/slide22.xml.rels><?xml version="1.0" encoding="UTF-8" standalone="yes"?>
<Relationships xmlns="http://schemas.openxmlformats.org/package/2006/relationships"><Relationship Id="rId9" Type="http://schemas.openxmlformats.org/officeDocument/2006/relationships/vmlDrawing" Target="../drawings/vmlDrawing16.vml"/><Relationship Id="rId8" Type="http://schemas.openxmlformats.org/officeDocument/2006/relationships/slideLayout" Target="../slideLayouts/slideLayout7.xml"/><Relationship Id="rId7" Type="http://schemas.openxmlformats.org/officeDocument/2006/relationships/image" Target="../media/image1.emf"/><Relationship Id="rId6" Type="http://schemas.openxmlformats.org/officeDocument/2006/relationships/image" Target="../media/image70.emf"/><Relationship Id="rId5" Type="http://schemas.openxmlformats.org/officeDocument/2006/relationships/oleObject" Target="../embeddings/oleObject68.bin"/><Relationship Id="rId4" Type="http://schemas.openxmlformats.org/officeDocument/2006/relationships/image" Target="../media/image69.emf"/><Relationship Id="rId3" Type="http://schemas.openxmlformats.org/officeDocument/2006/relationships/oleObject" Target="../embeddings/oleObject67.bin"/><Relationship Id="rId2" Type="http://schemas.openxmlformats.org/officeDocument/2006/relationships/image" Target="../media/image68.emf"/><Relationship Id="rId1" Type="http://schemas.openxmlformats.org/officeDocument/2006/relationships/oleObject" Target="../embeddings/oleObject66.bin"/></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73.bin"/><Relationship Id="rId8" Type="http://schemas.openxmlformats.org/officeDocument/2006/relationships/image" Target="../media/image74.emf"/><Relationship Id="rId7" Type="http://schemas.openxmlformats.org/officeDocument/2006/relationships/oleObject" Target="../embeddings/oleObject72.bin"/><Relationship Id="rId6" Type="http://schemas.openxmlformats.org/officeDocument/2006/relationships/image" Target="../media/image73.emf"/><Relationship Id="rId5" Type="http://schemas.openxmlformats.org/officeDocument/2006/relationships/oleObject" Target="../embeddings/oleObject71.bin"/><Relationship Id="rId4" Type="http://schemas.openxmlformats.org/officeDocument/2006/relationships/image" Target="../media/image72.emf"/><Relationship Id="rId3" Type="http://schemas.openxmlformats.org/officeDocument/2006/relationships/oleObject" Target="../embeddings/oleObject70.bin"/><Relationship Id="rId2" Type="http://schemas.openxmlformats.org/officeDocument/2006/relationships/image" Target="../media/image71.emf"/><Relationship Id="rId15" Type="http://schemas.openxmlformats.org/officeDocument/2006/relationships/vmlDrawing" Target="../drawings/vmlDrawing17.vml"/><Relationship Id="rId14" Type="http://schemas.openxmlformats.org/officeDocument/2006/relationships/slideLayout" Target="../slideLayouts/slideLayout7.xml"/><Relationship Id="rId13" Type="http://schemas.openxmlformats.org/officeDocument/2006/relationships/image" Target="../media/image1.emf"/><Relationship Id="rId12" Type="http://schemas.openxmlformats.org/officeDocument/2006/relationships/image" Target="../media/image76.emf"/><Relationship Id="rId11" Type="http://schemas.openxmlformats.org/officeDocument/2006/relationships/oleObject" Target="../embeddings/oleObject74.bin"/><Relationship Id="rId10" Type="http://schemas.openxmlformats.org/officeDocument/2006/relationships/image" Target="../media/image75.emf"/><Relationship Id="rId1" Type="http://schemas.openxmlformats.org/officeDocument/2006/relationships/oleObject" Target="../embeddings/oleObject69.bin"/></Relationships>
</file>

<file path=ppt/slides/_rels/slide25.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7.xml"/><Relationship Id="rId6" Type="http://schemas.openxmlformats.org/officeDocument/2006/relationships/image" Target="../media/image1.emf"/><Relationship Id="rId5" Type="http://schemas.openxmlformats.org/officeDocument/2006/relationships/image" Target="../media/image79.jpeg"/><Relationship Id="rId4" Type="http://schemas.openxmlformats.org/officeDocument/2006/relationships/image" Target="../media/image78.emf"/><Relationship Id="rId3" Type="http://schemas.openxmlformats.org/officeDocument/2006/relationships/oleObject" Target="../embeddings/oleObject76.bin"/><Relationship Id="rId2" Type="http://schemas.openxmlformats.org/officeDocument/2006/relationships/image" Target="../media/image77.emf"/><Relationship Id="rId1" Type="http://schemas.openxmlformats.org/officeDocument/2006/relationships/oleObject" Target="../embeddings/oleObject75.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81.bin"/><Relationship Id="rId8" Type="http://schemas.openxmlformats.org/officeDocument/2006/relationships/image" Target="../media/image83.wmf"/><Relationship Id="rId7" Type="http://schemas.openxmlformats.org/officeDocument/2006/relationships/oleObject" Target="../embeddings/oleObject80.bin"/><Relationship Id="rId6" Type="http://schemas.openxmlformats.org/officeDocument/2006/relationships/image" Target="../media/image82.emf"/><Relationship Id="rId5" Type="http://schemas.openxmlformats.org/officeDocument/2006/relationships/oleObject" Target="../embeddings/oleObject79.bin"/><Relationship Id="rId4" Type="http://schemas.openxmlformats.org/officeDocument/2006/relationships/image" Target="../media/image81.wmf"/><Relationship Id="rId34" Type="http://schemas.openxmlformats.org/officeDocument/2006/relationships/vmlDrawing" Target="../drawings/vmlDrawing19.vml"/><Relationship Id="rId33" Type="http://schemas.openxmlformats.org/officeDocument/2006/relationships/slideLayout" Target="../slideLayouts/slideLayout1.xml"/><Relationship Id="rId32" Type="http://schemas.openxmlformats.org/officeDocument/2006/relationships/image" Target="../media/image1.emf"/><Relationship Id="rId31" Type="http://schemas.openxmlformats.org/officeDocument/2006/relationships/image" Target="../media/image94.wmf"/><Relationship Id="rId30" Type="http://schemas.openxmlformats.org/officeDocument/2006/relationships/oleObject" Target="../embeddings/oleObject92.bin"/><Relationship Id="rId3" Type="http://schemas.openxmlformats.org/officeDocument/2006/relationships/oleObject" Target="../embeddings/oleObject78.bin"/><Relationship Id="rId29" Type="http://schemas.openxmlformats.org/officeDocument/2006/relationships/oleObject" Target="../embeddings/oleObject91.bin"/><Relationship Id="rId28" Type="http://schemas.openxmlformats.org/officeDocument/2006/relationships/image" Target="../media/image93.wmf"/><Relationship Id="rId27" Type="http://schemas.openxmlformats.org/officeDocument/2006/relationships/oleObject" Target="../embeddings/oleObject90.bin"/><Relationship Id="rId26" Type="http://schemas.openxmlformats.org/officeDocument/2006/relationships/image" Target="../media/image92.wmf"/><Relationship Id="rId25" Type="http://schemas.openxmlformats.org/officeDocument/2006/relationships/oleObject" Target="../embeddings/oleObject89.bin"/><Relationship Id="rId24" Type="http://schemas.openxmlformats.org/officeDocument/2006/relationships/image" Target="../media/image91.wmf"/><Relationship Id="rId23" Type="http://schemas.openxmlformats.org/officeDocument/2006/relationships/oleObject" Target="../embeddings/oleObject88.bin"/><Relationship Id="rId22" Type="http://schemas.openxmlformats.org/officeDocument/2006/relationships/image" Target="../media/image90.wmf"/><Relationship Id="rId21" Type="http://schemas.openxmlformats.org/officeDocument/2006/relationships/oleObject" Target="../embeddings/oleObject87.bin"/><Relationship Id="rId20" Type="http://schemas.openxmlformats.org/officeDocument/2006/relationships/image" Target="../media/image89.wmf"/><Relationship Id="rId2" Type="http://schemas.openxmlformats.org/officeDocument/2006/relationships/image" Target="../media/image80.wmf"/><Relationship Id="rId19" Type="http://schemas.openxmlformats.org/officeDocument/2006/relationships/oleObject" Target="../embeddings/oleObject86.bin"/><Relationship Id="rId18" Type="http://schemas.openxmlformats.org/officeDocument/2006/relationships/image" Target="../media/image88.wmf"/><Relationship Id="rId17" Type="http://schemas.openxmlformats.org/officeDocument/2006/relationships/oleObject" Target="../embeddings/oleObject85.bin"/><Relationship Id="rId16" Type="http://schemas.openxmlformats.org/officeDocument/2006/relationships/image" Target="../media/image87.wmf"/><Relationship Id="rId15" Type="http://schemas.openxmlformats.org/officeDocument/2006/relationships/oleObject" Target="../embeddings/oleObject84.bin"/><Relationship Id="rId14" Type="http://schemas.openxmlformats.org/officeDocument/2006/relationships/image" Target="../media/image86.wmf"/><Relationship Id="rId13" Type="http://schemas.openxmlformats.org/officeDocument/2006/relationships/oleObject" Target="../embeddings/oleObject83.bin"/><Relationship Id="rId12" Type="http://schemas.openxmlformats.org/officeDocument/2006/relationships/image" Target="../media/image85.wmf"/><Relationship Id="rId11" Type="http://schemas.openxmlformats.org/officeDocument/2006/relationships/oleObject" Target="../embeddings/oleObject82.bin"/><Relationship Id="rId10" Type="http://schemas.openxmlformats.org/officeDocument/2006/relationships/image" Target="../media/image84.wmf"/><Relationship Id="rId1" Type="http://schemas.openxmlformats.org/officeDocument/2006/relationships/oleObject" Target="../embeddings/oleObject77.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97.bin"/><Relationship Id="rId8" Type="http://schemas.openxmlformats.org/officeDocument/2006/relationships/image" Target="../media/image98.emf"/><Relationship Id="rId7" Type="http://schemas.openxmlformats.org/officeDocument/2006/relationships/oleObject" Target="../embeddings/oleObject96.bin"/><Relationship Id="rId6" Type="http://schemas.openxmlformats.org/officeDocument/2006/relationships/image" Target="../media/image97.wmf"/><Relationship Id="rId5" Type="http://schemas.openxmlformats.org/officeDocument/2006/relationships/oleObject" Target="../embeddings/oleObject95.bin"/><Relationship Id="rId4" Type="http://schemas.openxmlformats.org/officeDocument/2006/relationships/image" Target="../media/image96.wmf"/><Relationship Id="rId3" Type="http://schemas.openxmlformats.org/officeDocument/2006/relationships/oleObject" Target="../embeddings/oleObject94.bin"/><Relationship Id="rId20" Type="http://schemas.openxmlformats.org/officeDocument/2006/relationships/vmlDrawing" Target="../drawings/vmlDrawing20.vml"/><Relationship Id="rId2" Type="http://schemas.openxmlformats.org/officeDocument/2006/relationships/image" Target="../media/image95.wmf"/><Relationship Id="rId19" Type="http://schemas.openxmlformats.org/officeDocument/2006/relationships/slideLayout" Target="../slideLayouts/slideLayout2.xml"/><Relationship Id="rId18" Type="http://schemas.openxmlformats.org/officeDocument/2006/relationships/image" Target="../media/image1.emf"/><Relationship Id="rId17" Type="http://schemas.openxmlformats.org/officeDocument/2006/relationships/image" Target="../media/image103.png"/><Relationship Id="rId16" Type="http://schemas.openxmlformats.org/officeDocument/2006/relationships/image" Target="../media/image102.wmf"/><Relationship Id="rId15" Type="http://schemas.openxmlformats.org/officeDocument/2006/relationships/oleObject" Target="../embeddings/oleObject100.bin"/><Relationship Id="rId14" Type="http://schemas.openxmlformats.org/officeDocument/2006/relationships/image" Target="../media/image101.wmf"/><Relationship Id="rId13" Type="http://schemas.openxmlformats.org/officeDocument/2006/relationships/oleObject" Target="../embeddings/oleObject99.bin"/><Relationship Id="rId12" Type="http://schemas.openxmlformats.org/officeDocument/2006/relationships/image" Target="../media/image100.emf"/><Relationship Id="rId11" Type="http://schemas.openxmlformats.org/officeDocument/2006/relationships/oleObject" Target="../embeddings/oleObject98.bin"/><Relationship Id="rId10" Type="http://schemas.openxmlformats.org/officeDocument/2006/relationships/image" Target="../media/image99.emf"/><Relationship Id="rId1" Type="http://schemas.openxmlformats.org/officeDocument/2006/relationships/oleObject" Target="../embeddings/oleObject93.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105.bin"/><Relationship Id="rId8" Type="http://schemas.openxmlformats.org/officeDocument/2006/relationships/image" Target="../media/image107.emf"/><Relationship Id="rId7" Type="http://schemas.openxmlformats.org/officeDocument/2006/relationships/oleObject" Target="../embeddings/oleObject104.bin"/><Relationship Id="rId6" Type="http://schemas.openxmlformats.org/officeDocument/2006/relationships/image" Target="../media/image106.emf"/><Relationship Id="rId5" Type="http://schemas.openxmlformats.org/officeDocument/2006/relationships/oleObject" Target="../embeddings/oleObject103.bin"/><Relationship Id="rId4" Type="http://schemas.openxmlformats.org/officeDocument/2006/relationships/image" Target="../media/image105.emf"/><Relationship Id="rId3" Type="http://schemas.openxmlformats.org/officeDocument/2006/relationships/oleObject" Target="../embeddings/oleObject102.bin"/><Relationship Id="rId2" Type="http://schemas.openxmlformats.org/officeDocument/2006/relationships/image" Target="../media/image104.emf"/><Relationship Id="rId17" Type="http://schemas.openxmlformats.org/officeDocument/2006/relationships/vmlDrawing" Target="../drawings/vmlDrawing21.vml"/><Relationship Id="rId16" Type="http://schemas.openxmlformats.org/officeDocument/2006/relationships/slideLayout" Target="../slideLayouts/slideLayout1.xml"/><Relationship Id="rId15" Type="http://schemas.openxmlformats.org/officeDocument/2006/relationships/image" Target="../media/image1.emf"/><Relationship Id="rId14" Type="http://schemas.openxmlformats.org/officeDocument/2006/relationships/image" Target="../media/image110.wmf"/><Relationship Id="rId13" Type="http://schemas.openxmlformats.org/officeDocument/2006/relationships/oleObject" Target="../embeddings/oleObject107.bin"/><Relationship Id="rId12" Type="http://schemas.openxmlformats.org/officeDocument/2006/relationships/image" Target="../media/image109.wmf"/><Relationship Id="rId11" Type="http://schemas.openxmlformats.org/officeDocument/2006/relationships/oleObject" Target="../embeddings/oleObject106.bin"/><Relationship Id="rId10" Type="http://schemas.openxmlformats.org/officeDocument/2006/relationships/image" Target="../media/image108.emf"/><Relationship Id="rId1" Type="http://schemas.openxmlformats.org/officeDocument/2006/relationships/oleObject" Target="../embeddings/oleObject101.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12.bin"/><Relationship Id="rId8" Type="http://schemas.openxmlformats.org/officeDocument/2006/relationships/image" Target="../media/image114.emf"/><Relationship Id="rId7" Type="http://schemas.openxmlformats.org/officeDocument/2006/relationships/oleObject" Target="../embeddings/oleObject111.bin"/><Relationship Id="rId6" Type="http://schemas.openxmlformats.org/officeDocument/2006/relationships/image" Target="../media/image113.emf"/><Relationship Id="rId5" Type="http://schemas.openxmlformats.org/officeDocument/2006/relationships/oleObject" Target="../embeddings/oleObject110.bin"/><Relationship Id="rId4" Type="http://schemas.openxmlformats.org/officeDocument/2006/relationships/image" Target="../media/image112.emf"/><Relationship Id="rId3" Type="http://schemas.openxmlformats.org/officeDocument/2006/relationships/oleObject" Target="../embeddings/oleObject109.bin"/><Relationship Id="rId2" Type="http://schemas.openxmlformats.org/officeDocument/2006/relationships/image" Target="../media/image111.emf"/><Relationship Id="rId15" Type="http://schemas.openxmlformats.org/officeDocument/2006/relationships/vmlDrawing" Target="../drawings/vmlDrawing22.vml"/><Relationship Id="rId14" Type="http://schemas.openxmlformats.org/officeDocument/2006/relationships/slideLayout" Target="../slideLayouts/slideLayout7.xml"/><Relationship Id="rId13" Type="http://schemas.openxmlformats.org/officeDocument/2006/relationships/image" Target="../media/image1.emf"/><Relationship Id="rId12" Type="http://schemas.openxmlformats.org/officeDocument/2006/relationships/image" Target="../media/image116.emf"/><Relationship Id="rId11" Type="http://schemas.openxmlformats.org/officeDocument/2006/relationships/oleObject" Target="../embeddings/oleObject113.bin"/><Relationship Id="rId10" Type="http://schemas.openxmlformats.org/officeDocument/2006/relationships/image" Target="../media/image115.wmf"/><Relationship Id="rId1" Type="http://schemas.openxmlformats.org/officeDocument/2006/relationships/oleObject" Target="../embeddings/oleObject108.bin"/></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1.emf"/><Relationship Id="rId2" Type="http://schemas.openxmlformats.org/officeDocument/2006/relationships/image" Target="../media/image2.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9" Type="http://schemas.openxmlformats.org/officeDocument/2006/relationships/vmlDrawing" Target="../drawings/vmlDrawing23.vml"/><Relationship Id="rId8" Type="http://schemas.openxmlformats.org/officeDocument/2006/relationships/slideLayout" Target="../slideLayouts/slideLayout7.xml"/><Relationship Id="rId7" Type="http://schemas.openxmlformats.org/officeDocument/2006/relationships/image" Target="../media/image1.emf"/><Relationship Id="rId6" Type="http://schemas.openxmlformats.org/officeDocument/2006/relationships/image" Target="../media/image119.emf"/><Relationship Id="rId5" Type="http://schemas.openxmlformats.org/officeDocument/2006/relationships/oleObject" Target="../embeddings/oleObject116.bin"/><Relationship Id="rId4" Type="http://schemas.openxmlformats.org/officeDocument/2006/relationships/image" Target="../media/image118.emf"/><Relationship Id="rId3" Type="http://schemas.openxmlformats.org/officeDocument/2006/relationships/oleObject" Target="../embeddings/oleObject115.bin"/><Relationship Id="rId2" Type="http://schemas.openxmlformats.org/officeDocument/2006/relationships/image" Target="../media/image117.emf"/><Relationship Id="rId1" Type="http://schemas.openxmlformats.org/officeDocument/2006/relationships/oleObject" Target="../embeddings/oleObject114.bin"/></Relationships>
</file>

<file path=ppt/slides/_rels/slide31.xml.rels><?xml version="1.0" encoding="UTF-8" standalone="yes"?>
<Relationships xmlns="http://schemas.openxmlformats.org/package/2006/relationships"><Relationship Id="rId8" Type="http://schemas.openxmlformats.org/officeDocument/2006/relationships/vmlDrawing" Target="../drawings/vmlDrawing24.vml"/><Relationship Id="rId7" Type="http://schemas.openxmlformats.org/officeDocument/2006/relationships/slideLayout" Target="../slideLayouts/slideLayout7.xml"/><Relationship Id="rId6" Type="http://schemas.openxmlformats.org/officeDocument/2006/relationships/image" Target="../media/image1.emf"/><Relationship Id="rId5" Type="http://schemas.openxmlformats.org/officeDocument/2006/relationships/image" Target="../media/image79.jpeg"/><Relationship Id="rId4" Type="http://schemas.openxmlformats.org/officeDocument/2006/relationships/image" Target="../media/image121.emf"/><Relationship Id="rId3" Type="http://schemas.openxmlformats.org/officeDocument/2006/relationships/oleObject" Target="../embeddings/oleObject118.bin"/><Relationship Id="rId2" Type="http://schemas.openxmlformats.org/officeDocument/2006/relationships/image" Target="../media/image120.emf"/><Relationship Id="rId1" Type="http://schemas.openxmlformats.org/officeDocument/2006/relationships/oleObject" Target="../embeddings/oleObject117.bin"/></Relationships>
</file>

<file path=ppt/slides/_rels/slide32.xml.rels><?xml version="1.0" encoding="UTF-8" standalone="yes"?>
<Relationships xmlns="http://schemas.openxmlformats.org/package/2006/relationships"><Relationship Id="rId9" Type="http://schemas.openxmlformats.org/officeDocument/2006/relationships/image" Target="../media/image1.emf"/><Relationship Id="rId8" Type="http://schemas.openxmlformats.org/officeDocument/2006/relationships/image" Target="../media/image125.wmf"/><Relationship Id="rId7" Type="http://schemas.openxmlformats.org/officeDocument/2006/relationships/oleObject" Target="../embeddings/oleObject122.bin"/><Relationship Id="rId6" Type="http://schemas.openxmlformats.org/officeDocument/2006/relationships/image" Target="../media/image124.wmf"/><Relationship Id="rId5" Type="http://schemas.openxmlformats.org/officeDocument/2006/relationships/oleObject" Target="../embeddings/oleObject121.bin"/><Relationship Id="rId4" Type="http://schemas.openxmlformats.org/officeDocument/2006/relationships/image" Target="../media/image123.wmf"/><Relationship Id="rId3" Type="http://schemas.openxmlformats.org/officeDocument/2006/relationships/oleObject" Target="../embeddings/oleObject120.bin"/><Relationship Id="rId2" Type="http://schemas.openxmlformats.org/officeDocument/2006/relationships/image" Target="../media/image122.wmf"/><Relationship Id="rId11" Type="http://schemas.openxmlformats.org/officeDocument/2006/relationships/vmlDrawing" Target="../drawings/vmlDrawing25.vml"/><Relationship Id="rId10" Type="http://schemas.openxmlformats.org/officeDocument/2006/relationships/slideLayout" Target="../slideLayouts/slideLayout1.xml"/><Relationship Id="rId1" Type="http://schemas.openxmlformats.org/officeDocument/2006/relationships/oleObject" Target="../embeddings/oleObject119.bin"/></Relationships>
</file>

<file path=ppt/slides/_rels/slide33.xml.rels><?xml version="1.0" encoding="UTF-8" standalone="yes"?>
<Relationships xmlns="http://schemas.openxmlformats.org/package/2006/relationships"><Relationship Id="rId9" Type="http://schemas.openxmlformats.org/officeDocument/2006/relationships/image" Target="../media/image131.wmf"/><Relationship Id="rId8" Type="http://schemas.openxmlformats.org/officeDocument/2006/relationships/oleObject" Target="../embeddings/oleObject125.bin"/><Relationship Id="rId7" Type="http://schemas.openxmlformats.org/officeDocument/2006/relationships/image" Target="../media/image130.wmf"/><Relationship Id="rId6" Type="http://schemas.openxmlformats.org/officeDocument/2006/relationships/oleObject" Target="../embeddings/oleObject124.bin"/><Relationship Id="rId5" Type="http://schemas.openxmlformats.org/officeDocument/2006/relationships/image" Target="../media/image129.png"/><Relationship Id="rId4" Type="http://schemas.openxmlformats.org/officeDocument/2006/relationships/image" Target="../media/image128.png"/><Relationship Id="rId3" Type="http://schemas.openxmlformats.org/officeDocument/2006/relationships/image" Target="../media/image127.wmf"/><Relationship Id="rId2" Type="http://schemas.openxmlformats.org/officeDocument/2006/relationships/oleObject" Target="../embeddings/oleObject123.bin"/><Relationship Id="rId15" Type="http://schemas.openxmlformats.org/officeDocument/2006/relationships/vmlDrawing" Target="../drawings/vmlDrawing26.vml"/><Relationship Id="rId14" Type="http://schemas.openxmlformats.org/officeDocument/2006/relationships/slideLayout" Target="../slideLayouts/slideLayout4.xml"/><Relationship Id="rId13" Type="http://schemas.openxmlformats.org/officeDocument/2006/relationships/image" Target="../media/image1.emf"/><Relationship Id="rId12" Type="http://schemas.openxmlformats.org/officeDocument/2006/relationships/image" Target="../media/image133.png"/><Relationship Id="rId11" Type="http://schemas.openxmlformats.org/officeDocument/2006/relationships/image" Target="../media/image132.png"/><Relationship Id="rId10" Type="http://schemas.openxmlformats.org/officeDocument/2006/relationships/oleObject" Target="../embeddings/oleObject126.bin"/><Relationship Id="rId1" Type="http://schemas.openxmlformats.org/officeDocument/2006/relationships/image" Target="../media/image126.png"/></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131.bin"/><Relationship Id="rId8" Type="http://schemas.openxmlformats.org/officeDocument/2006/relationships/image" Target="../media/image137.emf"/><Relationship Id="rId7" Type="http://schemas.openxmlformats.org/officeDocument/2006/relationships/oleObject" Target="../embeddings/oleObject130.bin"/><Relationship Id="rId6" Type="http://schemas.openxmlformats.org/officeDocument/2006/relationships/image" Target="../media/image136.emf"/><Relationship Id="rId5" Type="http://schemas.openxmlformats.org/officeDocument/2006/relationships/oleObject" Target="../embeddings/oleObject129.bin"/><Relationship Id="rId4" Type="http://schemas.openxmlformats.org/officeDocument/2006/relationships/image" Target="../media/image135.emf"/><Relationship Id="rId3" Type="http://schemas.openxmlformats.org/officeDocument/2006/relationships/oleObject" Target="../embeddings/oleObject128.bin"/><Relationship Id="rId21" Type="http://schemas.openxmlformats.org/officeDocument/2006/relationships/vmlDrawing" Target="../drawings/vmlDrawing27.vml"/><Relationship Id="rId20" Type="http://schemas.openxmlformats.org/officeDocument/2006/relationships/slideLayout" Target="../slideLayouts/slideLayout7.xml"/><Relationship Id="rId2" Type="http://schemas.openxmlformats.org/officeDocument/2006/relationships/image" Target="../media/image134.wmf"/><Relationship Id="rId19" Type="http://schemas.openxmlformats.org/officeDocument/2006/relationships/image" Target="../media/image1.emf"/><Relationship Id="rId18" Type="http://schemas.openxmlformats.org/officeDocument/2006/relationships/image" Target="../media/image142.wmf"/><Relationship Id="rId17" Type="http://schemas.openxmlformats.org/officeDocument/2006/relationships/oleObject" Target="../embeddings/oleObject135.bin"/><Relationship Id="rId16" Type="http://schemas.openxmlformats.org/officeDocument/2006/relationships/image" Target="../media/image141.wmf"/><Relationship Id="rId15" Type="http://schemas.openxmlformats.org/officeDocument/2006/relationships/oleObject" Target="../embeddings/oleObject134.bin"/><Relationship Id="rId14" Type="http://schemas.openxmlformats.org/officeDocument/2006/relationships/image" Target="../media/image140.emf"/><Relationship Id="rId13" Type="http://schemas.openxmlformats.org/officeDocument/2006/relationships/oleObject" Target="../embeddings/oleObject133.bin"/><Relationship Id="rId12" Type="http://schemas.openxmlformats.org/officeDocument/2006/relationships/image" Target="../media/image139.emf"/><Relationship Id="rId11" Type="http://schemas.openxmlformats.org/officeDocument/2006/relationships/oleObject" Target="../embeddings/oleObject132.bin"/><Relationship Id="rId10" Type="http://schemas.openxmlformats.org/officeDocument/2006/relationships/image" Target="../media/image138.emf"/><Relationship Id="rId1" Type="http://schemas.openxmlformats.org/officeDocument/2006/relationships/oleObject" Target="../embeddings/oleObject127.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140.bin"/><Relationship Id="rId8" Type="http://schemas.openxmlformats.org/officeDocument/2006/relationships/image" Target="../media/image146.wmf"/><Relationship Id="rId7" Type="http://schemas.openxmlformats.org/officeDocument/2006/relationships/oleObject" Target="../embeddings/oleObject139.bin"/><Relationship Id="rId6" Type="http://schemas.openxmlformats.org/officeDocument/2006/relationships/image" Target="../media/image145.wmf"/><Relationship Id="rId5" Type="http://schemas.openxmlformats.org/officeDocument/2006/relationships/oleObject" Target="../embeddings/oleObject138.bin"/><Relationship Id="rId4" Type="http://schemas.openxmlformats.org/officeDocument/2006/relationships/image" Target="../media/image144.wmf"/><Relationship Id="rId3" Type="http://schemas.openxmlformats.org/officeDocument/2006/relationships/oleObject" Target="../embeddings/oleObject137.bin"/><Relationship Id="rId2" Type="http://schemas.openxmlformats.org/officeDocument/2006/relationships/image" Target="../media/image143.wmf"/><Relationship Id="rId19" Type="http://schemas.openxmlformats.org/officeDocument/2006/relationships/vmlDrawing" Target="../drawings/vmlDrawing28.vml"/><Relationship Id="rId18" Type="http://schemas.openxmlformats.org/officeDocument/2006/relationships/slideLayout" Target="../slideLayouts/slideLayout7.xml"/><Relationship Id="rId17" Type="http://schemas.openxmlformats.org/officeDocument/2006/relationships/image" Target="../media/image1.emf"/><Relationship Id="rId16" Type="http://schemas.openxmlformats.org/officeDocument/2006/relationships/image" Target="../media/image150.wmf"/><Relationship Id="rId15" Type="http://schemas.openxmlformats.org/officeDocument/2006/relationships/oleObject" Target="../embeddings/oleObject143.bin"/><Relationship Id="rId14" Type="http://schemas.openxmlformats.org/officeDocument/2006/relationships/image" Target="../media/image149.wmf"/><Relationship Id="rId13" Type="http://schemas.openxmlformats.org/officeDocument/2006/relationships/oleObject" Target="../embeddings/oleObject142.bin"/><Relationship Id="rId12" Type="http://schemas.openxmlformats.org/officeDocument/2006/relationships/image" Target="../media/image148.wmf"/><Relationship Id="rId11" Type="http://schemas.openxmlformats.org/officeDocument/2006/relationships/oleObject" Target="../embeddings/oleObject141.bin"/><Relationship Id="rId10" Type="http://schemas.openxmlformats.org/officeDocument/2006/relationships/image" Target="../media/image147.wmf"/><Relationship Id="rId1" Type="http://schemas.openxmlformats.org/officeDocument/2006/relationships/oleObject" Target="../embeddings/oleObject136.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148.bin"/><Relationship Id="rId8" Type="http://schemas.openxmlformats.org/officeDocument/2006/relationships/image" Target="../media/image154.emf"/><Relationship Id="rId7" Type="http://schemas.openxmlformats.org/officeDocument/2006/relationships/oleObject" Target="../embeddings/oleObject147.bin"/><Relationship Id="rId6" Type="http://schemas.openxmlformats.org/officeDocument/2006/relationships/image" Target="../media/image153.emf"/><Relationship Id="rId5" Type="http://schemas.openxmlformats.org/officeDocument/2006/relationships/oleObject" Target="../embeddings/oleObject146.bin"/><Relationship Id="rId4" Type="http://schemas.openxmlformats.org/officeDocument/2006/relationships/image" Target="../media/image152.emf"/><Relationship Id="rId3" Type="http://schemas.openxmlformats.org/officeDocument/2006/relationships/oleObject" Target="../embeddings/oleObject145.bin"/><Relationship Id="rId2" Type="http://schemas.openxmlformats.org/officeDocument/2006/relationships/image" Target="../media/image151.emf"/><Relationship Id="rId17" Type="http://schemas.openxmlformats.org/officeDocument/2006/relationships/vmlDrawing" Target="../drawings/vmlDrawing29.vml"/><Relationship Id="rId16" Type="http://schemas.openxmlformats.org/officeDocument/2006/relationships/slideLayout" Target="../slideLayouts/slideLayout7.xml"/><Relationship Id="rId15" Type="http://schemas.openxmlformats.org/officeDocument/2006/relationships/image" Target="../media/image1.emf"/><Relationship Id="rId14" Type="http://schemas.openxmlformats.org/officeDocument/2006/relationships/image" Target="../media/image157.emf"/><Relationship Id="rId13" Type="http://schemas.openxmlformats.org/officeDocument/2006/relationships/oleObject" Target="../embeddings/oleObject150.bin"/><Relationship Id="rId12" Type="http://schemas.openxmlformats.org/officeDocument/2006/relationships/image" Target="../media/image156.emf"/><Relationship Id="rId11" Type="http://schemas.openxmlformats.org/officeDocument/2006/relationships/oleObject" Target="../embeddings/oleObject149.bin"/><Relationship Id="rId10" Type="http://schemas.openxmlformats.org/officeDocument/2006/relationships/image" Target="../media/image155.emf"/><Relationship Id="rId1" Type="http://schemas.openxmlformats.org/officeDocument/2006/relationships/oleObject" Target="../embeddings/oleObject144.bin"/></Relationships>
</file>

<file path=ppt/slides/_rels/slide37.xml.rels><?xml version="1.0" encoding="UTF-8" standalone="yes"?>
<Relationships xmlns="http://schemas.openxmlformats.org/package/2006/relationships"><Relationship Id="rId5" Type="http://schemas.openxmlformats.org/officeDocument/2006/relationships/vmlDrawing" Target="../drawings/vmlDrawing30.vml"/><Relationship Id="rId4" Type="http://schemas.openxmlformats.org/officeDocument/2006/relationships/slideLayout" Target="../slideLayouts/slideLayout7.xml"/><Relationship Id="rId3" Type="http://schemas.openxmlformats.org/officeDocument/2006/relationships/image" Target="../media/image1.emf"/><Relationship Id="rId2" Type="http://schemas.openxmlformats.org/officeDocument/2006/relationships/image" Target="../media/image158.emf"/><Relationship Id="rId1" Type="http://schemas.openxmlformats.org/officeDocument/2006/relationships/oleObject" Target="../embeddings/oleObject151.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56.bin"/><Relationship Id="rId8" Type="http://schemas.openxmlformats.org/officeDocument/2006/relationships/image" Target="../media/image162.wmf"/><Relationship Id="rId7" Type="http://schemas.openxmlformats.org/officeDocument/2006/relationships/oleObject" Target="../embeddings/oleObject155.bin"/><Relationship Id="rId6" Type="http://schemas.openxmlformats.org/officeDocument/2006/relationships/image" Target="../media/image161.wmf"/><Relationship Id="rId5" Type="http://schemas.openxmlformats.org/officeDocument/2006/relationships/oleObject" Target="../embeddings/oleObject154.bin"/><Relationship Id="rId4" Type="http://schemas.openxmlformats.org/officeDocument/2006/relationships/image" Target="../media/image160.wmf"/><Relationship Id="rId3" Type="http://schemas.openxmlformats.org/officeDocument/2006/relationships/oleObject" Target="../embeddings/oleObject153.bin"/><Relationship Id="rId24" Type="http://schemas.openxmlformats.org/officeDocument/2006/relationships/vmlDrawing" Target="../drawings/vmlDrawing31.vml"/><Relationship Id="rId23" Type="http://schemas.openxmlformats.org/officeDocument/2006/relationships/slideLayout" Target="../slideLayouts/slideLayout7.xml"/><Relationship Id="rId22" Type="http://schemas.openxmlformats.org/officeDocument/2006/relationships/image" Target="../media/image1.emf"/><Relationship Id="rId21" Type="http://schemas.openxmlformats.org/officeDocument/2006/relationships/image" Target="../media/image169.png"/><Relationship Id="rId20" Type="http://schemas.openxmlformats.org/officeDocument/2006/relationships/image" Target="../media/image168.emf"/><Relationship Id="rId2" Type="http://schemas.openxmlformats.org/officeDocument/2006/relationships/image" Target="../media/image159.wmf"/><Relationship Id="rId19" Type="http://schemas.openxmlformats.org/officeDocument/2006/relationships/oleObject" Target="../embeddings/oleObject161.bin"/><Relationship Id="rId18" Type="http://schemas.openxmlformats.org/officeDocument/2006/relationships/image" Target="../media/image167.wmf"/><Relationship Id="rId17" Type="http://schemas.openxmlformats.org/officeDocument/2006/relationships/oleObject" Target="../embeddings/oleObject160.bin"/><Relationship Id="rId16" Type="http://schemas.openxmlformats.org/officeDocument/2006/relationships/image" Target="../media/image166.wmf"/><Relationship Id="rId15" Type="http://schemas.openxmlformats.org/officeDocument/2006/relationships/oleObject" Target="../embeddings/oleObject159.bin"/><Relationship Id="rId14" Type="http://schemas.openxmlformats.org/officeDocument/2006/relationships/image" Target="../media/image165.emf"/><Relationship Id="rId13" Type="http://schemas.openxmlformats.org/officeDocument/2006/relationships/oleObject" Target="../embeddings/oleObject158.bin"/><Relationship Id="rId12" Type="http://schemas.openxmlformats.org/officeDocument/2006/relationships/image" Target="../media/image164.wmf"/><Relationship Id="rId11" Type="http://schemas.openxmlformats.org/officeDocument/2006/relationships/oleObject" Target="../embeddings/oleObject157.bin"/><Relationship Id="rId10" Type="http://schemas.openxmlformats.org/officeDocument/2006/relationships/image" Target="../media/image163.wmf"/><Relationship Id="rId1" Type="http://schemas.openxmlformats.org/officeDocument/2006/relationships/oleObject" Target="../embeddings/oleObject152.bin"/></Relationships>
</file>

<file path=ppt/slides/_rels/slide39.xml.rels><?xml version="1.0" encoding="UTF-8" standalone="yes"?>
<Relationships xmlns="http://schemas.openxmlformats.org/package/2006/relationships"><Relationship Id="rId9" Type="http://schemas.openxmlformats.org/officeDocument/2006/relationships/image" Target="../media/image127.wmf"/><Relationship Id="rId8" Type="http://schemas.openxmlformats.org/officeDocument/2006/relationships/oleObject" Target="../embeddings/oleObject164.bin"/><Relationship Id="rId7" Type="http://schemas.openxmlformats.org/officeDocument/2006/relationships/image" Target="../media/image174.wmf"/><Relationship Id="rId6" Type="http://schemas.openxmlformats.org/officeDocument/2006/relationships/oleObject" Target="../embeddings/oleObject163.bin"/><Relationship Id="rId5" Type="http://schemas.openxmlformats.org/officeDocument/2006/relationships/image" Target="../media/image173.wmf"/><Relationship Id="rId4" Type="http://schemas.openxmlformats.org/officeDocument/2006/relationships/oleObject" Target="../embeddings/oleObject162.bin"/><Relationship Id="rId3" Type="http://schemas.openxmlformats.org/officeDocument/2006/relationships/image" Target="../media/image172.png"/><Relationship Id="rId2" Type="http://schemas.openxmlformats.org/officeDocument/2006/relationships/image" Target="../media/image171.png"/><Relationship Id="rId14" Type="http://schemas.openxmlformats.org/officeDocument/2006/relationships/vmlDrawing" Target="../drawings/vmlDrawing32.vml"/><Relationship Id="rId13" Type="http://schemas.openxmlformats.org/officeDocument/2006/relationships/slideLayout" Target="../slideLayouts/slideLayout7.xml"/><Relationship Id="rId12" Type="http://schemas.openxmlformats.org/officeDocument/2006/relationships/image" Target="../media/image1.emf"/><Relationship Id="rId11" Type="http://schemas.openxmlformats.org/officeDocument/2006/relationships/image" Target="../media/image176.png"/><Relationship Id="rId10" Type="http://schemas.openxmlformats.org/officeDocument/2006/relationships/image" Target="../media/image175.png"/><Relationship Id="rId1" Type="http://schemas.openxmlformats.org/officeDocument/2006/relationships/image" Target="../media/image170.png"/></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image" Target="../media/image1.emf"/><Relationship Id="rId2" Type="http://schemas.openxmlformats.org/officeDocument/2006/relationships/image" Target="../media/image3.wmf"/><Relationship Id="rId1"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9" Type="http://schemas.openxmlformats.org/officeDocument/2006/relationships/image" Target="../media/image1.emf"/><Relationship Id="rId8" Type="http://schemas.openxmlformats.org/officeDocument/2006/relationships/image" Target="../media/image180.wmf"/><Relationship Id="rId7" Type="http://schemas.openxmlformats.org/officeDocument/2006/relationships/oleObject" Target="../embeddings/oleObject168.bin"/><Relationship Id="rId6" Type="http://schemas.openxmlformats.org/officeDocument/2006/relationships/image" Target="../media/image179.wmf"/><Relationship Id="rId5" Type="http://schemas.openxmlformats.org/officeDocument/2006/relationships/oleObject" Target="../embeddings/oleObject167.bin"/><Relationship Id="rId4" Type="http://schemas.openxmlformats.org/officeDocument/2006/relationships/image" Target="../media/image178.wmf"/><Relationship Id="rId3" Type="http://schemas.openxmlformats.org/officeDocument/2006/relationships/oleObject" Target="../embeddings/oleObject166.bin"/><Relationship Id="rId2" Type="http://schemas.openxmlformats.org/officeDocument/2006/relationships/image" Target="../media/image177.emf"/><Relationship Id="rId11" Type="http://schemas.openxmlformats.org/officeDocument/2006/relationships/vmlDrawing" Target="../drawings/vmlDrawing33.vml"/><Relationship Id="rId10" Type="http://schemas.openxmlformats.org/officeDocument/2006/relationships/slideLayout" Target="../slideLayouts/slideLayout7.xml"/><Relationship Id="rId1" Type="http://schemas.openxmlformats.org/officeDocument/2006/relationships/oleObject" Target="../embeddings/oleObject165.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173.bin"/><Relationship Id="rId8" Type="http://schemas.openxmlformats.org/officeDocument/2006/relationships/image" Target="../media/image184.emf"/><Relationship Id="rId7" Type="http://schemas.openxmlformats.org/officeDocument/2006/relationships/oleObject" Target="../embeddings/oleObject172.bin"/><Relationship Id="rId6" Type="http://schemas.openxmlformats.org/officeDocument/2006/relationships/image" Target="../media/image183.emf"/><Relationship Id="rId5" Type="http://schemas.openxmlformats.org/officeDocument/2006/relationships/oleObject" Target="../embeddings/oleObject171.bin"/><Relationship Id="rId4" Type="http://schemas.openxmlformats.org/officeDocument/2006/relationships/image" Target="../media/image182.emf"/><Relationship Id="rId3" Type="http://schemas.openxmlformats.org/officeDocument/2006/relationships/oleObject" Target="../embeddings/oleObject170.bin"/><Relationship Id="rId2" Type="http://schemas.openxmlformats.org/officeDocument/2006/relationships/image" Target="../media/image181.emf"/><Relationship Id="rId19" Type="http://schemas.openxmlformats.org/officeDocument/2006/relationships/vmlDrawing" Target="../drawings/vmlDrawing34.vml"/><Relationship Id="rId18" Type="http://schemas.openxmlformats.org/officeDocument/2006/relationships/slideLayout" Target="../slideLayouts/slideLayout2.xml"/><Relationship Id="rId17" Type="http://schemas.openxmlformats.org/officeDocument/2006/relationships/image" Target="../media/image1.emf"/><Relationship Id="rId16" Type="http://schemas.openxmlformats.org/officeDocument/2006/relationships/image" Target="../media/image188.wmf"/><Relationship Id="rId15" Type="http://schemas.openxmlformats.org/officeDocument/2006/relationships/oleObject" Target="../embeddings/oleObject176.bin"/><Relationship Id="rId14" Type="http://schemas.openxmlformats.org/officeDocument/2006/relationships/image" Target="../media/image187.wmf"/><Relationship Id="rId13" Type="http://schemas.openxmlformats.org/officeDocument/2006/relationships/oleObject" Target="../embeddings/oleObject175.bin"/><Relationship Id="rId12" Type="http://schemas.openxmlformats.org/officeDocument/2006/relationships/image" Target="../media/image186.emf"/><Relationship Id="rId11" Type="http://schemas.openxmlformats.org/officeDocument/2006/relationships/oleObject" Target="../embeddings/oleObject174.bin"/><Relationship Id="rId10" Type="http://schemas.openxmlformats.org/officeDocument/2006/relationships/image" Target="../media/image185.emf"/><Relationship Id="rId1" Type="http://schemas.openxmlformats.org/officeDocument/2006/relationships/oleObject" Target="../embeddings/oleObject169.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181.bin"/><Relationship Id="rId8" Type="http://schemas.openxmlformats.org/officeDocument/2006/relationships/image" Target="../media/image192.emf"/><Relationship Id="rId7" Type="http://schemas.openxmlformats.org/officeDocument/2006/relationships/oleObject" Target="../embeddings/oleObject180.bin"/><Relationship Id="rId6" Type="http://schemas.openxmlformats.org/officeDocument/2006/relationships/image" Target="../media/image191.emf"/><Relationship Id="rId5" Type="http://schemas.openxmlformats.org/officeDocument/2006/relationships/oleObject" Target="../embeddings/oleObject179.bin"/><Relationship Id="rId4" Type="http://schemas.openxmlformats.org/officeDocument/2006/relationships/image" Target="../media/image190.emf"/><Relationship Id="rId3" Type="http://schemas.openxmlformats.org/officeDocument/2006/relationships/oleObject" Target="../embeddings/oleObject178.bin"/><Relationship Id="rId21" Type="http://schemas.openxmlformats.org/officeDocument/2006/relationships/vmlDrawing" Target="../drawings/vmlDrawing35.vml"/><Relationship Id="rId20" Type="http://schemas.openxmlformats.org/officeDocument/2006/relationships/slideLayout" Target="../slideLayouts/slideLayout7.xml"/><Relationship Id="rId2" Type="http://schemas.openxmlformats.org/officeDocument/2006/relationships/image" Target="../media/image189.emf"/><Relationship Id="rId19" Type="http://schemas.openxmlformats.org/officeDocument/2006/relationships/image" Target="../media/image1.emf"/><Relationship Id="rId18" Type="http://schemas.openxmlformats.org/officeDocument/2006/relationships/image" Target="../media/image197.emf"/><Relationship Id="rId17" Type="http://schemas.openxmlformats.org/officeDocument/2006/relationships/oleObject" Target="../embeddings/oleObject185.bin"/><Relationship Id="rId16" Type="http://schemas.openxmlformats.org/officeDocument/2006/relationships/image" Target="../media/image196.emf"/><Relationship Id="rId15" Type="http://schemas.openxmlformats.org/officeDocument/2006/relationships/oleObject" Target="../embeddings/oleObject184.bin"/><Relationship Id="rId14" Type="http://schemas.openxmlformats.org/officeDocument/2006/relationships/image" Target="../media/image195.emf"/><Relationship Id="rId13" Type="http://schemas.openxmlformats.org/officeDocument/2006/relationships/oleObject" Target="../embeddings/oleObject183.bin"/><Relationship Id="rId12" Type="http://schemas.openxmlformats.org/officeDocument/2006/relationships/image" Target="../media/image194.emf"/><Relationship Id="rId11" Type="http://schemas.openxmlformats.org/officeDocument/2006/relationships/oleObject" Target="../embeddings/oleObject182.bin"/><Relationship Id="rId10" Type="http://schemas.openxmlformats.org/officeDocument/2006/relationships/image" Target="../media/image193.emf"/><Relationship Id="rId1" Type="http://schemas.openxmlformats.org/officeDocument/2006/relationships/oleObject" Target="../embeddings/oleObject177.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190.bin"/><Relationship Id="rId8" Type="http://schemas.openxmlformats.org/officeDocument/2006/relationships/image" Target="../media/image201.wmf"/><Relationship Id="rId7" Type="http://schemas.openxmlformats.org/officeDocument/2006/relationships/oleObject" Target="../embeddings/oleObject189.bin"/><Relationship Id="rId6" Type="http://schemas.openxmlformats.org/officeDocument/2006/relationships/image" Target="../media/image200.wmf"/><Relationship Id="rId5" Type="http://schemas.openxmlformats.org/officeDocument/2006/relationships/oleObject" Target="../embeddings/oleObject188.bin"/><Relationship Id="rId4" Type="http://schemas.openxmlformats.org/officeDocument/2006/relationships/image" Target="../media/image199.wmf"/><Relationship Id="rId33" Type="http://schemas.openxmlformats.org/officeDocument/2006/relationships/vmlDrawing" Target="../drawings/vmlDrawing36.vml"/><Relationship Id="rId32" Type="http://schemas.openxmlformats.org/officeDocument/2006/relationships/slideLayout" Target="../slideLayouts/slideLayout7.xml"/><Relationship Id="rId31" Type="http://schemas.openxmlformats.org/officeDocument/2006/relationships/image" Target="../media/image1.emf"/><Relationship Id="rId30" Type="http://schemas.openxmlformats.org/officeDocument/2006/relationships/image" Target="../media/image212.wmf"/><Relationship Id="rId3" Type="http://schemas.openxmlformats.org/officeDocument/2006/relationships/oleObject" Target="../embeddings/oleObject187.bin"/><Relationship Id="rId29" Type="http://schemas.openxmlformats.org/officeDocument/2006/relationships/oleObject" Target="../embeddings/oleObject200.bin"/><Relationship Id="rId28" Type="http://schemas.openxmlformats.org/officeDocument/2006/relationships/image" Target="../media/image211.wmf"/><Relationship Id="rId27" Type="http://schemas.openxmlformats.org/officeDocument/2006/relationships/oleObject" Target="../embeddings/oleObject199.bin"/><Relationship Id="rId26" Type="http://schemas.openxmlformats.org/officeDocument/2006/relationships/image" Target="../media/image210.wmf"/><Relationship Id="rId25" Type="http://schemas.openxmlformats.org/officeDocument/2006/relationships/oleObject" Target="../embeddings/oleObject198.bin"/><Relationship Id="rId24" Type="http://schemas.openxmlformats.org/officeDocument/2006/relationships/image" Target="../media/image209.wmf"/><Relationship Id="rId23" Type="http://schemas.openxmlformats.org/officeDocument/2006/relationships/oleObject" Target="../embeddings/oleObject197.bin"/><Relationship Id="rId22" Type="http://schemas.openxmlformats.org/officeDocument/2006/relationships/image" Target="../media/image208.wmf"/><Relationship Id="rId21" Type="http://schemas.openxmlformats.org/officeDocument/2006/relationships/oleObject" Target="../embeddings/oleObject196.bin"/><Relationship Id="rId20" Type="http://schemas.openxmlformats.org/officeDocument/2006/relationships/image" Target="../media/image207.wmf"/><Relationship Id="rId2" Type="http://schemas.openxmlformats.org/officeDocument/2006/relationships/image" Target="../media/image198.wmf"/><Relationship Id="rId19" Type="http://schemas.openxmlformats.org/officeDocument/2006/relationships/oleObject" Target="../embeddings/oleObject195.bin"/><Relationship Id="rId18" Type="http://schemas.openxmlformats.org/officeDocument/2006/relationships/image" Target="../media/image206.wmf"/><Relationship Id="rId17" Type="http://schemas.openxmlformats.org/officeDocument/2006/relationships/oleObject" Target="../embeddings/oleObject194.bin"/><Relationship Id="rId16" Type="http://schemas.openxmlformats.org/officeDocument/2006/relationships/image" Target="../media/image205.wmf"/><Relationship Id="rId15" Type="http://schemas.openxmlformats.org/officeDocument/2006/relationships/oleObject" Target="../embeddings/oleObject193.bin"/><Relationship Id="rId14" Type="http://schemas.openxmlformats.org/officeDocument/2006/relationships/image" Target="../media/image204.wmf"/><Relationship Id="rId13" Type="http://schemas.openxmlformats.org/officeDocument/2006/relationships/oleObject" Target="../embeddings/oleObject192.bin"/><Relationship Id="rId12" Type="http://schemas.openxmlformats.org/officeDocument/2006/relationships/image" Target="../media/image203.wmf"/><Relationship Id="rId11" Type="http://schemas.openxmlformats.org/officeDocument/2006/relationships/oleObject" Target="../embeddings/oleObject191.bin"/><Relationship Id="rId10" Type="http://schemas.openxmlformats.org/officeDocument/2006/relationships/image" Target="../media/image202.wmf"/><Relationship Id="rId1" Type="http://schemas.openxmlformats.org/officeDocument/2006/relationships/oleObject" Target="../embeddings/oleObject186.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205.bin"/><Relationship Id="rId8" Type="http://schemas.openxmlformats.org/officeDocument/2006/relationships/image" Target="../media/image216.wmf"/><Relationship Id="rId7" Type="http://schemas.openxmlformats.org/officeDocument/2006/relationships/oleObject" Target="../embeddings/oleObject204.bin"/><Relationship Id="rId6" Type="http://schemas.openxmlformats.org/officeDocument/2006/relationships/image" Target="../media/image215.emf"/><Relationship Id="rId5" Type="http://schemas.openxmlformats.org/officeDocument/2006/relationships/oleObject" Target="../embeddings/oleObject203.bin"/><Relationship Id="rId4" Type="http://schemas.openxmlformats.org/officeDocument/2006/relationships/image" Target="../media/image214.wmf"/><Relationship Id="rId33" Type="http://schemas.openxmlformats.org/officeDocument/2006/relationships/vmlDrawing" Target="../drawings/vmlDrawing37.vml"/><Relationship Id="rId32" Type="http://schemas.openxmlformats.org/officeDocument/2006/relationships/slideLayout" Target="../slideLayouts/slideLayout7.xml"/><Relationship Id="rId31" Type="http://schemas.openxmlformats.org/officeDocument/2006/relationships/image" Target="../media/image1.emf"/><Relationship Id="rId30" Type="http://schemas.openxmlformats.org/officeDocument/2006/relationships/image" Target="../media/image227.emf"/><Relationship Id="rId3" Type="http://schemas.openxmlformats.org/officeDocument/2006/relationships/oleObject" Target="../embeddings/oleObject202.bin"/><Relationship Id="rId29" Type="http://schemas.openxmlformats.org/officeDocument/2006/relationships/oleObject" Target="../embeddings/oleObject215.bin"/><Relationship Id="rId28" Type="http://schemas.openxmlformats.org/officeDocument/2006/relationships/image" Target="../media/image226.emf"/><Relationship Id="rId27" Type="http://schemas.openxmlformats.org/officeDocument/2006/relationships/oleObject" Target="../embeddings/oleObject214.bin"/><Relationship Id="rId26" Type="http://schemas.openxmlformats.org/officeDocument/2006/relationships/image" Target="../media/image225.emf"/><Relationship Id="rId25" Type="http://schemas.openxmlformats.org/officeDocument/2006/relationships/oleObject" Target="../embeddings/oleObject213.bin"/><Relationship Id="rId24" Type="http://schemas.openxmlformats.org/officeDocument/2006/relationships/image" Target="../media/image224.emf"/><Relationship Id="rId23" Type="http://schemas.openxmlformats.org/officeDocument/2006/relationships/oleObject" Target="../embeddings/oleObject212.bin"/><Relationship Id="rId22" Type="http://schemas.openxmlformats.org/officeDocument/2006/relationships/image" Target="../media/image223.emf"/><Relationship Id="rId21" Type="http://schemas.openxmlformats.org/officeDocument/2006/relationships/oleObject" Target="../embeddings/oleObject211.bin"/><Relationship Id="rId20" Type="http://schemas.openxmlformats.org/officeDocument/2006/relationships/image" Target="../media/image222.emf"/><Relationship Id="rId2" Type="http://schemas.openxmlformats.org/officeDocument/2006/relationships/image" Target="../media/image213.wmf"/><Relationship Id="rId19" Type="http://schemas.openxmlformats.org/officeDocument/2006/relationships/oleObject" Target="../embeddings/oleObject210.bin"/><Relationship Id="rId18" Type="http://schemas.openxmlformats.org/officeDocument/2006/relationships/image" Target="../media/image221.emf"/><Relationship Id="rId17" Type="http://schemas.openxmlformats.org/officeDocument/2006/relationships/oleObject" Target="../embeddings/oleObject209.bin"/><Relationship Id="rId16" Type="http://schemas.openxmlformats.org/officeDocument/2006/relationships/image" Target="../media/image220.emf"/><Relationship Id="rId15" Type="http://schemas.openxmlformats.org/officeDocument/2006/relationships/oleObject" Target="../embeddings/oleObject208.bin"/><Relationship Id="rId14" Type="http://schemas.openxmlformats.org/officeDocument/2006/relationships/image" Target="../media/image219.emf"/><Relationship Id="rId13" Type="http://schemas.openxmlformats.org/officeDocument/2006/relationships/oleObject" Target="../embeddings/oleObject207.bin"/><Relationship Id="rId12" Type="http://schemas.openxmlformats.org/officeDocument/2006/relationships/image" Target="../media/image218.wmf"/><Relationship Id="rId11" Type="http://schemas.openxmlformats.org/officeDocument/2006/relationships/oleObject" Target="../embeddings/oleObject206.bin"/><Relationship Id="rId10" Type="http://schemas.openxmlformats.org/officeDocument/2006/relationships/image" Target="../media/image217.wmf"/><Relationship Id="rId1" Type="http://schemas.openxmlformats.org/officeDocument/2006/relationships/oleObject" Target="../embeddings/oleObject201.bin"/></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220.bin"/><Relationship Id="rId8" Type="http://schemas.openxmlformats.org/officeDocument/2006/relationships/image" Target="../media/image231.emf"/><Relationship Id="rId7" Type="http://schemas.openxmlformats.org/officeDocument/2006/relationships/oleObject" Target="../embeddings/oleObject219.bin"/><Relationship Id="rId6" Type="http://schemas.openxmlformats.org/officeDocument/2006/relationships/image" Target="../media/image230.emf"/><Relationship Id="rId5" Type="http://schemas.openxmlformats.org/officeDocument/2006/relationships/oleObject" Target="../embeddings/oleObject218.bin"/><Relationship Id="rId4" Type="http://schemas.openxmlformats.org/officeDocument/2006/relationships/image" Target="../media/image229.emf"/><Relationship Id="rId3" Type="http://schemas.openxmlformats.org/officeDocument/2006/relationships/oleObject" Target="../embeddings/oleObject217.bin"/><Relationship Id="rId2" Type="http://schemas.openxmlformats.org/officeDocument/2006/relationships/image" Target="../media/image228.emf"/><Relationship Id="rId13" Type="http://schemas.openxmlformats.org/officeDocument/2006/relationships/vmlDrawing" Target="../drawings/vmlDrawing38.vml"/><Relationship Id="rId12" Type="http://schemas.openxmlformats.org/officeDocument/2006/relationships/slideLayout" Target="../slideLayouts/slideLayout7.xml"/><Relationship Id="rId11" Type="http://schemas.openxmlformats.org/officeDocument/2006/relationships/image" Target="../media/image1.emf"/><Relationship Id="rId10" Type="http://schemas.openxmlformats.org/officeDocument/2006/relationships/image" Target="../media/image232.emf"/><Relationship Id="rId1" Type="http://schemas.openxmlformats.org/officeDocument/2006/relationships/oleObject" Target="../embeddings/oleObject216.bin"/></Relationships>
</file>

<file path=ppt/slides/_rels/slide46.xml.rels><?xml version="1.0" encoding="UTF-8" standalone="yes"?>
<Relationships xmlns="http://schemas.openxmlformats.org/package/2006/relationships"><Relationship Id="rId9" Type="http://schemas.openxmlformats.org/officeDocument/2006/relationships/image" Target="../media/image237.emf"/><Relationship Id="rId8" Type="http://schemas.openxmlformats.org/officeDocument/2006/relationships/oleObject" Target="../embeddings/oleObject224.bin"/><Relationship Id="rId7" Type="http://schemas.openxmlformats.org/officeDocument/2006/relationships/image" Target="../media/image236.emf"/><Relationship Id="rId6" Type="http://schemas.openxmlformats.org/officeDocument/2006/relationships/oleObject" Target="../embeddings/oleObject223.bin"/><Relationship Id="rId5" Type="http://schemas.openxmlformats.org/officeDocument/2006/relationships/image" Target="../media/image235.emf"/><Relationship Id="rId4" Type="http://schemas.openxmlformats.org/officeDocument/2006/relationships/oleObject" Target="../embeddings/oleObject222.bin"/><Relationship Id="rId3" Type="http://schemas.openxmlformats.org/officeDocument/2006/relationships/image" Target="../media/image234.emf"/><Relationship Id="rId24" Type="http://schemas.openxmlformats.org/officeDocument/2006/relationships/vmlDrawing" Target="../drawings/vmlDrawing39.vml"/><Relationship Id="rId23" Type="http://schemas.openxmlformats.org/officeDocument/2006/relationships/slideLayout" Target="../slideLayouts/slideLayout7.xml"/><Relationship Id="rId22" Type="http://schemas.openxmlformats.org/officeDocument/2006/relationships/image" Target="../media/image1.emf"/><Relationship Id="rId21" Type="http://schemas.openxmlformats.org/officeDocument/2006/relationships/image" Target="../media/image243.emf"/><Relationship Id="rId20" Type="http://schemas.openxmlformats.org/officeDocument/2006/relationships/oleObject" Target="../embeddings/oleObject230.bin"/><Relationship Id="rId2" Type="http://schemas.openxmlformats.org/officeDocument/2006/relationships/oleObject" Target="../embeddings/oleObject221.bin"/><Relationship Id="rId19" Type="http://schemas.openxmlformats.org/officeDocument/2006/relationships/image" Target="../media/image242.emf"/><Relationship Id="rId18" Type="http://schemas.openxmlformats.org/officeDocument/2006/relationships/oleObject" Target="../embeddings/oleObject229.bin"/><Relationship Id="rId17" Type="http://schemas.openxmlformats.org/officeDocument/2006/relationships/image" Target="../media/image241.emf"/><Relationship Id="rId16" Type="http://schemas.openxmlformats.org/officeDocument/2006/relationships/oleObject" Target="../embeddings/oleObject228.bin"/><Relationship Id="rId15" Type="http://schemas.openxmlformats.org/officeDocument/2006/relationships/image" Target="../media/image240.emf"/><Relationship Id="rId14" Type="http://schemas.openxmlformats.org/officeDocument/2006/relationships/oleObject" Target="../embeddings/oleObject227.bin"/><Relationship Id="rId13" Type="http://schemas.openxmlformats.org/officeDocument/2006/relationships/image" Target="../media/image239.emf"/><Relationship Id="rId12" Type="http://schemas.openxmlformats.org/officeDocument/2006/relationships/oleObject" Target="../embeddings/oleObject226.bin"/><Relationship Id="rId11" Type="http://schemas.openxmlformats.org/officeDocument/2006/relationships/image" Target="../media/image238.emf"/><Relationship Id="rId10" Type="http://schemas.openxmlformats.org/officeDocument/2006/relationships/oleObject" Target="../embeddings/oleObject225.bin"/><Relationship Id="rId1" Type="http://schemas.openxmlformats.org/officeDocument/2006/relationships/image" Target="../media/image233.jpeg"/></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235.bin"/><Relationship Id="rId8" Type="http://schemas.openxmlformats.org/officeDocument/2006/relationships/image" Target="../media/image247.emf"/><Relationship Id="rId7" Type="http://schemas.openxmlformats.org/officeDocument/2006/relationships/oleObject" Target="../embeddings/oleObject234.bin"/><Relationship Id="rId6" Type="http://schemas.openxmlformats.org/officeDocument/2006/relationships/image" Target="../media/image246.emf"/><Relationship Id="rId5" Type="http://schemas.openxmlformats.org/officeDocument/2006/relationships/oleObject" Target="../embeddings/oleObject233.bin"/><Relationship Id="rId4" Type="http://schemas.openxmlformats.org/officeDocument/2006/relationships/image" Target="../media/image245.emf"/><Relationship Id="rId3" Type="http://schemas.openxmlformats.org/officeDocument/2006/relationships/oleObject" Target="../embeddings/oleObject232.bin"/><Relationship Id="rId27" Type="http://schemas.openxmlformats.org/officeDocument/2006/relationships/vmlDrawing" Target="../drawings/vmlDrawing40.vml"/><Relationship Id="rId26" Type="http://schemas.openxmlformats.org/officeDocument/2006/relationships/slideLayout" Target="../slideLayouts/slideLayout7.xml"/><Relationship Id="rId25" Type="http://schemas.openxmlformats.org/officeDocument/2006/relationships/image" Target="../media/image1.emf"/><Relationship Id="rId24" Type="http://schemas.openxmlformats.org/officeDocument/2006/relationships/image" Target="../media/image255.emf"/><Relationship Id="rId23" Type="http://schemas.openxmlformats.org/officeDocument/2006/relationships/oleObject" Target="../embeddings/oleObject242.bin"/><Relationship Id="rId22" Type="http://schemas.openxmlformats.org/officeDocument/2006/relationships/image" Target="../media/image254.emf"/><Relationship Id="rId21" Type="http://schemas.openxmlformats.org/officeDocument/2006/relationships/oleObject" Target="../embeddings/oleObject241.bin"/><Relationship Id="rId20" Type="http://schemas.openxmlformats.org/officeDocument/2006/relationships/image" Target="../media/image253.emf"/><Relationship Id="rId2" Type="http://schemas.openxmlformats.org/officeDocument/2006/relationships/image" Target="../media/image244.emf"/><Relationship Id="rId19" Type="http://schemas.openxmlformats.org/officeDocument/2006/relationships/oleObject" Target="../embeddings/oleObject240.bin"/><Relationship Id="rId18" Type="http://schemas.openxmlformats.org/officeDocument/2006/relationships/image" Target="../media/image252.emf"/><Relationship Id="rId17" Type="http://schemas.openxmlformats.org/officeDocument/2006/relationships/oleObject" Target="../embeddings/oleObject239.bin"/><Relationship Id="rId16" Type="http://schemas.openxmlformats.org/officeDocument/2006/relationships/image" Target="../media/image251.emf"/><Relationship Id="rId15" Type="http://schemas.openxmlformats.org/officeDocument/2006/relationships/oleObject" Target="../embeddings/oleObject238.bin"/><Relationship Id="rId14" Type="http://schemas.openxmlformats.org/officeDocument/2006/relationships/image" Target="../media/image250.emf"/><Relationship Id="rId13" Type="http://schemas.openxmlformats.org/officeDocument/2006/relationships/oleObject" Target="../embeddings/oleObject237.bin"/><Relationship Id="rId12" Type="http://schemas.openxmlformats.org/officeDocument/2006/relationships/image" Target="../media/image249.emf"/><Relationship Id="rId11" Type="http://schemas.openxmlformats.org/officeDocument/2006/relationships/oleObject" Target="../embeddings/oleObject236.bin"/><Relationship Id="rId10" Type="http://schemas.openxmlformats.org/officeDocument/2006/relationships/image" Target="../media/image248.emf"/><Relationship Id="rId1" Type="http://schemas.openxmlformats.org/officeDocument/2006/relationships/oleObject" Target="../embeddings/oleObject231.bin"/></Relationships>
</file>

<file path=ppt/slides/_rels/slide48.xml.rels><?xml version="1.0" encoding="UTF-8" standalone="yes"?>
<Relationships xmlns="http://schemas.openxmlformats.org/package/2006/relationships"><Relationship Id="rId9" Type="http://schemas.openxmlformats.org/officeDocument/2006/relationships/image" Target="../media/image260.wmf"/><Relationship Id="rId8" Type="http://schemas.openxmlformats.org/officeDocument/2006/relationships/image" Target="../media/image259.emf"/><Relationship Id="rId7" Type="http://schemas.openxmlformats.org/officeDocument/2006/relationships/oleObject" Target="../embeddings/oleObject246.bin"/><Relationship Id="rId6" Type="http://schemas.openxmlformats.org/officeDocument/2006/relationships/image" Target="../media/image258.emf"/><Relationship Id="rId5" Type="http://schemas.openxmlformats.org/officeDocument/2006/relationships/oleObject" Target="../embeddings/oleObject245.bin"/><Relationship Id="rId4" Type="http://schemas.openxmlformats.org/officeDocument/2006/relationships/image" Target="../media/image257.emf"/><Relationship Id="rId3" Type="http://schemas.openxmlformats.org/officeDocument/2006/relationships/oleObject" Target="../embeddings/oleObject244.bin"/><Relationship Id="rId20" Type="http://schemas.openxmlformats.org/officeDocument/2006/relationships/vmlDrawing" Target="../drawings/vmlDrawing41.vml"/><Relationship Id="rId2" Type="http://schemas.openxmlformats.org/officeDocument/2006/relationships/image" Target="../media/image256.emf"/><Relationship Id="rId19" Type="http://schemas.openxmlformats.org/officeDocument/2006/relationships/slideLayout" Target="../slideLayouts/slideLayout7.xml"/><Relationship Id="rId18" Type="http://schemas.openxmlformats.org/officeDocument/2006/relationships/image" Target="../media/image1.emf"/><Relationship Id="rId17" Type="http://schemas.openxmlformats.org/officeDocument/2006/relationships/image" Target="../media/image264.emf"/><Relationship Id="rId16" Type="http://schemas.openxmlformats.org/officeDocument/2006/relationships/oleObject" Target="../embeddings/oleObject250.bin"/><Relationship Id="rId15" Type="http://schemas.openxmlformats.org/officeDocument/2006/relationships/image" Target="../media/image263.emf"/><Relationship Id="rId14" Type="http://schemas.openxmlformats.org/officeDocument/2006/relationships/oleObject" Target="../embeddings/oleObject249.bin"/><Relationship Id="rId13" Type="http://schemas.openxmlformats.org/officeDocument/2006/relationships/image" Target="../media/image262.emf"/><Relationship Id="rId12" Type="http://schemas.openxmlformats.org/officeDocument/2006/relationships/oleObject" Target="../embeddings/oleObject248.bin"/><Relationship Id="rId11" Type="http://schemas.openxmlformats.org/officeDocument/2006/relationships/image" Target="../media/image261.emf"/><Relationship Id="rId10" Type="http://schemas.openxmlformats.org/officeDocument/2006/relationships/oleObject" Target="../embeddings/oleObject247.bin"/><Relationship Id="rId1" Type="http://schemas.openxmlformats.org/officeDocument/2006/relationships/oleObject" Target="../embeddings/oleObject243.bin"/></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255.bin"/><Relationship Id="rId8" Type="http://schemas.openxmlformats.org/officeDocument/2006/relationships/image" Target="../media/image268.emf"/><Relationship Id="rId7" Type="http://schemas.openxmlformats.org/officeDocument/2006/relationships/oleObject" Target="../embeddings/oleObject254.bin"/><Relationship Id="rId6" Type="http://schemas.openxmlformats.org/officeDocument/2006/relationships/image" Target="../media/image267.emf"/><Relationship Id="rId5" Type="http://schemas.openxmlformats.org/officeDocument/2006/relationships/oleObject" Target="../embeddings/oleObject253.bin"/><Relationship Id="rId4" Type="http://schemas.openxmlformats.org/officeDocument/2006/relationships/image" Target="../media/image266.emf"/><Relationship Id="rId3" Type="http://schemas.openxmlformats.org/officeDocument/2006/relationships/oleObject" Target="../embeddings/oleObject252.bin"/><Relationship Id="rId2" Type="http://schemas.openxmlformats.org/officeDocument/2006/relationships/image" Target="../media/image265.emf"/><Relationship Id="rId18" Type="http://schemas.openxmlformats.org/officeDocument/2006/relationships/vmlDrawing" Target="../drawings/vmlDrawing42.vml"/><Relationship Id="rId17" Type="http://schemas.openxmlformats.org/officeDocument/2006/relationships/slideLayout" Target="../slideLayouts/slideLayout7.xml"/><Relationship Id="rId16" Type="http://schemas.openxmlformats.org/officeDocument/2006/relationships/image" Target="../media/image1.emf"/><Relationship Id="rId15" Type="http://schemas.openxmlformats.org/officeDocument/2006/relationships/image" Target="../media/image4.jpeg"/><Relationship Id="rId14" Type="http://schemas.openxmlformats.org/officeDocument/2006/relationships/image" Target="../media/image271.emf"/><Relationship Id="rId13" Type="http://schemas.openxmlformats.org/officeDocument/2006/relationships/oleObject" Target="../embeddings/oleObject257.bin"/><Relationship Id="rId12" Type="http://schemas.openxmlformats.org/officeDocument/2006/relationships/image" Target="../media/image270.emf"/><Relationship Id="rId11" Type="http://schemas.openxmlformats.org/officeDocument/2006/relationships/oleObject" Target="../embeddings/oleObject256.bin"/><Relationship Id="rId10" Type="http://schemas.openxmlformats.org/officeDocument/2006/relationships/image" Target="../media/image269.emf"/><Relationship Id="rId1" Type="http://schemas.openxmlformats.org/officeDocument/2006/relationships/oleObject" Target="../embeddings/oleObject251.bin"/></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image" Target="../media/image1.emf"/><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image" Target="../media/image4.jpeg"/></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262.bin"/><Relationship Id="rId8" Type="http://schemas.openxmlformats.org/officeDocument/2006/relationships/image" Target="../media/image275.emf"/><Relationship Id="rId7" Type="http://schemas.openxmlformats.org/officeDocument/2006/relationships/oleObject" Target="../embeddings/oleObject261.bin"/><Relationship Id="rId6" Type="http://schemas.openxmlformats.org/officeDocument/2006/relationships/image" Target="../media/image274.emf"/><Relationship Id="rId5" Type="http://schemas.openxmlformats.org/officeDocument/2006/relationships/oleObject" Target="../embeddings/oleObject260.bin"/><Relationship Id="rId4" Type="http://schemas.openxmlformats.org/officeDocument/2006/relationships/image" Target="../media/image273.emf"/><Relationship Id="rId3" Type="http://schemas.openxmlformats.org/officeDocument/2006/relationships/oleObject" Target="../embeddings/oleObject259.bin"/><Relationship Id="rId21" Type="http://schemas.openxmlformats.org/officeDocument/2006/relationships/vmlDrawing" Target="../drawings/vmlDrawing43.vml"/><Relationship Id="rId20" Type="http://schemas.openxmlformats.org/officeDocument/2006/relationships/slideLayout" Target="../slideLayouts/slideLayout7.xml"/><Relationship Id="rId2" Type="http://schemas.openxmlformats.org/officeDocument/2006/relationships/image" Target="../media/image272.emf"/><Relationship Id="rId19" Type="http://schemas.openxmlformats.org/officeDocument/2006/relationships/image" Target="../media/image1.emf"/><Relationship Id="rId18" Type="http://schemas.openxmlformats.org/officeDocument/2006/relationships/image" Target="../media/image280.emf"/><Relationship Id="rId17" Type="http://schemas.openxmlformats.org/officeDocument/2006/relationships/oleObject" Target="../embeddings/oleObject266.bin"/><Relationship Id="rId16" Type="http://schemas.openxmlformats.org/officeDocument/2006/relationships/image" Target="../media/image279.emf"/><Relationship Id="rId15" Type="http://schemas.openxmlformats.org/officeDocument/2006/relationships/oleObject" Target="../embeddings/oleObject265.bin"/><Relationship Id="rId14" Type="http://schemas.openxmlformats.org/officeDocument/2006/relationships/image" Target="../media/image278.emf"/><Relationship Id="rId13" Type="http://schemas.openxmlformats.org/officeDocument/2006/relationships/oleObject" Target="../embeddings/oleObject264.bin"/><Relationship Id="rId12" Type="http://schemas.openxmlformats.org/officeDocument/2006/relationships/image" Target="../media/image277.emf"/><Relationship Id="rId11" Type="http://schemas.openxmlformats.org/officeDocument/2006/relationships/oleObject" Target="../embeddings/oleObject263.bin"/><Relationship Id="rId10" Type="http://schemas.openxmlformats.org/officeDocument/2006/relationships/image" Target="../media/image276.emf"/><Relationship Id="rId1" Type="http://schemas.openxmlformats.org/officeDocument/2006/relationships/oleObject" Target="../embeddings/oleObject258.bin"/></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271.bin"/><Relationship Id="rId8" Type="http://schemas.openxmlformats.org/officeDocument/2006/relationships/image" Target="../media/image284.emf"/><Relationship Id="rId7" Type="http://schemas.openxmlformats.org/officeDocument/2006/relationships/oleObject" Target="../embeddings/oleObject270.bin"/><Relationship Id="rId6" Type="http://schemas.openxmlformats.org/officeDocument/2006/relationships/image" Target="../media/image283.emf"/><Relationship Id="rId5" Type="http://schemas.openxmlformats.org/officeDocument/2006/relationships/oleObject" Target="../embeddings/oleObject269.bin"/><Relationship Id="rId4" Type="http://schemas.openxmlformats.org/officeDocument/2006/relationships/image" Target="../media/image282.emf"/><Relationship Id="rId3" Type="http://schemas.openxmlformats.org/officeDocument/2006/relationships/oleObject" Target="../embeddings/oleObject268.bin"/><Relationship Id="rId29" Type="http://schemas.openxmlformats.org/officeDocument/2006/relationships/vmlDrawing" Target="../drawings/vmlDrawing44.vml"/><Relationship Id="rId28" Type="http://schemas.openxmlformats.org/officeDocument/2006/relationships/slideLayout" Target="../slideLayouts/slideLayout7.xml"/><Relationship Id="rId27" Type="http://schemas.openxmlformats.org/officeDocument/2006/relationships/image" Target="../media/image1.emf"/><Relationship Id="rId26" Type="http://schemas.openxmlformats.org/officeDocument/2006/relationships/image" Target="../media/image293.emf"/><Relationship Id="rId25" Type="http://schemas.openxmlformats.org/officeDocument/2006/relationships/oleObject" Target="../embeddings/oleObject279.bin"/><Relationship Id="rId24" Type="http://schemas.openxmlformats.org/officeDocument/2006/relationships/image" Target="../media/image292.emf"/><Relationship Id="rId23" Type="http://schemas.openxmlformats.org/officeDocument/2006/relationships/oleObject" Target="../embeddings/oleObject278.bin"/><Relationship Id="rId22" Type="http://schemas.openxmlformats.org/officeDocument/2006/relationships/image" Target="../media/image291.emf"/><Relationship Id="rId21" Type="http://schemas.openxmlformats.org/officeDocument/2006/relationships/oleObject" Target="../embeddings/oleObject277.bin"/><Relationship Id="rId20" Type="http://schemas.openxmlformats.org/officeDocument/2006/relationships/image" Target="../media/image290.emf"/><Relationship Id="rId2" Type="http://schemas.openxmlformats.org/officeDocument/2006/relationships/image" Target="../media/image281.emf"/><Relationship Id="rId19" Type="http://schemas.openxmlformats.org/officeDocument/2006/relationships/oleObject" Target="../embeddings/oleObject276.bin"/><Relationship Id="rId18" Type="http://schemas.openxmlformats.org/officeDocument/2006/relationships/image" Target="../media/image289.emf"/><Relationship Id="rId17" Type="http://schemas.openxmlformats.org/officeDocument/2006/relationships/oleObject" Target="../embeddings/oleObject275.bin"/><Relationship Id="rId16" Type="http://schemas.openxmlformats.org/officeDocument/2006/relationships/image" Target="../media/image288.emf"/><Relationship Id="rId15" Type="http://schemas.openxmlformats.org/officeDocument/2006/relationships/oleObject" Target="../embeddings/oleObject274.bin"/><Relationship Id="rId14" Type="http://schemas.openxmlformats.org/officeDocument/2006/relationships/image" Target="../media/image287.emf"/><Relationship Id="rId13" Type="http://schemas.openxmlformats.org/officeDocument/2006/relationships/oleObject" Target="../embeddings/oleObject273.bin"/><Relationship Id="rId12" Type="http://schemas.openxmlformats.org/officeDocument/2006/relationships/image" Target="../media/image286.emf"/><Relationship Id="rId11" Type="http://schemas.openxmlformats.org/officeDocument/2006/relationships/oleObject" Target="../embeddings/oleObject272.bin"/><Relationship Id="rId10" Type="http://schemas.openxmlformats.org/officeDocument/2006/relationships/image" Target="../media/image285.emf"/><Relationship Id="rId1" Type="http://schemas.openxmlformats.org/officeDocument/2006/relationships/oleObject" Target="../embeddings/oleObject267.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284.bin"/><Relationship Id="rId8" Type="http://schemas.openxmlformats.org/officeDocument/2006/relationships/image" Target="../media/image297.emf"/><Relationship Id="rId7" Type="http://schemas.openxmlformats.org/officeDocument/2006/relationships/oleObject" Target="../embeddings/oleObject283.bin"/><Relationship Id="rId6" Type="http://schemas.openxmlformats.org/officeDocument/2006/relationships/image" Target="../media/image296.emf"/><Relationship Id="rId5" Type="http://schemas.openxmlformats.org/officeDocument/2006/relationships/oleObject" Target="../embeddings/oleObject282.bin"/><Relationship Id="rId4" Type="http://schemas.openxmlformats.org/officeDocument/2006/relationships/image" Target="../media/image295.emf"/><Relationship Id="rId3" Type="http://schemas.openxmlformats.org/officeDocument/2006/relationships/oleObject" Target="../embeddings/oleObject281.bin"/><Relationship Id="rId28" Type="http://schemas.openxmlformats.org/officeDocument/2006/relationships/vmlDrawing" Target="../drawings/vmlDrawing45.vml"/><Relationship Id="rId27" Type="http://schemas.openxmlformats.org/officeDocument/2006/relationships/slideLayout" Target="../slideLayouts/slideLayout7.xml"/><Relationship Id="rId26" Type="http://schemas.openxmlformats.org/officeDocument/2006/relationships/image" Target="../media/image306.emf"/><Relationship Id="rId25" Type="http://schemas.openxmlformats.org/officeDocument/2006/relationships/oleObject" Target="../embeddings/oleObject292.bin"/><Relationship Id="rId24" Type="http://schemas.openxmlformats.org/officeDocument/2006/relationships/image" Target="../media/image305.emf"/><Relationship Id="rId23" Type="http://schemas.openxmlformats.org/officeDocument/2006/relationships/oleObject" Target="../embeddings/oleObject291.bin"/><Relationship Id="rId22" Type="http://schemas.openxmlformats.org/officeDocument/2006/relationships/image" Target="../media/image304.emf"/><Relationship Id="rId21" Type="http://schemas.openxmlformats.org/officeDocument/2006/relationships/oleObject" Target="../embeddings/oleObject290.bin"/><Relationship Id="rId20" Type="http://schemas.openxmlformats.org/officeDocument/2006/relationships/image" Target="../media/image303.emf"/><Relationship Id="rId2" Type="http://schemas.openxmlformats.org/officeDocument/2006/relationships/image" Target="../media/image294.emf"/><Relationship Id="rId19" Type="http://schemas.openxmlformats.org/officeDocument/2006/relationships/oleObject" Target="../embeddings/oleObject289.bin"/><Relationship Id="rId18" Type="http://schemas.openxmlformats.org/officeDocument/2006/relationships/image" Target="../media/image302.emf"/><Relationship Id="rId17" Type="http://schemas.openxmlformats.org/officeDocument/2006/relationships/oleObject" Target="../embeddings/oleObject288.bin"/><Relationship Id="rId16" Type="http://schemas.openxmlformats.org/officeDocument/2006/relationships/image" Target="../media/image301.emf"/><Relationship Id="rId15" Type="http://schemas.openxmlformats.org/officeDocument/2006/relationships/oleObject" Target="../embeddings/oleObject287.bin"/><Relationship Id="rId14" Type="http://schemas.openxmlformats.org/officeDocument/2006/relationships/image" Target="../media/image300.emf"/><Relationship Id="rId13" Type="http://schemas.openxmlformats.org/officeDocument/2006/relationships/oleObject" Target="../embeddings/oleObject286.bin"/><Relationship Id="rId12" Type="http://schemas.openxmlformats.org/officeDocument/2006/relationships/image" Target="../media/image299.emf"/><Relationship Id="rId11" Type="http://schemas.openxmlformats.org/officeDocument/2006/relationships/oleObject" Target="../embeddings/oleObject285.bin"/><Relationship Id="rId10" Type="http://schemas.openxmlformats.org/officeDocument/2006/relationships/image" Target="../media/image298.emf"/><Relationship Id="rId1" Type="http://schemas.openxmlformats.org/officeDocument/2006/relationships/oleObject" Target="../embeddings/oleObject280.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297.bin"/><Relationship Id="rId8" Type="http://schemas.openxmlformats.org/officeDocument/2006/relationships/image" Target="../media/image310.emf"/><Relationship Id="rId7" Type="http://schemas.openxmlformats.org/officeDocument/2006/relationships/oleObject" Target="../embeddings/oleObject296.bin"/><Relationship Id="rId6" Type="http://schemas.openxmlformats.org/officeDocument/2006/relationships/image" Target="../media/image309.emf"/><Relationship Id="rId5" Type="http://schemas.openxmlformats.org/officeDocument/2006/relationships/oleObject" Target="../embeddings/oleObject295.bin"/><Relationship Id="rId4" Type="http://schemas.openxmlformats.org/officeDocument/2006/relationships/image" Target="../media/image308.emf"/><Relationship Id="rId3" Type="http://schemas.openxmlformats.org/officeDocument/2006/relationships/oleObject" Target="../embeddings/oleObject294.bin"/><Relationship Id="rId2" Type="http://schemas.openxmlformats.org/officeDocument/2006/relationships/image" Target="../media/image307.emf"/><Relationship Id="rId17" Type="http://schemas.openxmlformats.org/officeDocument/2006/relationships/vmlDrawing" Target="../drawings/vmlDrawing46.vml"/><Relationship Id="rId16" Type="http://schemas.openxmlformats.org/officeDocument/2006/relationships/slideLayout" Target="../slideLayouts/slideLayout7.xml"/><Relationship Id="rId15" Type="http://schemas.openxmlformats.org/officeDocument/2006/relationships/image" Target="../media/image1.emf"/><Relationship Id="rId14" Type="http://schemas.openxmlformats.org/officeDocument/2006/relationships/image" Target="../media/image313.emf"/><Relationship Id="rId13" Type="http://schemas.openxmlformats.org/officeDocument/2006/relationships/oleObject" Target="../embeddings/oleObject299.bin"/><Relationship Id="rId12" Type="http://schemas.openxmlformats.org/officeDocument/2006/relationships/image" Target="../media/image312.emf"/><Relationship Id="rId11" Type="http://schemas.openxmlformats.org/officeDocument/2006/relationships/oleObject" Target="../embeddings/oleObject298.bin"/><Relationship Id="rId10" Type="http://schemas.openxmlformats.org/officeDocument/2006/relationships/image" Target="../media/image311.emf"/><Relationship Id="rId1" Type="http://schemas.openxmlformats.org/officeDocument/2006/relationships/oleObject" Target="../embeddings/oleObject293.bin"/></Relationships>
</file>

<file path=ppt/slides/_rels/slide54.xml.rels><?xml version="1.0" encoding="UTF-8" standalone="yes"?>
<Relationships xmlns="http://schemas.openxmlformats.org/package/2006/relationships"><Relationship Id="rId9" Type="http://schemas.openxmlformats.org/officeDocument/2006/relationships/oleObject" Target="../embeddings/oleObject304.bin"/><Relationship Id="rId8" Type="http://schemas.openxmlformats.org/officeDocument/2006/relationships/image" Target="../media/image317.emf"/><Relationship Id="rId7" Type="http://schemas.openxmlformats.org/officeDocument/2006/relationships/oleObject" Target="../embeddings/oleObject303.bin"/><Relationship Id="rId6" Type="http://schemas.openxmlformats.org/officeDocument/2006/relationships/image" Target="../media/image316.emf"/><Relationship Id="rId5" Type="http://schemas.openxmlformats.org/officeDocument/2006/relationships/oleObject" Target="../embeddings/oleObject302.bin"/><Relationship Id="rId4" Type="http://schemas.openxmlformats.org/officeDocument/2006/relationships/image" Target="../media/image315.emf"/><Relationship Id="rId3" Type="http://schemas.openxmlformats.org/officeDocument/2006/relationships/oleObject" Target="../embeddings/oleObject301.bin"/><Relationship Id="rId23" Type="http://schemas.openxmlformats.org/officeDocument/2006/relationships/vmlDrawing" Target="../drawings/vmlDrawing47.vml"/><Relationship Id="rId22" Type="http://schemas.openxmlformats.org/officeDocument/2006/relationships/slideLayout" Target="../slideLayouts/slideLayout7.xml"/><Relationship Id="rId21" Type="http://schemas.openxmlformats.org/officeDocument/2006/relationships/image" Target="../media/image1.emf"/><Relationship Id="rId20" Type="http://schemas.openxmlformats.org/officeDocument/2006/relationships/image" Target="../media/image323.emf"/><Relationship Id="rId2" Type="http://schemas.openxmlformats.org/officeDocument/2006/relationships/image" Target="../media/image314.wmf"/><Relationship Id="rId19" Type="http://schemas.openxmlformats.org/officeDocument/2006/relationships/oleObject" Target="../embeddings/oleObject309.bin"/><Relationship Id="rId18" Type="http://schemas.openxmlformats.org/officeDocument/2006/relationships/image" Target="../media/image322.emf"/><Relationship Id="rId17" Type="http://schemas.openxmlformats.org/officeDocument/2006/relationships/oleObject" Target="../embeddings/oleObject308.bin"/><Relationship Id="rId16" Type="http://schemas.openxmlformats.org/officeDocument/2006/relationships/image" Target="../media/image321.emf"/><Relationship Id="rId15" Type="http://schemas.openxmlformats.org/officeDocument/2006/relationships/oleObject" Target="../embeddings/oleObject307.bin"/><Relationship Id="rId14" Type="http://schemas.openxmlformats.org/officeDocument/2006/relationships/image" Target="../media/image320.emf"/><Relationship Id="rId13" Type="http://schemas.openxmlformats.org/officeDocument/2006/relationships/oleObject" Target="../embeddings/oleObject306.bin"/><Relationship Id="rId12" Type="http://schemas.openxmlformats.org/officeDocument/2006/relationships/image" Target="../media/image319.emf"/><Relationship Id="rId11" Type="http://schemas.openxmlformats.org/officeDocument/2006/relationships/oleObject" Target="../embeddings/oleObject305.bin"/><Relationship Id="rId10" Type="http://schemas.openxmlformats.org/officeDocument/2006/relationships/image" Target="../media/image318.emf"/><Relationship Id="rId1" Type="http://schemas.openxmlformats.org/officeDocument/2006/relationships/oleObject" Target="../embeddings/oleObject300.bin"/></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314.bin"/><Relationship Id="rId8" Type="http://schemas.openxmlformats.org/officeDocument/2006/relationships/image" Target="../media/image327.emf"/><Relationship Id="rId7" Type="http://schemas.openxmlformats.org/officeDocument/2006/relationships/oleObject" Target="../embeddings/oleObject313.bin"/><Relationship Id="rId6" Type="http://schemas.openxmlformats.org/officeDocument/2006/relationships/image" Target="../media/image326.emf"/><Relationship Id="rId5" Type="http://schemas.openxmlformats.org/officeDocument/2006/relationships/oleObject" Target="../embeddings/oleObject312.bin"/><Relationship Id="rId4" Type="http://schemas.openxmlformats.org/officeDocument/2006/relationships/image" Target="../media/image325.emf"/><Relationship Id="rId3" Type="http://schemas.openxmlformats.org/officeDocument/2006/relationships/oleObject" Target="../embeddings/oleObject311.bin"/><Relationship Id="rId2" Type="http://schemas.openxmlformats.org/officeDocument/2006/relationships/image" Target="../media/image324.emf"/><Relationship Id="rId13" Type="http://schemas.openxmlformats.org/officeDocument/2006/relationships/vmlDrawing" Target="../drawings/vmlDrawing48.vml"/><Relationship Id="rId12" Type="http://schemas.openxmlformats.org/officeDocument/2006/relationships/slideLayout" Target="../slideLayouts/slideLayout7.xml"/><Relationship Id="rId11" Type="http://schemas.openxmlformats.org/officeDocument/2006/relationships/image" Target="../media/image1.emf"/><Relationship Id="rId10" Type="http://schemas.openxmlformats.org/officeDocument/2006/relationships/image" Target="../media/image328.emf"/><Relationship Id="rId1" Type="http://schemas.openxmlformats.org/officeDocument/2006/relationships/oleObject" Target="../embeddings/oleObject310.bin"/></Relationships>
</file>

<file path=ppt/slides/_rels/slide56.xml.rels><?xml version="1.0" encoding="UTF-8" standalone="yes"?>
<Relationships xmlns="http://schemas.openxmlformats.org/package/2006/relationships"><Relationship Id="rId5" Type="http://schemas.openxmlformats.org/officeDocument/2006/relationships/vmlDrawing" Target="../drawings/vmlDrawing49.vml"/><Relationship Id="rId4" Type="http://schemas.openxmlformats.org/officeDocument/2006/relationships/slideLayout" Target="../slideLayouts/slideLayout7.xml"/><Relationship Id="rId3" Type="http://schemas.openxmlformats.org/officeDocument/2006/relationships/image" Target="../media/image1.emf"/><Relationship Id="rId2" Type="http://schemas.openxmlformats.org/officeDocument/2006/relationships/image" Target="../media/image329.emf"/><Relationship Id="rId1" Type="http://schemas.openxmlformats.org/officeDocument/2006/relationships/oleObject" Target="../embeddings/oleObject315.bin"/></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320.bin"/><Relationship Id="rId8" Type="http://schemas.openxmlformats.org/officeDocument/2006/relationships/image" Target="../media/image333.emf"/><Relationship Id="rId7" Type="http://schemas.openxmlformats.org/officeDocument/2006/relationships/oleObject" Target="../embeddings/oleObject319.bin"/><Relationship Id="rId6" Type="http://schemas.openxmlformats.org/officeDocument/2006/relationships/image" Target="../media/image332.emf"/><Relationship Id="rId5" Type="http://schemas.openxmlformats.org/officeDocument/2006/relationships/oleObject" Target="../embeddings/oleObject318.bin"/><Relationship Id="rId4" Type="http://schemas.openxmlformats.org/officeDocument/2006/relationships/image" Target="../media/image331.emf"/><Relationship Id="rId3" Type="http://schemas.openxmlformats.org/officeDocument/2006/relationships/oleObject" Target="../embeddings/oleObject317.bin"/><Relationship Id="rId2" Type="http://schemas.openxmlformats.org/officeDocument/2006/relationships/image" Target="../media/image330.emf"/><Relationship Id="rId13" Type="http://schemas.openxmlformats.org/officeDocument/2006/relationships/vmlDrawing" Target="../drawings/vmlDrawing50.vml"/><Relationship Id="rId12" Type="http://schemas.openxmlformats.org/officeDocument/2006/relationships/slideLayout" Target="../slideLayouts/slideLayout7.xml"/><Relationship Id="rId11" Type="http://schemas.openxmlformats.org/officeDocument/2006/relationships/image" Target="../media/image1.emf"/><Relationship Id="rId10" Type="http://schemas.openxmlformats.org/officeDocument/2006/relationships/image" Target="../media/image334.emf"/><Relationship Id="rId1" Type="http://schemas.openxmlformats.org/officeDocument/2006/relationships/oleObject" Target="../embeddings/oleObject316.bin"/></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325.bin"/><Relationship Id="rId8" Type="http://schemas.openxmlformats.org/officeDocument/2006/relationships/image" Target="../media/image338.emf"/><Relationship Id="rId7" Type="http://schemas.openxmlformats.org/officeDocument/2006/relationships/oleObject" Target="../embeddings/oleObject324.bin"/><Relationship Id="rId6" Type="http://schemas.openxmlformats.org/officeDocument/2006/relationships/image" Target="../media/image337.emf"/><Relationship Id="rId5" Type="http://schemas.openxmlformats.org/officeDocument/2006/relationships/oleObject" Target="../embeddings/oleObject323.bin"/><Relationship Id="rId4" Type="http://schemas.openxmlformats.org/officeDocument/2006/relationships/image" Target="../media/image336.emf"/><Relationship Id="rId3" Type="http://schemas.openxmlformats.org/officeDocument/2006/relationships/oleObject" Target="../embeddings/oleObject322.bin"/><Relationship Id="rId2" Type="http://schemas.openxmlformats.org/officeDocument/2006/relationships/image" Target="../media/image335.emf"/><Relationship Id="rId17" Type="http://schemas.openxmlformats.org/officeDocument/2006/relationships/vmlDrawing" Target="../drawings/vmlDrawing51.vml"/><Relationship Id="rId16" Type="http://schemas.openxmlformats.org/officeDocument/2006/relationships/slideLayout" Target="../slideLayouts/slideLayout7.xml"/><Relationship Id="rId15" Type="http://schemas.openxmlformats.org/officeDocument/2006/relationships/image" Target="../media/image1.emf"/><Relationship Id="rId14" Type="http://schemas.openxmlformats.org/officeDocument/2006/relationships/image" Target="../media/image341.emf"/><Relationship Id="rId13" Type="http://schemas.openxmlformats.org/officeDocument/2006/relationships/oleObject" Target="../embeddings/oleObject327.bin"/><Relationship Id="rId12" Type="http://schemas.openxmlformats.org/officeDocument/2006/relationships/image" Target="../media/image340.emf"/><Relationship Id="rId11" Type="http://schemas.openxmlformats.org/officeDocument/2006/relationships/oleObject" Target="../embeddings/oleObject326.bin"/><Relationship Id="rId10" Type="http://schemas.openxmlformats.org/officeDocument/2006/relationships/image" Target="../media/image339.emf"/><Relationship Id="rId1" Type="http://schemas.openxmlformats.org/officeDocument/2006/relationships/oleObject" Target="../embeddings/oleObject321.bin"/></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332.bin"/><Relationship Id="rId8" Type="http://schemas.openxmlformats.org/officeDocument/2006/relationships/image" Target="../media/image345.emf"/><Relationship Id="rId7" Type="http://schemas.openxmlformats.org/officeDocument/2006/relationships/oleObject" Target="../embeddings/oleObject331.bin"/><Relationship Id="rId6" Type="http://schemas.openxmlformats.org/officeDocument/2006/relationships/image" Target="../media/image344.emf"/><Relationship Id="rId5" Type="http://schemas.openxmlformats.org/officeDocument/2006/relationships/oleObject" Target="../embeddings/oleObject330.bin"/><Relationship Id="rId4" Type="http://schemas.openxmlformats.org/officeDocument/2006/relationships/image" Target="../media/image343.emf"/><Relationship Id="rId3" Type="http://schemas.openxmlformats.org/officeDocument/2006/relationships/oleObject" Target="../embeddings/oleObject329.bin"/><Relationship Id="rId2" Type="http://schemas.openxmlformats.org/officeDocument/2006/relationships/image" Target="../media/image342.emf"/><Relationship Id="rId19" Type="http://schemas.openxmlformats.org/officeDocument/2006/relationships/vmlDrawing" Target="../drawings/vmlDrawing52.vml"/><Relationship Id="rId18" Type="http://schemas.openxmlformats.org/officeDocument/2006/relationships/slideLayout" Target="../slideLayouts/slideLayout7.xml"/><Relationship Id="rId17" Type="http://schemas.openxmlformats.org/officeDocument/2006/relationships/image" Target="../media/image1.emf"/><Relationship Id="rId16" Type="http://schemas.openxmlformats.org/officeDocument/2006/relationships/image" Target="../media/image349.emf"/><Relationship Id="rId15" Type="http://schemas.openxmlformats.org/officeDocument/2006/relationships/oleObject" Target="../embeddings/oleObject335.bin"/><Relationship Id="rId14" Type="http://schemas.openxmlformats.org/officeDocument/2006/relationships/image" Target="../media/image348.emf"/><Relationship Id="rId13" Type="http://schemas.openxmlformats.org/officeDocument/2006/relationships/oleObject" Target="../embeddings/oleObject334.bin"/><Relationship Id="rId12" Type="http://schemas.openxmlformats.org/officeDocument/2006/relationships/image" Target="../media/image347.emf"/><Relationship Id="rId11" Type="http://schemas.openxmlformats.org/officeDocument/2006/relationships/oleObject" Target="../embeddings/oleObject333.bin"/><Relationship Id="rId10" Type="http://schemas.openxmlformats.org/officeDocument/2006/relationships/image" Target="../media/image346.emf"/><Relationship Id="rId1" Type="http://schemas.openxmlformats.org/officeDocument/2006/relationships/oleObject" Target="../embeddings/oleObject328.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60.xml.rels><?xml version="1.0" encoding="UTF-8" standalone="yes"?>
<Relationships xmlns="http://schemas.openxmlformats.org/package/2006/relationships"><Relationship Id="rId8" Type="http://schemas.openxmlformats.org/officeDocument/2006/relationships/vmlDrawing" Target="../drawings/vmlDrawing53.vml"/><Relationship Id="rId7" Type="http://schemas.openxmlformats.org/officeDocument/2006/relationships/slideLayout" Target="../slideLayouts/slideLayout7.xml"/><Relationship Id="rId6" Type="http://schemas.openxmlformats.org/officeDocument/2006/relationships/image" Target="../media/image352.emf"/><Relationship Id="rId5" Type="http://schemas.openxmlformats.org/officeDocument/2006/relationships/oleObject" Target="../embeddings/oleObject338.bin"/><Relationship Id="rId4" Type="http://schemas.openxmlformats.org/officeDocument/2006/relationships/image" Target="../media/image351.emf"/><Relationship Id="rId3" Type="http://schemas.openxmlformats.org/officeDocument/2006/relationships/oleObject" Target="../embeddings/oleObject337.bin"/><Relationship Id="rId2" Type="http://schemas.openxmlformats.org/officeDocument/2006/relationships/image" Target="../media/image350.emf"/><Relationship Id="rId1" Type="http://schemas.openxmlformats.org/officeDocument/2006/relationships/oleObject" Target="../embeddings/oleObject336.bin"/></Relationships>
</file>

<file path=ppt/slides/_rels/slide61.xml.rels><?xml version="1.0" encoding="UTF-8" standalone="yes"?>
<Relationships xmlns="http://schemas.openxmlformats.org/package/2006/relationships"><Relationship Id="rId5" Type="http://schemas.openxmlformats.org/officeDocument/2006/relationships/vmlDrawing" Target="../drawings/vmlDrawing54.vml"/><Relationship Id="rId4" Type="http://schemas.openxmlformats.org/officeDocument/2006/relationships/slideLayout" Target="../slideLayouts/slideLayout7.xml"/><Relationship Id="rId3" Type="http://schemas.openxmlformats.org/officeDocument/2006/relationships/image" Target="../media/image1.emf"/><Relationship Id="rId2" Type="http://schemas.openxmlformats.org/officeDocument/2006/relationships/image" Target="../media/image353.emf"/><Relationship Id="rId1" Type="http://schemas.openxmlformats.org/officeDocument/2006/relationships/oleObject" Target="../embeddings/oleObject339.bin"/></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63.xml.rels><?xml version="1.0" encoding="UTF-8" standalone="yes"?>
<Relationships xmlns="http://schemas.openxmlformats.org/package/2006/relationships"><Relationship Id="rId9" Type="http://schemas.openxmlformats.org/officeDocument/2006/relationships/oleObject" Target="../embeddings/oleObject344.bin"/><Relationship Id="rId8" Type="http://schemas.openxmlformats.org/officeDocument/2006/relationships/image" Target="../media/image357.wmf"/><Relationship Id="rId7" Type="http://schemas.openxmlformats.org/officeDocument/2006/relationships/oleObject" Target="../embeddings/oleObject343.bin"/><Relationship Id="rId6" Type="http://schemas.openxmlformats.org/officeDocument/2006/relationships/image" Target="../media/image356.wmf"/><Relationship Id="rId5" Type="http://schemas.openxmlformats.org/officeDocument/2006/relationships/oleObject" Target="../embeddings/oleObject342.bin"/><Relationship Id="rId4" Type="http://schemas.openxmlformats.org/officeDocument/2006/relationships/image" Target="../media/image355.wmf"/><Relationship Id="rId3" Type="http://schemas.openxmlformats.org/officeDocument/2006/relationships/oleObject" Target="../embeddings/oleObject341.bin"/><Relationship Id="rId20" Type="http://schemas.openxmlformats.org/officeDocument/2006/relationships/vmlDrawing" Target="../drawings/vmlDrawing55.vml"/><Relationship Id="rId2" Type="http://schemas.openxmlformats.org/officeDocument/2006/relationships/image" Target="../media/image354.wmf"/><Relationship Id="rId19" Type="http://schemas.openxmlformats.org/officeDocument/2006/relationships/slideLayout" Target="../slideLayouts/slideLayout12.xml"/><Relationship Id="rId18" Type="http://schemas.openxmlformats.org/officeDocument/2006/relationships/image" Target="../media/image362.wmf"/><Relationship Id="rId17" Type="http://schemas.openxmlformats.org/officeDocument/2006/relationships/oleObject" Target="../embeddings/oleObject348.bin"/><Relationship Id="rId16" Type="http://schemas.openxmlformats.org/officeDocument/2006/relationships/image" Target="../media/image361.wmf"/><Relationship Id="rId15" Type="http://schemas.openxmlformats.org/officeDocument/2006/relationships/oleObject" Target="../embeddings/oleObject347.bin"/><Relationship Id="rId14" Type="http://schemas.openxmlformats.org/officeDocument/2006/relationships/image" Target="../media/image360.wmf"/><Relationship Id="rId13" Type="http://schemas.openxmlformats.org/officeDocument/2006/relationships/oleObject" Target="../embeddings/oleObject346.bin"/><Relationship Id="rId12" Type="http://schemas.openxmlformats.org/officeDocument/2006/relationships/image" Target="../media/image359.wmf"/><Relationship Id="rId11" Type="http://schemas.openxmlformats.org/officeDocument/2006/relationships/oleObject" Target="../embeddings/oleObject345.bin"/><Relationship Id="rId10" Type="http://schemas.openxmlformats.org/officeDocument/2006/relationships/image" Target="../media/image358.wmf"/><Relationship Id="rId1" Type="http://schemas.openxmlformats.org/officeDocument/2006/relationships/oleObject" Target="../embeddings/oleObject340.bin"/></Relationships>
</file>

<file path=ppt/slides/_rels/slide64.xml.rels><?xml version="1.0" encoding="UTF-8" standalone="yes"?>
<Relationships xmlns="http://schemas.openxmlformats.org/package/2006/relationships"><Relationship Id="rId9" Type="http://schemas.openxmlformats.org/officeDocument/2006/relationships/oleObject" Target="../embeddings/oleObject353.bin"/><Relationship Id="rId8" Type="http://schemas.openxmlformats.org/officeDocument/2006/relationships/image" Target="../media/image366.wmf"/><Relationship Id="rId7" Type="http://schemas.openxmlformats.org/officeDocument/2006/relationships/oleObject" Target="../embeddings/oleObject352.bin"/><Relationship Id="rId6" Type="http://schemas.openxmlformats.org/officeDocument/2006/relationships/image" Target="../media/image365.emf"/><Relationship Id="rId5" Type="http://schemas.openxmlformats.org/officeDocument/2006/relationships/oleObject" Target="../embeddings/oleObject351.bin"/><Relationship Id="rId4" Type="http://schemas.openxmlformats.org/officeDocument/2006/relationships/image" Target="../media/image364.emf"/><Relationship Id="rId3" Type="http://schemas.openxmlformats.org/officeDocument/2006/relationships/oleObject" Target="../embeddings/oleObject350.bin"/><Relationship Id="rId20" Type="http://schemas.openxmlformats.org/officeDocument/2006/relationships/vmlDrawing" Target="../drawings/vmlDrawing56.vml"/><Relationship Id="rId2" Type="http://schemas.openxmlformats.org/officeDocument/2006/relationships/image" Target="../media/image363.wmf"/><Relationship Id="rId19" Type="http://schemas.openxmlformats.org/officeDocument/2006/relationships/slideLayout" Target="../slideLayouts/slideLayout13.xml"/><Relationship Id="rId18" Type="http://schemas.openxmlformats.org/officeDocument/2006/relationships/image" Target="../media/image371.emf"/><Relationship Id="rId17" Type="http://schemas.openxmlformats.org/officeDocument/2006/relationships/oleObject" Target="../embeddings/oleObject357.bin"/><Relationship Id="rId16" Type="http://schemas.openxmlformats.org/officeDocument/2006/relationships/image" Target="../media/image370.wmf"/><Relationship Id="rId15" Type="http://schemas.openxmlformats.org/officeDocument/2006/relationships/oleObject" Target="../embeddings/oleObject356.bin"/><Relationship Id="rId14" Type="http://schemas.openxmlformats.org/officeDocument/2006/relationships/image" Target="../media/image369.wmf"/><Relationship Id="rId13" Type="http://schemas.openxmlformats.org/officeDocument/2006/relationships/oleObject" Target="../embeddings/oleObject355.bin"/><Relationship Id="rId12" Type="http://schemas.openxmlformats.org/officeDocument/2006/relationships/image" Target="../media/image368.emf"/><Relationship Id="rId11" Type="http://schemas.openxmlformats.org/officeDocument/2006/relationships/oleObject" Target="../embeddings/oleObject354.bin"/><Relationship Id="rId10" Type="http://schemas.openxmlformats.org/officeDocument/2006/relationships/image" Target="../media/image367.wmf"/><Relationship Id="rId1" Type="http://schemas.openxmlformats.org/officeDocument/2006/relationships/oleObject" Target="../embeddings/oleObject349.bin"/></Relationships>
</file>

<file path=ppt/slides/_rels/slide65.xml.rels><?xml version="1.0" encoding="UTF-8" standalone="yes"?>
<Relationships xmlns="http://schemas.openxmlformats.org/package/2006/relationships"><Relationship Id="rId9" Type="http://schemas.openxmlformats.org/officeDocument/2006/relationships/oleObject" Target="../embeddings/oleObject362.bin"/><Relationship Id="rId8" Type="http://schemas.openxmlformats.org/officeDocument/2006/relationships/image" Target="../media/image375.emf"/><Relationship Id="rId7" Type="http://schemas.openxmlformats.org/officeDocument/2006/relationships/oleObject" Target="../embeddings/oleObject361.bin"/><Relationship Id="rId6" Type="http://schemas.openxmlformats.org/officeDocument/2006/relationships/image" Target="../media/image374.emf"/><Relationship Id="rId5" Type="http://schemas.openxmlformats.org/officeDocument/2006/relationships/oleObject" Target="../embeddings/oleObject360.bin"/><Relationship Id="rId4" Type="http://schemas.openxmlformats.org/officeDocument/2006/relationships/image" Target="../media/image373.emf"/><Relationship Id="rId3" Type="http://schemas.openxmlformats.org/officeDocument/2006/relationships/oleObject" Target="../embeddings/oleObject359.bin"/><Relationship Id="rId2" Type="http://schemas.openxmlformats.org/officeDocument/2006/relationships/image" Target="../media/image372.wmf"/><Relationship Id="rId12" Type="http://schemas.openxmlformats.org/officeDocument/2006/relationships/vmlDrawing" Target="../drawings/vmlDrawing57.vml"/><Relationship Id="rId11" Type="http://schemas.openxmlformats.org/officeDocument/2006/relationships/slideLayout" Target="../slideLayouts/slideLayout14.xml"/><Relationship Id="rId10" Type="http://schemas.openxmlformats.org/officeDocument/2006/relationships/image" Target="../media/image376.emf"/><Relationship Id="rId1" Type="http://schemas.openxmlformats.org/officeDocument/2006/relationships/oleObject" Target="../embeddings/oleObject358.bin"/></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367.bin"/><Relationship Id="rId8" Type="http://schemas.openxmlformats.org/officeDocument/2006/relationships/image" Target="../media/image380.emf"/><Relationship Id="rId7" Type="http://schemas.openxmlformats.org/officeDocument/2006/relationships/oleObject" Target="../embeddings/oleObject366.bin"/><Relationship Id="rId6" Type="http://schemas.openxmlformats.org/officeDocument/2006/relationships/image" Target="../media/image379.emf"/><Relationship Id="rId5" Type="http://schemas.openxmlformats.org/officeDocument/2006/relationships/oleObject" Target="../embeddings/oleObject365.bin"/><Relationship Id="rId4" Type="http://schemas.openxmlformats.org/officeDocument/2006/relationships/image" Target="../media/image378.emf"/><Relationship Id="rId3" Type="http://schemas.openxmlformats.org/officeDocument/2006/relationships/oleObject" Target="../embeddings/oleObject364.bin"/><Relationship Id="rId2" Type="http://schemas.openxmlformats.org/officeDocument/2006/relationships/image" Target="../media/image377.emf"/><Relationship Id="rId18" Type="http://schemas.openxmlformats.org/officeDocument/2006/relationships/vmlDrawing" Target="../drawings/vmlDrawing58.vml"/><Relationship Id="rId17" Type="http://schemas.openxmlformats.org/officeDocument/2006/relationships/slideLayout" Target="../slideLayouts/slideLayout7.xml"/><Relationship Id="rId16" Type="http://schemas.openxmlformats.org/officeDocument/2006/relationships/image" Target="../media/image384.emf"/><Relationship Id="rId15" Type="http://schemas.openxmlformats.org/officeDocument/2006/relationships/oleObject" Target="../embeddings/oleObject370.bin"/><Relationship Id="rId14" Type="http://schemas.openxmlformats.org/officeDocument/2006/relationships/image" Target="../media/image383.emf"/><Relationship Id="rId13" Type="http://schemas.openxmlformats.org/officeDocument/2006/relationships/oleObject" Target="../embeddings/oleObject369.bin"/><Relationship Id="rId12" Type="http://schemas.openxmlformats.org/officeDocument/2006/relationships/image" Target="../media/image382.emf"/><Relationship Id="rId11" Type="http://schemas.openxmlformats.org/officeDocument/2006/relationships/oleObject" Target="../embeddings/oleObject368.bin"/><Relationship Id="rId10" Type="http://schemas.openxmlformats.org/officeDocument/2006/relationships/image" Target="../media/image381.emf"/><Relationship Id="rId1" Type="http://schemas.openxmlformats.org/officeDocument/2006/relationships/oleObject" Target="../embeddings/oleObject363.bin"/></Relationships>
</file>

<file path=ppt/slides/_rels/slide67.xml.rels><?xml version="1.0" encoding="UTF-8" standalone="yes"?>
<Relationships xmlns="http://schemas.openxmlformats.org/package/2006/relationships"><Relationship Id="rId9" Type="http://schemas.openxmlformats.org/officeDocument/2006/relationships/oleObject" Target="../embeddings/oleObject375.bin"/><Relationship Id="rId8" Type="http://schemas.openxmlformats.org/officeDocument/2006/relationships/image" Target="../media/image388.emf"/><Relationship Id="rId7" Type="http://schemas.openxmlformats.org/officeDocument/2006/relationships/oleObject" Target="../embeddings/oleObject374.bin"/><Relationship Id="rId6" Type="http://schemas.openxmlformats.org/officeDocument/2006/relationships/image" Target="../media/image387.emf"/><Relationship Id="rId5" Type="http://schemas.openxmlformats.org/officeDocument/2006/relationships/oleObject" Target="../embeddings/oleObject373.bin"/><Relationship Id="rId4" Type="http://schemas.openxmlformats.org/officeDocument/2006/relationships/image" Target="../media/image386.emf"/><Relationship Id="rId3" Type="http://schemas.openxmlformats.org/officeDocument/2006/relationships/oleObject" Target="../embeddings/oleObject372.bin"/><Relationship Id="rId24" Type="http://schemas.openxmlformats.org/officeDocument/2006/relationships/vmlDrawing" Target="../drawings/vmlDrawing59.vml"/><Relationship Id="rId23" Type="http://schemas.openxmlformats.org/officeDocument/2006/relationships/slideLayout" Target="../slideLayouts/slideLayout7.xml"/><Relationship Id="rId22" Type="http://schemas.openxmlformats.org/officeDocument/2006/relationships/image" Target="../media/image395.emf"/><Relationship Id="rId21" Type="http://schemas.openxmlformats.org/officeDocument/2006/relationships/oleObject" Target="../embeddings/oleObject381.bin"/><Relationship Id="rId20" Type="http://schemas.openxmlformats.org/officeDocument/2006/relationships/image" Target="../media/image394.emf"/><Relationship Id="rId2" Type="http://schemas.openxmlformats.org/officeDocument/2006/relationships/image" Target="../media/image385.emf"/><Relationship Id="rId19" Type="http://schemas.openxmlformats.org/officeDocument/2006/relationships/oleObject" Target="../embeddings/oleObject380.bin"/><Relationship Id="rId18" Type="http://schemas.openxmlformats.org/officeDocument/2006/relationships/image" Target="../media/image393.emf"/><Relationship Id="rId17" Type="http://schemas.openxmlformats.org/officeDocument/2006/relationships/oleObject" Target="../embeddings/oleObject379.bin"/><Relationship Id="rId16" Type="http://schemas.openxmlformats.org/officeDocument/2006/relationships/image" Target="../media/image392.emf"/><Relationship Id="rId15" Type="http://schemas.openxmlformats.org/officeDocument/2006/relationships/oleObject" Target="../embeddings/oleObject378.bin"/><Relationship Id="rId14" Type="http://schemas.openxmlformats.org/officeDocument/2006/relationships/image" Target="../media/image391.emf"/><Relationship Id="rId13" Type="http://schemas.openxmlformats.org/officeDocument/2006/relationships/oleObject" Target="../embeddings/oleObject377.bin"/><Relationship Id="rId12" Type="http://schemas.openxmlformats.org/officeDocument/2006/relationships/image" Target="../media/image390.emf"/><Relationship Id="rId11" Type="http://schemas.openxmlformats.org/officeDocument/2006/relationships/oleObject" Target="../embeddings/oleObject376.bin"/><Relationship Id="rId10" Type="http://schemas.openxmlformats.org/officeDocument/2006/relationships/image" Target="../media/image389.emf"/><Relationship Id="rId1" Type="http://schemas.openxmlformats.org/officeDocument/2006/relationships/oleObject" Target="../embeddings/oleObject371.bin"/></Relationships>
</file>

<file path=ppt/slides/_rels/slide68.xml.rels><?xml version="1.0" encoding="UTF-8" standalone="yes"?>
<Relationships xmlns="http://schemas.openxmlformats.org/package/2006/relationships"><Relationship Id="rId9" Type="http://schemas.openxmlformats.org/officeDocument/2006/relationships/oleObject" Target="../embeddings/oleObject386.bin"/><Relationship Id="rId8" Type="http://schemas.openxmlformats.org/officeDocument/2006/relationships/image" Target="../media/image399.emf"/><Relationship Id="rId7" Type="http://schemas.openxmlformats.org/officeDocument/2006/relationships/oleObject" Target="../embeddings/oleObject385.bin"/><Relationship Id="rId6" Type="http://schemas.openxmlformats.org/officeDocument/2006/relationships/image" Target="../media/image398.emf"/><Relationship Id="rId5" Type="http://schemas.openxmlformats.org/officeDocument/2006/relationships/oleObject" Target="../embeddings/oleObject384.bin"/><Relationship Id="rId4" Type="http://schemas.openxmlformats.org/officeDocument/2006/relationships/image" Target="../media/image397.emf"/><Relationship Id="rId31" Type="http://schemas.openxmlformats.org/officeDocument/2006/relationships/vmlDrawing" Target="../drawings/vmlDrawing60.vml"/><Relationship Id="rId30" Type="http://schemas.openxmlformats.org/officeDocument/2006/relationships/slideLayout" Target="../slideLayouts/slideLayout7.xml"/><Relationship Id="rId3" Type="http://schemas.openxmlformats.org/officeDocument/2006/relationships/oleObject" Target="../embeddings/oleObject383.bin"/><Relationship Id="rId29" Type="http://schemas.openxmlformats.org/officeDocument/2006/relationships/image" Target="../media/image1.emf"/><Relationship Id="rId28" Type="http://schemas.openxmlformats.org/officeDocument/2006/relationships/image" Target="../media/image409.emf"/><Relationship Id="rId27" Type="http://schemas.openxmlformats.org/officeDocument/2006/relationships/oleObject" Target="../embeddings/oleObject395.bin"/><Relationship Id="rId26" Type="http://schemas.openxmlformats.org/officeDocument/2006/relationships/image" Target="../media/image408.emf"/><Relationship Id="rId25" Type="http://schemas.openxmlformats.org/officeDocument/2006/relationships/oleObject" Target="../embeddings/oleObject394.bin"/><Relationship Id="rId24" Type="http://schemas.openxmlformats.org/officeDocument/2006/relationships/image" Target="../media/image407.emf"/><Relationship Id="rId23" Type="http://schemas.openxmlformats.org/officeDocument/2006/relationships/oleObject" Target="../embeddings/oleObject393.bin"/><Relationship Id="rId22" Type="http://schemas.openxmlformats.org/officeDocument/2006/relationships/image" Target="../media/image406.emf"/><Relationship Id="rId21" Type="http://schemas.openxmlformats.org/officeDocument/2006/relationships/oleObject" Target="../embeddings/oleObject392.bin"/><Relationship Id="rId20" Type="http://schemas.openxmlformats.org/officeDocument/2006/relationships/image" Target="../media/image405.emf"/><Relationship Id="rId2" Type="http://schemas.openxmlformats.org/officeDocument/2006/relationships/image" Target="../media/image396.emf"/><Relationship Id="rId19" Type="http://schemas.openxmlformats.org/officeDocument/2006/relationships/oleObject" Target="../embeddings/oleObject391.bin"/><Relationship Id="rId18" Type="http://schemas.openxmlformats.org/officeDocument/2006/relationships/image" Target="../media/image404.emf"/><Relationship Id="rId17" Type="http://schemas.openxmlformats.org/officeDocument/2006/relationships/oleObject" Target="../embeddings/oleObject390.bin"/><Relationship Id="rId16" Type="http://schemas.openxmlformats.org/officeDocument/2006/relationships/image" Target="../media/image403.emf"/><Relationship Id="rId15" Type="http://schemas.openxmlformats.org/officeDocument/2006/relationships/oleObject" Target="../embeddings/oleObject389.bin"/><Relationship Id="rId14" Type="http://schemas.openxmlformats.org/officeDocument/2006/relationships/image" Target="../media/image402.emf"/><Relationship Id="rId13" Type="http://schemas.openxmlformats.org/officeDocument/2006/relationships/oleObject" Target="../embeddings/oleObject388.bin"/><Relationship Id="rId12" Type="http://schemas.openxmlformats.org/officeDocument/2006/relationships/image" Target="../media/image401.emf"/><Relationship Id="rId11" Type="http://schemas.openxmlformats.org/officeDocument/2006/relationships/oleObject" Target="../embeddings/oleObject387.bin"/><Relationship Id="rId10" Type="http://schemas.openxmlformats.org/officeDocument/2006/relationships/image" Target="../media/image400.emf"/><Relationship Id="rId1" Type="http://schemas.openxmlformats.org/officeDocument/2006/relationships/oleObject" Target="../embeddings/oleObject382.bin"/></Relationships>
</file>

<file path=ppt/slides/_rels/slide69.xml.rels><?xml version="1.0" encoding="UTF-8" standalone="yes"?>
<Relationships xmlns="http://schemas.openxmlformats.org/package/2006/relationships"><Relationship Id="rId9" Type="http://schemas.openxmlformats.org/officeDocument/2006/relationships/oleObject" Target="../embeddings/oleObject400.bin"/><Relationship Id="rId8" Type="http://schemas.openxmlformats.org/officeDocument/2006/relationships/image" Target="../media/image413.wmf"/><Relationship Id="rId7" Type="http://schemas.openxmlformats.org/officeDocument/2006/relationships/oleObject" Target="../embeddings/oleObject399.bin"/><Relationship Id="rId6" Type="http://schemas.openxmlformats.org/officeDocument/2006/relationships/image" Target="../media/image412.wmf"/><Relationship Id="rId5" Type="http://schemas.openxmlformats.org/officeDocument/2006/relationships/oleObject" Target="../embeddings/oleObject398.bin"/><Relationship Id="rId4" Type="http://schemas.openxmlformats.org/officeDocument/2006/relationships/image" Target="../media/image411.wmf"/><Relationship Id="rId3" Type="http://schemas.openxmlformats.org/officeDocument/2006/relationships/oleObject" Target="../embeddings/oleObject397.bin"/><Relationship Id="rId2" Type="http://schemas.openxmlformats.org/officeDocument/2006/relationships/image" Target="../media/image410.wmf"/><Relationship Id="rId12" Type="http://schemas.openxmlformats.org/officeDocument/2006/relationships/vmlDrawing" Target="../drawings/vmlDrawing61.vml"/><Relationship Id="rId11" Type="http://schemas.openxmlformats.org/officeDocument/2006/relationships/slideLayout" Target="../slideLayouts/slideLayout2.xml"/><Relationship Id="rId10" Type="http://schemas.openxmlformats.org/officeDocument/2006/relationships/image" Target="../media/image414.wmf"/><Relationship Id="rId1" Type="http://schemas.openxmlformats.org/officeDocument/2006/relationships/oleObject" Target="../embeddings/oleObject396.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9.emf"/><Relationship Id="rId7" Type="http://schemas.openxmlformats.org/officeDocument/2006/relationships/oleObject" Target="../embeddings/oleObject7.bin"/><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image" Target="../media/image7.emf"/><Relationship Id="rId3" Type="http://schemas.openxmlformats.org/officeDocument/2006/relationships/oleObject" Target="../embeddings/oleObject5.bin"/><Relationship Id="rId2" Type="http://schemas.openxmlformats.org/officeDocument/2006/relationships/image" Target="../media/image6.emf"/><Relationship Id="rId19" Type="http://schemas.openxmlformats.org/officeDocument/2006/relationships/vmlDrawing" Target="../drawings/vmlDrawing4.vml"/><Relationship Id="rId18" Type="http://schemas.openxmlformats.org/officeDocument/2006/relationships/slideLayout" Target="../slideLayouts/slideLayout7.xml"/><Relationship Id="rId17" Type="http://schemas.openxmlformats.org/officeDocument/2006/relationships/image" Target="../media/image1.emf"/><Relationship Id="rId16" Type="http://schemas.openxmlformats.org/officeDocument/2006/relationships/image" Target="../media/image13.emf"/><Relationship Id="rId15" Type="http://schemas.openxmlformats.org/officeDocument/2006/relationships/oleObject" Target="../embeddings/oleObject11.bin"/><Relationship Id="rId14" Type="http://schemas.openxmlformats.org/officeDocument/2006/relationships/image" Target="../media/image12.emf"/><Relationship Id="rId13" Type="http://schemas.openxmlformats.org/officeDocument/2006/relationships/oleObject" Target="../embeddings/oleObject10.bin"/><Relationship Id="rId12" Type="http://schemas.openxmlformats.org/officeDocument/2006/relationships/image" Target="../media/image11.emf"/><Relationship Id="rId11" Type="http://schemas.openxmlformats.org/officeDocument/2006/relationships/oleObject" Target="../embeddings/oleObject9.bin"/><Relationship Id="rId10" Type="http://schemas.openxmlformats.org/officeDocument/2006/relationships/image" Target="../media/image10.emf"/><Relationship Id="rId1"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18.wmf"/><Relationship Id="rId7" Type="http://schemas.openxmlformats.org/officeDocument/2006/relationships/oleObject" Target="../embeddings/oleObject404.bin"/><Relationship Id="rId6" Type="http://schemas.openxmlformats.org/officeDocument/2006/relationships/image" Target="../media/image417.wmf"/><Relationship Id="rId5" Type="http://schemas.openxmlformats.org/officeDocument/2006/relationships/oleObject" Target="../embeddings/oleObject403.bin"/><Relationship Id="rId4" Type="http://schemas.openxmlformats.org/officeDocument/2006/relationships/image" Target="../media/image416.wmf"/><Relationship Id="rId3" Type="http://schemas.openxmlformats.org/officeDocument/2006/relationships/oleObject" Target="../embeddings/oleObject402.bin"/><Relationship Id="rId2" Type="http://schemas.openxmlformats.org/officeDocument/2006/relationships/image" Target="../media/image415.wmf"/><Relationship Id="rId10" Type="http://schemas.openxmlformats.org/officeDocument/2006/relationships/vmlDrawing" Target="../drawings/vmlDrawing62.vml"/><Relationship Id="rId1" Type="http://schemas.openxmlformats.org/officeDocument/2006/relationships/oleObject" Target="../embeddings/oleObject401.bin"/></Relationships>
</file>

<file path=ppt/slides/_rels/slide71.xml.rels><?xml version="1.0" encoding="UTF-8" standalone="yes"?>
<Relationships xmlns="http://schemas.openxmlformats.org/package/2006/relationships"><Relationship Id="rId9" Type="http://schemas.openxmlformats.org/officeDocument/2006/relationships/oleObject" Target="../embeddings/oleObject409.bin"/><Relationship Id="rId8" Type="http://schemas.openxmlformats.org/officeDocument/2006/relationships/image" Target="../media/image422.emf"/><Relationship Id="rId7" Type="http://schemas.openxmlformats.org/officeDocument/2006/relationships/oleObject" Target="../embeddings/oleObject408.bin"/><Relationship Id="rId6" Type="http://schemas.openxmlformats.org/officeDocument/2006/relationships/image" Target="../media/image421.emf"/><Relationship Id="rId5" Type="http://schemas.openxmlformats.org/officeDocument/2006/relationships/oleObject" Target="../embeddings/oleObject407.bin"/><Relationship Id="rId4" Type="http://schemas.openxmlformats.org/officeDocument/2006/relationships/image" Target="../media/image420.emf"/><Relationship Id="rId3" Type="http://schemas.openxmlformats.org/officeDocument/2006/relationships/oleObject" Target="../embeddings/oleObject406.bin"/><Relationship Id="rId22" Type="http://schemas.openxmlformats.org/officeDocument/2006/relationships/vmlDrawing" Target="../drawings/vmlDrawing63.vml"/><Relationship Id="rId21" Type="http://schemas.openxmlformats.org/officeDocument/2006/relationships/slideLayout" Target="../slideLayouts/slideLayout7.xml"/><Relationship Id="rId20" Type="http://schemas.openxmlformats.org/officeDocument/2006/relationships/image" Target="../media/image428.emf"/><Relationship Id="rId2" Type="http://schemas.openxmlformats.org/officeDocument/2006/relationships/image" Target="../media/image419.emf"/><Relationship Id="rId19" Type="http://schemas.openxmlformats.org/officeDocument/2006/relationships/oleObject" Target="../embeddings/oleObject414.bin"/><Relationship Id="rId18" Type="http://schemas.openxmlformats.org/officeDocument/2006/relationships/image" Target="../media/image427.emf"/><Relationship Id="rId17" Type="http://schemas.openxmlformats.org/officeDocument/2006/relationships/oleObject" Target="../embeddings/oleObject413.bin"/><Relationship Id="rId16" Type="http://schemas.openxmlformats.org/officeDocument/2006/relationships/image" Target="../media/image426.emf"/><Relationship Id="rId15" Type="http://schemas.openxmlformats.org/officeDocument/2006/relationships/oleObject" Target="../embeddings/oleObject412.bin"/><Relationship Id="rId14" Type="http://schemas.openxmlformats.org/officeDocument/2006/relationships/image" Target="../media/image425.emf"/><Relationship Id="rId13" Type="http://schemas.openxmlformats.org/officeDocument/2006/relationships/oleObject" Target="../embeddings/oleObject411.bin"/><Relationship Id="rId12" Type="http://schemas.openxmlformats.org/officeDocument/2006/relationships/image" Target="../media/image424.emf"/><Relationship Id="rId11" Type="http://schemas.openxmlformats.org/officeDocument/2006/relationships/oleObject" Target="../embeddings/oleObject410.bin"/><Relationship Id="rId10" Type="http://schemas.openxmlformats.org/officeDocument/2006/relationships/image" Target="../media/image423.emf"/><Relationship Id="rId1" Type="http://schemas.openxmlformats.org/officeDocument/2006/relationships/oleObject" Target="../embeddings/oleObject405.bin"/></Relationships>
</file>

<file path=ppt/slides/_rels/slide72.xml.rels><?xml version="1.0" encoding="UTF-8" standalone="yes"?>
<Relationships xmlns="http://schemas.openxmlformats.org/package/2006/relationships"><Relationship Id="rId9" Type="http://schemas.openxmlformats.org/officeDocument/2006/relationships/oleObject" Target="../embeddings/oleObject419.bin"/><Relationship Id="rId8" Type="http://schemas.openxmlformats.org/officeDocument/2006/relationships/image" Target="../media/image432.emf"/><Relationship Id="rId7" Type="http://schemas.openxmlformats.org/officeDocument/2006/relationships/oleObject" Target="../embeddings/oleObject418.bin"/><Relationship Id="rId6" Type="http://schemas.openxmlformats.org/officeDocument/2006/relationships/image" Target="../media/image431.emf"/><Relationship Id="rId5" Type="http://schemas.openxmlformats.org/officeDocument/2006/relationships/oleObject" Target="../embeddings/oleObject417.bin"/><Relationship Id="rId4" Type="http://schemas.openxmlformats.org/officeDocument/2006/relationships/image" Target="../media/image430.emf"/><Relationship Id="rId3" Type="http://schemas.openxmlformats.org/officeDocument/2006/relationships/oleObject" Target="../embeddings/oleObject416.bin"/><Relationship Id="rId2" Type="http://schemas.openxmlformats.org/officeDocument/2006/relationships/image" Target="../media/image429.emf"/><Relationship Id="rId17" Type="http://schemas.openxmlformats.org/officeDocument/2006/relationships/vmlDrawing" Target="../drawings/vmlDrawing64.vml"/><Relationship Id="rId16" Type="http://schemas.openxmlformats.org/officeDocument/2006/relationships/slideLayout" Target="../slideLayouts/slideLayout7.xml"/><Relationship Id="rId15" Type="http://schemas.openxmlformats.org/officeDocument/2006/relationships/image" Target="../media/image1.emf"/><Relationship Id="rId14" Type="http://schemas.openxmlformats.org/officeDocument/2006/relationships/image" Target="../media/image435.emf"/><Relationship Id="rId13" Type="http://schemas.openxmlformats.org/officeDocument/2006/relationships/oleObject" Target="../embeddings/oleObject421.bin"/><Relationship Id="rId12" Type="http://schemas.openxmlformats.org/officeDocument/2006/relationships/image" Target="../media/image434.emf"/><Relationship Id="rId11" Type="http://schemas.openxmlformats.org/officeDocument/2006/relationships/oleObject" Target="../embeddings/oleObject420.bin"/><Relationship Id="rId10" Type="http://schemas.openxmlformats.org/officeDocument/2006/relationships/image" Target="../media/image433.emf"/><Relationship Id="rId1" Type="http://schemas.openxmlformats.org/officeDocument/2006/relationships/oleObject" Target="../embeddings/oleObject415.bin"/></Relationships>
</file>

<file path=ppt/slides/_rels/slide73.xml.rels><?xml version="1.0" encoding="UTF-8" standalone="yes"?>
<Relationships xmlns="http://schemas.openxmlformats.org/package/2006/relationships"><Relationship Id="rId9" Type="http://schemas.openxmlformats.org/officeDocument/2006/relationships/oleObject" Target="../embeddings/oleObject426.bin"/><Relationship Id="rId8" Type="http://schemas.openxmlformats.org/officeDocument/2006/relationships/image" Target="../media/image439.emf"/><Relationship Id="rId7" Type="http://schemas.openxmlformats.org/officeDocument/2006/relationships/oleObject" Target="../embeddings/oleObject425.bin"/><Relationship Id="rId6" Type="http://schemas.openxmlformats.org/officeDocument/2006/relationships/image" Target="../media/image438.emf"/><Relationship Id="rId5" Type="http://schemas.openxmlformats.org/officeDocument/2006/relationships/oleObject" Target="../embeddings/oleObject424.bin"/><Relationship Id="rId4" Type="http://schemas.openxmlformats.org/officeDocument/2006/relationships/image" Target="../media/image437.emf"/><Relationship Id="rId3" Type="http://schemas.openxmlformats.org/officeDocument/2006/relationships/oleObject" Target="../embeddings/oleObject423.bin"/><Relationship Id="rId29" Type="http://schemas.openxmlformats.org/officeDocument/2006/relationships/vmlDrawing" Target="../drawings/vmlDrawing65.vml"/><Relationship Id="rId28" Type="http://schemas.openxmlformats.org/officeDocument/2006/relationships/slideLayout" Target="../slideLayouts/slideLayout7.xml"/><Relationship Id="rId27" Type="http://schemas.openxmlformats.org/officeDocument/2006/relationships/image" Target="../media/image1.emf"/><Relationship Id="rId26" Type="http://schemas.openxmlformats.org/officeDocument/2006/relationships/image" Target="../media/image448.emf"/><Relationship Id="rId25" Type="http://schemas.openxmlformats.org/officeDocument/2006/relationships/oleObject" Target="../embeddings/oleObject434.bin"/><Relationship Id="rId24" Type="http://schemas.openxmlformats.org/officeDocument/2006/relationships/image" Target="../media/image447.emf"/><Relationship Id="rId23" Type="http://schemas.openxmlformats.org/officeDocument/2006/relationships/oleObject" Target="../embeddings/oleObject433.bin"/><Relationship Id="rId22" Type="http://schemas.openxmlformats.org/officeDocument/2006/relationships/image" Target="../media/image446.emf"/><Relationship Id="rId21" Type="http://schemas.openxmlformats.org/officeDocument/2006/relationships/oleObject" Target="../embeddings/oleObject432.bin"/><Relationship Id="rId20" Type="http://schemas.openxmlformats.org/officeDocument/2006/relationships/image" Target="../media/image445.emf"/><Relationship Id="rId2" Type="http://schemas.openxmlformats.org/officeDocument/2006/relationships/image" Target="../media/image436.emf"/><Relationship Id="rId19" Type="http://schemas.openxmlformats.org/officeDocument/2006/relationships/oleObject" Target="../embeddings/oleObject431.bin"/><Relationship Id="rId18" Type="http://schemas.openxmlformats.org/officeDocument/2006/relationships/image" Target="../media/image444.emf"/><Relationship Id="rId17" Type="http://schemas.openxmlformats.org/officeDocument/2006/relationships/oleObject" Target="../embeddings/oleObject430.bin"/><Relationship Id="rId16" Type="http://schemas.openxmlformats.org/officeDocument/2006/relationships/image" Target="../media/image443.emf"/><Relationship Id="rId15" Type="http://schemas.openxmlformats.org/officeDocument/2006/relationships/oleObject" Target="../embeddings/oleObject429.bin"/><Relationship Id="rId14" Type="http://schemas.openxmlformats.org/officeDocument/2006/relationships/image" Target="../media/image442.emf"/><Relationship Id="rId13" Type="http://schemas.openxmlformats.org/officeDocument/2006/relationships/oleObject" Target="../embeddings/oleObject428.bin"/><Relationship Id="rId12" Type="http://schemas.openxmlformats.org/officeDocument/2006/relationships/image" Target="../media/image441.emf"/><Relationship Id="rId11" Type="http://schemas.openxmlformats.org/officeDocument/2006/relationships/oleObject" Target="../embeddings/oleObject427.bin"/><Relationship Id="rId10" Type="http://schemas.openxmlformats.org/officeDocument/2006/relationships/image" Target="../media/image440.emf"/><Relationship Id="rId1" Type="http://schemas.openxmlformats.org/officeDocument/2006/relationships/oleObject" Target="../embeddings/oleObject422.bin"/></Relationships>
</file>

<file path=ppt/slides/_rels/slide74.xml.rels><?xml version="1.0" encoding="UTF-8" standalone="yes"?>
<Relationships xmlns="http://schemas.openxmlformats.org/package/2006/relationships"><Relationship Id="rId9" Type="http://schemas.openxmlformats.org/officeDocument/2006/relationships/oleObject" Target="../embeddings/oleObject439.bin"/><Relationship Id="rId8" Type="http://schemas.openxmlformats.org/officeDocument/2006/relationships/image" Target="../media/image452.emf"/><Relationship Id="rId7" Type="http://schemas.openxmlformats.org/officeDocument/2006/relationships/oleObject" Target="../embeddings/oleObject438.bin"/><Relationship Id="rId6" Type="http://schemas.openxmlformats.org/officeDocument/2006/relationships/image" Target="../media/image451.emf"/><Relationship Id="rId5" Type="http://schemas.openxmlformats.org/officeDocument/2006/relationships/oleObject" Target="../embeddings/oleObject437.bin"/><Relationship Id="rId4" Type="http://schemas.openxmlformats.org/officeDocument/2006/relationships/image" Target="../media/image450.emf"/><Relationship Id="rId36" Type="http://schemas.openxmlformats.org/officeDocument/2006/relationships/vmlDrawing" Target="../drawings/vmlDrawing66.vml"/><Relationship Id="rId35" Type="http://schemas.openxmlformats.org/officeDocument/2006/relationships/slideLayout" Target="../slideLayouts/slideLayout7.xml"/><Relationship Id="rId34" Type="http://schemas.openxmlformats.org/officeDocument/2006/relationships/image" Target="../media/image465.emf"/><Relationship Id="rId33" Type="http://schemas.openxmlformats.org/officeDocument/2006/relationships/oleObject" Target="../embeddings/oleObject451.bin"/><Relationship Id="rId32" Type="http://schemas.openxmlformats.org/officeDocument/2006/relationships/image" Target="../media/image464.emf"/><Relationship Id="rId31" Type="http://schemas.openxmlformats.org/officeDocument/2006/relationships/oleObject" Target="../embeddings/oleObject450.bin"/><Relationship Id="rId30" Type="http://schemas.openxmlformats.org/officeDocument/2006/relationships/image" Target="../media/image463.emf"/><Relationship Id="rId3" Type="http://schemas.openxmlformats.org/officeDocument/2006/relationships/oleObject" Target="../embeddings/oleObject436.bin"/><Relationship Id="rId29" Type="http://schemas.openxmlformats.org/officeDocument/2006/relationships/oleObject" Target="../embeddings/oleObject449.bin"/><Relationship Id="rId28" Type="http://schemas.openxmlformats.org/officeDocument/2006/relationships/image" Target="../media/image462.emf"/><Relationship Id="rId27" Type="http://schemas.openxmlformats.org/officeDocument/2006/relationships/oleObject" Target="../embeddings/oleObject448.bin"/><Relationship Id="rId26" Type="http://schemas.openxmlformats.org/officeDocument/2006/relationships/image" Target="../media/image461.emf"/><Relationship Id="rId25" Type="http://schemas.openxmlformats.org/officeDocument/2006/relationships/oleObject" Target="../embeddings/oleObject447.bin"/><Relationship Id="rId24" Type="http://schemas.openxmlformats.org/officeDocument/2006/relationships/image" Target="../media/image460.emf"/><Relationship Id="rId23" Type="http://schemas.openxmlformats.org/officeDocument/2006/relationships/oleObject" Target="../embeddings/oleObject446.bin"/><Relationship Id="rId22" Type="http://schemas.openxmlformats.org/officeDocument/2006/relationships/image" Target="../media/image459.emf"/><Relationship Id="rId21" Type="http://schemas.openxmlformats.org/officeDocument/2006/relationships/oleObject" Target="../embeddings/oleObject445.bin"/><Relationship Id="rId20" Type="http://schemas.openxmlformats.org/officeDocument/2006/relationships/image" Target="../media/image458.emf"/><Relationship Id="rId2" Type="http://schemas.openxmlformats.org/officeDocument/2006/relationships/image" Target="../media/image449.emf"/><Relationship Id="rId19" Type="http://schemas.openxmlformats.org/officeDocument/2006/relationships/oleObject" Target="../embeddings/oleObject444.bin"/><Relationship Id="rId18" Type="http://schemas.openxmlformats.org/officeDocument/2006/relationships/image" Target="../media/image457.emf"/><Relationship Id="rId17" Type="http://schemas.openxmlformats.org/officeDocument/2006/relationships/oleObject" Target="../embeddings/oleObject443.bin"/><Relationship Id="rId16" Type="http://schemas.openxmlformats.org/officeDocument/2006/relationships/image" Target="../media/image456.emf"/><Relationship Id="rId15" Type="http://schemas.openxmlformats.org/officeDocument/2006/relationships/oleObject" Target="../embeddings/oleObject442.bin"/><Relationship Id="rId14" Type="http://schemas.openxmlformats.org/officeDocument/2006/relationships/image" Target="../media/image455.emf"/><Relationship Id="rId13" Type="http://schemas.openxmlformats.org/officeDocument/2006/relationships/oleObject" Target="../embeddings/oleObject441.bin"/><Relationship Id="rId12" Type="http://schemas.openxmlformats.org/officeDocument/2006/relationships/image" Target="../media/image454.emf"/><Relationship Id="rId11" Type="http://schemas.openxmlformats.org/officeDocument/2006/relationships/oleObject" Target="../embeddings/oleObject440.bin"/><Relationship Id="rId10" Type="http://schemas.openxmlformats.org/officeDocument/2006/relationships/image" Target="../media/image453.emf"/><Relationship Id="rId1" Type="http://schemas.openxmlformats.org/officeDocument/2006/relationships/oleObject" Target="../embeddings/oleObject435.bin"/></Relationships>
</file>

<file path=ppt/slides/_rels/slide75.xml.rels><?xml version="1.0" encoding="UTF-8" standalone="yes"?>
<Relationships xmlns="http://schemas.openxmlformats.org/package/2006/relationships"><Relationship Id="rId9" Type="http://schemas.openxmlformats.org/officeDocument/2006/relationships/oleObject" Target="../embeddings/oleObject456.bin"/><Relationship Id="rId8" Type="http://schemas.openxmlformats.org/officeDocument/2006/relationships/image" Target="../media/image469.emf"/><Relationship Id="rId7" Type="http://schemas.openxmlformats.org/officeDocument/2006/relationships/oleObject" Target="../embeddings/oleObject455.bin"/><Relationship Id="rId6" Type="http://schemas.openxmlformats.org/officeDocument/2006/relationships/image" Target="../media/image468.emf"/><Relationship Id="rId5" Type="http://schemas.openxmlformats.org/officeDocument/2006/relationships/oleObject" Target="../embeddings/oleObject454.bin"/><Relationship Id="rId4" Type="http://schemas.openxmlformats.org/officeDocument/2006/relationships/image" Target="../media/image467.emf"/><Relationship Id="rId3" Type="http://schemas.openxmlformats.org/officeDocument/2006/relationships/oleObject" Target="../embeddings/oleObject453.bin"/><Relationship Id="rId25" Type="http://schemas.openxmlformats.org/officeDocument/2006/relationships/vmlDrawing" Target="../drawings/vmlDrawing67.vml"/><Relationship Id="rId24" Type="http://schemas.openxmlformats.org/officeDocument/2006/relationships/slideLayout" Target="../slideLayouts/slideLayout7.xml"/><Relationship Id="rId23" Type="http://schemas.openxmlformats.org/officeDocument/2006/relationships/image" Target="../media/image1.emf"/><Relationship Id="rId22" Type="http://schemas.openxmlformats.org/officeDocument/2006/relationships/image" Target="../media/image476.emf"/><Relationship Id="rId21" Type="http://schemas.openxmlformats.org/officeDocument/2006/relationships/oleObject" Target="../embeddings/oleObject462.bin"/><Relationship Id="rId20" Type="http://schemas.openxmlformats.org/officeDocument/2006/relationships/image" Target="../media/image475.emf"/><Relationship Id="rId2" Type="http://schemas.openxmlformats.org/officeDocument/2006/relationships/image" Target="../media/image466.emf"/><Relationship Id="rId19" Type="http://schemas.openxmlformats.org/officeDocument/2006/relationships/oleObject" Target="../embeddings/oleObject461.bin"/><Relationship Id="rId18" Type="http://schemas.openxmlformats.org/officeDocument/2006/relationships/image" Target="../media/image474.emf"/><Relationship Id="rId17" Type="http://schemas.openxmlformats.org/officeDocument/2006/relationships/oleObject" Target="../embeddings/oleObject460.bin"/><Relationship Id="rId16" Type="http://schemas.openxmlformats.org/officeDocument/2006/relationships/image" Target="../media/image473.emf"/><Relationship Id="rId15" Type="http://schemas.openxmlformats.org/officeDocument/2006/relationships/oleObject" Target="../embeddings/oleObject459.bin"/><Relationship Id="rId14" Type="http://schemas.openxmlformats.org/officeDocument/2006/relationships/image" Target="../media/image472.emf"/><Relationship Id="rId13" Type="http://schemas.openxmlformats.org/officeDocument/2006/relationships/oleObject" Target="../embeddings/oleObject458.bin"/><Relationship Id="rId12" Type="http://schemas.openxmlformats.org/officeDocument/2006/relationships/image" Target="../media/image471.emf"/><Relationship Id="rId11" Type="http://schemas.openxmlformats.org/officeDocument/2006/relationships/oleObject" Target="../embeddings/oleObject457.bin"/><Relationship Id="rId10" Type="http://schemas.openxmlformats.org/officeDocument/2006/relationships/image" Target="../media/image470.emf"/><Relationship Id="rId1" Type="http://schemas.openxmlformats.org/officeDocument/2006/relationships/oleObject" Target="../embeddings/oleObject452.bin"/></Relationships>
</file>

<file path=ppt/slides/_rels/slide76.xml.rels><?xml version="1.0" encoding="UTF-8" standalone="yes"?>
<Relationships xmlns="http://schemas.openxmlformats.org/package/2006/relationships"><Relationship Id="rId9" Type="http://schemas.openxmlformats.org/officeDocument/2006/relationships/oleObject" Target="../embeddings/oleObject467.bin"/><Relationship Id="rId8" Type="http://schemas.openxmlformats.org/officeDocument/2006/relationships/image" Target="../media/image480.emf"/><Relationship Id="rId7" Type="http://schemas.openxmlformats.org/officeDocument/2006/relationships/oleObject" Target="../embeddings/oleObject466.bin"/><Relationship Id="rId6" Type="http://schemas.openxmlformats.org/officeDocument/2006/relationships/image" Target="../media/image479.emf"/><Relationship Id="rId5" Type="http://schemas.openxmlformats.org/officeDocument/2006/relationships/oleObject" Target="../embeddings/oleObject465.bin"/><Relationship Id="rId4" Type="http://schemas.openxmlformats.org/officeDocument/2006/relationships/image" Target="../media/image478.emf"/><Relationship Id="rId3" Type="http://schemas.openxmlformats.org/officeDocument/2006/relationships/oleObject" Target="../embeddings/oleObject464.bin"/><Relationship Id="rId23" Type="http://schemas.openxmlformats.org/officeDocument/2006/relationships/vmlDrawing" Target="../drawings/vmlDrawing68.vml"/><Relationship Id="rId22" Type="http://schemas.openxmlformats.org/officeDocument/2006/relationships/slideLayout" Target="../slideLayouts/slideLayout7.xml"/><Relationship Id="rId21" Type="http://schemas.openxmlformats.org/officeDocument/2006/relationships/image" Target="../media/image1.emf"/><Relationship Id="rId20" Type="http://schemas.openxmlformats.org/officeDocument/2006/relationships/image" Target="../media/image486.emf"/><Relationship Id="rId2" Type="http://schemas.openxmlformats.org/officeDocument/2006/relationships/image" Target="../media/image477.emf"/><Relationship Id="rId19" Type="http://schemas.openxmlformats.org/officeDocument/2006/relationships/oleObject" Target="../embeddings/oleObject472.bin"/><Relationship Id="rId18" Type="http://schemas.openxmlformats.org/officeDocument/2006/relationships/image" Target="../media/image485.emf"/><Relationship Id="rId17" Type="http://schemas.openxmlformats.org/officeDocument/2006/relationships/oleObject" Target="../embeddings/oleObject471.bin"/><Relationship Id="rId16" Type="http://schemas.openxmlformats.org/officeDocument/2006/relationships/image" Target="../media/image484.emf"/><Relationship Id="rId15" Type="http://schemas.openxmlformats.org/officeDocument/2006/relationships/oleObject" Target="../embeddings/oleObject470.bin"/><Relationship Id="rId14" Type="http://schemas.openxmlformats.org/officeDocument/2006/relationships/image" Target="../media/image483.emf"/><Relationship Id="rId13" Type="http://schemas.openxmlformats.org/officeDocument/2006/relationships/oleObject" Target="../embeddings/oleObject469.bin"/><Relationship Id="rId12" Type="http://schemas.openxmlformats.org/officeDocument/2006/relationships/image" Target="../media/image482.emf"/><Relationship Id="rId11" Type="http://schemas.openxmlformats.org/officeDocument/2006/relationships/oleObject" Target="../embeddings/oleObject468.bin"/><Relationship Id="rId10" Type="http://schemas.openxmlformats.org/officeDocument/2006/relationships/image" Target="../media/image481.emf"/><Relationship Id="rId1" Type="http://schemas.openxmlformats.org/officeDocument/2006/relationships/oleObject" Target="../embeddings/oleObject463.bin"/></Relationships>
</file>

<file path=ppt/slides/_rels/slide77.xml.rels><?xml version="1.0" encoding="UTF-8" standalone="yes"?>
<Relationships xmlns="http://schemas.openxmlformats.org/package/2006/relationships"><Relationship Id="rId9" Type="http://schemas.openxmlformats.org/officeDocument/2006/relationships/oleObject" Target="../embeddings/oleObject477.bin"/><Relationship Id="rId8" Type="http://schemas.openxmlformats.org/officeDocument/2006/relationships/image" Target="../media/image490.emf"/><Relationship Id="rId7" Type="http://schemas.openxmlformats.org/officeDocument/2006/relationships/oleObject" Target="../embeddings/oleObject476.bin"/><Relationship Id="rId6" Type="http://schemas.openxmlformats.org/officeDocument/2006/relationships/image" Target="../media/image489.emf"/><Relationship Id="rId5" Type="http://schemas.openxmlformats.org/officeDocument/2006/relationships/oleObject" Target="../embeddings/oleObject475.bin"/><Relationship Id="rId4" Type="http://schemas.openxmlformats.org/officeDocument/2006/relationships/image" Target="../media/image488.emf"/><Relationship Id="rId31" Type="http://schemas.openxmlformats.org/officeDocument/2006/relationships/vmlDrawing" Target="../drawings/vmlDrawing69.vml"/><Relationship Id="rId30" Type="http://schemas.openxmlformats.org/officeDocument/2006/relationships/slideLayout" Target="../slideLayouts/slideLayout7.xml"/><Relationship Id="rId3" Type="http://schemas.openxmlformats.org/officeDocument/2006/relationships/oleObject" Target="../embeddings/oleObject474.bin"/><Relationship Id="rId29" Type="http://schemas.openxmlformats.org/officeDocument/2006/relationships/image" Target="../media/image1.emf"/><Relationship Id="rId28" Type="http://schemas.openxmlformats.org/officeDocument/2006/relationships/image" Target="../media/image500.emf"/><Relationship Id="rId27" Type="http://schemas.openxmlformats.org/officeDocument/2006/relationships/oleObject" Target="../embeddings/oleObject486.bin"/><Relationship Id="rId26" Type="http://schemas.openxmlformats.org/officeDocument/2006/relationships/image" Target="../media/image499.emf"/><Relationship Id="rId25" Type="http://schemas.openxmlformats.org/officeDocument/2006/relationships/oleObject" Target="../embeddings/oleObject485.bin"/><Relationship Id="rId24" Type="http://schemas.openxmlformats.org/officeDocument/2006/relationships/image" Target="../media/image498.emf"/><Relationship Id="rId23" Type="http://schemas.openxmlformats.org/officeDocument/2006/relationships/oleObject" Target="../embeddings/oleObject484.bin"/><Relationship Id="rId22" Type="http://schemas.openxmlformats.org/officeDocument/2006/relationships/image" Target="../media/image497.emf"/><Relationship Id="rId21" Type="http://schemas.openxmlformats.org/officeDocument/2006/relationships/oleObject" Target="../embeddings/oleObject483.bin"/><Relationship Id="rId20" Type="http://schemas.openxmlformats.org/officeDocument/2006/relationships/image" Target="../media/image496.emf"/><Relationship Id="rId2" Type="http://schemas.openxmlformats.org/officeDocument/2006/relationships/image" Target="../media/image487.emf"/><Relationship Id="rId19" Type="http://schemas.openxmlformats.org/officeDocument/2006/relationships/oleObject" Target="../embeddings/oleObject482.bin"/><Relationship Id="rId18" Type="http://schemas.openxmlformats.org/officeDocument/2006/relationships/image" Target="../media/image495.emf"/><Relationship Id="rId17" Type="http://schemas.openxmlformats.org/officeDocument/2006/relationships/oleObject" Target="../embeddings/oleObject481.bin"/><Relationship Id="rId16" Type="http://schemas.openxmlformats.org/officeDocument/2006/relationships/image" Target="../media/image494.emf"/><Relationship Id="rId15" Type="http://schemas.openxmlformats.org/officeDocument/2006/relationships/oleObject" Target="../embeddings/oleObject480.bin"/><Relationship Id="rId14" Type="http://schemas.openxmlformats.org/officeDocument/2006/relationships/image" Target="../media/image493.emf"/><Relationship Id="rId13" Type="http://schemas.openxmlformats.org/officeDocument/2006/relationships/oleObject" Target="../embeddings/oleObject479.bin"/><Relationship Id="rId12" Type="http://schemas.openxmlformats.org/officeDocument/2006/relationships/image" Target="../media/image492.emf"/><Relationship Id="rId11" Type="http://schemas.openxmlformats.org/officeDocument/2006/relationships/oleObject" Target="../embeddings/oleObject478.bin"/><Relationship Id="rId10" Type="http://schemas.openxmlformats.org/officeDocument/2006/relationships/image" Target="../media/image491.emf"/><Relationship Id="rId1" Type="http://schemas.openxmlformats.org/officeDocument/2006/relationships/oleObject" Target="../embeddings/oleObject473.bin"/></Relationships>
</file>

<file path=ppt/slides/_rels/slide78.xml.rels><?xml version="1.0" encoding="UTF-8" standalone="yes"?>
<Relationships xmlns="http://schemas.openxmlformats.org/package/2006/relationships"><Relationship Id="rId9" Type="http://schemas.openxmlformats.org/officeDocument/2006/relationships/oleObject" Target="../embeddings/oleObject491.bin"/><Relationship Id="rId8" Type="http://schemas.openxmlformats.org/officeDocument/2006/relationships/image" Target="../media/image504.emf"/><Relationship Id="rId7" Type="http://schemas.openxmlformats.org/officeDocument/2006/relationships/oleObject" Target="../embeddings/oleObject490.bin"/><Relationship Id="rId6" Type="http://schemas.openxmlformats.org/officeDocument/2006/relationships/image" Target="../media/image503.emf"/><Relationship Id="rId5" Type="http://schemas.openxmlformats.org/officeDocument/2006/relationships/oleObject" Target="../embeddings/oleObject489.bin"/><Relationship Id="rId4" Type="http://schemas.openxmlformats.org/officeDocument/2006/relationships/image" Target="../media/image502.emf"/><Relationship Id="rId3" Type="http://schemas.openxmlformats.org/officeDocument/2006/relationships/oleObject" Target="../embeddings/oleObject488.bin"/><Relationship Id="rId28" Type="http://schemas.openxmlformats.org/officeDocument/2006/relationships/vmlDrawing" Target="../drawings/vmlDrawing70.vml"/><Relationship Id="rId27" Type="http://schemas.openxmlformats.org/officeDocument/2006/relationships/slideLayout" Target="../slideLayouts/slideLayout7.xml"/><Relationship Id="rId26" Type="http://schemas.openxmlformats.org/officeDocument/2006/relationships/image" Target="../media/image513.emf"/><Relationship Id="rId25" Type="http://schemas.openxmlformats.org/officeDocument/2006/relationships/oleObject" Target="../embeddings/oleObject499.bin"/><Relationship Id="rId24" Type="http://schemas.openxmlformats.org/officeDocument/2006/relationships/image" Target="../media/image512.emf"/><Relationship Id="rId23" Type="http://schemas.openxmlformats.org/officeDocument/2006/relationships/oleObject" Target="../embeddings/oleObject498.bin"/><Relationship Id="rId22" Type="http://schemas.openxmlformats.org/officeDocument/2006/relationships/image" Target="../media/image511.emf"/><Relationship Id="rId21" Type="http://schemas.openxmlformats.org/officeDocument/2006/relationships/oleObject" Target="../embeddings/oleObject497.bin"/><Relationship Id="rId20" Type="http://schemas.openxmlformats.org/officeDocument/2006/relationships/image" Target="../media/image510.emf"/><Relationship Id="rId2" Type="http://schemas.openxmlformats.org/officeDocument/2006/relationships/image" Target="../media/image501.emf"/><Relationship Id="rId19" Type="http://schemas.openxmlformats.org/officeDocument/2006/relationships/oleObject" Target="../embeddings/oleObject496.bin"/><Relationship Id="rId18" Type="http://schemas.openxmlformats.org/officeDocument/2006/relationships/image" Target="../media/image509.emf"/><Relationship Id="rId17" Type="http://schemas.openxmlformats.org/officeDocument/2006/relationships/oleObject" Target="../embeddings/oleObject495.bin"/><Relationship Id="rId16" Type="http://schemas.openxmlformats.org/officeDocument/2006/relationships/image" Target="../media/image508.emf"/><Relationship Id="rId15" Type="http://schemas.openxmlformats.org/officeDocument/2006/relationships/oleObject" Target="../embeddings/oleObject494.bin"/><Relationship Id="rId14" Type="http://schemas.openxmlformats.org/officeDocument/2006/relationships/image" Target="../media/image507.emf"/><Relationship Id="rId13" Type="http://schemas.openxmlformats.org/officeDocument/2006/relationships/oleObject" Target="../embeddings/oleObject493.bin"/><Relationship Id="rId12" Type="http://schemas.openxmlformats.org/officeDocument/2006/relationships/image" Target="../media/image506.emf"/><Relationship Id="rId11" Type="http://schemas.openxmlformats.org/officeDocument/2006/relationships/oleObject" Target="../embeddings/oleObject492.bin"/><Relationship Id="rId10" Type="http://schemas.openxmlformats.org/officeDocument/2006/relationships/image" Target="../media/image505.emf"/><Relationship Id="rId1" Type="http://schemas.openxmlformats.org/officeDocument/2006/relationships/oleObject" Target="../embeddings/oleObject487.bin"/></Relationships>
</file>

<file path=ppt/slides/_rels/slide79.xml.rels><?xml version="1.0" encoding="UTF-8" standalone="yes"?>
<Relationships xmlns="http://schemas.openxmlformats.org/package/2006/relationships"><Relationship Id="rId9" Type="http://schemas.openxmlformats.org/officeDocument/2006/relationships/slide" Target="slide3.xml"/><Relationship Id="rId8" Type="http://schemas.openxmlformats.org/officeDocument/2006/relationships/image" Target="../media/image517.wmf"/><Relationship Id="rId7" Type="http://schemas.openxmlformats.org/officeDocument/2006/relationships/oleObject" Target="../embeddings/oleObject503.bin"/><Relationship Id="rId6" Type="http://schemas.openxmlformats.org/officeDocument/2006/relationships/image" Target="../media/image516.wmf"/><Relationship Id="rId5" Type="http://schemas.openxmlformats.org/officeDocument/2006/relationships/oleObject" Target="../embeddings/oleObject502.bin"/><Relationship Id="rId4" Type="http://schemas.openxmlformats.org/officeDocument/2006/relationships/image" Target="../media/image515.wmf"/><Relationship Id="rId3" Type="http://schemas.openxmlformats.org/officeDocument/2006/relationships/oleObject" Target="../embeddings/oleObject501.bin"/><Relationship Id="rId2" Type="http://schemas.openxmlformats.org/officeDocument/2006/relationships/image" Target="../media/image514.wmf"/><Relationship Id="rId14" Type="http://schemas.openxmlformats.org/officeDocument/2006/relationships/vmlDrawing" Target="../drawings/vmlDrawing71.vml"/><Relationship Id="rId13" Type="http://schemas.openxmlformats.org/officeDocument/2006/relationships/slideLayout" Target="../slideLayouts/slideLayout7.xml"/><Relationship Id="rId12" Type="http://schemas.openxmlformats.org/officeDocument/2006/relationships/image" Target="../media/image519.wmf"/><Relationship Id="rId11" Type="http://schemas.openxmlformats.org/officeDocument/2006/relationships/oleObject" Target="../embeddings/oleObject504.bin"/><Relationship Id="rId10" Type="http://schemas.openxmlformats.org/officeDocument/2006/relationships/image" Target="../media/image518.png"/><Relationship Id="rId1" Type="http://schemas.openxmlformats.org/officeDocument/2006/relationships/oleObject" Target="../embeddings/oleObject500.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80.xml.rels><?xml version="1.0" encoding="UTF-8" standalone="yes"?>
<Relationships xmlns="http://schemas.openxmlformats.org/package/2006/relationships"><Relationship Id="rId9" Type="http://schemas.openxmlformats.org/officeDocument/2006/relationships/oleObject" Target="../embeddings/oleObject508.bin"/><Relationship Id="rId8" Type="http://schemas.openxmlformats.org/officeDocument/2006/relationships/image" Target="../media/image522.wmf"/><Relationship Id="rId7" Type="http://schemas.openxmlformats.org/officeDocument/2006/relationships/oleObject" Target="../embeddings/oleObject507.bin"/><Relationship Id="rId6" Type="http://schemas.openxmlformats.org/officeDocument/2006/relationships/image" Target="../media/image521.wmf"/><Relationship Id="rId5" Type="http://schemas.openxmlformats.org/officeDocument/2006/relationships/oleObject" Target="../embeddings/oleObject506.bin"/><Relationship Id="rId4" Type="http://schemas.openxmlformats.org/officeDocument/2006/relationships/image" Target="../media/image520.emf"/><Relationship Id="rId3" Type="http://schemas.openxmlformats.org/officeDocument/2006/relationships/oleObject" Target="../embeddings/oleObject505.bin"/><Relationship Id="rId2" Type="http://schemas.openxmlformats.org/officeDocument/2006/relationships/image" Target="../media/image518.png"/><Relationship Id="rId11" Type="http://schemas.openxmlformats.org/officeDocument/2006/relationships/vmlDrawing" Target="../drawings/vmlDrawing72.vml"/><Relationship Id="rId10" Type="http://schemas.openxmlformats.org/officeDocument/2006/relationships/slideLayout" Target="../slideLayouts/slideLayout7.xml"/><Relationship Id="rId1" Type="http://schemas.openxmlformats.org/officeDocument/2006/relationships/slide" Target="slide3.xml"/></Relationships>
</file>

<file path=ppt/slides/_rels/slide81.xml.rels><?xml version="1.0" encoding="UTF-8" standalone="yes"?>
<Relationships xmlns="http://schemas.openxmlformats.org/package/2006/relationships"><Relationship Id="rId9" Type="http://schemas.openxmlformats.org/officeDocument/2006/relationships/oleObject" Target="../embeddings/oleObject512.bin"/><Relationship Id="rId8" Type="http://schemas.openxmlformats.org/officeDocument/2006/relationships/image" Target="../media/image525.wmf"/><Relationship Id="rId7" Type="http://schemas.openxmlformats.org/officeDocument/2006/relationships/oleObject" Target="../embeddings/oleObject511.bin"/><Relationship Id="rId6" Type="http://schemas.openxmlformats.org/officeDocument/2006/relationships/image" Target="../media/image524.wmf"/><Relationship Id="rId5" Type="http://schemas.openxmlformats.org/officeDocument/2006/relationships/oleObject" Target="../embeddings/oleObject510.bin"/><Relationship Id="rId4" Type="http://schemas.openxmlformats.org/officeDocument/2006/relationships/image" Target="../media/image523.wmf"/><Relationship Id="rId3" Type="http://schemas.openxmlformats.org/officeDocument/2006/relationships/oleObject" Target="../embeddings/oleObject509.bin"/><Relationship Id="rId2" Type="http://schemas.openxmlformats.org/officeDocument/2006/relationships/image" Target="../media/image518.png"/><Relationship Id="rId12" Type="http://schemas.openxmlformats.org/officeDocument/2006/relationships/vmlDrawing" Target="../drawings/vmlDrawing73.vml"/><Relationship Id="rId11" Type="http://schemas.openxmlformats.org/officeDocument/2006/relationships/slideLayout" Target="../slideLayouts/slideLayout7.xml"/><Relationship Id="rId10" Type="http://schemas.openxmlformats.org/officeDocument/2006/relationships/image" Target="../media/image526.emf"/><Relationship Id="rId1" Type="http://schemas.openxmlformats.org/officeDocument/2006/relationships/slide" Target="slide3.xml"/></Relationships>
</file>

<file path=ppt/slides/_rels/slide82.xml.rels><?xml version="1.0" encoding="UTF-8" standalone="yes"?>
<Relationships xmlns="http://schemas.openxmlformats.org/package/2006/relationships"><Relationship Id="rId8" Type="http://schemas.openxmlformats.org/officeDocument/2006/relationships/vmlDrawing" Target="../drawings/vmlDrawing74.vml"/><Relationship Id="rId7" Type="http://schemas.openxmlformats.org/officeDocument/2006/relationships/slideLayout" Target="../slideLayouts/slideLayout7.xml"/><Relationship Id="rId6" Type="http://schemas.openxmlformats.org/officeDocument/2006/relationships/image" Target="../media/image528.wmf"/><Relationship Id="rId5" Type="http://schemas.openxmlformats.org/officeDocument/2006/relationships/oleObject" Target="../embeddings/oleObject514.bin"/><Relationship Id="rId4" Type="http://schemas.openxmlformats.org/officeDocument/2006/relationships/image" Target="../media/image518.png"/><Relationship Id="rId3" Type="http://schemas.openxmlformats.org/officeDocument/2006/relationships/slide" Target="slide3.xml"/><Relationship Id="rId2" Type="http://schemas.openxmlformats.org/officeDocument/2006/relationships/image" Target="../media/image527.wmf"/><Relationship Id="rId1" Type="http://schemas.openxmlformats.org/officeDocument/2006/relationships/oleObject" Target="../embeddings/oleObject513.bin"/></Relationships>
</file>

<file path=ppt/slides/_rels/slide83.xml.rels><?xml version="1.0" encoding="UTF-8" standalone="yes"?>
<Relationships xmlns="http://schemas.openxmlformats.org/package/2006/relationships"><Relationship Id="rId9" Type="http://schemas.openxmlformats.org/officeDocument/2006/relationships/oleObject" Target="../embeddings/oleObject518.bin"/><Relationship Id="rId8" Type="http://schemas.openxmlformats.org/officeDocument/2006/relationships/image" Target="../media/image531.wmf"/><Relationship Id="rId7" Type="http://schemas.openxmlformats.org/officeDocument/2006/relationships/oleObject" Target="../embeddings/oleObject517.bin"/><Relationship Id="rId6" Type="http://schemas.openxmlformats.org/officeDocument/2006/relationships/image" Target="../media/image530.wmf"/><Relationship Id="rId5" Type="http://schemas.openxmlformats.org/officeDocument/2006/relationships/oleObject" Target="../embeddings/oleObject516.bin"/><Relationship Id="rId4" Type="http://schemas.openxmlformats.org/officeDocument/2006/relationships/image" Target="../media/image529.wmf"/><Relationship Id="rId3" Type="http://schemas.openxmlformats.org/officeDocument/2006/relationships/oleObject" Target="../embeddings/oleObject515.bin"/><Relationship Id="rId2" Type="http://schemas.openxmlformats.org/officeDocument/2006/relationships/image" Target="../media/image518.png"/><Relationship Id="rId18" Type="http://schemas.openxmlformats.org/officeDocument/2006/relationships/vmlDrawing" Target="../drawings/vmlDrawing75.vml"/><Relationship Id="rId17" Type="http://schemas.openxmlformats.org/officeDocument/2006/relationships/slideLayout" Target="../slideLayouts/slideLayout7.xml"/><Relationship Id="rId16" Type="http://schemas.openxmlformats.org/officeDocument/2006/relationships/image" Target="../media/image535.wmf"/><Relationship Id="rId15" Type="http://schemas.openxmlformats.org/officeDocument/2006/relationships/oleObject" Target="../embeddings/oleObject521.bin"/><Relationship Id="rId14" Type="http://schemas.openxmlformats.org/officeDocument/2006/relationships/image" Target="../media/image534.wmf"/><Relationship Id="rId13" Type="http://schemas.openxmlformats.org/officeDocument/2006/relationships/oleObject" Target="../embeddings/oleObject520.bin"/><Relationship Id="rId12" Type="http://schemas.openxmlformats.org/officeDocument/2006/relationships/image" Target="../media/image533.wmf"/><Relationship Id="rId11" Type="http://schemas.openxmlformats.org/officeDocument/2006/relationships/oleObject" Target="../embeddings/oleObject519.bin"/><Relationship Id="rId10" Type="http://schemas.openxmlformats.org/officeDocument/2006/relationships/image" Target="../media/image532.wmf"/><Relationship Id="rId1" Type="http://schemas.openxmlformats.org/officeDocument/2006/relationships/slide" Target="slide3.xml"/></Relationships>
</file>

<file path=ppt/slides/_rels/slide84.xml.rels><?xml version="1.0" encoding="UTF-8" standalone="yes"?>
<Relationships xmlns="http://schemas.openxmlformats.org/package/2006/relationships"><Relationship Id="rId6" Type="http://schemas.openxmlformats.org/officeDocument/2006/relationships/vmlDrawing" Target="../drawings/vmlDrawing76.vml"/><Relationship Id="rId5" Type="http://schemas.openxmlformats.org/officeDocument/2006/relationships/slideLayout" Target="../slideLayouts/slideLayout7.xml"/><Relationship Id="rId4" Type="http://schemas.openxmlformats.org/officeDocument/2006/relationships/image" Target="../media/image537.wmf"/><Relationship Id="rId3" Type="http://schemas.openxmlformats.org/officeDocument/2006/relationships/oleObject" Target="../embeddings/oleObject523.bin"/><Relationship Id="rId2" Type="http://schemas.openxmlformats.org/officeDocument/2006/relationships/image" Target="../media/image536.wmf"/><Relationship Id="rId1" Type="http://schemas.openxmlformats.org/officeDocument/2006/relationships/oleObject" Target="../embeddings/oleObject522.bin"/></Relationships>
</file>

<file path=ppt/slides/_rels/slide85.xml.rels><?xml version="1.0" encoding="UTF-8" standalone="yes"?>
<Relationships xmlns="http://schemas.openxmlformats.org/package/2006/relationships"><Relationship Id="rId9" Type="http://schemas.openxmlformats.org/officeDocument/2006/relationships/oleObject" Target="../embeddings/oleObject527.bin"/><Relationship Id="rId8" Type="http://schemas.openxmlformats.org/officeDocument/2006/relationships/image" Target="../media/image540.wmf"/><Relationship Id="rId7" Type="http://schemas.openxmlformats.org/officeDocument/2006/relationships/oleObject" Target="../embeddings/oleObject526.bin"/><Relationship Id="rId6" Type="http://schemas.openxmlformats.org/officeDocument/2006/relationships/image" Target="../media/image539.wmf"/><Relationship Id="rId5" Type="http://schemas.openxmlformats.org/officeDocument/2006/relationships/oleObject" Target="../embeddings/oleObject525.bin"/><Relationship Id="rId4" Type="http://schemas.openxmlformats.org/officeDocument/2006/relationships/image" Target="../media/image518.png"/><Relationship Id="rId3" Type="http://schemas.openxmlformats.org/officeDocument/2006/relationships/slide" Target="slide3.xml"/><Relationship Id="rId2" Type="http://schemas.openxmlformats.org/officeDocument/2006/relationships/image" Target="../media/image538.wmf"/><Relationship Id="rId14" Type="http://schemas.openxmlformats.org/officeDocument/2006/relationships/vmlDrawing" Target="../drawings/vmlDrawing77.vml"/><Relationship Id="rId13" Type="http://schemas.openxmlformats.org/officeDocument/2006/relationships/slideLayout" Target="../slideLayouts/slideLayout7.xml"/><Relationship Id="rId12" Type="http://schemas.openxmlformats.org/officeDocument/2006/relationships/image" Target="../media/image542.wmf"/><Relationship Id="rId11" Type="http://schemas.openxmlformats.org/officeDocument/2006/relationships/oleObject" Target="../embeddings/oleObject528.bin"/><Relationship Id="rId10" Type="http://schemas.openxmlformats.org/officeDocument/2006/relationships/image" Target="../media/image541.wmf"/><Relationship Id="rId1" Type="http://schemas.openxmlformats.org/officeDocument/2006/relationships/oleObject" Target="../embeddings/oleObject524.bin"/></Relationships>
</file>

<file path=ppt/slides/_rels/slide86.xml.rels><?xml version="1.0" encoding="UTF-8" standalone="yes"?>
<Relationships xmlns="http://schemas.openxmlformats.org/package/2006/relationships"><Relationship Id="rId9" Type="http://schemas.openxmlformats.org/officeDocument/2006/relationships/oleObject" Target="../embeddings/oleObject533.bin"/><Relationship Id="rId8" Type="http://schemas.openxmlformats.org/officeDocument/2006/relationships/image" Target="../media/image545.wmf"/><Relationship Id="rId7" Type="http://schemas.openxmlformats.org/officeDocument/2006/relationships/oleObject" Target="../embeddings/oleObject532.bin"/><Relationship Id="rId6" Type="http://schemas.openxmlformats.org/officeDocument/2006/relationships/image" Target="../media/image544.wmf"/><Relationship Id="rId5" Type="http://schemas.openxmlformats.org/officeDocument/2006/relationships/oleObject" Target="../embeddings/oleObject531.bin"/><Relationship Id="rId4" Type="http://schemas.openxmlformats.org/officeDocument/2006/relationships/image" Target="../media/image535.wmf"/><Relationship Id="rId3" Type="http://schemas.openxmlformats.org/officeDocument/2006/relationships/oleObject" Target="../embeddings/oleObject530.bin"/><Relationship Id="rId22" Type="http://schemas.openxmlformats.org/officeDocument/2006/relationships/vmlDrawing" Target="../drawings/vmlDrawing78.vml"/><Relationship Id="rId21" Type="http://schemas.openxmlformats.org/officeDocument/2006/relationships/slideLayout" Target="../slideLayouts/slideLayout7.xml"/><Relationship Id="rId20" Type="http://schemas.openxmlformats.org/officeDocument/2006/relationships/image" Target="../media/image548.wmf"/><Relationship Id="rId2" Type="http://schemas.openxmlformats.org/officeDocument/2006/relationships/image" Target="../media/image543.wmf"/><Relationship Id="rId19" Type="http://schemas.openxmlformats.org/officeDocument/2006/relationships/oleObject" Target="../embeddings/oleObject538.bin"/><Relationship Id="rId18" Type="http://schemas.openxmlformats.org/officeDocument/2006/relationships/image" Target="../media/image533.wmf"/><Relationship Id="rId17" Type="http://schemas.openxmlformats.org/officeDocument/2006/relationships/oleObject" Target="../embeddings/oleObject537.bin"/><Relationship Id="rId16" Type="http://schemas.openxmlformats.org/officeDocument/2006/relationships/image" Target="../media/image532.wmf"/><Relationship Id="rId15" Type="http://schemas.openxmlformats.org/officeDocument/2006/relationships/oleObject" Target="../embeddings/oleObject536.bin"/><Relationship Id="rId14" Type="http://schemas.openxmlformats.org/officeDocument/2006/relationships/image" Target="../media/image531.wmf"/><Relationship Id="rId13" Type="http://schemas.openxmlformats.org/officeDocument/2006/relationships/oleObject" Target="../embeddings/oleObject535.bin"/><Relationship Id="rId12" Type="http://schemas.openxmlformats.org/officeDocument/2006/relationships/image" Target="../media/image547.wmf"/><Relationship Id="rId11" Type="http://schemas.openxmlformats.org/officeDocument/2006/relationships/oleObject" Target="../embeddings/oleObject534.bin"/><Relationship Id="rId10" Type="http://schemas.openxmlformats.org/officeDocument/2006/relationships/image" Target="../media/image546.wmf"/><Relationship Id="rId1" Type="http://schemas.openxmlformats.org/officeDocument/2006/relationships/oleObject" Target="../embeddings/oleObject529.bin"/></Relationships>
</file>

<file path=ppt/slides/_rels/slide87.xml.rels><?xml version="1.0" encoding="UTF-8" standalone="yes"?>
<Relationships xmlns="http://schemas.openxmlformats.org/package/2006/relationships"><Relationship Id="rId9" Type="http://schemas.openxmlformats.org/officeDocument/2006/relationships/oleObject" Target="../embeddings/oleObject543.bin"/><Relationship Id="rId8" Type="http://schemas.openxmlformats.org/officeDocument/2006/relationships/image" Target="../media/image551.wmf"/><Relationship Id="rId7" Type="http://schemas.openxmlformats.org/officeDocument/2006/relationships/oleObject" Target="../embeddings/oleObject542.bin"/><Relationship Id="rId6" Type="http://schemas.openxmlformats.org/officeDocument/2006/relationships/image" Target="../media/image550.wmf"/><Relationship Id="rId5" Type="http://schemas.openxmlformats.org/officeDocument/2006/relationships/oleObject" Target="../embeddings/oleObject541.bin"/><Relationship Id="rId4" Type="http://schemas.openxmlformats.org/officeDocument/2006/relationships/image" Target="../media/image549.wmf"/><Relationship Id="rId3" Type="http://schemas.openxmlformats.org/officeDocument/2006/relationships/oleObject" Target="../embeddings/oleObject540.bin"/><Relationship Id="rId23" Type="http://schemas.openxmlformats.org/officeDocument/2006/relationships/vmlDrawing" Target="../drawings/vmlDrawing79.vml"/><Relationship Id="rId22" Type="http://schemas.openxmlformats.org/officeDocument/2006/relationships/slideLayout" Target="../slideLayouts/slideLayout7.xml"/><Relationship Id="rId21" Type="http://schemas.openxmlformats.org/officeDocument/2006/relationships/oleObject" Target="../embeddings/oleObject549.bin"/><Relationship Id="rId20" Type="http://schemas.openxmlformats.org/officeDocument/2006/relationships/image" Target="../media/image533.wmf"/><Relationship Id="rId2" Type="http://schemas.openxmlformats.org/officeDocument/2006/relationships/image" Target="../media/image535.wmf"/><Relationship Id="rId19" Type="http://schemas.openxmlformats.org/officeDocument/2006/relationships/oleObject" Target="../embeddings/oleObject548.bin"/><Relationship Id="rId18" Type="http://schemas.openxmlformats.org/officeDocument/2006/relationships/image" Target="../media/image532.wmf"/><Relationship Id="rId17" Type="http://schemas.openxmlformats.org/officeDocument/2006/relationships/oleObject" Target="../embeddings/oleObject547.bin"/><Relationship Id="rId16" Type="http://schemas.openxmlformats.org/officeDocument/2006/relationships/image" Target="../media/image531.wmf"/><Relationship Id="rId15" Type="http://schemas.openxmlformats.org/officeDocument/2006/relationships/oleObject" Target="../embeddings/oleObject546.bin"/><Relationship Id="rId14" Type="http://schemas.openxmlformats.org/officeDocument/2006/relationships/image" Target="../media/image548.wmf"/><Relationship Id="rId13" Type="http://schemas.openxmlformats.org/officeDocument/2006/relationships/oleObject" Target="../embeddings/oleObject545.bin"/><Relationship Id="rId12" Type="http://schemas.openxmlformats.org/officeDocument/2006/relationships/image" Target="../media/image553.wmf"/><Relationship Id="rId11" Type="http://schemas.openxmlformats.org/officeDocument/2006/relationships/oleObject" Target="../embeddings/oleObject544.bin"/><Relationship Id="rId10" Type="http://schemas.openxmlformats.org/officeDocument/2006/relationships/image" Target="../media/image552.wmf"/><Relationship Id="rId1" Type="http://schemas.openxmlformats.org/officeDocument/2006/relationships/oleObject" Target="../embeddings/oleObject539.bin"/></Relationships>
</file>

<file path=ppt/slides/_rels/slide88.xml.rels><?xml version="1.0" encoding="UTF-8" standalone="yes"?>
<Relationships xmlns="http://schemas.openxmlformats.org/package/2006/relationships"><Relationship Id="rId9" Type="http://schemas.openxmlformats.org/officeDocument/2006/relationships/oleObject" Target="../embeddings/oleObject554.bin"/><Relationship Id="rId8" Type="http://schemas.openxmlformats.org/officeDocument/2006/relationships/image" Target="../media/image557.wmf"/><Relationship Id="rId7" Type="http://schemas.openxmlformats.org/officeDocument/2006/relationships/oleObject" Target="../embeddings/oleObject553.bin"/><Relationship Id="rId6" Type="http://schemas.openxmlformats.org/officeDocument/2006/relationships/image" Target="../media/image556.wmf"/><Relationship Id="rId5" Type="http://schemas.openxmlformats.org/officeDocument/2006/relationships/oleObject" Target="../embeddings/oleObject552.bin"/><Relationship Id="rId4" Type="http://schemas.openxmlformats.org/officeDocument/2006/relationships/image" Target="../media/image555.emf"/><Relationship Id="rId34" Type="http://schemas.openxmlformats.org/officeDocument/2006/relationships/vmlDrawing" Target="../drawings/vmlDrawing80.vml"/><Relationship Id="rId33" Type="http://schemas.openxmlformats.org/officeDocument/2006/relationships/slideLayout" Target="../slideLayouts/slideLayout7.xml"/><Relationship Id="rId32" Type="http://schemas.openxmlformats.org/officeDocument/2006/relationships/image" Target="../media/image569.wmf"/><Relationship Id="rId31" Type="http://schemas.openxmlformats.org/officeDocument/2006/relationships/oleObject" Target="../embeddings/oleObject565.bin"/><Relationship Id="rId30" Type="http://schemas.openxmlformats.org/officeDocument/2006/relationships/image" Target="../media/image568.wmf"/><Relationship Id="rId3" Type="http://schemas.openxmlformats.org/officeDocument/2006/relationships/oleObject" Target="../embeddings/oleObject551.bin"/><Relationship Id="rId29" Type="http://schemas.openxmlformats.org/officeDocument/2006/relationships/oleObject" Target="../embeddings/oleObject564.bin"/><Relationship Id="rId28" Type="http://schemas.openxmlformats.org/officeDocument/2006/relationships/image" Target="../media/image567.wmf"/><Relationship Id="rId27" Type="http://schemas.openxmlformats.org/officeDocument/2006/relationships/oleObject" Target="../embeddings/oleObject563.bin"/><Relationship Id="rId26" Type="http://schemas.openxmlformats.org/officeDocument/2006/relationships/image" Target="../media/image566.wmf"/><Relationship Id="rId25" Type="http://schemas.openxmlformats.org/officeDocument/2006/relationships/oleObject" Target="../embeddings/oleObject562.bin"/><Relationship Id="rId24" Type="http://schemas.openxmlformats.org/officeDocument/2006/relationships/image" Target="../media/image565.wmf"/><Relationship Id="rId23" Type="http://schemas.openxmlformats.org/officeDocument/2006/relationships/oleObject" Target="../embeddings/oleObject561.bin"/><Relationship Id="rId22" Type="http://schemas.openxmlformats.org/officeDocument/2006/relationships/image" Target="../media/image564.wmf"/><Relationship Id="rId21" Type="http://schemas.openxmlformats.org/officeDocument/2006/relationships/oleObject" Target="../embeddings/oleObject560.bin"/><Relationship Id="rId20" Type="http://schemas.openxmlformats.org/officeDocument/2006/relationships/image" Target="../media/image563.wmf"/><Relationship Id="rId2" Type="http://schemas.openxmlformats.org/officeDocument/2006/relationships/image" Target="../media/image554.emf"/><Relationship Id="rId19" Type="http://schemas.openxmlformats.org/officeDocument/2006/relationships/oleObject" Target="../embeddings/oleObject559.bin"/><Relationship Id="rId18" Type="http://schemas.openxmlformats.org/officeDocument/2006/relationships/image" Target="../media/image562.wmf"/><Relationship Id="rId17" Type="http://schemas.openxmlformats.org/officeDocument/2006/relationships/oleObject" Target="../embeddings/oleObject558.bin"/><Relationship Id="rId16" Type="http://schemas.openxmlformats.org/officeDocument/2006/relationships/image" Target="../media/image561.wmf"/><Relationship Id="rId15" Type="http://schemas.openxmlformats.org/officeDocument/2006/relationships/oleObject" Target="../embeddings/oleObject557.bin"/><Relationship Id="rId14" Type="http://schemas.openxmlformats.org/officeDocument/2006/relationships/image" Target="../media/image560.wmf"/><Relationship Id="rId13" Type="http://schemas.openxmlformats.org/officeDocument/2006/relationships/oleObject" Target="../embeddings/oleObject556.bin"/><Relationship Id="rId12" Type="http://schemas.openxmlformats.org/officeDocument/2006/relationships/image" Target="../media/image559.wmf"/><Relationship Id="rId11" Type="http://schemas.openxmlformats.org/officeDocument/2006/relationships/oleObject" Target="../embeddings/oleObject555.bin"/><Relationship Id="rId10" Type="http://schemas.openxmlformats.org/officeDocument/2006/relationships/image" Target="../media/image558.wmf"/><Relationship Id="rId1" Type="http://schemas.openxmlformats.org/officeDocument/2006/relationships/oleObject" Target="../embeddings/oleObject550.bin"/></Relationships>
</file>

<file path=ppt/slides/_rels/slide89.xml.rels><?xml version="1.0" encoding="UTF-8" standalone="yes"?>
<Relationships xmlns="http://schemas.openxmlformats.org/package/2006/relationships"><Relationship Id="rId5" Type="http://schemas.openxmlformats.org/officeDocument/2006/relationships/vmlDrawing" Target="../drawings/vmlDrawing81.vml"/><Relationship Id="rId4" Type="http://schemas.openxmlformats.org/officeDocument/2006/relationships/slideLayout" Target="../slideLayouts/slideLayout2.xml"/><Relationship Id="rId3" Type="http://schemas.openxmlformats.org/officeDocument/2006/relationships/image" Target="../media/image570.wmf"/><Relationship Id="rId2" Type="http://schemas.openxmlformats.org/officeDocument/2006/relationships/oleObject" Target="../embeddings/oleObject566.bin"/><Relationship Id="rId1" Type="http://schemas.openxmlformats.org/officeDocument/2006/relationships/hyperlink" Target="../../../../../../../../../0701/ge2/&#30005;&#36335;&#25945;&#26696;/&#19978;&#35838;40/40&#23398;&#26102;&#35838;&#20214;/e-m_circuit/7.1.fla"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90.xml.rels><?xml version="1.0" encoding="UTF-8" standalone="yes"?>
<Relationships xmlns="http://schemas.openxmlformats.org/package/2006/relationships"><Relationship Id="rId9" Type="http://schemas.openxmlformats.org/officeDocument/2006/relationships/oleObject" Target="../embeddings/oleObject571.bin"/><Relationship Id="rId8" Type="http://schemas.openxmlformats.org/officeDocument/2006/relationships/image" Target="../media/image574.wmf"/><Relationship Id="rId7" Type="http://schemas.openxmlformats.org/officeDocument/2006/relationships/oleObject" Target="../embeddings/oleObject570.bin"/><Relationship Id="rId6" Type="http://schemas.openxmlformats.org/officeDocument/2006/relationships/image" Target="../media/image573.wmf"/><Relationship Id="rId5" Type="http://schemas.openxmlformats.org/officeDocument/2006/relationships/oleObject" Target="../embeddings/oleObject569.bin"/><Relationship Id="rId4" Type="http://schemas.openxmlformats.org/officeDocument/2006/relationships/image" Target="../media/image572.wmf"/><Relationship Id="rId3" Type="http://schemas.openxmlformats.org/officeDocument/2006/relationships/oleObject" Target="../embeddings/oleObject568.bin"/><Relationship Id="rId26" Type="http://schemas.openxmlformats.org/officeDocument/2006/relationships/vmlDrawing" Target="../drawings/vmlDrawing82.vml"/><Relationship Id="rId25" Type="http://schemas.openxmlformats.org/officeDocument/2006/relationships/slideLayout" Target="../slideLayouts/slideLayout2.xml"/><Relationship Id="rId24" Type="http://schemas.openxmlformats.org/officeDocument/2006/relationships/image" Target="../media/image582.png"/><Relationship Id="rId23" Type="http://schemas.openxmlformats.org/officeDocument/2006/relationships/oleObject" Target="../embeddings/oleObject578.bin"/><Relationship Id="rId22" Type="http://schemas.openxmlformats.org/officeDocument/2006/relationships/image" Target="../media/image581.wmf"/><Relationship Id="rId21" Type="http://schemas.openxmlformats.org/officeDocument/2006/relationships/oleObject" Target="../embeddings/oleObject577.bin"/><Relationship Id="rId20" Type="http://schemas.openxmlformats.org/officeDocument/2006/relationships/image" Target="../media/image580.wmf"/><Relationship Id="rId2" Type="http://schemas.openxmlformats.org/officeDocument/2006/relationships/image" Target="../media/image571.wmf"/><Relationship Id="rId19" Type="http://schemas.openxmlformats.org/officeDocument/2006/relationships/oleObject" Target="../embeddings/oleObject576.bin"/><Relationship Id="rId18" Type="http://schemas.openxmlformats.org/officeDocument/2006/relationships/image" Target="../media/image579.wmf"/><Relationship Id="rId17" Type="http://schemas.openxmlformats.org/officeDocument/2006/relationships/oleObject" Target="../embeddings/oleObject575.bin"/><Relationship Id="rId16" Type="http://schemas.openxmlformats.org/officeDocument/2006/relationships/image" Target="../media/image578.wmf"/><Relationship Id="rId15" Type="http://schemas.openxmlformats.org/officeDocument/2006/relationships/oleObject" Target="../embeddings/oleObject574.bin"/><Relationship Id="rId14" Type="http://schemas.openxmlformats.org/officeDocument/2006/relationships/image" Target="../media/image577.wmf"/><Relationship Id="rId13" Type="http://schemas.openxmlformats.org/officeDocument/2006/relationships/oleObject" Target="../embeddings/oleObject573.bin"/><Relationship Id="rId12" Type="http://schemas.openxmlformats.org/officeDocument/2006/relationships/image" Target="../media/image576.wmf"/><Relationship Id="rId11" Type="http://schemas.openxmlformats.org/officeDocument/2006/relationships/oleObject" Target="../embeddings/oleObject572.bin"/><Relationship Id="rId10" Type="http://schemas.openxmlformats.org/officeDocument/2006/relationships/image" Target="../media/image575.wmf"/><Relationship Id="rId1" Type="http://schemas.openxmlformats.org/officeDocument/2006/relationships/oleObject" Target="../embeddings/oleObject567.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9" Type="http://schemas.openxmlformats.org/officeDocument/2006/relationships/oleObject" Target="../embeddings/oleObject583.bin"/><Relationship Id="rId8" Type="http://schemas.openxmlformats.org/officeDocument/2006/relationships/image" Target="../media/image586.wmf"/><Relationship Id="rId7" Type="http://schemas.openxmlformats.org/officeDocument/2006/relationships/oleObject" Target="../embeddings/oleObject582.bin"/><Relationship Id="rId6" Type="http://schemas.openxmlformats.org/officeDocument/2006/relationships/image" Target="../media/image585.emf"/><Relationship Id="rId5" Type="http://schemas.openxmlformats.org/officeDocument/2006/relationships/oleObject" Target="../embeddings/oleObject581.bin"/><Relationship Id="rId4" Type="http://schemas.openxmlformats.org/officeDocument/2006/relationships/image" Target="../media/image584.emf"/><Relationship Id="rId3" Type="http://schemas.openxmlformats.org/officeDocument/2006/relationships/oleObject" Target="../embeddings/oleObject580.bin"/><Relationship Id="rId22" Type="http://schemas.openxmlformats.org/officeDocument/2006/relationships/vmlDrawing" Target="../drawings/vmlDrawing83.vml"/><Relationship Id="rId21" Type="http://schemas.openxmlformats.org/officeDocument/2006/relationships/slideLayout" Target="../slideLayouts/slideLayout7.xml"/><Relationship Id="rId20" Type="http://schemas.openxmlformats.org/officeDocument/2006/relationships/image" Target="../media/image592.emf"/><Relationship Id="rId2" Type="http://schemas.openxmlformats.org/officeDocument/2006/relationships/image" Target="../media/image583.emf"/><Relationship Id="rId19" Type="http://schemas.openxmlformats.org/officeDocument/2006/relationships/oleObject" Target="../embeddings/Presentation1.ppt"/><Relationship Id="rId18" Type="http://schemas.openxmlformats.org/officeDocument/2006/relationships/image" Target="../media/image591.wmf"/><Relationship Id="rId17" Type="http://schemas.openxmlformats.org/officeDocument/2006/relationships/oleObject" Target="../embeddings/oleObject587.bin"/><Relationship Id="rId16" Type="http://schemas.openxmlformats.org/officeDocument/2006/relationships/image" Target="../media/image590.wmf"/><Relationship Id="rId15" Type="http://schemas.openxmlformats.org/officeDocument/2006/relationships/oleObject" Target="../embeddings/oleObject586.bin"/><Relationship Id="rId14" Type="http://schemas.openxmlformats.org/officeDocument/2006/relationships/image" Target="../media/image589.wmf"/><Relationship Id="rId13" Type="http://schemas.openxmlformats.org/officeDocument/2006/relationships/oleObject" Target="../embeddings/oleObject585.bin"/><Relationship Id="rId12" Type="http://schemas.openxmlformats.org/officeDocument/2006/relationships/image" Target="../media/image588.wmf"/><Relationship Id="rId11" Type="http://schemas.openxmlformats.org/officeDocument/2006/relationships/oleObject" Target="../embeddings/oleObject584.bin"/><Relationship Id="rId10" Type="http://schemas.openxmlformats.org/officeDocument/2006/relationships/image" Target="../media/image587.wmf"/><Relationship Id="rId1" Type="http://schemas.openxmlformats.org/officeDocument/2006/relationships/oleObject" Target="../embeddings/oleObject579.bin"/></Relationships>
</file>

<file path=ppt/slides/_rels/slide9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92.emf"/><Relationship Id="rId7" Type="http://schemas.openxmlformats.org/officeDocument/2006/relationships/oleObject" Target="../embeddings/Presentation2.ppt"/><Relationship Id="rId6" Type="http://schemas.openxmlformats.org/officeDocument/2006/relationships/image" Target="../media/image595.wmf"/><Relationship Id="rId5" Type="http://schemas.openxmlformats.org/officeDocument/2006/relationships/oleObject" Target="../embeddings/oleObject590.bin"/><Relationship Id="rId4" Type="http://schemas.openxmlformats.org/officeDocument/2006/relationships/image" Target="../media/image594.wmf"/><Relationship Id="rId3" Type="http://schemas.openxmlformats.org/officeDocument/2006/relationships/oleObject" Target="../embeddings/oleObject589.bin"/><Relationship Id="rId2" Type="http://schemas.openxmlformats.org/officeDocument/2006/relationships/image" Target="../media/image593.emf"/><Relationship Id="rId10" Type="http://schemas.openxmlformats.org/officeDocument/2006/relationships/vmlDrawing" Target="../drawings/vmlDrawing84.vml"/><Relationship Id="rId1" Type="http://schemas.openxmlformats.org/officeDocument/2006/relationships/oleObject" Target="../embeddings/oleObject588.bin"/></Relationships>
</file>

<file path=ppt/slides/_rels/slide94.xml.rels><?xml version="1.0" encoding="UTF-8" standalone="yes"?>
<Relationships xmlns="http://schemas.openxmlformats.org/package/2006/relationships"><Relationship Id="rId9" Type="http://schemas.openxmlformats.org/officeDocument/2006/relationships/oleObject" Target="../embeddings/oleObject595.bin"/><Relationship Id="rId8" Type="http://schemas.openxmlformats.org/officeDocument/2006/relationships/image" Target="../media/image599.wmf"/><Relationship Id="rId7" Type="http://schemas.openxmlformats.org/officeDocument/2006/relationships/oleObject" Target="../embeddings/oleObject594.bin"/><Relationship Id="rId6" Type="http://schemas.openxmlformats.org/officeDocument/2006/relationships/image" Target="../media/image598.wmf"/><Relationship Id="rId5" Type="http://schemas.openxmlformats.org/officeDocument/2006/relationships/oleObject" Target="../embeddings/oleObject593.bin"/><Relationship Id="rId4" Type="http://schemas.openxmlformats.org/officeDocument/2006/relationships/image" Target="../media/image597.emf"/><Relationship Id="rId3" Type="http://schemas.openxmlformats.org/officeDocument/2006/relationships/oleObject" Target="../embeddings/oleObject592.bin"/><Relationship Id="rId24" Type="http://schemas.openxmlformats.org/officeDocument/2006/relationships/vmlDrawing" Target="../drawings/vmlDrawing85.vml"/><Relationship Id="rId23" Type="http://schemas.openxmlformats.org/officeDocument/2006/relationships/slideLayout" Target="../slideLayouts/slideLayout7.xml"/><Relationship Id="rId22" Type="http://schemas.openxmlformats.org/officeDocument/2006/relationships/image" Target="../media/image606.emf"/><Relationship Id="rId21" Type="http://schemas.openxmlformats.org/officeDocument/2006/relationships/oleObject" Target="../embeddings/oleObject601.bin"/><Relationship Id="rId20" Type="http://schemas.openxmlformats.org/officeDocument/2006/relationships/image" Target="../media/image605.wmf"/><Relationship Id="rId2" Type="http://schemas.openxmlformats.org/officeDocument/2006/relationships/image" Target="../media/image596.wmf"/><Relationship Id="rId19" Type="http://schemas.openxmlformats.org/officeDocument/2006/relationships/oleObject" Target="../embeddings/oleObject600.bin"/><Relationship Id="rId18" Type="http://schemas.openxmlformats.org/officeDocument/2006/relationships/image" Target="../media/image604.wmf"/><Relationship Id="rId17" Type="http://schemas.openxmlformats.org/officeDocument/2006/relationships/oleObject" Target="../embeddings/oleObject599.bin"/><Relationship Id="rId16" Type="http://schemas.openxmlformats.org/officeDocument/2006/relationships/image" Target="../media/image603.wmf"/><Relationship Id="rId15" Type="http://schemas.openxmlformats.org/officeDocument/2006/relationships/oleObject" Target="../embeddings/oleObject598.bin"/><Relationship Id="rId14" Type="http://schemas.openxmlformats.org/officeDocument/2006/relationships/image" Target="../media/image602.wmf"/><Relationship Id="rId13" Type="http://schemas.openxmlformats.org/officeDocument/2006/relationships/oleObject" Target="../embeddings/oleObject597.bin"/><Relationship Id="rId12" Type="http://schemas.openxmlformats.org/officeDocument/2006/relationships/image" Target="../media/image601.emf"/><Relationship Id="rId11" Type="http://schemas.openxmlformats.org/officeDocument/2006/relationships/oleObject" Target="../embeddings/oleObject596.bin"/><Relationship Id="rId10" Type="http://schemas.openxmlformats.org/officeDocument/2006/relationships/image" Target="../media/image600.wmf"/><Relationship Id="rId1" Type="http://schemas.openxmlformats.org/officeDocument/2006/relationships/oleObject" Target="../embeddings/oleObject591.bin"/></Relationships>
</file>

<file path=ppt/slides/_rels/slide95.xml.rels><?xml version="1.0" encoding="UTF-8" standalone="yes"?>
<Relationships xmlns="http://schemas.openxmlformats.org/package/2006/relationships"><Relationship Id="rId9" Type="http://schemas.openxmlformats.org/officeDocument/2006/relationships/oleObject" Target="../embeddings/oleObject606.bin"/><Relationship Id="rId8" Type="http://schemas.openxmlformats.org/officeDocument/2006/relationships/image" Target="../media/image610.wmf"/><Relationship Id="rId7" Type="http://schemas.openxmlformats.org/officeDocument/2006/relationships/oleObject" Target="../embeddings/oleObject605.bin"/><Relationship Id="rId6" Type="http://schemas.openxmlformats.org/officeDocument/2006/relationships/image" Target="../media/image609.wmf"/><Relationship Id="rId5" Type="http://schemas.openxmlformats.org/officeDocument/2006/relationships/oleObject" Target="../embeddings/oleObject604.bin"/><Relationship Id="rId4" Type="http://schemas.openxmlformats.org/officeDocument/2006/relationships/image" Target="../media/image608.wmf"/><Relationship Id="rId3" Type="http://schemas.openxmlformats.org/officeDocument/2006/relationships/oleObject" Target="../embeddings/oleObject603.bin"/><Relationship Id="rId2" Type="http://schemas.openxmlformats.org/officeDocument/2006/relationships/image" Target="../media/image607.wmf"/><Relationship Id="rId16" Type="http://schemas.openxmlformats.org/officeDocument/2006/relationships/vmlDrawing" Target="../drawings/vmlDrawing86.vml"/><Relationship Id="rId15" Type="http://schemas.openxmlformats.org/officeDocument/2006/relationships/slideLayout" Target="../slideLayouts/slideLayout7.xml"/><Relationship Id="rId14" Type="http://schemas.openxmlformats.org/officeDocument/2006/relationships/image" Target="../media/image613.emf"/><Relationship Id="rId13" Type="http://schemas.openxmlformats.org/officeDocument/2006/relationships/oleObject" Target="../embeddings/Presentation3.ppt"/><Relationship Id="rId12" Type="http://schemas.openxmlformats.org/officeDocument/2006/relationships/image" Target="../media/image612.wmf"/><Relationship Id="rId11" Type="http://schemas.openxmlformats.org/officeDocument/2006/relationships/oleObject" Target="../embeddings/oleObject607.bin"/><Relationship Id="rId10" Type="http://schemas.openxmlformats.org/officeDocument/2006/relationships/image" Target="../media/image611.wmf"/><Relationship Id="rId1" Type="http://schemas.openxmlformats.org/officeDocument/2006/relationships/oleObject" Target="../embeddings/oleObject602.bin"/></Relationships>
</file>

<file path=ppt/slides/_rels/slide96.xml.rels><?xml version="1.0" encoding="UTF-8" standalone="yes"?>
<Relationships xmlns="http://schemas.openxmlformats.org/package/2006/relationships"><Relationship Id="rId9" Type="http://schemas.openxmlformats.org/officeDocument/2006/relationships/oleObject" Target="../embeddings/oleObject612.bin"/><Relationship Id="rId8" Type="http://schemas.openxmlformats.org/officeDocument/2006/relationships/image" Target="../media/image617.emf"/><Relationship Id="rId7" Type="http://schemas.openxmlformats.org/officeDocument/2006/relationships/oleObject" Target="../embeddings/oleObject611.bin"/><Relationship Id="rId6" Type="http://schemas.openxmlformats.org/officeDocument/2006/relationships/image" Target="../media/image616.wmf"/><Relationship Id="rId5" Type="http://schemas.openxmlformats.org/officeDocument/2006/relationships/oleObject" Target="../embeddings/oleObject610.bin"/><Relationship Id="rId4" Type="http://schemas.openxmlformats.org/officeDocument/2006/relationships/image" Target="../media/image615.emf"/><Relationship Id="rId3" Type="http://schemas.openxmlformats.org/officeDocument/2006/relationships/oleObject" Target="../embeddings/oleObject609.bin"/><Relationship Id="rId2" Type="http://schemas.openxmlformats.org/officeDocument/2006/relationships/image" Target="../media/image614.emf"/><Relationship Id="rId18" Type="http://schemas.openxmlformats.org/officeDocument/2006/relationships/vmlDrawing" Target="../drawings/vmlDrawing87.vml"/><Relationship Id="rId17" Type="http://schemas.openxmlformats.org/officeDocument/2006/relationships/slideLayout" Target="../slideLayouts/slideLayout7.xml"/><Relationship Id="rId16" Type="http://schemas.openxmlformats.org/officeDocument/2006/relationships/image" Target="../media/image613.emf"/><Relationship Id="rId15" Type="http://schemas.openxmlformats.org/officeDocument/2006/relationships/oleObject" Target="../embeddings/Presentation4.ppt"/><Relationship Id="rId14" Type="http://schemas.openxmlformats.org/officeDocument/2006/relationships/image" Target="../media/image620.emf"/><Relationship Id="rId13" Type="http://schemas.openxmlformats.org/officeDocument/2006/relationships/oleObject" Target="../embeddings/oleObject614.bin"/><Relationship Id="rId12" Type="http://schemas.openxmlformats.org/officeDocument/2006/relationships/image" Target="../media/image619.emf"/><Relationship Id="rId11" Type="http://schemas.openxmlformats.org/officeDocument/2006/relationships/oleObject" Target="../embeddings/oleObject613.bin"/><Relationship Id="rId10" Type="http://schemas.openxmlformats.org/officeDocument/2006/relationships/image" Target="../media/image618.emf"/><Relationship Id="rId1" Type="http://schemas.openxmlformats.org/officeDocument/2006/relationships/oleObject" Target="../embeddings/oleObject608.bin"/></Relationships>
</file>

<file path=ppt/slides/_rels/slide97.xml.rels><?xml version="1.0" encoding="UTF-8" standalone="yes"?>
<Relationships xmlns="http://schemas.openxmlformats.org/package/2006/relationships"><Relationship Id="rId9" Type="http://schemas.openxmlformats.org/officeDocument/2006/relationships/image" Target="../media/image625.wmf"/><Relationship Id="rId8" Type="http://schemas.openxmlformats.org/officeDocument/2006/relationships/oleObject" Target="../embeddings/oleObject618.bin"/><Relationship Id="rId7" Type="http://schemas.openxmlformats.org/officeDocument/2006/relationships/image" Target="../media/image624.wmf"/><Relationship Id="rId6" Type="http://schemas.openxmlformats.org/officeDocument/2006/relationships/oleObject" Target="../embeddings/oleObject617.bin"/><Relationship Id="rId5" Type="http://schemas.openxmlformats.org/officeDocument/2006/relationships/image" Target="../media/image623.emf"/><Relationship Id="rId4" Type="http://schemas.openxmlformats.org/officeDocument/2006/relationships/oleObject" Target="../embeddings/oleObject616.bin"/><Relationship Id="rId3" Type="http://schemas.openxmlformats.org/officeDocument/2006/relationships/image" Target="../media/image622.wmf"/><Relationship Id="rId2" Type="http://schemas.openxmlformats.org/officeDocument/2006/relationships/oleObject" Target="../embeddings/oleObject615.bin"/><Relationship Id="rId15" Type="http://schemas.openxmlformats.org/officeDocument/2006/relationships/vmlDrawing" Target="../drawings/vmlDrawing88.vml"/><Relationship Id="rId14" Type="http://schemas.openxmlformats.org/officeDocument/2006/relationships/slideLayout" Target="../slideLayouts/slideLayout7.xml"/><Relationship Id="rId13" Type="http://schemas.openxmlformats.org/officeDocument/2006/relationships/image" Target="../media/image627.emf"/><Relationship Id="rId12" Type="http://schemas.openxmlformats.org/officeDocument/2006/relationships/oleObject" Target="../embeddings/oleObject620.bin"/><Relationship Id="rId11" Type="http://schemas.openxmlformats.org/officeDocument/2006/relationships/image" Target="../media/image626.wmf"/><Relationship Id="rId10" Type="http://schemas.openxmlformats.org/officeDocument/2006/relationships/oleObject" Target="../embeddings/oleObject619.bin"/><Relationship Id="rId1" Type="http://schemas.openxmlformats.org/officeDocument/2006/relationships/image" Target="../media/image621.png"/></Relationships>
</file>

<file path=ppt/slides/_rels/slide98.xml.rels><?xml version="1.0" encoding="UTF-8" standalone="yes"?>
<Relationships xmlns="http://schemas.openxmlformats.org/package/2006/relationships"><Relationship Id="rId9" Type="http://schemas.openxmlformats.org/officeDocument/2006/relationships/oleObject" Target="../embeddings/oleObject625.bin"/><Relationship Id="rId8" Type="http://schemas.openxmlformats.org/officeDocument/2006/relationships/image" Target="../media/image631.emf"/><Relationship Id="rId7" Type="http://schemas.openxmlformats.org/officeDocument/2006/relationships/oleObject" Target="../embeddings/oleObject624.bin"/><Relationship Id="rId6" Type="http://schemas.openxmlformats.org/officeDocument/2006/relationships/image" Target="../media/image630.emf"/><Relationship Id="rId5" Type="http://schemas.openxmlformats.org/officeDocument/2006/relationships/oleObject" Target="../embeddings/oleObject623.bin"/><Relationship Id="rId4" Type="http://schemas.openxmlformats.org/officeDocument/2006/relationships/image" Target="../media/image629.emf"/><Relationship Id="rId3" Type="http://schemas.openxmlformats.org/officeDocument/2006/relationships/oleObject" Target="../embeddings/oleObject622.bin"/><Relationship Id="rId2" Type="http://schemas.openxmlformats.org/officeDocument/2006/relationships/image" Target="../media/image628.wmf"/><Relationship Id="rId16" Type="http://schemas.openxmlformats.org/officeDocument/2006/relationships/vmlDrawing" Target="../drawings/vmlDrawing89.vml"/><Relationship Id="rId15" Type="http://schemas.openxmlformats.org/officeDocument/2006/relationships/slideLayout" Target="../slideLayouts/slideLayout2.xml"/><Relationship Id="rId14" Type="http://schemas.openxmlformats.org/officeDocument/2006/relationships/image" Target="../media/image634.png"/><Relationship Id="rId13" Type="http://schemas.openxmlformats.org/officeDocument/2006/relationships/oleObject" Target="../embeddings/oleObject627.bin"/><Relationship Id="rId12" Type="http://schemas.openxmlformats.org/officeDocument/2006/relationships/image" Target="../media/image633.png"/><Relationship Id="rId11" Type="http://schemas.openxmlformats.org/officeDocument/2006/relationships/oleObject" Target="../embeddings/oleObject626.bin"/><Relationship Id="rId10" Type="http://schemas.openxmlformats.org/officeDocument/2006/relationships/image" Target="../media/image632.png"/><Relationship Id="rId1" Type="http://schemas.openxmlformats.org/officeDocument/2006/relationships/oleObject" Target="../embeddings/oleObject621.bin"/></Relationships>
</file>

<file path=ppt/slides/_rels/slide99.xml.rels><?xml version="1.0" encoding="UTF-8" standalone="yes"?>
<Relationships xmlns="http://schemas.openxmlformats.org/package/2006/relationships"><Relationship Id="rId9" Type="http://schemas.openxmlformats.org/officeDocument/2006/relationships/oleObject" Target="../embeddings/oleObject632.bin"/><Relationship Id="rId8" Type="http://schemas.openxmlformats.org/officeDocument/2006/relationships/image" Target="../media/image638.png"/><Relationship Id="rId7" Type="http://schemas.openxmlformats.org/officeDocument/2006/relationships/oleObject" Target="../embeddings/oleObject631.bin"/><Relationship Id="rId6" Type="http://schemas.openxmlformats.org/officeDocument/2006/relationships/image" Target="../media/image637.emf"/><Relationship Id="rId5" Type="http://schemas.openxmlformats.org/officeDocument/2006/relationships/oleObject" Target="../embeddings/oleObject630.bin"/><Relationship Id="rId4" Type="http://schemas.openxmlformats.org/officeDocument/2006/relationships/image" Target="../media/image636.emf"/><Relationship Id="rId3" Type="http://schemas.openxmlformats.org/officeDocument/2006/relationships/oleObject" Target="../embeddings/oleObject629.bin"/><Relationship Id="rId2" Type="http://schemas.openxmlformats.org/officeDocument/2006/relationships/image" Target="../media/image635.emf"/><Relationship Id="rId18" Type="http://schemas.openxmlformats.org/officeDocument/2006/relationships/vmlDrawing" Target="../drawings/vmlDrawing90.vml"/><Relationship Id="rId17" Type="http://schemas.openxmlformats.org/officeDocument/2006/relationships/slideLayout" Target="../slideLayouts/slideLayout2.xml"/><Relationship Id="rId16" Type="http://schemas.openxmlformats.org/officeDocument/2006/relationships/image" Target="../media/image642.emf"/><Relationship Id="rId15" Type="http://schemas.openxmlformats.org/officeDocument/2006/relationships/oleObject" Target="../embeddings/oleObject635.bin"/><Relationship Id="rId14" Type="http://schemas.openxmlformats.org/officeDocument/2006/relationships/image" Target="../media/image641.wmf"/><Relationship Id="rId13" Type="http://schemas.openxmlformats.org/officeDocument/2006/relationships/oleObject" Target="../embeddings/oleObject634.bin"/><Relationship Id="rId12" Type="http://schemas.openxmlformats.org/officeDocument/2006/relationships/image" Target="../media/image640.wmf"/><Relationship Id="rId11" Type="http://schemas.openxmlformats.org/officeDocument/2006/relationships/oleObject" Target="../embeddings/oleObject633.bin"/><Relationship Id="rId10" Type="http://schemas.openxmlformats.org/officeDocument/2006/relationships/image" Target="../media/image639.wmf"/><Relationship Id="rId1" Type="http://schemas.openxmlformats.org/officeDocument/2006/relationships/oleObject" Target="../embeddings/oleObject6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38200" y="457202"/>
            <a:ext cx="7090403" cy="830997"/>
          </a:xfrm>
          <a:prstGeom prst="rect">
            <a:avLst/>
          </a:prstGeom>
          <a:noFill/>
          <a:ln>
            <a:noFill/>
          </a:ln>
          <a:effectLst>
            <a:prstShdw prst="shdw17" dist="17961" dir="2700000">
              <a:srgbClr val="CCECFF">
                <a:gamma/>
                <a:shade val="60000"/>
                <a:invGamma/>
              </a:srgbClr>
            </a:prstShdw>
          </a:effectLst>
          <a:extLst>
            <a:ext uri="{909E8E84-426E-40DD-AFC4-6F175D3DCCD1}">
              <a14:hiddenFill xmlns:a14="http://schemas.microsoft.com/office/drawing/2010/main">
                <a:gradFill rotWithShape="0">
                  <a:gsLst>
                    <a:gs pos="0">
                      <a:srgbClr val="CCECFF"/>
                    </a:gs>
                    <a:gs pos="100000">
                      <a:srgbClr val="CCECFF">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zh-CN" sz="4800" b="1" dirty="0">
                <a:latin typeface="华文楷体" panose="02010600040101010101" pitchFamily="2" charset="-122"/>
                <a:ea typeface="华文楷体" panose="02010600040101010101" pitchFamily="2" charset="-122"/>
              </a:rPr>
              <a:t>第</a:t>
            </a:r>
            <a:r>
              <a:rPr kumimoji="1" lang="en-US" altLang="zh-CN" sz="4800" b="1" dirty="0">
                <a:latin typeface="华文楷体" panose="02010600040101010101" pitchFamily="2" charset="-122"/>
                <a:ea typeface="华文楷体" panose="02010600040101010101" pitchFamily="2" charset="-122"/>
              </a:rPr>
              <a:t>4</a:t>
            </a:r>
            <a:r>
              <a:rPr kumimoji="1" lang="zh-CN" altLang="zh-CN" sz="4800" b="1" dirty="0">
                <a:latin typeface="华文楷体" panose="02010600040101010101" pitchFamily="2" charset="-122"/>
                <a:ea typeface="华文楷体" panose="02010600040101010101" pitchFamily="2" charset="-122"/>
              </a:rPr>
              <a:t>章</a:t>
            </a:r>
            <a:r>
              <a:rPr kumimoji="1" lang="zh-CN" altLang="en-US" sz="4800" b="1" dirty="0">
                <a:latin typeface="华文楷体" panose="02010600040101010101" pitchFamily="2" charset="-122"/>
                <a:ea typeface="华文楷体" panose="02010600040101010101" pitchFamily="2" charset="-122"/>
              </a:rPr>
              <a:t> </a:t>
            </a:r>
            <a:r>
              <a:rPr kumimoji="1" lang="zh-CN" altLang="zh-CN" sz="4800" b="1" dirty="0">
                <a:latin typeface="华文楷体" panose="02010600040101010101" pitchFamily="2" charset="-122"/>
                <a:ea typeface="华文楷体" panose="02010600040101010101" pitchFamily="2" charset="-122"/>
              </a:rPr>
              <a:t> </a:t>
            </a:r>
            <a:r>
              <a:rPr kumimoji="1" lang="zh-CN" altLang="id-ID" sz="4800" b="1" dirty="0">
                <a:latin typeface="华文楷体" panose="02010600040101010101" pitchFamily="2" charset="-122"/>
                <a:ea typeface="华文楷体" panose="02010600040101010101" pitchFamily="2" charset="-122"/>
              </a:rPr>
              <a:t>正弦稳态电路分析</a:t>
            </a:r>
            <a:r>
              <a:rPr kumimoji="1" lang="zh-CN" altLang="zh-CN" sz="4800" b="1" dirty="0">
                <a:latin typeface="华文楷体" panose="02010600040101010101" pitchFamily="2" charset="-122"/>
                <a:ea typeface="华文楷体" panose="02010600040101010101" pitchFamily="2" charset="-122"/>
              </a:rPr>
              <a:t> </a:t>
            </a:r>
            <a:endParaRPr kumimoji="1" lang="zh-CN" altLang="en-US" sz="4800" b="1" dirty="0">
              <a:latin typeface="华文楷体" panose="02010600040101010101" pitchFamily="2" charset="-122"/>
              <a:ea typeface="华文楷体" panose="02010600040101010101" pitchFamily="2" charset="-122"/>
            </a:endParaRPr>
          </a:p>
        </p:txBody>
      </p:sp>
      <p:sp>
        <p:nvSpPr>
          <p:cNvPr id="3" name="文本框 2"/>
          <p:cNvSpPr txBox="1"/>
          <p:nvPr/>
        </p:nvSpPr>
        <p:spPr>
          <a:xfrm>
            <a:off x="1193800" y="2070100"/>
            <a:ext cx="6324600" cy="3539430"/>
          </a:xfrm>
          <a:prstGeom prst="rect">
            <a:avLst/>
          </a:prstGeom>
          <a:noFill/>
        </p:spPr>
        <p:txBody>
          <a:bodyPr wrap="square" rtlCol="0">
            <a:spAutoFit/>
          </a:bodyPr>
          <a:lstStyle/>
          <a:p>
            <a:pPr algn="ctr"/>
            <a:r>
              <a:rPr lang="en-US" altLang="zh-CN" sz="2800" b="1" dirty="0" smtClean="0">
                <a:latin typeface="华文楷体" panose="02010600040101010101" pitchFamily="2" charset="-122"/>
                <a:ea typeface="华文楷体" panose="02010600040101010101" pitchFamily="2" charset="-122"/>
              </a:rPr>
              <a:t>4.1 </a:t>
            </a:r>
            <a:r>
              <a:rPr lang="zh-CN" altLang="en-US" sz="2800" b="1" dirty="0" smtClean="0">
                <a:latin typeface="华文楷体" panose="02010600040101010101" pitchFamily="2" charset="-122"/>
                <a:ea typeface="华文楷体" panose="02010600040101010101" pitchFamily="2" charset="-122"/>
              </a:rPr>
              <a:t>正弦信号的基本概念</a:t>
            </a:r>
            <a:endParaRPr lang="en-US" altLang="zh-CN" sz="2800" b="1" dirty="0" smtClean="0">
              <a:latin typeface="华文楷体" panose="02010600040101010101" pitchFamily="2" charset="-122"/>
              <a:ea typeface="华文楷体" panose="02010600040101010101" pitchFamily="2" charset="-122"/>
            </a:endParaRPr>
          </a:p>
          <a:p>
            <a:pPr algn="ctr"/>
            <a:r>
              <a:rPr lang="en-US" altLang="zh-CN" sz="2800" b="1" dirty="0" smtClean="0">
                <a:latin typeface="华文楷体" panose="02010600040101010101" pitchFamily="2" charset="-122"/>
                <a:ea typeface="华文楷体" panose="02010600040101010101" pitchFamily="2" charset="-122"/>
              </a:rPr>
              <a:t>4.2</a:t>
            </a:r>
            <a:r>
              <a:rPr lang="zh-CN" altLang="en-US" sz="2800" b="1" dirty="0" smtClean="0">
                <a:latin typeface="华文楷体" panose="02010600040101010101" pitchFamily="2" charset="-122"/>
                <a:ea typeface="华文楷体" panose="02010600040101010101" pitchFamily="2" charset="-122"/>
              </a:rPr>
              <a:t>正弦信号的相量表示</a:t>
            </a:r>
            <a:endParaRPr lang="en-US" altLang="zh-CN" sz="2800" b="1" dirty="0" smtClean="0">
              <a:latin typeface="华文楷体" panose="02010600040101010101" pitchFamily="2" charset="-122"/>
              <a:ea typeface="华文楷体" panose="02010600040101010101" pitchFamily="2" charset="-122"/>
            </a:endParaRPr>
          </a:p>
          <a:p>
            <a:pPr algn="ctr"/>
            <a:r>
              <a:rPr lang="en-US" altLang="zh-CN" sz="2800" b="1" dirty="0" smtClean="0">
                <a:latin typeface="华文楷体" panose="02010600040101010101" pitchFamily="2" charset="-122"/>
                <a:ea typeface="华文楷体" panose="02010600040101010101" pitchFamily="2" charset="-122"/>
              </a:rPr>
              <a:t>4.3</a:t>
            </a:r>
            <a:r>
              <a:rPr lang="zh-CN" altLang="en-US" sz="2800" b="1" dirty="0" smtClean="0">
                <a:latin typeface="华文楷体" panose="02010600040101010101" pitchFamily="2" charset="-122"/>
                <a:ea typeface="华文楷体" panose="02010600040101010101" pitchFamily="2" charset="-122"/>
              </a:rPr>
              <a:t>基本元件</a:t>
            </a:r>
            <a:r>
              <a:rPr lang="en-US" altLang="zh-CN" sz="2800" b="1" dirty="0" smtClean="0">
                <a:latin typeface="华文楷体" panose="02010600040101010101" pitchFamily="2" charset="-122"/>
                <a:ea typeface="华文楷体" panose="02010600040101010101" pitchFamily="2" charset="-122"/>
              </a:rPr>
              <a:t>VAR</a:t>
            </a:r>
            <a:r>
              <a:rPr lang="zh-CN" altLang="en-US" sz="2800" b="1" dirty="0" smtClean="0">
                <a:latin typeface="华文楷体" panose="02010600040101010101" pitchFamily="2" charset="-122"/>
                <a:ea typeface="华文楷体" panose="02010600040101010101" pitchFamily="2" charset="-122"/>
              </a:rPr>
              <a:t>和基尔霍夫定律</a:t>
            </a:r>
            <a:endParaRPr lang="en-US" altLang="zh-CN" sz="2800" b="1" dirty="0" smtClean="0">
              <a:latin typeface="华文楷体" panose="02010600040101010101" pitchFamily="2" charset="-122"/>
              <a:ea typeface="华文楷体" panose="02010600040101010101" pitchFamily="2" charset="-122"/>
            </a:endParaRPr>
          </a:p>
          <a:p>
            <a:pPr algn="ctr"/>
            <a:r>
              <a:rPr lang="en-US" altLang="zh-CN" sz="2800" b="1" dirty="0" smtClean="0">
                <a:latin typeface="华文楷体" panose="02010600040101010101" pitchFamily="2" charset="-122"/>
                <a:ea typeface="华文楷体" panose="02010600040101010101" pitchFamily="2" charset="-122"/>
              </a:rPr>
              <a:t>4.4 </a:t>
            </a:r>
            <a:r>
              <a:rPr lang="zh-CN" altLang="en-US" sz="2800" b="1" dirty="0" smtClean="0">
                <a:latin typeface="华文楷体" panose="02010600040101010101" pitchFamily="2" charset="-122"/>
                <a:ea typeface="华文楷体" panose="02010600040101010101" pitchFamily="2" charset="-122"/>
              </a:rPr>
              <a:t>相量模型</a:t>
            </a:r>
            <a:endParaRPr lang="en-US" altLang="zh-CN" sz="2800" b="1" dirty="0" smtClean="0">
              <a:latin typeface="华文楷体" panose="02010600040101010101" pitchFamily="2" charset="-122"/>
              <a:ea typeface="华文楷体" panose="02010600040101010101" pitchFamily="2" charset="-122"/>
            </a:endParaRPr>
          </a:p>
          <a:p>
            <a:pPr algn="ctr"/>
            <a:r>
              <a:rPr lang="en-US" altLang="zh-CN" sz="2800" b="1" dirty="0" smtClean="0">
                <a:latin typeface="华文楷体" panose="02010600040101010101" pitchFamily="2" charset="-122"/>
                <a:ea typeface="华文楷体" panose="02010600040101010101" pitchFamily="2" charset="-122"/>
              </a:rPr>
              <a:t>4.5 </a:t>
            </a:r>
            <a:r>
              <a:rPr lang="zh-CN" altLang="en-US" sz="2800" b="1" dirty="0" smtClean="0">
                <a:latin typeface="华文楷体" panose="02010600040101010101" pitchFamily="2" charset="-122"/>
                <a:ea typeface="华文楷体" panose="02010600040101010101" pitchFamily="2" charset="-122"/>
              </a:rPr>
              <a:t>相量法分析</a:t>
            </a:r>
            <a:endParaRPr lang="en-US" altLang="zh-CN" sz="2800" b="1" dirty="0" smtClean="0">
              <a:latin typeface="华文楷体" panose="02010600040101010101" pitchFamily="2" charset="-122"/>
              <a:ea typeface="华文楷体" panose="02010600040101010101" pitchFamily="2" charset="-122"/>
            </a:endParaRPr>
          </a:p>
          <a:p>
            <a:pPr algn="ctr"/>
            <a:r>
              <a:rPr lang="en-US" altLang="zh-CN" sz="2800" b="1" dirty="0" smtClean="0">
                <a:latin typeface="华文楷体" panose="02010600040101010101" pitchFamily="2" charset="-122"/>
                <a:ea typeface="华文楷体" panose="02010600040101010101" pitchFamily="2" charset="-122"/>
              </a:rPr>
              <a:t>4.6 </a:t>
            </a:r>
            <a:r>
              <a:rPr lang="zh-CN" altLang="en-US" sz="2800" b="1" dirty="0" smtClean="0">
                <a:latin typeface="华文楷体" panose="02010600040101010101" pitchFamily="2" charset="-122"/>
                <a:ea typeface="华文楷体" panose="02010600040101010101" pitchFamily="2" charset="-122"/>
              </a:rPr>
              <a:t>正弦稳态电路的功率</a:t>
            </a:r>
            <a:endParaRPr lang="en-US" altLang="zh-CN" sz="2800" b="1" dirty="0" smtClean="0">
              <a:latin typeface="华文楷体" panose="02010600040101010101" pitchFamily="2" charset="-122"/>
              <a:ea typeface="华文楷体" panose="02010600040101010101" pitchFamily="2" charset="-122"/>
            </a:endParaRPr>
          </a:p>
          <a:p>
            <a:pPr algn="ctr"/>
            <a:r>
              <a:rPr lang="en-US" altLang="zh-CN" sz="2800" b="1" dirty="0" smtClean="0">
                <a:latin typeface="华文楷体" panose="02010600040101010101" pitchFamily="2" charset="-122"/>
                <a:ea typeface="华文楷体" panose="02010600040101010101" pitchFamily="2" charset="-122"/>
              </a:rPr>
              <a:t>4.7 </a:t>
            </a:r>
            <a:r>
              <a:rPr lang="zh-CN" altLang="en-US" sz="2800" b="1" dirty="0" smtClean="0">
                <a:latin typeface="华文楷体" panose="02010600040101010101" pitchFamily="2" charset="-122"/>
                <a:ea typeface="华文楷体" panose="02010600040101010101" pitchFamily="2" charset="-122"/>
              </a:rPr>
              <a:t>谐振电路</a:t>
            </a:r>
            <a:endParaRPr lang="en-US" altLang="zh-CN" sz="2800" b="1" dirty="0" smtClean="0">
              <a:latin typeface="华文楷体" panose="02010600040101010101" pitchFamily="2" charset="-122"/>
              <a:ea typeface="华文楷体" panose="02010600040101010101" pitchFamily="2" charset="-122"/>
            </a:endParaRPr>
          </a:p>
          <a:p>
            <a:pPr algn="ctr"/>
            <a:r>
              <a:rPr lang="en-US" altLang="zh-CN" sz="2800" b="1" dirty="0" smtClean="0">
                <a:latin typeface="华文楷体" panose="02010600040101010101" pitchFamily="2" charset="-122"/>
                <a:ea typeface="华文楷体" panose="02010600040101010101" pitchFamily="2" charset="-122"/>
              </a:rPr>
              <a:t>4.8</a:t>
            </a:r>
            <a:r>
              <a:rPr lang="zh-CN" altLang="en-US" sz="2800" b="1" dirty="0" smtClean="0">
                <a:latin typeface="华文楷体" panose="02010600040101010101" pitchFamily="2" charset="-122"/>
                <a:ea typeface="华文楷体" panose="02010600040101010101" pitchFamily="2" charset="-122"/>
              </a:rPr>
              <a:t>三相电路</a:t>
            </a:r>
            <a:endParaRPr lang="zh-CN" altLang="en-US" sz="2800" b="1" dirty="0">
              <a:latin typeface="华文楷体" panose="02010600040101010101" pitchFamily="2" charset="-122"/>
              <a:ea typeface="华文楷体" panose="02010600040101010101" pitchFamily="2" charset="-122"/>
            </a:endParaRPr>
          </a:p>
        </p:txBody>
      </p:sp>
      <p:pic>
        <p:nvPicPr>
          <p:cNvPr id="4"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0" name="Text Box 2"/>
          <p:cNvSpPr txBox="1">
            <a:spLocks noChangeArrowheads="1"/>
          </p:cNvSpPr>
          <p:nvPr/>
        </p:nvSpPr>
        <p:spPr bwMode="auto">
          <a:xfrm>
            <a:off x="323850" y="333377"/>
            <a:ext cx="647700"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solidFill>
                  <a:schemeClr val="bg1"/>
                </a:solidFill>
                <a:latin typeface="华文楷体" panose="02010600040101010101" pitchFamily="2" charset="-122"/>
                <a:ea typeface="华文楷体" panose="02010600040101010101" pitchFamily="2" charset="-122"/>
              </a:rPr>
              <a:t>例</a:t>
            </a:r>
            <a:endParaRPr lang="zh-CN" altLang="en-US" sz="2800" dirty="0">
              <a:solidFill>
                <a:schemeClr val="bg1"/>
              </a:solidFill>
              <a:latin typeface="华文楷体" panose="02010600040101010101" pitchFamily="2" charset="-122"/>
              <a:ea typeface="华文楷体" panose="02010600040101010101" pitchFamily="2" charset="-122"/>
            </a:endParaRPr>
          </a:p>
        </p:txBody>
      </p:sp>
      <p:sp>
        <p:nvSpPr>
          <p:cNvPr id="273411" name="Text Box 3"/>
          <p:cNvSpPr txBox="1">
            <a:spLocks noChangeArrowheads="1"/>
          </p:cNvSpPr>
          <p:nvPr/>
        </p:nvSpPr>
        <p:spPr bwMode="auto">
          <a:xfrm>
            <a:off x="1258890" y="333375"/>
            <a:ext cx="47529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华文楷体" panose="02010600040101010101" pitchFamily="2" charset="-122"/>
                <a:ea typeface="华文楷体" panose="02010600040101010101" pitchFamily="2" charset="-122"/>
              </a:rPr>
              <a:t>计算下列两正弦量的相位差。</a:t>
            </a:r>
            <a:endParaRPr lang="zh-CN" altLang="en-US" sz="2000" b="1" dirty="0">
              <a:latin typeface="华文楷体" panose="02010600040101010101" pitchFamily="2" charset="-122"/>
              <a:ea typeface="华文楷体" panose="02010600040101010101" pitchFamily="2" charset="-122"/>
            </a:endParaRPr>
          </a:p>
        </p:txBody>
      </p:sp>
      <p:graphicFrame>
        <p:nvGraphicFramePr>
          <p:cNvPr id="273412" name="Object 4"/>
          <p:cNvGraphicFramePr>
            <a:graphicFrameLocks noChangeAspect="1"/>
          </p:cNvGraphicFramePr>
          <p:nvPr/>
        </p:nvGraphicFramePr>
        <p:xfrm>
          <a:off x="449265" y="2001838"/>
          <a:ext cx="4167187" cy="1016000"/>
        </p:xfrm>
        <a:graphic>
          <a:graphicData uri="http://schemas.openxmlformats.org/presentationml/2006/ole">
            <mc:AlternateContent xmlns:mc="http://schemas.openxmlformats.org/markup-compatibility/2006">
              <mc:Choice xmlns:v="urn:schemas-microsoft-com:vml" Requires="v">
                <p:oleObj spid="_x0000_s5121" name="Equation" r:id="rId1" imgW="2628900" imgH="647700" progId="">
                  <p:embed/>
                </p:oleObj>
              </mc:Choice>
              <mc:Fallback>
                <p:oleObj name="Equation" r:id="rId1" imgW="2628900" imgH="647700" progId="">
                  <p:embed/>
                  <p:pic>
                    <p:nvPicPr>
                      <p:cNvPr id="0" name="图片 5120"/>
                      <p:cNvPicPr>
                        <a:picLocks noChangeAspect="1"/>
                      </p:cNvPicPr>
                      <p:nvPr/>
                    </p:nvPicPr>
                    <p:blipFill>
                      <a:blip r:embed="rId2"/>
                      <a:stretch>
                        <a:fillRect/>
                      </a:stretch>
                    </p:blipFill>
                    <p:spPr>
                      <a:xfrm>
                        <a:off x="449265" y="2001838"/>
                        <a:ext cx="4167187" cy="1016000"/>
                      </a:xfrm>
                      <a:prstGeom prst="rect">
                        <a:avLst/>
                      </a:prstGeom>
                      <a:solidFill>
                        <a:srgbClr val="990033"/>
                      </a:solidFill>
                      <a:ln w="9525">
                        <a:noFill/>
                      </a:ln>
                    </p:spPr>
                  </p:pic>
                </p:oleObj>
              </mc:Fallback>
            </mc:AlternateContent>
          </a:graphicData>
        </a:graphic>
      </p:graphicFrame>
      <p:graphicFrame>
        <p:nvGraphicFramePr>
          <p:cNvPr id="273413" name="Object 5"/>
          <p:cNvGraphicFramePr>
            <a:graphicFrameLocks noChangeAspect="1"/>
          </p:cNvGraphicFramePr>
          <p:nvPr/>
        </p:nvGraphicFramePr>
        <p:xfrm>
          <a:off x="476252" y="981077"/>
          <a:ext cx="4302125" cy="963613"/>
        </p:xfrm>
        <a:graphic>
          <a:graphicData uri="http://schemas.openxmlformats.org/presentationml/2006/ole">
            <mc:AlternateContent xmlns:mc="http://schemas.openxmlformats.org/markup-compatibility/2006">
              <mc:Choice xmlns:v="urn:schemas-microsoft-com:vml" Requires="v">
                <p:oleObj spid="_x0000_s5343" name="Equation" r:id="rId3" imgW="2705100" imgH="609600" progId="">
                  <p:embed/>
                </p:oleObj>
              </mc:Choice>
              <mc:Fallback>
                <p:oleObj name="Equation" r:id="rId3" imgW="2705100" imgH="609600" progId="">
                  <p:embed/>
                  <p:pic>
                    <p:nvPicPr>
                      <p:cNvPr id="0" name="图片 5342"/>
                      <p:cNvPicPr>
                        <a:picLocks noChangeAspect="1"/>
                      </p:cNvPicPr>
                      <p:nvPr/>
                    </p:nvPicPr>
                    <p:blipFill>
                      <a:blip r:embed="rId4"/>
                      <a:stretch>
                        <a:fillRect/>
                      </a:stretch>
                    </p:blipFill>
                    <p:spPr>
                      <a:xfrm>
                        <a:off x="476252" y="981077"/>
                        <a:ext cx="4302125" cy="963613"/>
                      </a:xfrm>
                      <a:prstGeom prst="rect">
                        <a:avLst/>
                      </a:prstGeom>
                      <a:solidFill>
                        <a:srgbClr val="990033"/>
                      </a:solidFill>
                      <a:ln w="9525">
                        <a:noFill/>
                      </a:ln>
                    </p:spPr>
                  </p:pic>
                </p:oleObj>
              </mc:Fallback>
            </mc:AlternateContent>
          </a:graphicData>
        </a:graphic>
      </p:graphicFrame>
      <p:graphicFrame>
        <p:nvGraphicFramePr>
          <p:cNvPr id="273414" name="Object 6"/>
          <p:cNvGraphicFramePr>
            <a:graphicFrameLocks noChangeAspect="1"/>
          </p:cNvGraphicFramePr>
          <p:nvPr/>
        </p:nvGraphicFramePr>
        <p:xfrm>
          <a:off x="377825" y="3081340"/>
          <a:ext cx="4248150" cy="1017587"/>
        </p:xfrm>
        <a:graphic>
          <a:graphicData uri="http://schemas.openxmlformats.org/presentationml/2006/ole">
            <mc:AlternateContent xmlns:mc="http://schemas.openxmlformats.org/markup-compatibility/2006">
              <mc:Choice xmlns:v="urn:schemas-microsoft-com:vml" Requires="v">
                <p:oleObj spid="_x0000_s5344" name="Equation" r:id="rId5" imgW="2679700" imgH="647700" progId="">
                  <p:embed/>
                </p:oleObj>
              </mc:Choice>
              <mc:Fallback>
                <p:oleObj name="Equation" r:id="rId5" imgW="2679700" imgH="647700" progId="">
                  <p:embed/>
                  <p:pic>
                    <p:nvPicPr>
                      <p:cNvPr id="0" name="图片 5343"/>
                      <p:cNvPicPr>
                        <a:picLocks noChangeAspect="1"/>
                      </p:cNvPicPr>
                      <p:nvPr/>
                    </p:nvPicPr>
                    <p:blipFill>
                      <a:blip r:embed="rId6"/>
                      <a:stretch>
                        <a:fillRect/>
                      </a:stretch>
                    </p:blipFill>
                    <p:spPr>
                      <a:xfrm>
                        <a:off x="377825" y="3081340"/>
                        <a:ext cx="4248150" cy="1017587"/>
                      </a:xfrm>
                      <a:prstGeom prst="rect">
                        <a:avLst/>
                      </a:prstGeom>
                      <a:solidFill>
                        <a:srgbClr val="990033"/>
                      </a:solidFill>
                      <a:ln w="9525">
                        <a:noFill/>
                      </a:ln>
                    </p:spPr>
                  </p:pic>
                </p:oleObj>
              </mc:Fallback>
            </mc:AlternateContent>
          </a:graphicData>
        </a:graphic>
      </p:graphicFrame>
      <p:graphicFrame>
        <p:nvGraphicFramePr>
          <p:cNvPr id="273415" name="Object 7"/>
          <p:cNvGraphicFramePr>
            <a:graphicFrameLocks noChangeAspect="1"/>
          </p:cNvGraphicFramePr>
          <p:nvPr/>
        </p:nvGraphicFramePr>
        <p:xfrm>
          <a:off x="528640" y="4233863"/>
          <a:ext cx="4168775" cy="1016000"/>
        </p:xfrm>
        <a:graphic>
          <a:graphicData uri="http://schemas.openxmlformats.org/presentationml/2006/ole">
            <mc:AlternateContent xmlns:mc="http://schemas.openxmlformats.org/markup-compatibility/2006">
              <mc:Choice xmlns:v="urn:schemas-microsoft-com:vml" Requires="v">
                <p:oleObj spid="_x0000_s5345" name="Equation" r:id="rId7" imgW="2628900" imgH="647700" progId="">
                  <p:embed/>
                </p:oleObj>
              </mc:Choice>
              <mc:Fallback>
                <p:oleObj name="Equation" r:id="rId7" imgW="2628900" imgH="647700" progId="">
                  <p:embed/>
                  <p:pic>
                    <p:nvPicPr>
                      <p:cNvPr id="0" name="图片 5344"/>
                      <p:cNvPicPr>
                        <a:picLocks noChangeAspect="1"/>
                      </p:cNvPicPr>
                      <p:nvPr/>
                    </p:nvPicPr>
                    <p:blipFill>
                      <a:blip r:embed="rId8"/>
                      <a:stretch>
                        <a:fillRect/>
                      </a:stretch>
                    </p:blipFill>
                    <p:spPr>
                      <a:xfrm>
                        <a:off x="528640" y="4233863"/>
                        <a:ext cx="4168775" cy="1016000"/>
                      </a:xfrm>
                      <a:prstGeom prst="rect">
                        <a:avLst/>
                      </a:prstGeom>
                      <a:solidFill>
                        <a:srgbClr val="990033"/>
                      </a:solidFill>
                      <a:ln w="9525">
                        <a:noFill/>
                      </a:ln>
                    </p:spPr>
                  </p:pic>
                </p:oleObj>
              </mc:Fallback>
            </mc:AlternateContent>
          </a:graphicData>
        </a:graphic>
      </p:graphicFrame>
      <p:sp>
        <p:nvSpPr>
          <p:cNvPr id="273416" name="Text Box 8"/>
          <p:cNvSpPr txBox="1">
            <a:spLocks noChangeArrowheads="1"/>
          </p:cNvSpPr>
          <p:nvPr/>
        </p:nvSpPr>
        <p:spPr bwMode="auto">
          <a:xfrm>
            <a:off x="5508625" y="333377"/>
            <a:ext cx="647700"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chemeClr val="bg1"/>
                </a:solidFill>
                <a:ea typeface="宋体" panose="02010600030101010101" pitchFamily="2" charset="-122"/>
              </a:rPr>
              <a:t>解</a:t>
            </a:r>
            <a:endParaRPr lang="zh-CN" altLang="en-US" sz="2800">
              <a:solidFill>
                <a:schemeClr val="bg1"/>
              </a:solidFill>
              <a:ea typeface="宋体" panose="02010600030101010101" pitchFamily="2" charset="-122"/>
            </a:endParaRPr>
          </a:p>
        </p:txBody>
      </p:sp>
      <p:graphicFrame>
        <p:nvGraphicFramePr>
          <p:cNvPr id="273417" name="Object 9"/>
          <p:cNvGraphicFramePr>
            <a:graphicFrameLocks noChangeAspect="1"/>
          </p:cNvGraphicFramePr>
          <p:nvPr/>
        </p:nvGraphicFramePr>
        <p:xfrm>
          <a:off x="5148263" y="1052513"/>
          <a:ext cx="3683000" cy="417512"/>
        </p:xfrm>
        <a:graphic>
          <a:graphicData uri="http://schemas.openxmlformats.org/presentationml/2006/ole">
            <mc:AlternateContent xmlns:mc="http://schemas.openxmlformats.org/markup-compatibility/2006">
              <mc:Choice xmlns:v="urn:schemas-microsoft-com:vml" Requires="v">
                <p:oleObj spid="_x0000_s5346" name="Equation" r:id="rId9" imgW="2527300" imgH="292100" progId="Equation.3">
                  <p:embed/>
                </p:oleObj>
              </mc:Choice>
              <mc:Fallback>
                <p:oleObj name="Equation" r:id="rId9" imgW="2527300" imgH="292100" progId="Equation.3">
                  <p:embed/>
                  <p:pic>
                    <p:nvPicPr>
                      <p:cNvPr id="0" name="图片 5345"/>
                      <p:cNvPicPr>
                        <a:picLocks noChangeAspect="1"/>
                      </p:cNvPicPr>
                      <p:nvPr/>
                    </p:nvPicPr>
                    <p:blipFill>
                      <a:blip r:embed="rId10"/>
                      <a:stretch>
                        <a:fillRect/>
                      </a:stretch>
                    </p:blipFill>
                    <p:spPr>
                      <a:xfrm>
                        <a:off x="5148263" y="1052513"/>
                        <a:ext cx="3683000" cy="417512"/>
                      </a:xfrm>
                      <a:prstGeom prst="rect">
                        <a:avLst/>
                      </a:prstGeom>
                      <a:solidFill>
                        <a:srgbClr val="990033"/>
                      </a:solidFill>
                      <a:ln w="9525">
                        <a:noFill/>
                      </a:ln>
                    </p:spPr>
                  </p:pic>
                </p:oleObj>
              </mc:Fallback>
            </mc:AlternateContent>
          </a:graphicData>
        </a:graphic>
      </p:graphicFrame>
      <p:sp>
        <p:nvSpPr>
          <p:cNvPr id="273418" name="Line 10"/>
          <p:cNvSpPr>
            <a:spLocks noChangeShapeType="1"/>
          </p:cNvSpPr>
          <p:nvPr/>
        </p:nvSpPr>
        <p:spPr bwMode="auto">
          <a:xfrm>
            <a:off x="5076825" y="1700213"/>
            <a:ext cx="503238" cy="0"/>
          </a:xfrm>
          <a:prstGeom prst="line">
            <a:avLst/>
          </a:prstGeom>
          <a:noFill/>
          <a:ln w="762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73419" name="Object 11"/>
          <p:cNvGraphicFramePr>
            <a:graphicFrameLocks noChangeAspect="1"/>
          </p:cNvGraphicFramePr>
          <p:nvPr/>
        </p:nvGraphicFramePr>
        <p:xfrm>
          <a:off x="5795963" y="1484313"/>
          <a:ext cx="2717800" cy="417512"/>
        </p:xfrm>
        <a:graphic>
          <a:graphicData uri="http://schemas.openxmlformats.org/presentationml/2006/ole">
            <mc:AlternateContent xmlns:mc="http://schemas.openxmlformats.org/markup-compatibility/2006">
              <mc:Choice xmlns:v="urn:schemas-microsoft-com:vml" Requires="v">
                <p:oleObj spid="_x0000_s5347" name="Equation" r:id="rId11" imgW="1866900" imgH="292100" progId="Equation.3">
                  <p:embed/>
                </p:oleObj>
              </mc:Choice>
              <mc:Fallback>
                <p:oleObj name="Equation" r:id="rId11" imgW="1866900" imgH="292100" progId="Equation.3">
                  <p:embed/>
                  <p:pic>
                    <p:nvPicPr>
                      <p:cNvPr id="0" name="图片 5346"/>
                      <p:cNvPicPr>
                        <a:picLocks noChangeAspect="1"/>
                      </p:cNvPicPr>
                      <p:nvPr/>
                    </p:nvPicPr>
                    <p:blipFill>
                      <a:blip r:embed="rId12"/>
                      <a:stretch>
                        <a:fillRect/>
                      </a:stretch>
                    </p:blipFill>
                    <p:spPr>
                      <a:xfrm>
                        <a:off x="5795963" y="1484313"/>
                        <a:ext cx="2717800" cy="417512"/>
                      </a:xfrm>
                      <a:prstGeom prst="rect">
                        <a:avLst/>
                      </a:prstGeom>
                      <a:solidFill>
                        <a:srgbClr val="990033"/>
                      </a:solidFill>
                      <a:ln w="9525">
                        <a:noFill/>
                      </a:ln>
                    </p:spPr>
                  </p:pic>
                </p:oleObj>
              </mc:Fallback>
            </mc:AlternateContent>
          </a:graphicData>
        </a:graphic>
      </p:graphicFrame>
      <p:graphicFrame>
        <p:nvGraphicFramePr>
          <p:cNvPr id="273420" name="Object 12"/>
          <p:cNvGraphicFramePr>
            <a:graphicFrameLocks noChangeAspect="1"/>
          </p:cNvGraphicFramePr>
          <p:nvPr/>
        </p:nvGraphicFramePr>
        <p:xfrm>
          <a:off x="5292727" y="2636838"/>
          <a:ext cx="3065463" cy="442912"/>
        </p:xfrm>
        <a:graphic>
          <a:graphicData uri="http://schemas.openxmlformats.org/presentationml/2006/ole">
            <mc:AlternateContent xmlns:mc="http://schemas.openxmlformats.org/markup-compatibility/2006">
              <mc:Choice xmlns:v="urn:schemas-microsoft-com:vml" Requires="v">
                <p:oleObj spid="_x0000_s5348" name="Equation" r:id="rId13" imgW="2095500" imgH="304800" progId="Equation.3">
                  <p:embed/>
                </p:oleObj>
              </mc:Choice>
              <mc:Fallback>
                <p:oleObj name="Equation" r:id="rId13" imgW="2095500" imgH="304800" progId="Equation.3">
                  <p:embed/>
                  <p:pic>
                    <p:nvPicPr>
                      <p:cNvPr id="0" name="图片 5347"/>
                      <p:cNvPicPr>
                        <a:picLocks noChangeAspect="1"/>
                      </p:cNvPicPr>
                      <p:nvPr/>
                    </p:nvPicPr>
                    <p:blipFill>
                      <a:blip r:embed="rId14"/>
                      <a:stretch>
                        <a:fillRect/>
                      </a:stretch>
                    </p:blipFill>
                    <p:spPr>
                      <a:xfrm>
                        <a:off x="5292727" y="2636838"/>
                        <a:ext cx="3065463" cy="442912"/>
                      </a:xfrm>
                      <a:prstGeom prst="rect">
                        <a:avLst/>
                      </a:prstGeom>
                      <a:solidFill>
                        <a:srgbClr val="990033"/>
                      </a:solidFill>
                      <a:ln w="9525">
                        <a:noFill/>
                      </a:ln>
                    </p:spPr>
                  </p:pic>
                </p:oleObj>
              </mc:Fallback>
            </mc:AlternateContent>
          </a:graphicData>
        </a:graphic>
      </p:graphicFrame>
      <p:graphicFrame>
        <p:nvGraphicFramePr>
          <p:cNvPr id="273421" name="Object 13"/>
          <p:cNvGraphicFramePr>
            <a:graphicFrameLocks noChangeAspect="1"/>
          </p:cNvGraphicFramePr>
          <p:nvPr/>
        </p:nvGraphicFramePr>
        <p:xfrm>
          <a:off x="5580063" y="4724402"/>
          <a:ext cx="3236912" cy="442913"/>
        </p:xfrm>
        <a:graphic>
          <a:graphicData uri="http://schemas.openxmlformats.org/presentationml/2006/ole">
            <mc:AlternateContent xmlns:mc="http://schemas.openxmlformats.org/markup-compatibility/2006">
              <mc:Choice xmlns:v="urn:schemas-microsoft-com:vml" Requires="v">
                <p:oleObj spid="_x0000_s5349" name="Equation" r:id="rId15" imgW="2222500" imgH="304800" progId="Equation.3">
                  <p:embed/>
                </p:oleObj>
              </mc:Choice>
              <mc:Fallback>
                <p:oleObj name="Equation" r:id="rId15" imgW="2222500" imgH="304800" progId="Equation.3">
                  <p:embed/>
                  <p:pic>
                    <p:nvPicPr>
                      <p:cNvPr id="0" name="图片 5348"/>
                      <p:cNvPicPr>
                        <a:picLocks noChangeAspect="1"/>
                      </p:cNvPicPr>
                      <p:nvPr/>
                    </p:nvPicPr>
                    <p:blipFill>
                      <a:blip r:embed="rId16"/>
                      <a:stretch>
                        <a:fillRect/>
                      </a:stretch>
                    </p:blipFill>
                    <p:spPr>
                      <a:xfrm>
                        <a:off x="5580063" y="4724402"/>
                        <a:ext cx="3236912" cy="442913"/>
                      </a:xfrm>
                      <a:prstGeom prst="rect">
                        <a:avLst/>
                      </a:prstGeom>
                      <a:solidFill>
                        <a:srgbClr val="990033"/>
                      </a:solidFill>
                      <a:ln w="9525">
                        <a:noFill/>
                      </a:ln>
                    </p:spPr>
                  </p:pic>
                </p:oleObj>
              </mc:Fallback>
            </mc:AlternateContent>
          </a:graphicData>
        </a:graphic>
      </p:graphicFrame>
      <p:sp>
        <p:nvSpPr>
          <p:cNvPr id="273422" name="Line 14"/>
          <p:cNvSpPr>
            <a:spLocks noChangeShapeType="1"/>
          </p:cNvSpPr>
          <p:nvPr/>
        </p:nvSpPr>
        <p:spPr bwMode="auto">
          <a:xfrm flipV="1">
            <a:off x="4643438" y="2565400"/>
            <a:ext cx="576262" cy="287338"/>
          </a:xfrm>
          <a:prstGeom prst="line">
            <a:avLst/>
          </a:prstGeom>
          <a:noFill/>
          <a:ln w="762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73423" name="Object 15"/>
          <p:cNvGraphicFramePr>
            <a:graphicFrameLocks noChangeAspect="1"/>
          </p:cNvGraphicFramePr>
          <p:nvPr/>
        </p:nvGraphicFramePr>
        <p:xfrm>
          <a:off x="5145090" y="1976440"/>
          <a:ext cx="3557587" cy="517525"/>
        </p:xfrm>
        <a:graphic>
          <a:graphicData uri="http://schemas.openxmlformats.org/presentationml/2006/ole">
            <mc:AlternateContent xmlns:mc="http://schemas.openxmlformats.org/markup-compatibility/2006">
              <mc:Choice xmlns:v="urn:schemas-microsoft-com:vml" Requires="v">
                <p:oleObj spid="_x0000_s5350" name="Equation" r:id="rId17" imgW="2197100" imgH="317500" progId="">
                  <p:embed/>
                </p:oleObj>
              </mc:Choice>
              <mc:Fallback>
                <p:oleObj name="Equation" r:id="rId17" imgW="2197100" imgH="317500" progId="">
                  <p:embed/>
                  <p:pic>
                    <p:nvPicPr>
                      <p:cNvPr id="0" name="图片 5349"/>
                      <p:cNvPicPr>
                        <a:picLocks noChangeAspect="1"/>
                      </p:cNvPicPr>
                      <p:nvPr/>
                    </p:nvPicPr>
                    <p:blipFill>
                      <a:blip r:embed="rId18"/>
                      <a:stretch>
                        <a:fillRect/>
                      </a:stretch>
                    </p:blipFill>
                    <p:spPr>
                      <a:xfrm>
                        <a:off x="5145090" y="1976440"/>
                        <a:ext cx="3557587" cy="517525"/>
                      </a:xfrm>
                      <a:prstGeom prst="rect">
                        <a:avLst/>
                      </a:prstGeom>
                      <a:solidFill>
                        <a:srgbClr val="990033"/>
                      </a:solidFill>
                      <a:ln w="9525">
                        <a:noFill/>
                      </a:ln>
                    </p:spPr>
                  </p:pic>
                </p:oleObj>
              </mc:Fallback>
            </mc:AlternateContent>
          </a:graphicData>
        </a:graphic>
      </p:graphicFrame>
      <p:grpSp>
        <p:nvGrpSpPr>
          <p:cNvPr id="273424" name="Group 16"/>
          <p:cNvGrpSpPr/>
          <p:nvPr/>
        </p:nvGrpSpPr>
        <p:grpSpPr bwMode="auto">
          <a:xfrm>
            <a:off x="5487988" y="3141667"/>
            <a:ext cx="2376488" cy="963613"/>
            <a:chOff x="3503" y="2296"/>
            <a:chExt cx="1497" cy="607"/>
          </a:xfrm>
          <a:noFill/>
        </p:grpSpPr>
        <p:sp>
          <p:nvSpPr>
            <p:cNvPr id="273425" name="Text Box 17"/>
            <p:cNvSpPr txBox="1">
              <a:spLocks noChangeArrowheads="1"/>
            </p:cNvSpPr>
            <p:nvPr/>
          </p:nvSpPr>
          <p:spPr bwMode="auto">
            <a:xfrm>
              <a:off x="3503" y="2670"/>
              <a:ext cx="1497" cy="23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latin typeface="华文楷体" panose="02010600040101010101" pitchFamily="2" charset="-122"/>
                  <a:ea typeface="华文楷体" panose="02010600040101010101" pitchFamily="2" charset="-122"/>
                </a:rPr>
                <a:t>不能比较相位差</a:t>
              </a:r>
              <a:endParaRPr lang="zh-CN" altLang="en-US" b="1" dirty="0">
                <a:latin typeface="华文楷体" panose="02010600040101010101" pitchFamily="2" charset="-122"/>
                <a:ea typeface="华文楷体" panose="02010600040101010101" pitchFamily="2" charset="-122"/>
              </a:endParaRPr>
            </a:p>
          </p:txBody>
        </p:sp>
        <p:graphicFrame>
          <p:nvGraphicFramePr>
            <p:cNvPr id="273426" name="Object 18"/>
            <p:cNvGraphicFramePr>
              <a:graphicFrameLocks noChangeAspect="1"/>
            </p:cNvGraphicFramePr>
            <p:nvPr/>
          </p:nvGraphicFramePr>
          <p:xfrm>
            <a:off x="3833" y="2296"/>
            <a:ext cx="838" cy="345"/>
          </p:xfrm>
          <a:graphic>
            <a:graphicData uri="http://schemas.openxmlformats.org/presentationml/2006/ole">
              <mc:AlternateContent xmlns:mc="http://schemas.openxmlformats.org/markup-compatibility/2006">
                <mc:Choice xmlns:v="urn:schemas-microsoft-com:vml" Requires="v">
                  <p:oleObj spid="_x0000_s5351" name="Equation" r:id="rId19" imgW="698500" imgH="292100" progId="Equation.3">
                    <p:embed/>
                  </p:oleObj>
                </mc:Choice>
                <mc:Fallback>
                  <p:oleObj name="Equation" r:id="rId19" imgW="698500" imgH="292100" progId="Equation.3">
                    <p:embed/>
                    <p:pic>
                      <p:nvPicPr>
                        <p:cNvPr id="0" name="图片 5350"/>
                        <p:cNvPicPr>
                          <a:picLocks noChangeAspect="1"/>
                        </p:cNvPicPr>
                        <p:nvPr/>
                      </p:nvPicPr>
                      <p:blipFill>
                        <a:blip r:embed="rId20"/>
                        <a:stretch>
                          <a:fillRect/>
                        </a:stretch>
                      </p:blipFill>
                      <p:spPr>
                        <a:xfrm>
                          <a:off x="3833" y="2296"/>
                          <a:ext cx="838" cy="345"/>
                        </a:xfrm>
                        <a:prstGeom prst="rect">
                          <a:avLst/>
                        </a:prstGeom>
                        <a:solidFill>
                          <a:srgbClr val="990033"/>
                        </a:solidFill>
                        <a:ln w="9525">
                          <a:noFill/>
                        </a:ln>
                      </p:spPr>
                    </p:pic>
                  </p:oleObj>
                </mc:Fallback>
              </mc:AlternateContent>
            </a:graphicData>
          </a:graphic>
        </p:graphicFrame>
      </p:grpSp>
      <p:sp>
        <p:nvSpPr>
          <p:cNvPr id="273427" name="Line 19"/>
          <p:cNvSpPr>
            <a:spLocks noChangeShapeType="1"/>
          </p:cNvSpPr>
          <p:nvPr/>
        </p:nvSpPr>
        <p:spPr bwMode="auto">
          <a:xfrm flipV="1">
            <a:off x="5003802" y="4797425"/>
            <a:ext cx="576263" cy="287338"/>
          </a:xfrm>
          <a:prstGeom prst="line">
            <a:avLst/>
          </a:prstGeom>
          <a:noFill/>
          <a:ln w="762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73428" name="Object 20"/>
          <p:cNvGraphicFramePr>
            <a:graphicFrameLocks noChangeAspect="1"/>
          </p:cNvGraphicFramePr>
          <p:nvPr/>
        </p:nvGraphicFramePr>
        <p:xfrm>
          <a:off x="5287963" y="4137027"/>
          <a:ext cx="3421062" cy="517525"/>
        </p:xfrm>
        <a:graphic>
          <a:graphicData uri="http://schemas.openxmlformats.org/presentationml/2006/ole">
            <mc:AlternateContent xmlns:mc="http://schemas.openxmlformats.org/markup-compatibility/2006">
              <mc:Choice xmlns:v="urn:schemas-microsoft-com:vml" Requires="v">
                <p:oleObj spid="_x0000_s5352" name="Equation" r:id="rId21" imgW="2120900" imgH="317500" progId="">
                  <p:embed/>
                </p:oleObj>
              </mc:Choice>
              <mc:Fallback>
                <p:oleObj name="Equation" r:id="rId21" imgW="2120900" imgH="317500" progId="">
                  <p:embed/>
                  <p:pic>
                    <p:nvPicPr>
                      <p:cNvPr id="0" name="图片 5351"/>
                      <p:cNvPicPr>
                        <a:picLocks noChangeAspect="1"/>
                      </p:cNvPicPr>
                      <p:nvPr/>
                    </p:nvPicPr>
                    <p:blipFill>
                      <a:blip r:embed="rId22"/>
                      <a:stretch>
                        <a:fillRect/>
                      </a:stretch>
                    </p:blipFill>
                    <p:spPr>
                      <a:xfrm>
                        <a:off x="5287963" y="4137027"/>
                        <a:ext cx="3421062" cy="517525"/>
                      </a:xfrm>
                      <a:prstGeom prst="rect">
                        <a:avLst/>
                      </a:prstGeom>
                      <a:solidFill>
                        <a:srgbClr val="990033"/>
                      </a:solidFill>
                      <a:ln w="9525">
                        <a:noFill/>
                      </a:ln>
                    </p:spPr>
                  </p:pic>
                </p:oleObj>
              </mc:Fallback>
            </mc:AlternateContent>
          </a:graphicData>
        </a:graphic>
      </p:graphicFrame>
      <p:sp>
        <p:nvSpPr>
          <p:cNvPr id="273429" name="Text Box 21"/>
          <p:cNvSpPr txBox="1">
            <a:spLocks noChangeArrowheads="1"/>
          </p:cNvSpPr>
          <p:nvPr/>
        </p:nvSpPr>
        <p:spPr bwMode="auto">
          <a:xfrm>
            <a:off x="528640" y="5577316"/>
            <a:ext cx="8064500" cy="830997"/>
          </a:xfrm>
          <a:prstGeom prst="rect">
            <a:avLst/>
          </a:prstGeom>
          <a:noFill/>
          <a:ln>
            <a:noFill/>
          </a:ln>
          <a:effec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两个正弦量进行相位比较时应满足同频率、同函数、同符号，且在主值范围比较。 </a:t>
            </a:r>
            <a:endParaRPr lang="zh-CN" altLang="en-US" sz="2400" b="1" dirty="0">
              <a:latin typeface="华文楷体" panose="02010600040101010101" pitchFamily="2" charset="-122"/>
              <a:ea typeface="华文楷体" panose="02010600040101010101" pitchFamily="2" charset="-122"/>
            </a:endParaRPr>
          </a:p>
        </p:txBody>
      </p:sp>
      <p:pic>
        <p:nvPicPr>
          <p:cNvPr id="22" name="Picture 6"/>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73410"/>
                                        </p:tgtEl>
                                        <p:attrNameLst>
                                          <p:attrName>style.visibility</p:attrName>
                                        </p:attrNameLst>
                                      </p:cBhvr>
                                      <p:to>
                                        <p:strVal val="visible"/>
                                      </p:to>
                                    </p:set>
                                    <p:anim calcmode="lin" valueType="num">
                                      <p:cBhvr>
                                        <p:cTn id="7" dur="1000" fill="hold"/>
                                        <p:tgtEl>
                                          <p:spTgt spid="273410"/>
                                        </p:tgtEl>
                                        <p:attrNameLst>
                                          <p:attrName>ppt_w</p:attrName>
                                        </p:attrNameLst>
                                      </p:cBhvr>
                                      <p:tavLst>
                                        <p:tav tm="0">
                                          <p:val>
                                            <p:fltVal val="0"/>
                                          </p:val>
                                        </p:tav>
                                        <p:tav tm="100000">
                                          <p:val>
                                            <p:strVal val="#ppt_w"/>
                                          </p:val>
                                        </p:tav>
                                      </p:tavLst>
                                    </p:anim>
                                    <p:anim calcmode="lin" valueType="num">
                                      <p:cBhvr>
                                        <p:cTn id="8" dur="1000" fill="hold"/>
                                        <p:tgtEl>
                                          <p:spTgt spid="273410"/>
                                        </p:tgtEl>
                                        <p:attrNameLst>
                                          <p:attrName>ppt_h</p:attrName>
                                        </p:attrNameLst>
                                      </p:cBhvr>
                                      <p:tavLst>
                                        <p:tav tm="0">
                                          <p:val>
                                            <p:fltVal val="0"/>
                                          </p:val>
                                        </p:tav>
                                        <p:tav tm="100000">
                                          <p:val>
                                            <p:strVal val="#ppt_h"/>
                                          </p:val>
                                        </p:tav>
                                      </p:tavLst>
                                    </p:anim>
                                    <p:anim calcmode="lin" valueType="num">
                                      <p:cBhvr>
                                        <p:cTn id="9" dur="1000" fill="hold"/>
                                        <p:tgtEl>
                                          <p:spTgt spid="27341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3410"/>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73411"/>
                                        </p:tgtEl>
                                        <p:attrNameLst>
                                          <p:attrName>style.visibility</p:attrName>
                                        </p:attrNameLst>
                                      </p:cBhvr>
                                      <p:to>
                                        <p:strVal val="visible"/>
                                      </p:to>
                                    </p:set>
                                    <p:animEffect transition="in" filter="wipe(left)">
                                      <p:cBhvr>
                                        <p:cTn id="14" dur="2000"/>
                                        <p:tgtEl>
                                          <p:spTgt spid="273411"/>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3413"/>
                                        </p:tgtEl>
                                        <p:attrNameLst>
                                          <p:attrName>style.visibility</p:attrName>
                                        </p:attrNameLst>
                                      </p:cBhvr>
                                      <p:to>
                                        <p:strVal val="visible"/>
                                      </p:to>
                                    </p:set>
                                    <p:anim calcmode="lin" valueType="num">
                                      <p:cBhvr additive="base">
                                        <p:cTn id="19" dur="500" fill="hold"/>
                                        <p:tgtEl>
                                          <p:spTgt spid="273413"/>
                                        </p:tgtEl>
                                        <p:attrNameLst>
                                          <p:attrName>ppt_x</p:attrName>
                                        </p:attrNameLst>
                                      </p:cBhvr>
                                      <p:tavLst>
                                        <p:tav tm="0">
                                          <p:val>
                                            <p:strVal val="0-#ppt_w/2"/>
                                          </p:val>
                                        </p:tav>
                                        <p:tav tm="100000">
                                          <p:val>
                                            <p:strVal val="#ppt_x"/>
                                          </p:val>
                                        </p:tav>
                                      </p:tavLst>
                                    </p:anim>
                                    <p:anim calcmode="lin" valueType="num">
                                      <p:cBhvr additive="base">
                                        <p:cTn id="20" dur="500" fill="hold"/>
                                        <p:tgtEl>
                                          <p:spTgt spid="273413"/>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273412"/>
                                        </p:tgtEl>
                                        <p:attrNameLst>
                                          <p:attrName>style.visibility</p:attrName>
                                        </p:attrNameLst>
                                      </p:cBhvr>
                                      <p:to>
                                        <p:strVal val="visible"/>
                                      </p:to>
                                    </p:set>
                                    <p:anim calcmode="lin" valueType="num">
                                      <p:cBhvr additive="base">
                                        <p:cTn id="24" dur="500" fill="hold"/>
                                        <p:tgtEl>
                                          <p:spTgt spid="273412"/>
                                        </p:tgtEl>
                                        <p:attrNameLst>
                                          <p:attrName>ppt_x</p:attrName>
                                        </p:attrNameLst>
                                      </p:cBhvr>
                                      <p:tavLst>
                                        <p:tav tm="0">
                                          <p:val>
                                            <p:strVal val="0-#ppt_w/2"/>
                                          </p:val>
                                        </p:tav>
                                        <p:tav tm="100000">
                                          <p:val>
                                            <p:strVal val="#ppt_x"/>
                                          </p:val>
                                        </p:tav>
                                      </p:tavLst>
                                    </p:anim>
                                    <p:anim calcmode="lin" valueType="num">
                                      <p:cBhvr additive="base">
                                        <p:cTn id="25" dur="500" fill="hold"/>
                                        <p:tgtEl>
                                          <p:spTgt spid="273412"/>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2" fill="hold" nodeType="afterEffect">
                                  <p:stCondLst>
                                    <p:cond delay="0"/>
                                  </p:stCondLst>
                                  <p:childTnLst>
                                    <p:set>
                                      <p:cBhvr>
                                        <p:cTn id="28" dur="1" fill="hold">
                                          <p:stCondLst>
                                            <p:cond delay="0"/>
                                          </p:stCondLst>
                                        </p:cTn>
                                        <p:tgtEl>
                                          <p:spTgt spid="273414"/>
                                        </p:tgtEl>
                                        <p:attrNameLst>
                                          <p:attrName>style.visibility</p:attrName>
                                        </p:attrNameLst>
                                      </p:cBhvr>
                                      <p:to>
                                        <p:strVal val="visible"/>
                                      </p:to>
                                    </p:set>
                                    <p:anim calcmode="lin" valueType="num">
                                      <p:cBhvr additive="base">
                                        <p:cTn id="29" dur="500" fill="hold"/>
                                        <p:tgtEl>
                                          <p:spTgt spid="273414"/>
                                        </p:tgtEl>
                                        <p:attrNameLst>
                                          <p:attrName>ppt_x</p:attrName>
                                        </p:attrNameLst>
                                      </p:cBhvr>
                                      <p:tavLst>
                                        <p:tav tm="0">
                                          <p:val>
                                            <p:strVal val="1+#ppt_w/2"/>
                                          </p:val>
                                        </p:tav>
                                        <p:tav tm="100000">
                                          <p:val>
                                            <p:strVal val="#ppt_x"/>
                                          </p:val>
                                        </p:tav>
                                      </p:tavLst>
                                    </p:anim>
                                    <p:anim calcmode="lin" valueType="num">
                                      <p:cBhvr additive="base">
                                        <p:cTn id="30" dur="500" fill="hold"/>
                                        <p:tgtEl>
                                          <p:spTgt spid="273414"/>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2" fill="hold" nodeType="afterEffect">
                                  <p:stCondLst>
                                    <p:cond delay="0"/>
                                  </p:stCondLst>
                                  <p:childTnLst>
                                    <p:set>
                                      <p:cBhvr>
                                        <p:cTn id="33" dur="1" fill="hold">
                                          <p:stCondLst>
                                            <p:cond delay="0"/>
                                          </p:stCondLst>
                                        </p:cTn>
                                        <p:tgtEl>
                                          <p:spTgt spid="273415"/>
                                        </p:tgtEl>
                                        <p:attrNameLst>
                                          <p:attrName>style.visibility</p:attrName>
                                        </p:attrNameLst>
                                      </p:cBhvr>
                                      <p:to>
                                        <p:strVal val="visible"/>
                                      </p:to>
                                    </p:set>
                                    <p:anim calcmode="lin" valueType="num">
                                      <p:cBhvr additive="base">
                                        <p:cTn id="34" dur="500" fill="hold"/>
                                        <p:tgtEl>
                                          <p:spTgt spid="273415"/>
                                        </p:tgtEl>
                                        <p:attrNameLst>
                                          <p:attrName>ppt_x</p:attrName>
                                        </p:attrNameLst>
                                      </p:cBhvr>
                                      <p:tavLst>
                                        <p:tav tm="0">
                                          <p:val>
                                            <p:strVal val="1+#ppt_w/2"/>
                                          </p:val>
                                        </p:tav>
                                        <p:tav tm="100000">
                                          <p:val>
                                            <p:strVal val="#ppt_x"/>
                                          </p:val>
                                        </p:tav>
                                      </p:tavLst>
                                    </p:anim>
                                    <p:anim calcmode="lin" valueType="num">
                                      <p:cBhvr additive="base">
                                        <p:cTn id="35" dur="500" fill="hold"/>
                                        <p:tgtEl>
                                          <p:spTgt spid="273415"/>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5" presetClass="entr" presetSubtype="0" fill="hold" grpId="0" nodeType="clickEffect">
                                  <p:stCondLst>
                                    <p:cond delay="0"/>
                                  </p:stCondLst>
                                  <p:childTnLst>
                                    <p:set>
                                      <p:cBhvr>
                                        <p:cTn id="39" dur="1" fill="hold">
                                          <p:stCondLst>
                                            <p:cond delay="0"/>
                                          </p:stCondLst>
                                        </p:cTn>
                                        <p:tgtEl>
                                          <p:spTgt spid="273416"/>
                                        </p:tgtEl>
                                        <p:attrNameLst>
                                          <p:attrName>style.visibility</p:attrName>
                                        </p:attrNameLst>
                                      </p:cBhvr>
                                      <p:to>
                                        <p:strVal val="visible"/>
                                      </p:to>
                                    </p:set>
                                    <p:anim calcmode="lin" valueType="num">
                                      <p:cBhvr>
                                        <p:cTn id="40" dur="1000" fill="hold"/>
                                        <p:tgtEl>
                                          <p:spTgt spid="273416"/>
                                        </p:tgtEl>
                                        <p:attrNameLst>
                                          <p:attrName>ppt_w</p:attrName>
                                        </p:attrNameLst>
                                      </p:cBhvr>
                                      <p:tavLst>
                                        <p:tav tm="0">
                                          <p:val>
                                            <p:fltVal val="0"/>
                                          </p:val>
                                        </p:tav>
                                        <p:tav tm="100000">
                                          <p:val>
                                            <p:strVal val="#ppt_w"/>
                                          </p:val>
                                        </p:tav>
                                      </p:tavLst>
                                    </p:anim>
                                    <p:anim calcmode="lin" valueType="num">
                                      <p:cBhvr>
                                        <p:cTn id="41" dur="1000" fill="hold"/>
                                        <p:tgtEl>
                                          <p:spTgt spid="273416"/>
                                        </p:tgtEl>
                                        <p:attrNameLst>
                                          <p:attrName>ppt_h</p:attrName>
                                        </p:attrNameLst>
                                      </p:cBhvr>
                                      <p:tavLst>
                                        <p:tav tm="0">
                                          <p:val>
                                            <p:fltVal val="0"/>
                                          </p:val>
                                        </p:tav>
                                        <p:tav tm="100000">
                                          <p:val>
                                            <p:strVal val="#ppt_h"/>
                                          </p:val>
                                        </p:tav>
                                      </p:tavLst>
                                    </p:anim>
                                    <p:anim calcmode="lin" valueType="num">
                                      <p:cBhvr>
                                        <p:cTn id="42" dur="1000" fill="hold"/>
                                        <p:tgtEl>
                                          <p:spTgt spid="273416"/>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2734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73417"/>
                                        </p:tgtEl>
                                        <p:attrNameLst>
                                          <p:attrName>style.visibility</p:attrName>
                                        </p:attrNameLst>
                                      </p:cBhvr>
                                      <p:to>
                                        <p:strVal val="visible"/>
                                      </p:to>
                                    </p:set>
                                    <p:animEffect transition="in" filter="wipe(left)">
                                      <p:cBhvr>
                                        <p:cTn id="48" dur="2000"/>
                                        <p:tgtEl>
                                          <p:spTgt spid="273417"/>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8" fill="hold" grpId="0" nodeType="clickEffect">
                                  <p:stCondLst>
                                    <p:cond delay="0"/>
                                  </p:stCondLst>
                                  <p:childTnLst>
                                    <p:set>
                                      <p:cBhvr>
                                        <p:cTn id="52" dur="1" fill="hold">
                                          <p:stCondLst>
                                            <p:cond delay="0"/>
                                          </p:stCondLst>
                                        </p:cTn>
                                        <p:tgtEl>
                                          <p:spTgt spid="273418"/>
                                        </p:tgtEl>
                                        <p:attrNameLst>
                                          <p:attrName>style.visibility</p:attrName>
                                        </p:attrNameLst>
                                      </p:cBhvr>
                                      <p:to>
                                        <p:strVal val="visible"/>
                                      </p:to>
                                    </p:set>
                                    <p:animEffect transition="in" filter="slide(fromLeft)">
                                      <p:cBhvr>
                                        <p:cTn id="53" dur="500"/>
                                        <p:tgtEl>
                                          <p:spTgt spid="273418"/>
                                        </p:tgtEl>
                                      </p:cBhvr>
                                    </p:animEffec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273419"/>
                                        </p:tgtEl>
                                        <p:attrNameLst>
                                          <p:attrName>style.visibility</p:attrName>
                                        </p:attrNameLst>
                                      </p:cBhvr>
                                      <p:to>
                                        <p:strVal val="visible"/>
                                      </p:to>
                                    </p:set>
                                    <p:animEffect transition="in" filter="wipe(left)">
                                      <p:cBhvr>
                                        <p:cTn id="57" dur="2000"/>
                                        <p:tgtEl>
                                          <p:spTgt spid="273419"/>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273422"/>
                                        </p:tgtEl>
                                        <p:attrNameLst>
                                          <p:attrName>style.visibility</p:attrName>
                                        </p:attrNameLst>
                                      </p:cBhvr>
                                      <p:to>
                                        <p:strVal val="visible"/>
                                      </p:to>
                                    </p:set>
                                    <p:animEffect transition="in" filter="slide(fromLeft)">
                                      <p:cBhvr>
                                        <p:cTn id="62" dur="500"/>
                                        <p:tgtEl>
                                          <p:spTgt spid="273422"/>
                                        </p:tgtEl>
                                      </p:cBhvr>
                                    </p:animEffect>
                                  </p:childTnLst>
                                </p:cTn>
                              </p:par>
                            </p:childTnLst>
                          </p:cTn>
                        </p:par>
                        <p:par>
                          <p:cTn id="63" fill="hold">
                            <p:stCondLst>
                              <p:cond delay="500"/>
                            </p:stCondLst>
                            <p:childTnLst>
                              <p:par>
                                <p:cTn id="64" presetID="2" presetClass="entr" presetSubtype="2" fill="hold" nodeType="afterEffect">
                                  <p:stCondLst>
                                    <p:cond delay="0"/>
                                  </p:stCondLst>
                                  <p:childTnLst>
                                    <p:set>
                                      <p:cBhvr>
                                        <p:cTn id="65" dur="1" fill="hold">
                                          <p:stCondLst>
                                            <p:cond delay="0"/>
                                          </p:stCondLst>
                                        </p:cTn>
                                        <p:tgtEl>
                                          <p:spTgt spid="273423"/>
                                        </p:tgtEl>
                                        <p:attrNameLst>
                                          <p:attrName>style.visibility</p:attrName>
                                        </p:attrNameLst>
                                      </p:cBhvr>
                                      <p:to>
                                        <p:strVal val="visible"/>
                                      </p:to>
                                    </p:set>
                                    <p:anim calcmode="lin" valueType="num">
                                      <p:cBhvr additive="base">
                                        <p:cTn id="66" dur="500" fill="hold"/>
                                        <p:tgtEl>
                                          <p:spTgt spid="273423"/>
                                        </p:tgtEl>
                                        <p:attrNameLst>
                                          <p:attrName>ppt_x</p:attrName>
                                        </p:attrNameLst>
                                      </p:cBhvr>
                                      <p:tavLst>
                                        <p:tav tm="0">
                                          <p:val>
                                            <p:strVal val="1+#ppt_w/2"/>
                                          </p:val>
                                        </p:tav>
                                        <p:tav tm="100000">
                                          <p:val>
                                            <p:strVal val="#ppt_x"/>
                                          </p:val>
                                        </p:tav>
                                      </p:tavLst>
                                    </p:anim>
                                    <p:anim calcmode="lin" valueType="num">
                                      <p:cBhvr additive="base">
                                        <p:cTn id="67" dur="500" fill="hold"/>
                                        <p:tgtEl>
                                          <p:spTgt spid="273423"/>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73420"/>
                                        </p:tgtEl>
                                        <p:attrNameLst>
                                          <p:attrName>style.visibility</p:attrName>
                                        </p:attrNameLst>
                                      </p:cBhvr>
                                      <p:to>
                                        <p:strVal val="visible"/>
                                      </p:to>
                                    </p:set>
                                    <p:animEffect transition="in" filter="wipe(left)">
                                      <p:cBhvr>
                                        <p:cTn id="72" dur="2000"/>
                                        <p:tgtEl>
                                          <p:spTgt spid="27342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273424"/>
                                        </p:tgtEl>
                                        <p:attrNameLst>
                                          <p:attrName>style.visibility</p:attrName>
                                        </p:attrNameLst>
                                      </p:cBhvr>
                                      <p:to>
                                        <p:strVal val="visible"/>
                                      </p:to>
                                    </p:set>
                                    <p:animEffect transition="in" filter="wipe(up)">
                                      <p:cBhvr>
                                        <p:cTn id="77" dur="2000"/>
                                        <p:tgtEl>
                                          <p:spTgt spid="273424"/>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273427"/>
                                        </p:tgtEl>
                                        <p:attrNameLst>
                                          <p:attrName>style.visibility</p:attrName>
                                        </p:attrNameLst>
                                      </p:cBhvr>
                                      <p:to>
                                        <p:strVal val="visible"/>
                                      </p:to>
                                    </p:set>
                                    <p:animEffect transition="in" filter="slide(fromBottom)">
                                      <p:cBhvr>
                                        <p:cTn id="82" dur="500"/>
                                        <p:tgtEl>
                                          <p:spTgt spid="273427"/>
                                        </p:tgtEl>
                                      </p:cBhvr>
                                    </p:animEffect>
                                  </p:childTnLst>
                                </p:cTn>
                              </p:par>
                            </p:childTnLst>
                          </p:cTn>
                        </p:par>
                        <p:par>
                          <p:cTn id="83" fill="hold">
                            <p:stCondLst>
                              <p:cond delay="500"/>
                            </p:stCondLst>
                            <p:childTnLst>
                              <p:par>
                                <p:cTn id="84" presetID="2" presetClass="entr" presetSubtype="2" fill="hold" nodeType="afterEffect">
                                  <p:stCondLst>
                                    <p:cond delay="0"/>
                                  </p:stCondLst>
                                  <p:childTnLst>
                                    <p:set>
                                      <p:cBhvr>
                                        <p:cTn id="85" dur="1" fill="hold">
                                          <p:stCondLst>
                                            <p:cond delay="0"/>
                                          </p:stCondLst>
                                        </p:cTn>
                                        <p:tgtEl>
                                          <p:spTgt spid="273428"/>
                                        </p:tgtEl>
                                        <p:attrNameLst>
                                          <p:attrName>style.visibility</p:attrName>
                                        </p:attrNameLst>
                                      </p:cBhvr>
                                      <p:to>
                                        <p:strVal val="visible"/>
                                      </p:to>
                                    </p:set>
                                    <p:anim calcmode="lin" valueType="num">
                                      <p:cBhvr additive="base">
                                        <p:cTn id="86" dur="500" fill="hold"/>
                                        <p:tgtEl>
                                          <p:spTgt spid="273428"/>
                                        </p:tgtEl>
                                        <p:attrNameLst>
                                          <p:attrName>ppt_x</p:attrName>
                                        </p:attrNameLst>
                                      </p:cBhvr>
                                      <p:tavLst>
                                        <p:tav tm="0">
                                          <p:val>
                                            <p:strVal val="1+#ppt_w/2"/>
                                          </p:val>
                                        </p:tav>
                                        <p:tav tm="100000">
                                          <p:val>
                                            <p:strVal val="#ppt_x"/>
                                          </p:val>
                                        </p:tav>
                                      </p:tavLst>
                                    </p:anim>
                                    <p:anim calcmode="lin" valueType="num">
                                      <p:cBhvr additive="base">
                                        <p:cTn id="87" dur="500" fill="hold"/>
                                        <p:tgtEl>
                                          <p:spTgt spid="273428"/>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273421"/>
                                        </p:tgtEl>
                                        <p:attrNameLst>
                                          <p:attrName>style.visibility</p:attrName>
                                        </p:attrNameLst>
                                      </p:cBhvr>
                                      <p:to>
                                        <p:strVal val="visible"/>
                                      </p:to>
                                    </p:set>
                                    <p:animEffect transition="in" filter="wipe(left)">
                                      <p:cBhvr>
                                        <p:cTn id="92" dur="2000"/>
                                        <p:tgtEl>
                                          <p:spTgt spid="273421"/>
                                        </p:tgtEl>
                                      </p:cBhvr>
                                    </p:animEffect>
                                  </p:childTnLst>
                                </p:cTn>
                              </p:par>
                            </p:childTnLst>
                          </p:cTn>
                        </p:par>
                      </p:childTnLst>
                    </p:cTn>
                  </p:par>
                  <p:par>
                    <p:cTn id="93" fill="hold">
                      <p:stCondLst>
                        <p:cond delay="indefinite"/>
                      </p:stCondLst>
                      <p:childTnLst>
                        <p:par>
                          <p:cTn id="94" fill="hold">
                            <p:stCondLst>
                              <p:cond delay="0"/>
                            </p:stCondLst>
                            <p:childTnLst>
                              <p:par>
                                <p:cTn id="95" presetID="55" presetClass="entr" presetSubtype="0" fill="hold" grpId="0" nodeType="clickEffect">
                                  <p:stCondLst>
                                    <p:cond delay="0"/>
                                  </p:stCondLst>
                                  <p:childTnLst>
                                    <p:set>
                                      <p:cBhvr>
                                        <p:cTn id="96" dur="1" fill="hold">
                                          <p:stCondLst>
                                            <p:cond delay="0"/>
                                          </p:stCondLst>
                                        </p:cTn>
                                        <p:tgtEl>
                                          <p:spTgt spid="273429"/>
                                        </p:tgtEl>
                                        <p:attrNameLst>
                                          <p:attrName>style.visibility</p:attrName>
                                        </p:attrNameLst>
                                      </p:cBhvr>
                                      <p:to>
                                        <p:strVal val="visible"/>
                                      </p:to>
                                    </p:set>
                                    <p:anim calcmode="lin" valueType="num">
                                      <p:cBhvr>
                                        <p:cTn id="97" dur="1000" fill="hold"/>
                                        <p:tgtEl>
                                          <p:spTgt spid="273429"/>
                                        </p:tgtEl>
                                        <p:attrNameLst>
                                          <p:attrName>ppt_w</p:attrName>
                                        </p:attrNameLst>
                                      </p:cBhvr>
                                      <p:tavLst>
                                        <p:tav tm="0">
                                          <p:val>
                                            <p:strVal val="#ppt_w*0.70"/>
                                          </p:val>
                                        </p:tav>
                                        <p:tav tm="100000">
                                          <p:val>
                                            <p:strVal val="#ppt_w"/>
                                          </p:val>
                                        </p:tav>
                                      </p:tavLst>
                                    </p:anim>
                                    <p:anim calcmode="lin" valueType="num">
                                      <p:cBhvr>
                                        <p:cTn id="98" dur="1000" fill="hold"/>
                                        <p:tgtEl>
                                          <p:spTgt spid="273429"/>
                                        </p:tgtEl>
                                        <p:attrNameLst>
                                          <p:attrName>ppt_h</p:attrName>
                                        </p:attrNameLst>
                                      </p:cBhvr>
                                      <p:tavLst>
                                        <p:tav tm="0">
                                          <p:val>
                                            <p:strVal val="#ppt_h"/>
                                          </p:val>
                                        </p:tav>
                                        <p:tav tm="100000">
                                          <p:val>
                                            <p:strVal val="#ppt_h"/>
                                          </p:val>
                                        </p:tav>
                                      </p:tavLst>
                                    </p:anim>
                                    <p:animEffect transition="in" filter="fade">
                                      <p:cBhvr>
                                        <p:cTn id="99" dur="1000"/>
                                        <p:tgtEl>
                                          <p:spTgt spid="273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0" grpId="0" animBg="1"/>
      <p:bldP spid="273411" grpId="0"/>
      <p:bldP spid="273416" grpId="0" animBg="1"/>
      <p:bldP spid="273418" grpId="0" animBg="1"/>
      <p:bldP spid="273422" grpId="0" animBg="1"/>
      <p:bldP spid="273427" grpId="0" animBg="1"/>
      <p:bldP spid="273429" grpId="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30" name="Picture 3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4525" y="3500438"/>
            <a:ext cx="3081338"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9" name="Picture 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813" y="3860800"/>
            <a:ext cx="3402012" cy="229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8" name="Object 2"/>
          <p:cNvGraphicFramePr>
            <a:graphicFrameLocks noChangeAspect="1"/>
          </p:cNvGraphicFramePr>
          <p:nvPr/>
        </p:nvGraphicFramePr>
        <p:xfrm>
          <a:off x="1835150" y="549275"/>
          <a:ext cx="3384550" cy="3095625"/>
        </p:xfrm>
        <a:graphic>
          <a:graphicData uri="http://schemas.openxmlformats.org/presentationml/2006/ole">
            <mc:AlternateContent xmlns:mc="http://schemas.openxmlformats.org/markup-compatibility/2006">
              <mc:Choice xmlns:v="urn:schemas-microsoft-com:vml" Requires="v">
                <p:oleObj spid="_x0000_s94209" name="BMP 图象" r:id="rId3" imgW="2918460" imgH="2796540" progId="">
                  <p:embed/>
                </p:oleObj>
              </mc:Choice>
              <mc:Fallback>
                <p:oleObj name="BMP 图象" r:id="rId3" imgW="2918460" imgH="2796540" progId="">
                  <p:embed/>
                  <p:pic>
                    <p:nvPicPr>
                      <p:cNvPr id="0" name="图片 94208"/>
                      <p:cNvPicPr>
                        <a:picLocks noChangeAspect="1"/>
                      </p:cNvPicPr>
                      <p:nvPr/>
                    </p:nvPicPr>
                    <p:blipFill>
                      <a:blip r:embed="rId4"/>
                      <a:stretch>
                        <a:fillRect/>
                      </a:stretch>
                    </p:blipFill>
                    <p:spPr>
                      <a:xfrm>
                        <a:off x="1835150" y="549275"/>
                        <a:ext cx="3384550" cy="3095625"/>
                      </a:xfrm>
                      <a:prstGeom prst="rect">
                        <a:avLst/>
                      </a:prstGeom>
                      <a:noFill/>
                      <a:ln w="9525">
                        <a:noFill/>
                      </a:ln>
                    </p:spPr>
                  </p:pic>
                </p:oleObj>
              </mc:Fallback>
            </mc:AlternateContent>
          </a:graphicData>
        </a:graphic>
      </p:graphicFrame>
      <p:sp>
        <p:nvSpPr>
          <p:cNvPr id="4099" name="Rectangle 3"/>
          <p:cNvSpPr>
            <a:spLocks noGrp="1" noChangeArrowheads="1"/>
          </p:cNvSpPr>
          <p:nvPr>
            <p:ph type="title"/>
          </p:nvPr>
        </p:nvSpPr>
        <p:spPr>
          <a:xfrm>
            <a:off x="111125" y="119857"/>
            <a:ext cx="2438400" cy="533400"/>
          </a:xfrm>
        </p:spPr>
        <p:txBody>
          <a:bodyPr/>
          <a:lstStyle/>
          <a:p>
            <a:pPr eaLnBrk="1" hangingPunct="1"/>
            <a:r>
              <a:rPr lang="zh-CN" altLang="en-US" sz="2400" b="1" dirty="0" smtClean="0">
                <a:solidFill>
                  <a:srgbClr val="FF0000"/>
                </a:solidFill>
                <a:latin typeface="华文楷体" panose="02010600040101010101" pitchFamily="2" charset="-122"/>
                <a:ea typeface="华文楷体" panose="02010600040101010101" pitchFamily="2" charset="-122"/>
              </a:rPr>
              <a:t>二、三相电路</a:t>
            </a:r>
            <a:endParaRPr lang="zh-CN" altLang="en-US" sz="2400" b="1" dirty="0" smtClean="0">
              <a:solidFill>
                <a:srgbClr val="FF0000"/>
              </a:solidFill>
              <a:latin typeface="华文楷体" panose="02010600040101010101" pitchFamily="2" charset="-122"/>
              <a:ea typeface="华文楷体" panose="02010600040101010101" pitchFamily="2" charset="-122"/>
            </a:endParaRPr>
          </a:p>
        </p:txBody>
      </p:sp>
      <p:sp>
        <p:nvSpPr>
          <p:cNvPr id="4100" name="Rectangle 4"/>
          <p:cNvSpPr>
            <a:spLocks noGrp="1" noChangeArrowheads="1"/>
          </p:cNvSpPr>
          <p:nvPr>
            <p:ph type="body" idx="1"/>
          </p:nvPr>
        </p:nvSpPr>
        <p:spPr>
          <a:xfrm>
            <a:off x="250825" y="1268413"/>
            <a:ext cx="4267200" cy="609600"/>
          </a:xfrm>
        </p:spPr>
        <p:txBody>
          <a:bodyPr/>
          <a:lstStyle/>
          <a:p>
            <a:pPr eaLnBrk="1" hangingPunct="1">
              <a:buFontTx/>
              <a:buNone/>
            </a:pPr>
            <a:r>
              <a:rPr lang="en-US" altLang="zh-CN" sz="2400" b="1" dirty="0" smtClean="0">
                <a:solidFill>
                  <a:srgbClr val="112B16"/>
                </a:solidFill>
                <a:latin typeface="华文楷体" panose="02010600040101010101" pitchFamily="2" charset="-122"/>
                <a:ea typeface="华文楷体" panose="02010600040101010101" pitchFamily="2" charset="-122"/>
              </a:rPr>
              <a:t>1</a:t>
            </a:r>
            <a:r>
              <a:rPr lang="zh-CN" altLang="en-US" sz="2400" b="1" dirty="0" smtClean="0">
                <a:solidFill>
                  <a:srgbClr val="112B16"/>
                </a:solidFill>
                <a:latin typeface="华文楷体" panose="02010600040101010101" pitchFamily="2" charset="-122"/>
                <a:ea typeface="华文楷体" panose="02010600040101010101" pitchFamily="2" charset="-122"/>
              </a:rPr>
              <a:t>、</a:t>
            </a:r>
            <a:r>
              <a:rPr lang="en-US" altLang="zh-CN" sz="2400" b="1" dirty="0" smtClean="0">
                <a:solidFill>
                  <a:srgbClr val="112B16"/>
                </a:solidFill>
                <a:latin typeface="华文楷体" panose="02010600040101010101" pitchFamily="2" charset="-122"/>
                <a:ea typeface="华文楷体" panose="02010600040101010101" pitchFamily="2" charset="-122"/>
              </a:rPr>
              <a:t>Y</a:t>
            </a:r>
            <a:r>
              <a:rPr lang="zh-CN" altLang="en-US" sz="2400" b="1" dirty="0" smtClean="0">
                <a:solidFill>
                  <a:srgbClr val="112B16"/>
                </a:solidFill>
                <a:latin typeface="华文楷体" panose="02010600040101010101" pitchFamily="2" charset="-122"/>
                <a:ea typeface="华文楷体" panose="02010600040101010101" pitchFamily="2" charset="-122"/>
              </a:rPr>
              <a:t>形连接</a:t>
            </a:r>
            <a:endParaRPr lang="zh-CN" altLang="en-US" sz="2400" b="1" dirty="0" smtClean="0">
              <a:solidFill>
                <a:srgbClr val="112B16"/>
              </a:solidFill>
              <a:latin typeface="华文楷体" panose="02010600040101010101" pitchFamily="2" charset="-122"/>
              <a:ea typeface="华文楷体" panose="02010600040101010101" pitchFamily="2" charset="-122"/>
            </a:endParaRPr>
          </a:p>
        </p:txBody>
      </p:sp>
      <p:graphicFrame>
        <p:nvGraphicFramePr>
          <p:cNvPr id="4101" name="Object 5"/>
          <p:cNvGraphicFramePr>
            <a:graphicFrameLocks noChangeAspect="1"/>
          </p:cNvGraphicFramePr>
          <p:nvPr/>
        </p:nvGraphicFramePr>
        <p:xfrm>
          <a:off x="5795963" y="692150"/>
          <a:ext cx="3168650" cy="2921000"/>
        </p:xfrm>
        <a:graphic>
          <a:graphicData uri="http://schemas.openxmlformats.org/presentationml/2006/ole">
            <mc:AlternateContent xmlns:mc="http://schemas.openxmlformats.org/markup-compatibility/2006">
              <mc:Choice xmlns:v="urn:schemas-microsoft-com:vml" Requires="v">
                <p:oleObj spid="_x0000_s94210" name="BMP 图象" r:id="rId5" imgW="2819400" imgH="2598420" progId="">
                  <p:embed/>
                </p:oleObj>
              </mc:Choice>
              <mc:Fallback>
                <p:oleObj name="BMP 图象" r:id="rId5" imgW="2819400" imgH="2598420" progId="">
                  <p:embed/>
                  <p:pic>
                    <p:nvPicPr>
                      <p:cNvPr id="0" name="图片 94209"/>
                      <p:cNvPicPr>
                        <a:picLocks noChangeAspect="1"/>
                      </p:cNvPicPr>
                      <p:nvPr/>
                    </p:nvPicPr>
                    <p:blipFill>
                      <a:blip r:embed="rId6"/>
                      <a:stretch>
                        <a:fillRect/>
                      </a:stretch>
                    </p:blipFill>
                    <p:spPr>
                      <a:xfrm>
                        <a:off x="5795963" y="692150"/>
                        <a:ext cx="3168650" cy="2921000"/>
                      </a:xfrm>
                      <a:prstGeom prst="rect">
                        <a:avLst/>
                      </a:prstGeom>
                      <a:noFill/>
                      <a:ln w="9525">
                        <a:noFill/>
                      </a:ln>
                    </p:spPr>
                  </p:pic>
                </p:oleObj>
              </mc:Fallback>
            </mc:AlternateContent>
          </a:graphicData>
        </a:graphic>
      </p:graphicFrame>
      <p:sp>
        <p:nvSpPr>
          <p:cNvPr id="4102" name="Text Box 6"/>
          <p:cNvSpPr txBox="1">
            <a:spLocks noChangeArrowheads="1"/>
          </p:cNvSpPr>
          <p:nvPr/>
        </p:nvSpPr>
        <p:spPr bwMode="auto">
          <a:xfrm>
            <a:off x="7380288" y="1268413"/>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Z</a:t>
            </a:r>
            <a:r>
              <a:rPr lang="en-US" altLang="zh-CN" b="1" baseline="-25000">
                <a:solidFill>
                  <a:srgbClr val="FF0000"/>
                </a:solidFill>
              </a:rPr>
              <a:t>A</a:t>
            </a:r>
            <a:endParaRPr lang="en-US" altLang="zh-CN" b="1" baseline="-25000">
              <a:solidFill>
                <a:srgbClr val="FF0000"/>
              </a:solidFill>
            </a:endParaRPr>
          </a:p>
        </p:txBody>
      </p:sp>
      <p:sp>
        <p:nvSpPr>
          <p:cNvPr id="4103" name="Text Box 7"/>
          <p:cNvSpPr txBox="1">
            <a:spLocks noChangeArrowheads="1"/>
          </p:cNvSpPr>
          <p:nvPr/>
        </p:nvSpPr>
        <p:spPr bwMode="auto">
          <a:xfrm>
            <a:off x="6084888" y="2205038"/>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Z</a:t>
            </a:r>
            <a:r>
              <a:rPr lang="en-US" altLang="zh-CN" b="1" baseline="-25000">
                <a:solidFill>
                  <a:srgbClr val="FF0000"/>
                </a:solidFill>
              </a:rPr>
              <a:t>C</a:t>
            </a:r>
            <a:endParaRPr lang="en-US" altLang="zh-CN" b="1" baseline="-25000">
              <a:solidFill>
                <a:srgbClr val="FF0000"/>
              </a:solidFill>
            </a:endParaRPr>
          </a:p>
        </p:txBody>
      </p:sp>
      <p:sp>
        <p:nvSpPr>
          <p:cNvPr id="4104" name="Text Box 8"/>
          <p:cNvSpPr txBox="1">
            <a:spLocks noChangeArrowheads="1"/>
          </p:cNvSpPr>
          <p:nvPr/>
        </p:nvSpPr>
        <p:spPr bwMode="auto">
          <a:xfrm>
            <a:off x="7740650" y="2205038"/>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Z</a:t>
            </a:r>
            <a:r>
              <a:rPr lang="en-US" altLang="zh-CN" b="1" baseline="-25000">
                <a:solidFill>
                  <a:srgbClr val="FF0000"/>
                </a:solidFill>
              </a:rPr>
              <a:t>B</a:t>
            </a:r>
            <a:endParaRPr lang="en-US" altLang="zh-CN" b="1" baseline="-25000">
              <a:solidFill>
                <a:srgbClr val="FF0000"/>
              </a:solidFill>
            </a:endParaRPr>
          </a:p>
        </p:txBody>
      </p:sp>
      <p:sp>
        <p:nvSpPr>
          <p:cNvPr id="4105" name="Text Box 9"/>
          <p:cNvSpPr txBox="1">
            <a:spLocks noChangeArrowheads="1"/>
          </p:cNvSpPr>
          <p:nvPr/>
        </p:nvSpPr>
        <p:spPr bwMode="auto">
          <a:xfrm>
            <a:off x="3851275" y="119697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u</a:t>
            </a:r>
            <a:r>
              <a:rPr lang="en-US" altLang="zh-CN" b="1" baseline="-25000">
                <a:solidFill>
                  <a:srgbClr val="FF0000"/>
                </a:solidFill>
              </a:rPr>
              <a:t>A</a:t>
            </a:r>
            <a:endParaRPr lang="en-US" altLang="zh-CN">
              <a:solidFill>
                <a:srgbClr val="FF0000"/>
              </a:solidFill>
              <a:latin typeface="Tahoma" panose="020B0604030504040204" pitchFamily="34" charset="0"/>
            </a:endParaRPr>
          </a:p>
        </p:txBody>
      </p:sp>
      <p:sp>
        <p:nvSpPr>
          <p:cNvPr id="4106" name="Text Box 10"/>
          <p:cNvSpPr txBox="1">
            <a:spLocks noChangeArrowheads="1"/>
          </p:cNvSpPr>
          <p:nvPr/>
        </p:nvSpPr>
        <p:spPr bwMode="auto">
          <a:xfrm>
            <a:off x="2411413" y="2205038"/>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u</a:t>
            </a:r>
            <a:r>
              <a:rPr lang="en-US" altLang="zh-CN" b="1" baseline="-25000">
                <a:solidFill>
                  <a:srgbClr val="FF0000"/>
                </a:solidFill>
              </a:rPr>
              <a:t>C</a:t>
            </a:r>
            <a:endParaRPr lang="en-US" altLang="zh-CN">
              <a:solidFill>
                <a:srgbClr val="FF0000"/>
              </a:solidFill>
              <a:latin typeface="Tahoma" panose="020B0604030504040204" pitchFamily="34" charset="0"/>
            </a:endParaRPr>
          </a:p>
        </p:txBody>
      </p:sp>
      <p:sp>
        <p:nvSpPr>
          <p:cNvPr id="4107" name="Text Box 11"/>
          <p:cNvSpPr txBox="1">
            <a:spLocks noChangeArrowheads="1"/>
          </p:cNvSpPr>
          <p:nvPr/>
        </p:nvSpPr>
        <p:spPr bwMode="auto">
          <a:xfrm>
            <a:off x="4427538" y="2133600"/>
            <a:ext cx="7032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u</a:t>
            </a:r>
            <a:r>
              <a:rPr lang="en-US" altLang="zh-CN" b="1" baseline="-25000">
                <a:solidFill>
                  <a:srgbClr val="FF0000"/>
                </a:solidFill>
              </a:rPr>
              <a:t>B</a:t>
            </a:r>
            <a:endParaRPr lang="en-US" altLang="zh-CN">
              <a:solidFill>
                <a:srgbClr val="FF0000"/>
              </a:solidFill>
              <a:latin typeface="Tahoma" panose="020B0604030504040204" pitchFamily="34" charset="0"/>
            </a:endParaRPr>
          </a:p>
          <a:p>
            <a:pPr eaLnBrk="1" hangingPunct="1"/>
            <a:endParaRPr lang="en-US" altLang="zh-CN">
              <a:solidFill>
                <a:srgbClr val="FF0000"/>
              </a:solidFill>
              <a:latin typeface="Tahoma" panose="020B0604030504040204" pitchFamily="34" charset="0"/>
            </a:endParaRPr>
          </a:p>
        </p:txBody>
      </p:sp>
      <p:sp>
        <p:nvSpPr>
          <p:cNvPr id="4120" name="Rectangle 24"/>
          <p:cNvSpPr>
            <a:spLocks noChangeArrowheads="1"/>
          </p:cNvSpPr>
          <p:nvPr/>
        </p:nvSpPr>
        <p:spPr bwMode="auto">
          <a:xfrm>
            <a:off x="323850" y="3573463"/>
            <a:ext cx="426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pPr>
            <a:r>
              <a:rPr lang="en-US" altLang="zh-CN" b="1" dirty="0">
                <a:solidFill>
                  <a:srgbClr val="112B16"/>
                </a:solidFill>
                <a:latin typeface="华文楷体" panose="02010600040101010101" pitchFamily="2" charset="-122"/>
                <a:ea typeface="华文楷体" panose="02010600040101010101" pitchFamily="2" charset="-122"/>
              </a:rPr>
              <a:t>2</a:t>
            </a:r>
            <a:r>
              <a:rPr lang="zh-CN" altLang="en-US" b="1" dirty="0">
                <a:solidFill>
                  <a:srgbClr val="112B16"/>
                </a:solidFill>
                <a:latin typeface="华文楷体" panose="02010600040101010101" pitchFamily="2" charset="-122"/>
                <a:ea typeface="华文楷体" panose="02010600040101010101" pitchFamily="2" charset="-122"/>
              </a:rPr>
              <a:t>、</a:t>
            </a:r>
            <a:r>
              <a:rPr lang="zh-CN" altLang="en-US" b="1" dirty="0">
                <a:solidFill>
                  <a:srgbClr val="112B16"/>
                </a:solidFill>
                <a:latin typeface="华文楷体" panose="02010600040101010101" pitchFamily="2" charset="-122"/>
                <a:ea typeface="华文楷体" panose="02010600040101010101" pitchFamily="2" charset="-122"/>
                <a:sym typeface="Symbol" panose="05050102010706020507" pitchFamily="18" charset="2"/>
              </a:rPr>
              <a:t></a:t>
            </a:r>
            <a:r>
              <a:rPr lang="zh-CN" altLang="en-US" b="1" dirty="0">
                <a:solidFill>
                  <a:srgbClr val="112B16"/>
                </a:solidFill>
                <a:latin typeface="华文楷体" panose="02010600040101010101" pitchFamily="2" charset="-122"/>
                <a:ea typeface="华文楷体" panose="02010600040101010101" pitchFamily="2" charset="-122"/>
              </a:rPr>
              <a:t>形连接</a:t>
            </a:r>
            <a:endParaRPr lang="zh-CN" altLang="en-US" b="1" dirty="0">
              <a:solidFill>
                <a:srgbClr val="112B16"/>
              </a:solidFill>
              <a:latin typeface="华文楷体" panose="02010600040101010101" pitchFamily="2" charset="-122"/>
              <a:ea typeface="华文楷体" panose="02010600040101010101" pitchFamily="2" charset="-122"/>
            </a:endParaRPr>
          </a:p>
        </p:txBody>
      </p:sp>
      <p:sp>
        <p:nvSpPr>
          <p:cNvPr id="4122" name="Text Box 26"/>
          <p:cNvSpPr txBox="1">
            <a:spLocks noChangeArrowheads="1"/>
          </p:cNvSpPr>
          <p:nvPr/>
        </p:nvSpPr>
        <p:spPr bwMode="auto">
          <a:xfrm>
            <a:off x="4211638" y="4437063"/>
            <a:ext cx="8382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u</a:t>
            </a:r>
            <a:r>
              <a:rPr lang="en-US" altLang="zh-CN" b="1" baseline="-25000">
                <a:solidFill>
                  <a:srgbClr val="FF0000"/>
                </a:solidFill>
              </a:rPr>
              <a:t>A</a:t>
            </a:r>
            <a:endParaRPr lang="en-US" altLang="zh-CN">
              <a:solidFill>
                <a:srgbClr val="FF0000"/>
              </a:solidFill>
              <a:latin typeface="Tahoma" panose="020B0604030504040204" pitchFamily="34" charset="0"/>
            </a:endParaRPr>
          </a:p>
          <a:p>
            <a:pPr eaLnBrk="1" hangingPunct="1">
              <a:spcBef>
                <a:spcPct val="50000"/>
              </a:spcBef>
            </a:pPr>
            <a:endParaRPr lang="en-US" altLang="zh-CN">
              <a:latin typeface="Tahoma" panose="020B0604030504040204" pitchFamily="34" charset="0"/>
            </a:endParaRPr>
          </a:p>
        </p:txBody>
      </p:sp>
      <p:sp>
        <p:nvSpPr>
          <p:cNvPr id="4123" name="Text Box 27"/>
          <p:cNvSpPr txBox="1">
            <a:spLocks noChangeArrowheads="1"/>
          </p:cNvSpPr>
          <p:nvPr/>
        </p:nvSpPr>
        <p:spPr bwMode="auto">
          <a:xfrm>
            <a:off x="3059113" y="594995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u</a:t>
            </a:r>
            <a:r>
              <a:rPr lang="en-US" altLang="zh-CN" b="1" baseline="-25000">
                <a:solidFill>
                  <a:srgbClr val="FF0000"/>
                </a:solidFill>
              </a:rPr>
              <a:t>B</a:t>
            </a:r>
            <a:endParaRPr lang="en-US" altLang="zh-CN">
              <a:latin typeface="Tahoma" panose="020B0604030504040204" pitchFamily="34" charset="0"/>
            </a:endParaRPr>
          </a:p>
        </p:txBody>
      </p:sp>
      <p:sp>
        <p:nvSpPr>
          <p:cNvPr id="4124" name="Text Box 28"/>
          <p:cNvSpPr txBox="1">
            <a:spLocks noChangeArrowheads="1"/>
          </p:cNvSpPr>
          <p:nvPr/>
        </p:nvSpPr>
        <p:spPr bwMode="auto">
          <a:xfrm>
            <a:off x="2051050" y="45085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u</a:t>
            </a:r>
            <a:r>
              <a:rPr lang="en-US" altLang="zh-CN" b="1" baseline="-25000">
                <a:solidFill>
                  <a:srgbClr val="FF0000"/>
                </a:solidFill>
              </a:rPr>
              <a:t>C</a:t>
            </a:r>
            <a:endParaRPr lang="en-US" altLang="zh-CN" b="1" baseline="-25000">
              <a:solidFill>
                <a:srgbClr val="FF0000"/>
              </a:solidFill>
            </a:endParaRPr>
          </a:p>
        </p:txBody>
      </p:sp>
      <p:sp>
        <p:nvSpPr>
          <p:cNvPr id="4126" name="Text Box 30"/>
          <p:cNvSpPr txBox="1">
            <a:spLocks noChangeArrowheads="1"/>
          </p:cNvSpPr>
          <p:nvPr/>
        </p:nvSpPr>
        <p:spPr bwMode="auto">
          <a:xfrm>
            <a:off x="7956550" y="40767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Z</a:t>
            </a:r>
            <a:r>
              <a:rPr lang="en-US" altLang="zh-CN" b="1" baseline="-25000">
                <a:solidFill>
                  <a:srgbClr val="FF0000"/>
                </a:solidFill>
              </a:rPr>
              <a:t>A</a:t>
            </a:r>
            <a:endParaRPr lang="en-US" altLang="zh-CN">
              <a:latin typeface="Tahoma" panose="020B0604030504040204" pitchFamily="34" charset="0"/>
            </a:endParaRPr>
          </a:p>
        </p:txBody>
      </p:sp>
      <p:sp>
        <p:nvSpPr>
          <p:cNvPr id="4127" name="Text Box 31"/>
          <p:cNvSpPr txBox="1">
            <a:spLocks noChangeArrowheads="1"/>
          </p:cNvSpPr>
          <p:nvPr/>
        </p:nvSpPr>
        <p:spPr bwMode="auto">
          <a:xfrm>
            <a:off x="6948488" y="5876925"/>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Z</a:t>
            </a:r>
            <a:r>
              <a:rPr lang="en-US" altLang="zh-CN" b="1" baseline="-25000">
                <a:solidFill>
                  <a:srgbClr val="FF0000"/>
                </a:solidFill>
              </a:rPr>
              <a:t>B</a:t>
            </a:r>
            <a:endParaRPr lang="en-US" altLang="zh-CN">
              <a:latin typeface="Tahoma" panose="020B0604030504040204" pitchFamily="34" charset="0"/>
            </a:endParaRPr>
          </a:p>
        </p:txBody>
      </p:sp>
      <p:sp>
        <p:nvSpPr>
          <p:cNvPr id="4128" name="Text Box 32"/>
          <p:cNvSpPr txBox="1">
            <a:spLocks noChangeArrowheads="1"/>
          </p:cNvSpPr>
          <p:nvPr/>
        </p:nvSpPr>
        <p:spPr bwMode="auto">
          <a:xfrm>
            <a:off x="5795963" y="414972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Z</a:t>
            </a:r>
            <a:r>
              <a:rPr lang="en-US" altLang="zh-CN" b="1" baseline="-25000">
                <a:solidFill>
                  <a:srgbClr val="FF0000"/>
                </a:solidFill>
              </a:rPr>
              <a:t>C</a:t>
            </a:r>
            <a:endParaRPr lang="en-US" altLang="zh-CN">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0-#ppt_w/2"/>
                                          </p:val>
                                        </p:tav>
                                        <p:tav tm="100000">
                                          <p:val>
                                            <p:strVal val="#ppt_x"/>
                                          </p:val>
                                        </p:tav>
                                      </p:tavLst>
                                    </p:anim>
                                    <p:anim calcmode="lin" valueType="num">
                                      <p:cBhvr additive="base">
                                        <p:cTn id="8" dur="500" fill="hold"/>
                                        <p:tgtEl>
                                          <p:spTgt spid="40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00">
                                            <p:txEl>
                                              <p:pRg st="0" end="0"/>
                                            </p:txEl>
                                          </p:spTgt>
                                        </p:tgtEl>
                                        <p:attrNameLst>
                                          <p:attrName>style.visibility</p:attrName>
                                        </p:attrNameLst>
                                      </p:cBhvr>
                                      <p:to>
                                        <p:strVal val="visible"/>
                                      </p:to>
                                    </p:set>
                                    <p:anim calcmode="lin" valueType="num">
                                      <p:cBhvr additive="base">
                                        <p:cTn id="13" dur="500" fill="hold"/>
                                        <p:tgtEl>
                                          <p:spTgt spid="410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anim calcmode="lin" valueType="num">
                                      <p:cBhvr>
                                        <p:cTn id="19" dur="500" fill="hold"/>
                                        <p:tgtEl>
                                          <p:spTgt spid="4098"/>
                                        </p:tgtEl>
                                        <p:attrNameLst>
                                          <p:attrName>ppt_w</p:attrName>
                                        </p:attrNameLst>
                                      </p:cBhvr>
                                      <p:tavLst>
                                        <p:tav tm="0">
                                          <p:val>
                                            <p:fltVal val="0"/>
                                          </p:val>
                                        </p:tav>
                                        <p:tav tm="100000">
                                          <p:val>
                                            <p:strVal val="#ppt_w"/>
                                          </p:val>
                                        </p:tav>
                                      </p:tavLst>
                                    </p:anim>
                                    <p:anim calcmode="lin" valueType="num">
                                      <p:cBhvr>
                                        <p:cTn id="20" dur="500" fill="hold"/>
                                        <p:tgtEl>
                                          <p:spTgt spid="4098"/>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4105"/>
                                        </p:tgtEl>
                                        <p:attrNameLst>
                                          <p:attrName>style.visibility</p:attrName>
                                        </p:attrNameLst>
                                      </p:cBhvr>
                                      <p:to>
                                        <p:strVal val="visible"/>
                                      </p:to>
                                    </p:set>
                                    <p:animEffect transition="in" filter="box(in)">
                                      <p:cBhvr>
                                        <p:cTn id="25" dur="500"/>
                                        <p:tgtEl>
                                          <p:spTgt spid="4105"/>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4107"/>
                                        </p:tgtEl>
                                        <p:attrNameLst>
                                          <p:attrName>style.visibility</p:attrName>
                                        </p:attrNameLst>
                                      </p:cBhvr>
                                      <p:to>
                                        <p:strVal val="visible"/>
                                      </p:to>
                                    </p:set>
                                    <p:animEffect transition="in" filter="box(in)">
                                      <p:cBhvr>
                                        <p:cTn id="30" dur="500"/>
                                        <p:tgtEl>
                                          <p:spTgt spid="4107"/>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4106"/>
                                        </p:tgtEl>
                                        <p:attrNameLst>
                                          <p:attrName>style.visibility</p:attrName>
                                        </p:attrNameLst>
                                      </p:cBhvr>
                                      <p:to>
                                        <p:strVal val="visible"/>
                                      </p:to>
                                    </p:set>
                                    <p:animEffect transition="in" filter="box(in)">
                                      <p:cBhvr>
                                        <p:cTn id="35" dur="500"/>
                                        <p:tgtEl>
                                          <p:spTgt spid="4106"/>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nodeType="clickEffect">
                                  <p:stCondLst>
                                    <p:cond delay="0"/>
                                  </p:stCondLst>
                                  <p:childTnLst>
                                    <p:set>
                                      <p:cBhvr>
                                        <p:cTn id="39" dur="1" fill="hold">
                                          <p:stCondLst>
                                            <p:cond delay="0"/>
                                          </p:stCondLst>
                                        </p:cTn>
                                        <p:tgtEl>
                                          <p:spTgt spid="4101"/>
                                        </p:tgtEl>
                                        <p:attrNameLst>
                                          <p:attrName>style.visibility</p:attrName>
                                        </p:attrNameLst>
                                      </p:cBhvr>
                                      <p:to>
                                        <p:strVal val="visible"/>
                                      </p:to>
                                    </p:set>
                                    <p:anim calcmode="lin" valueType="num">
                                      <p:cBhvr>
                                        <p:cTn id="40" dur="500" fill="hold"/>
                                        <p:tgtEl>
                                          <p:spTgt spid="4101"/>
                                        </p:tgtEl>
                                        <p:attrNameLst>
                                          <p:attrName>ppt_w</p:attrName>
                                        </p:attrNameLst>
                                      </p:cBhvr>
                                      <p:tavLst>
                                        <p:tav tm="0">
                                          <p:val>
                                            <p:fltVal val="0"/>
                                          </p:val>
                                        </p:tav>
                                        <p:tav tm="100000">
                                          <p:val>
                                            <p:strVal val="#ppt_w"/>
                                          </p:val>
                                        </p:tav>
                                      </p:tavLst>
                                    </p:anim>
                                    <p:anim calcmode="lin" valueType="num">
                                      <p:cBhvr>
                                        <p:cTn id="41" dur="500" fill="hold"/>
                                        <p:tgtEl>
                                          <p:spTgt spid="4101"/>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102"/>
                                        </p:tgtEl>
                                        <p:attrNameLst>
                                          <p:attrName>style.visibility</p:attrName>
                                        </p:attrNameLst>
                                      </p:cBhvr>
                                      <p:to>
                                        <p:strVal val="visible"/>
                                      </p:to>
                                    </p:set>
                                    <p:animEffect transition="in" filter="blinds(horizontal)">
                                      <p:cBhvr>
                                        <p:cTn id="46" dur="500"/>
                                        <p:tgtEl>
                                          <p:spTgt spid="410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104"/>
                                        </p:tgtEl>
                                        <p:attrNameLst>
                                          <p:attrName>style.visibility</p:attrName>
                                        </p:attrNameLst>
                                      </p:cBhvr>
                                      <p:to>
                                        <p:strVal val="visible"/>
                                      </p:to>
                                    </p:set>
                                    <p:animEffect transition="in" filter="blinds(horizontal)">
                                      <p:cBhvr>
                                        <p:cTn id="51" dur="500"/>
                                        <p:tgtEl>
                                          <p:spTgt spid="4104"/>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4103"/>
                                        </p:tgtEl>
                                        <p:attrNameLst>
                                          <p:attrName>style.visibility</p:attrName>
                                        </p:attrNameLst>
                                      </p:cBhvr>
                                      <p:to>
                                        <p:strVal val="visible"/>
                                      </p:to>
                                    </p:set>
                                    <p:animEffect transition="in" filter="blinds(horizontal)">
                                      <p:cBhvr>
                                        <p:cTn id="56" dur="500"/>
                                        <p:tgtEl>
                                          <p:spTgt spid="4103"/>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120"/>
                                        </p:tgtEl>
                                        <p:attrNameLst>
                                          <p:attrName>style.visibility</p:attrName>
                                        </p:attrNameLst>
                                      </p:cBhvr>
                                      <p:to>
                                        <p:strVal val="visible"/>
                                      </p:to>
                                    </p:set>
                                    <p:anim calcmode="lin" valueType="num">
                                      <p:cBhvr additive="base">
                                        <p:cTn id="61" dur="500" fill="hold"/>
                                        <p:tgtEl>
                                          <p:spTgt spid="4120"/>
                                        </p:tgtEl>
                                        <p:attrNameLst>
                                          <p:attrName>ppt_x</p:attrName>
                                        </p:attrNameLst>
                                      </p:cBhvr>
                                      <p:tavLst>
                                        <p:tav tm="0">
                                          <p:val>
                                            <p:strVal val="0-#ppt_w/2"/>
                                          </p:val>
                                        </p:tav>
                                        <p:tav tm="100000">
                                          <p:val>
                                            <p:strVal val="#ppt_x"/>
                                          </p:val>
                                        </p:tav>
                                      </p:tavLst>
                                    </p:anim>
                                    <p:anim calcmode="lin" valueType="num">
                                      <p:cBhvr additive="base">
                                        <p:cTn id="62" dur="500" fill="hold"/>
                                        <p:tgtEl>
                                          <p:spTgt spid="4120"/>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4129"/>
                                        </p:tgtEl>
                                        <p:attrNameLst>
                                          <p:attrName>style.visibility</p:attrName>
                                        </p:attrNameLst>
                                      </p:cBhvr>
                                      <p:to>
                                        <p:strVal val="visible"/>
                                      </p:to>
                                    </p:set>
                                    <p:animEffect transition="in" filter="dissolve">
                                      <p:cBhvr>
                                        <p:cTn id="67" dur="500"/>
                                        <p:tgtEl>
                                          <p:spTgt spid="4129"/>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4122"/>
                                        </p:tgtEl>
                                        <p:attrNameLst>
                                          <p:attrName>style.visibility</p:attrName>
                                        </p:attrNameLst>
                                      </p:cBhvr>
                                      <p:to>
                                        <p:strVal val="visible"/>
                                      </p:to>
                                    </p:set>
                                    <p:anim calcmode="lin" valueType="num">
                                      <p:cBhvr additive="base">
                                        <p:cTn id="72" dur="500" fill="hold"/>
                                        <p:tgtEl>
                                          <p:spTgt spid="4122"/>
                                        </p:tgtEl>
                                        <p:attrNameLst>
                                          <p:attrName>ppt_x</p:attrName>
                                        </p:attrNameLst>
                                      </p:cBhvr>
                                      <p:tavLst>
                                        <p:tav tm="0">
                                          <p:val>
                                            <p:strVal val="1+#ppt_w/2"/>
                                          </p:val>
                                        </p:tav>
                                        <p:tav tm="100000">
                                          <p:val>
                                            <p:strVal val="#ppt_x"/>
                                          </p:val>
                                        </p:tav>
                                      </p:tavLst>
                                    </p:anim>
                                    <p:anim calcmode="lin" valueType="num">
                                      <p:cBhvr additive="base">
                                        <p:cTn id="73" dur="500" fill="hold"/>
                                        <p:tgtEl>
                                          <p:spTgt spid="4122"/>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4123"/>
                                        </p:tgtEl>
                                        <p:attrNameLst>
                                          <p:attrName>style.visibility</p:attrName>
                                        </p:attrNameLst>
                                      </p:cBhvr>
                                      <p:to>
                                        <p:strVal val="visible"/>
                                      </p:to>
                                    </p:set>
                                    <p:anim calcmode="lin" valueType="num">
                                      <p:cBhvr additive="base">
                                        <p:cTn id="78" dur="500" fill="hold"/>
                                        <p:tgtEl>
                                          <p:spTgt spid="4123"/>
                                        </p:tgtEl>
                                        <p:attrNameLst>
                                          <p:attrName>ppt_x</p:attrName>
                                        </p:attrNameLst>
                                      </p:cBhvr>
                                      <p:tavLst>
                                        <p:tav tm="0">
                                          <p:val>
                                            <p:strVal val="#ppt_x"/>
                                          </p:val>
                                        </p:tav>
                                        <p:tav tm="100000">
                                          <p:val>
                                            <p:strVal val="#ppt_x"/>
                                          </p:val>
                                        </p:tav>
                                      </p:tavLst>
                                    </p:anim>
                                    <p:anim calcmode="lin" valueType="num">
                                      <p:cBhvr additive="base">
                                        <p:cTn id="79" dur="500" fill="hold"/>
                                        <p:tgtEl>
                                          <p:spTgt spid="4123"/>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4124"/>
                                        </p:tgtEl>
                                        <p:attrNameLst>
                                          <p:attrName>style.visibility</p:attrName>
                                        </p:attrNameLst>
                                      </p:cBhvr>
                                      <p:to>
                                        <p:strVal val="visible"/>
                                      </p:to>
                                    </p:set>
                                    <p:anim calcmode="lin" valueType="num">
                                      <p:cBhvr additive="base">
                                        <p:cTn id="84" dur="500" fill="hold"/>
                                        <p:tgtEl>
                                          <p:spTgt spid="4124"/>
                                        </p:tgtEl>
                                        <p:attrNameLst>
                                          <p:attrName>ppt_x</p:attrName>
                                        </p:attrNameLst>
                                      </p:cBhvr>
                                      <p:tavLst>
                                        <p:tav tm="0">
                                          <p:val>
                                            <p:strVal val="0-#ppt_w/2"/>
                                          </p:val>
                                        </p:tav>
                                        <p:tav tm="100000">
                                          <p:val>
                                            <p:strVal val="#ppt_x"/>
                                          </p:val>
                                        </p:tav>
                                      </p:tavLst>
                                    </p:anim>
                                    <p:anim calcmode="lin" valueType="num">
                                      <p:cBhvr additive="base">
                                        <p:cTn id="85" dur="500" fill="hold"/>
                                        <p:tgtEl>
                                          <p:spTgt spid="4124"/>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nodeType="clickEffect">
                                  <p:stCondLst>
                                    <p:cond delay="0"/>
                                  </p:stCondLst>
                                  <p:childTnLst>
                                    <p:set>
                                      <p:cBhvr>
                                        <p:cTn id="89" dur="1" fill="hold">
                                          <p:stCondLst>
                                            <p:cond delay="0"/>
                                          </p:stCondLst>
                                        </p:cTn>
                                        <p:tgtEl>
                                          <p:spTgt spid="4130"/>
                                        </p:tgtEl>
                                        <p:attrNameLst>
                                          <p:attrName>style.visibility</p:attrName>
                                        </p:attrNameLst>
                                      </p:cBhvr>
                                      <p:to>
                                        <p:strVal val="visible"/>
                                      </p:to>
                                    </p:set>
                                    <p:animEffect transition="in" filter="dissolve">
                                      <p:cBhvr>
                                        <p:cTn id="90" dur="500"/>
                                        <p:tgtEl>
                                          <p:spTgt spid="4130"/>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2" fill="hold" grpId="0" nodeType="clickEffect">
                                  <p:stCondLst>
                                    <p:cond delay="0"/>
                                  </p:stCondLst>
                                  <p:childTnLst>
                                    <p:set>
                                      <p:cBhvr>
                                        <p:cTn id="94" dur="1" fill="hold">
                                          <p:stCondLst>
                                            <p:cond delay="0"/>
                                          </p:stCondLst>
                                        </p:cTn>
                                        <p:tgtEl>
                                          <p:spTgt spid="4126"/>
                                        </p:tgtEl>
                                        <p:attrNameLst>
                                          <p:attrName>style.visibility</p:attrName>
                                        </p:attrNameLst>
                                      </p:cBhvr>
                                      <p:to>
                                        <p:strVal val="visible"/>
                                      </p:to>
                                    </p:set>
                                    <p:anim calcmode="lin" valueType="num">
                                      <p:cBhvr additive="base">
                                        <p:cTn id="95" dur="500" fill="hold"/>
                                        <p:tgtEl>
                                          <p:spTgt spid="4126"/>
                                        </p:tgtEl>
                                        <p:attrNameLst>
                                          <p:attrName>ppt_x</p:attrName>
                                        </p:attrNameLst>
                                      </p:cBhvr>
                                      <p:tavLst>
                                        <p:tav tm="0">
                                          <p:val>
                                            <p:strVal val="1+#ppt_w/2"/>
                                          </p:val>
                                        </p:tav>
                                        <p:tav tm="100000">
                                          <p:val>
                                            <p:strVal val="#ppt_x"/>
                                          </p:val>
                                        </p:tav>
                                      </p:tavLst>
                                    </p:anim>
                                    <p:anim calcmode="lin" valueType="num">
                                      <p:cBhvr additive="base">
                                        <p:cTn id="96" dur="500" fill="hold"/>
                                        <p:tgtEl>
                                          <p:spTgt spid="4126"/>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4127"/>
                                        </p:tgtEl>
                                        <p:attrNameLst>
                                          <p:attrName>style.visibility</p:attrName>
                                        </p:attrNameLst>
                                      </p:cBhvr>
                                      <p:to>
                                        <p:strVal val="visible"/>
                                      </p:to>
                                    </p:set>
                                    <p:anim calcmode="lin" valueType="num">
                                      <p:cBhvr additive="base">
                                        <p:cTn id="101" dur="500" fill="hold"/>
                                        <p:tgtEl>
                                          <p:spTgt spid="4127"/>
                                        </p:tgtEl>
                                        <p:attrNameLst>
                                          <p:attrName>ppt_x</p:attrName>
                                        </p:attrNameLst>
                                      </p:cBhvr>
                                      <p:tavLst>
                                        <p:tav tm="0">
                                          <p:val>
                                            <p:strVal val="#ppt_x"/>
                                          </p:val>
                                        </p:tav>
                                        <p:tav tm="100000">
                                          <p:val>
                                            <p:strVal val="#ppt_x"/>
                                          </p:val>
                                        </p:tav>
                                      </p:tavLst>
                                    </p:anim>
                                    <p:anim calcmode="lin" valueType="num">
                                      <p:cBhvr additive="base">
                                        <p:cTn id="102" dur="500" fill="hold"/>
                                        <p:tgtEl>
                                          <p:spTgt spid="4127"/>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1" fill="hold" grpId="0" nodeType="clickEffect">
                                  <p:stCondLst>
                                    <p:cond delay="0"/>
                                  </p:stCondLst>
                                  <p:childTnLst>
                                    <p:set>
                                      <p:cBhvr>
                                        <p:cTn id="106" dur="1" fill="hold">
                                          <p:stCondLst>
                                            <p:cond delay="0"/>
                                          </p:stCondLst>
                                        </p:cTn>
                                        <p:tgtEl>
                                          <p:spTgt spid="4128"/>
                                        </p:tgtEl>
                                        <p:attrNameLst>
                                          <p:attrName>style.visibility</p:attrName>
                                        </p:attrNameLst>
                                      </p:cBhvr>
                                      <p:to>
                                        <p:strVal val="visible"/>
                                      </p:to>
                                    </p:set>
                                    <p:anim calcmode="lin" valueType="num">
                                      <p:cBhvr additive="base">
                                        <p:cTn id="107" dur="500" fill="hold"/>
                                        <p:tgtEl>
                                          <p:spTgt spid="4128"/>
                                        </p:tgtEl>
                                        <p:attrNameLst>
                                          <p:attrName>ppt_x</p:attrName>
                                        </p:attrNameLst>
                                      </p:cBhvr>
                                      <p:tavLst>
                                        <p:tav tm="0">
                                          <p:val>
                                            <p:strVal val="#ppt_x"/>
                                          </p:val>
                                        </p:tav>
                                        <p:tav tm="100000">
                                          <p:val>
                                            <p:strVal val="#ppt_x"/>
                                          </p:val>
                                        </p:tav>
                                      </p:tavLst>
                                    </p:anim>
                                    <p:anim calcmode="lin" valueType="num">
                                      <p:cBhvr additive="base">
                                        <p:cTn id="108" dur="500" fill="hold"/>
                                        <p:tgtEl>
                                          <p:spTgt spid="41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utoUpdateAnimBg="0"/>
      <p:bldP spid="4100" grpId="0" autoUpdateAnimBg="0" build="p"/>
      <p:bldP spid="4102" grpId="0" autoUpdateAnimBg="0"/>
      <p:bldP spid="4103" grpId="0" autoUpdateAnimBg="0"/>
      <p:bldP spid="4104" grpId="0" autoUpdateAnimBg="0"/>
      <p:bldP spid="4105" grpId="0" autoUpdateAnimBg="0"/>
      <p:bldP spid="4106" grpId="0" autoUpdateAnimBg="0"/>
      <p:bldP spid="4107" grpId="0" autoUpdateAnimBg="0"/>
      <p:bldP spid="4120" grpId="0" autoUpdateAnimBg="0"/>
      <p:bldP spid="4122" grpId="0" autoUpdateAnimBg="0"/>
      <p:bldP spid="4123" grpId="0" autoUpdateAnimBg="0"/>
      <p:bldP spid="4124" grpId="0" autoUpdateAnimBg="0"/>
      <p:bldP spid="4126" grpId="0" autoUpdateAnimBg="0"/>
      <p:bldP spid="4127" grpId="0" autoUpdateAnimBg="0"/>
      <p:bldP spid="4128"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457200" y="304800"/>
            <a:ext cx="4267200" cy="609600"/>
          </a:xfrm>
        </p:spPr>
        <p:txBody>
          <a:bodyPr/>
          <a:lstStyle/>
          <a:p>
            <a:pPr eaLnBrk="1" hangingPunct="1">
              <a:buFontTx/>
              <a:buNone/>
            </a:pPr>
            <a:r>
              <a:rPr lang="en-US" altLang="zh-CN" b="1" dirty="0" smtClean="0">
                <a:solidFill>
                  <a:srgbClr val="112B16"/>
                </a:solidFill>
                <a:ea typeface="楷体_GB2312" pitchFamily="49" charset="-122"/>
              </a:rPr>
              <a:t>3</a:t>
            </a:r>
            <a:r>
              <a:rPr lang="zh-CN" altLang="en-US" b="1" dirty="0" smtClean="0">
                <a:solidFill>
                  <a:srgbClr val="112B16"/>
                </a:solidFill>
                <a:latin typeface="华文楷体" panose="02010600040101010101" pitchFamily="2" charset="-122"/>
                <a:ea typeface="华文楷体" panose="02010600040101010101" pitchFamily="2" charset="-122"/>
              </a:rPr>
              <a:t>、 三相电路</a:t>
            </a:r>
            <a:endParaRPr lang="zh-CN" altLang="en-US" b="1" dirty="0" smtClean="0">
              <a:solidFill>
                <a:srgbClr val="112B16"/>
              </a:solidFill>
              <a:latin typeface="华文楷体" panose="02010600040101010101" pitchFamily="2" charset="-122"/>
              <a:ea typeface="华文楷体" panose="02010600040101010101" pitchFamily="2" charset="-122"/>
            </a:endParaRPr>
          </a:p>
        </p:txBody>
      </p:sp>
      <p:sp>
        <p:nvSpPr>
          <p:cNvPr id="6149" name="Text Box 5"/>
          <p:cNvSpPr txBox="1">
            <a:spLocks noChangeArrowheads="1"/>
          </p:cNvSpPr>
          <p:nvPr/>
        </p:nvSpPr>
        <p:spPr bwMode="auto">
          <a:xfrm>
            <a:off x="539750" y="1412875"/>
            <a:ext cx="2438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rgbClr val="FF0000"/>
                </a:solidFill>
                <a:latin typeface="华文楷体" panose="02010600040101010101" pitchFamily="2" charset="-122"/>
                <a:ea typeface="华文楷体" panose="02010600040101010101" pitchFamily="2" charset="-122"/>
              </a:rPr>
              <a:t>1)</a:t>
            </a:r>
            <a:r>
              <a:rPr lang="en-US" altLang="zh-CN" sz="2800" b="1" dirty="0">
                <a:solidFill>
                  <a:srgbClr val="660033"/>
                </a:solidFill>
                <a:latin typeface="华文楷体" panose="02010600040101010101" pitchFamily="2" charset="-122"/>
                <a:ea typeface="华文楷体" panose="02010600040101010101" pitchFamily="2" charset="-122"/>
              </a:rPr>
              <a:t> Y-Y</a:t>
            </a:r>
            <a:r>
              <a:rPr lang="zh-CN" altLang="en-US" sz="3200" b="1" dirty="0">
                <a:solidFill>
                  <a:srgbClr val="660033"/>
                </a:solidFill>
                <a:latin typeface="华文楷体" panose="02010600040101010101" pitchFamily="2" charset="-122"/>
                <a:ea typeface="华文楷体" panose="02010600040101010101" pitchFamily="2" charset="-122"/>
              </a:rPr>
              <a:t>连接</a:t>
            </a:r>
            <a:endParaRPr lang="zh-CN" altLang="en-US" sz="3600" b="1" dirty="0">
              <a:solidFill>
                <a:srgbClr val="660033"/>
              </a:solidFill>
              <a:latin typeface="华文楷体" panose="02010600040101010101" pitchFamily="2" charset="-122"/>
              <a:ea typeface="华文楷体" panose="02010600040101010101" pitchFamily="2" charset="-122"/>
            </a:endParaRPr>
          </a:p>
        </p:txBody>
      </p:sp>
      <p:sp>
        <p:nvSpPr>
          <p:cNvPr id="6150" name="Text Box 6"/>
          <p:cNvSpPr txBox="1">
            <a:spLocks noChangeArrowheads="1"/>
          </p:cNvSpPr>
          <p:nvPr/>
        </p:nvSpPr>
        <p:spPr bwMode="auto">
          <a:xfrm>
            <a:off x="6659563" y="1341438"/>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660033"/>
                </a:solidFill>
                <a:latin typeface="华文楷体" panose="02010600040101010101" pitchFamily="2" charset="-122"/>
                <a:ea typeface="华文楷体" panose="02010600040101010101" pitchFamily="2" charset="-122"/>
              </a:rPr>
              <a:t>三相四线系统</a:t>
            </a:r>
            <a:endParaRPr lang="zh-CN" altLang="en-US" b="1" dirty="0">
              <a:solidFill>
                <a:srgbClr val="660033"/>
              </a:solidFill>
              <a:latin typeface="华文楷体" panose="02010600040101010101" pitchFamily="2" charset="-122"/>
              <a:ea typeface="华文楷体" panose="02010600040101010101" pitchFamily="2" charset="-122"/>
            </a:endParaRPr>
          </a:p>
        </p:txBody>
      </p:sp>
      <p:sp>
        <p:nvSpPr>
          <p:cNvPr id="6151" name="Text Box 7"/>
          <p:cNvSpPr txBox="1">
            <a:spLocks noChangeArrowheads="1"/>
          </p:cNvSpPr>
          <p:nvPr/>
        </p:nvSpPr>
        <p:spPr bwMode="auto">
          <a:xfrm>
            <a:off x="3924300" y="13414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003300"/>
                </a:solidFill>
                <a:latin typeface="华文楷体" panose="02010600040101010101" pitchFamily="2" charset="-122"/>
                <a:ea typeface="华文楷体" panose="02010600040101010101" pitchFamily="2" charset="-122"/>
              </a:rPr>
              <a:t>三相三线系统</a:t>
            </a:r>
            <a:endParaRPr lang="zh-CN" altLang="en-US" dirty="0">
              <a:latin typeface="华文楷体" panose="02010600040101010101" pitchFamily="2" charset="-122"/>
              <a:ea typeface="华文楷体" panose="02010600040101010101" pitchFamily="2" charset="-122"/>
            </a:endParaRPr>
          </a:p>
        </p:txBody>
      </p:sp>
      <p:grpSp>
        <p:nvGrpSpPr>
          <p:cNvPr id="2" name="Group 8"/>
          <p:cNvGrpSpPr/>
          <p:nvPr/>
        </p:nvGrpSpPr>
        <p:grpSpPr bwMode="auto">
          <a:xfrm>
            <a:off x="1258888" y="1916113"/>
            <a:ext cx="7058025" cy="4248150"/>
            <a:chOff x="1156" y="346"/>
            <a:chExt cx="4446" cy="2676"/>
          </a:xfrm>
        </p:grpSpPr>
        <p:pic>
          <p:nvPicPr>
            <p:cNvPr id="23560" name="Picture 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06" y="436"/>
              <a:ext cx="1996" cy="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6" y="346"/>
              <a:ext cx="2132" cy="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2" name="Text Box 11"/>
            <p:cNvSpPr txBox="1">
              <a:spLocks noChangeArrowheads="1"/>
            </p:cNvSpPr>
            <p:nvPr/>
          </p:nvSpPr>
          <p:spPr bwMode="auto">
            <a:xfrm>
              <a:off x="4604" y="799"/>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Z</a:t>
              </a:r>
              <a:r>
                <a:rPr lang="en-US" altLang="zh-CN" b="1" baseline="-25000">
                  <a:solidFill>
                    <a:srgbClr val="FF0000"/>
                  </a:solidFill>
                </a:rPr>
                <a:t>A</a:t>
              </a:r>
              <a:endParaRPr lang="en-US" altLang="zh-CN" b="1" baseline="-25000">
                <a:solidFill>
                  <a:srgbClr val="FF0000"/>
                </a:solidFill>
              </a:endParaRPr>
            </a:p>
          </p:txBody>
        </p:sp>
        <p:sp>
          <p:nvSpPr>
            <p:cNvPr id="23563" name="Text Box 12"/>
            <p:cNvSpPr txBox="1">
              <a:spLocks noChangeArrowheads="1"/>
            </p:cNvSpPr>
            <p:nvPr/>
          </p:nvSpPr>
          <p:spPr bwMode="auto">
            <a:xfrm>
              <a:off x="3833" y="143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Z</a:t>
              </a:r>
              <a:r>
                <a:rPr lang="en-US" altLang="zh-CN" b="1" baseline="-25000">
                  <a:solidFill>
                    <a:srgbClr val="FF0000"/>
                  </a:solidFill>
                </a:rPr>
                <a:t>C</a:t>
              </a:r>
              <a:endParaRPr lang="en-US" altLang="zh-CN" b="1" baseline="-25000">
                <a:solidFill>
                  <a:srgbClr val="FF0000"/>
                </a:solidFill>
              </a:endParaRPr>
            </a:p>
          </p:txBody>
        </p:sp>
        <p:sp>
          <p:nvSpPr>
            <p:cNvPr id="23564" name="Text Box 13"/>
            <p:cNvSpPr txBox="1">
              <a:spLocks noChangeArrowheads="1"/>
            </p:cNvSpPr>
            <p:nvPr/>
          </p:nvSpPr>
          <p:spPr bwMode="auto">
            <a:xfrm>
              <a:off x="4876" y="143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Z</a:t>
              </a:r>
              <a:r>
                <a:rPr lang="en-US" altLang="zh-CN" b="1" baseline="-25000">
                  <a:solidFill>
                    <a:srgbClr val="FF0000"/>
                  </a:solidFill>
                </a:rPr>
                <a:t>B</a:t>
              </a:r>
              <a:endParaRPr lang="en-US" altLang="zh-CN" b="1" baseline="-25000">
                <a:solidFill>
                  <a:srgbClr val="FF0000"/>
                </a:solidFill>
              </a:endParaRPr>
            </a:p>
          </p:txBody>
        </p:sp>
        <p:sp>
          <p:nvSpPr>
            <p:cNvPr id="23565" name="Text Box 14"/>
            <p:cNvSpPr txBox="1">
              <a:spLocks noChangeArrowheads="1"/>
            </p:cNvSpPr>
            <p:nvPr/>
          </p:nvSpPr>
          <p:spPr bwMode="auto">
            <a:xfrm>
              <a:off x="1791" y="799"/>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u</a:t>
              </a:r>
              <a:r>
                <a:rPr lang="en-US" altLang="zh-CN" b="1" baseline="-25000">
                  <a:solidFill>
                    <a:srgbClr val="FF0000"/>
                  </a:solidFill>
                </a:rPr>
                <a:t>A</a:t>
              </a:r>
              <a:endParaRPr lang="en-US" altLang="zh-CN">
                <a:solidFill>
                  <a:srgbClr val="FF0000"/>
                </a:solidFill>
                <a:latin typeface="Tahoma" panose="020B0604030504040204" pitchFamily="34" charset="0"/>
              </a:endParaRPr>
            </a:p>
          </p:txBody>
        </p:sp>
        <p:sp>
          <p:nvSpPr>
            <p:cNvPr id="23566" name="Text Box 15"/>
            <p:cNvSpPr txBox="1">
              <a:spLocks noChangeArrowheads="1"/>
            </p:cNvSpPr>
            <p:nvPr/>
          </p:nvSpPr>
          <p:spPr bwMode="auto">
            <a:xfrm>
              <a:off x="1429" y="1389"/>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u</a:t>
              </a:r>
              <a:r>
                <a:rPr lang="en-US" altLang="zh-CN" b="1" baseline="-25000">
                  <a:solidFill>
                    <a:srgbClr val="FF0000"/>
                  </a:solidFill>
                </a:rPr>
                <a:t>C</a:t>
              </a:r>
              <a:endParaRPr lang="en-US" altLang="zh-CN">
                <a:solidFill>
                  <a:srgbClr val="FF0000"/>
                </a:solidFill>
                <a:latin typeface="Tahoma" panose="020B0604030504040204" pitchFamily="34" charset="0"/>
              </a:endParaRPr>
            </a:p>
          </p:txBody>
        </p:sp>
        <p:sp>
          <p:nvSpPr>
            <p:cNvPr id="23567" name="Text Box 16"/>
            <p:cNvSpPr txBox="1">
              <a:spLocks noChangeArrowheads="1"/>
            </p:cNvSpPr>
            <p:nvPr/>
          </p:nvSpPr>
          <p:spPr bwMode="auto">
            <a:xfrm>
              <a:off x="2744" y="1434"/>
              <a:ext cx="44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u</a:t>
              </a:r>
              <a:r>
                <a:rPr lang="en-US" altLang="zh-CN" b="1" baseline="-25000">
                  <a:solidFill>
                    <a:srgbClr val="FF0000"/>
                  </a:solidFill>
                </a:rPr>
                <a:t>B</a:t>
              </a:r>
              <a:endParaRPr lang="en-US" altLang="zh-CN">
                <a:solidFill>
                  <a:srgbClr val="FF0000"/>
                </a:solidFill>
                <a:latin typeface="Tahoma" panose="020B0604030504040204" pitchFamily="34" charset="0"/>
              </a:endParaRPr>
            </a:p>
            <a:p>
              <a:pPr eaLnBrk="1" hangingPunct="1"/>
              <a:endParaRPr lang="en-US" altLang="zh-CN">
                <a:solidFill>
                  <a:srgbClr val="FF0000"/>
                </a:solidFill>
                <a:latin typeface="Tahoma" panose="020B0604030504040204" pitchFamily="34" charset="0"/>
              </a:endParaRPr>
            </a:p>
          </p:txBody>
        </p:sp>
        <p:sp>
          <p:nvSpPr>
            <p:cNvPr id="23568" name="Line 17"/>
            <p:cNvSpPr>
              <a:spLocks noChangeShapeType="1"/>
            </p:cNvSpPr>
            <p:nvPr/>
          </p:nvSpPr>
          <p:spPr bwMode="auto">
            <a:xfrm flipV="1">
              <a:off x="2200" y="482"/>
              <a:ext cx="2358" cy="0"/>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69" name="Line 18"/>
            <p:cNvSpPr>
              <a:spLocks noChangeShapeType="1"/>
            </p:cNvSpPr>
            <p:nvPr/>
          </p:nvSpPr>
          <p:spPr bwMode="auto">
            <a:xfrm flipV="1">
              <a:off x="3152" y="3022"/>
              <a:ext cx="2359" cy="0"/>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0" name="Line 19"/>
            <p:cNvSpPr>
              <a:spLocks noChangeShapeType="1"/>
            </p:cNvSpPr>
            <p:nvPr/>
          </p:nvSpPr>
          <p:spPr bwMode="auto">
            <a:xfrm flipV="1">
              <a:off x="1292" y="2659"/>
              <a:ext cx="2404" cy="0"/>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1" name="Line 20"/>
            <p:cNvSpPr>
              <a:spLocks noChangeShapeType="1"/>
            </p:cNvSpPr>
            <p:nvPr/>
          </p:nvSpPr>
          <p:spPr bwMode="auto">
            <a:xfrm>
              <a:off x="3696" y="2160"/>
              <a:ext cx="0" cy="499"/>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2" name="Line 21"/>
            <p:cNvSpPr>
              <a:spLocks noChangeShapeType="1"/>
            </p:cNvSpPr>
            <p:nvPr/>
          </p:nvSpPr>
          <p:spPr bwMode="auto">
            <a:xfrm>
              <a:off x="1292" y="2115"/>
              <a:ext cx="0" cy="544"/>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3" name="Line 22"/>
            <p:cNvSpPr>
              <a:spLocks noChangeShapeType="1"/>
            </p:cNvSpPr>
            <p:nvPr/>
          </p:nvSpPr>
          <p:spPr bwMode="auto">
            <a:xfrm>
              <a:off x="3152" y="2160"/>
              <a:ext cx="0" cy="862"/>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4" name="Line 23"/>
            <p:cNvSpPr>
              <a:spLocks noChangeShapeType="1"/>
            </p:cNvSpPr>
            <p:nvPr/>
          </p:nvSpPr>
          <p:spPr bwMode="auto">
            <a:xfrm>
              <a:off x="5511" y="2160"/>
              <a:ext cx="0" cy="862"/>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148" name="Line 4"/>
          <p:cNvSpPr>
            <a:spLocks noChangeShapeType="1"/>
          </p:cNvSpPr>
          <p:nvPr/>
        </p:nvSpPr>
        <p:spPr bwMode="auto">
          <a:xfrm>
            <a:off x="2916238" y="3716338"/>
            <a:ext cx="3743325" cy="0"/>
          </a:xfrm>
          <a:prstGeom prst="line">
            <a:avLst/>
          </a:prstGeom>
          <a:noFill/>
          <a:ln w="38100">
            <a:solidFill>
              <a:srgbClr val="00800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9"/>
                                        </p:tgtEl>
                                        <p:attrNameLst>
                                          <p:attrName>style.visibility</p:attrName>
                                        </p:attrNameLst>
                                      </p:cBhvr>
                                      <p:to>
                                        <p:strVal val="visible"/>
                                      </p:to>
                                    </p:set>
                                    <p:anim calcmode="lin" valueType="num">
                                      <p:cBhvr additive="base">
                                        <p:cTn id="13" dur="500" fill="hold"/>
                                        <p:tgtEl>
                                          <p:spTgt spid="6149"/>
                                        </p:tgtEl>
                                        <p:attrNameLst>
                                          <p:attrName>ppt_x</p:attrName>
                                        </p:attrNameLst>
                                      </p:cBhvr>
                                      <p:tavLst>
                                        <p:tav tm="0">
                                          <p:val>
                                            <p:strVal val="0-#ppt_w/2"/>
                                          </p:val>
                                        </p:tav>
                                        <p:tav tm="100000">
                                          <p:val>
                                            <p:strVal val="#ppt_x"/>
                                          </p:val>
                                        </p:tav>
                                      </p:tavLst>
                                    </p:anim>
                                    <p:anim calcmode="lin" valueType="num">
                                      <p:cBhvr additive="base">
                                        <p:cTn id="14" dur="500" fill="hold"/>
                                        <p:tgtEl>
                                          <p:spTgt spid="614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6151"/>
                                        </p:tgtEl>
                                        <p:attrNameLst>
                                          <p:attrName>style.visibility</p:attrName>
                                        </p:attrNameLst>
                                      </p:cBhvr>
                                      <p:to>
                                        <p:strVal val="visible"/>
                                      </p:to>
                                    </p:set>
                                    <p:anim calcmode="lin" valueType="num">
                                      <p:cBhvr additive="base">
                                        <p:cTn id="24" dur="500" fill="hold"/>
                                        <p:tgtEl>
                                          <p:spTgt spid="6151"/>
                                        </p:tgtEl>
                                        <p:attrNameLst>
                                          <p:attrName>ppt_x</p:attrName>
                                        </p:attrNameLst>
                                      </p:cBhvr>
                                      <p:tavLst>
                                        <p:tav tm="0">
                                          <p:val>
                                            <p:strVal val="#ppt_x"/>
                                          </p:val>
                                        </p:tav>
                                        <p:tav tm="100000">
                                          <p:val>
                                            <p:strVal val="#ppt_x"/>
                                          </p:val>
                                        </p:tav>
                                      </p:tavLst>
                                    </p:anim>
                                    <p:anim calcmode="lin" valueType="num">
                                      <p:cBhvr additive="base">
                                        <p:cTn id="25" dur="500" fill="hold"/>
                                        <p:tgtEl>
                                          <p:spTgt spid="6151"/>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repeatCount="3000" fill="hold" grpId="0" nodeType="clickEffect">
                                  <p:stCondLst>
                                    <p:cond delay="0"/>
                                  </p:stCondLst>
                                  <p:childTnLst>
                                    <p:set>
                                      <p:cBhvr>
                                        <p:cTn id="29" dur="1" fill="hold">
                                          <p:stCondLst>
                                            <p:cond delay="0"/>
                                          </p:stCondLst>
                                        </p:cTn>
                                        <p:tgtEl>
                                          <p:spTgt spid="6148"/>
                                        </p:tgtEl>
                                        <p:attrNameLst>
                                          <p:attrName>style.visibility</p:attrName>
                                        </p:attrNameLst>
                                      </p:cBhvr>
                                      <p:to>
                                        <p:strVal val="visible"/>
                                      </p:to>
                                    </p:set>
                                    <p:anim calcmode="lin" valueType="num">
                                      <p:cBhvr>
                                        <p:cTn id="30" dur="1000" fill="hold"/>
                                        <p:tgtEl>
                                          <p:spTgt spid="6148"/>
                                        </p:tgtEl>
                                        <p:attrNameLst>
                                          <p:attrName>ppt_w</p:attrName>
                                        </p:attrNameLst>
                                      </p:cBhvr>
                                      <p:tavLst>
                                        <p:tav tm="0">
                                          <p:val>
                                            <p:fltVal val="0"/>
                                          </p:val>
                                        </p:tav>
                                        <p:tav tm="100000">
                                          <p:val>
                                            <p:strVal val="#ppt_w"/>
                                          </p:val>
                                        </p:tav>
                                      </p:tavLst>
                                    </p:anim>
                                    <p:anim calcmode="lin" valueType="num">
                                      <p:cBhvr>
                                        <p:cTn id="31" dur="1000" fill="hold"/>
                                        <p:tgtEl>
                                          <p:spTgt spid="6148"/>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6150"/>
                                        </p:tgtEl>
                                        <p:attrNameLst>
                                          <p:attrName>style.visibility</p:attrName>
                                        </p:attrNameLst>
                                      </p:cBhvr>
                                      <p:to>
                                        <p:strVal val="visible"/>
                                      </p:to>
                                    </p:set>
                                    <p:anim calcmode="lin" valueType="num">
                                      <p:cBhvr additive="base">
                                        <p:cTn id="36" dur="500" fill="hold"/>
                                        <p:tgtEl>
                                          <p:spTgt spid="6150"/>
                                        </p:tgtEl>
                                        <p:attrNameLst>
                                          <p:attrName>ppt_x</p:attrName>
                                        </p:attrNameLst>
                                      </p:cBhvr>
                                      <p:tavLst>
                                        <p:tav tm="0">
                                          <p:val>
                                            <p:strVal val="1+#ppt_w/2"/>
                                          </p:val>
                                        </p:tav>
                                        <p:tav tm="100000">
                                          <p:val>
                                            <p:strVal val="#ppt_x"/>
                                          </p:val>
                                        </p:tav>
                                      </p:tavLst>
                                    </p:anim>
                                    <p:anim calcmode="lin" valueType="num">
                                      <p:cBhvr additive="base">
                                        <p:cTn id="37" dur="500" fill="hold"/>
                                        <p:tgtEl>
                                          <p:spTgt spid="61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utoUpdateAnimBg="0" build="p"/>
      <p:bldP spid="6149" grpId="0" autoUpdateAnimBg="0"/>
      <p:bldP spid="6150" grpId="0" autoUpdateAnimBg="0"/>
      <p:bldP spid="6151" grpId="0" autoUpdateAnimBg="0"/>
      <p:bldP spid="6148"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609600"/>
            <a:ext cx="3810000" cy="685800"/>
          </a:xfrm>
        </p:spPr>
        <p:txBody>
          <a:bodyPr/>
          <a:lstStyle/>
          <a:p>
            <a:pPr eaLnBrk="1" hangingPunct="1"/>
            <a:r>
              <a:rPr lang="en-US" altLang="zh-CN" sz="3200" b="1" dirty="0" smtClean="0">
                <a:solidFill>
                  <a:srgbClr val="FF0000"/>
                </a:solidFill>
                <a:latin typeface="华文楷体" panose="02010600040101010101" pitchFamily="2" charset="-122"/>
                <a:ea typeface="华文楷体" panose="02010600040101010101" pitchFamily="2" charset="-122"/>
              </a:rPr>
              <a:t>2)    </a:t>
            </a:r>
            <a:r>
              <a:rPr lang="en-US" altLang="zh-CN" sz="3200" b="1" dirty="0" smtClean="0">
                <a:solidFill>
                  <a:srgbClr val="112B16"/>
                </a:solidFill>
                <a:latin typeface="华文楷体" panose="02010600040101010101" pitchFamily="2" charset="-122"/>
                <a:ea typeface="华文楷体" panose="02010600040101010101" pitchFamily="2" charset="-122"/>
              </a:rPr>
              <a:t>Y-△</a:t>
            </a:r>
            <a:r>
              <a:rPr lang="zh-CN" altLang="en-US" sz="3200" b="1" dirty="0" smtClean="0">
                <a:solidFill>
                  <a:srgbClr val="112B16"/>
                </a:solidFill>
                <a:latin typeface="华文楷体" panose="02010600040101010101" pitchFamily="2" charset="-122"/>
                <a:ea typeface="华文楷体" panose="02010600040101010101" pitchFamily="2" charset="-122"/>
              </a:rPr>
              <a:t>连接</a:t>
            </a:r>
            <a:endParaRPr lang="zh-CN" altLang="en-US" sz="3200" b="1" dirty="0" smtClean="0">
              <a:solidFill>
                <a:srgbClr val="112B16"/>
              </a:solidFill>
              <a:latin typeface="华文楷体" panose="02010600040101010101" pitchFamily="2" charset="-122"/>
              <a:ea typeface="华文楷体" panose="02010600040101010101" pitchFamily="2" charset="-122"/>
            </a:endParaRPr>
          </a:p>
        </p:txBody>
      </p:sp>
      <p:grpSp>
        <p:nvGrpSpPr>
          <p:cNvPr id="2" name="Group 4"/>
          <p:cNvGrpSpPr/>
          <p:nvPr/>
        </p:nvGrpSpPr>
        <p:grpSpPr bwMode="auto">
          <a:xfrm>
            <a:off x="1042988" y="1484313"/>
            <a:ext cx="7275512" cy="4248150"/>
            <a:chOff x="974" y="256"/>
            <a:chExt cx="4583" cy="2676"/>
          </a:xfrm>
        </p:grpSpPr>
        <p:pic>
          <p:nvPicPr>
            <p:cNvPr id="24580"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70" y="527"/>
              <a:ext cx="2087" cy="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4" y="256"/>
              <a:ext cx="2132" cy="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ext Box 7"/>
            <p:cNvSpPr txBox="1">
              <a:spLocks noChangeArrowheads="1"/>
            </p:cNvSpPr>
            <p:nvPr/>
          </p:nvSpPr>
          <p:spPr bwMode="auto">
            <a:xfrm>
              <a:off x="4967" y="1117"/>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Z</a:t>
              </a:r>
              <a:r>
                <a:rPr lang="en-US" altLang="zh-CN" b="1" baseline="-25000">
                  <a:solidFill>
                    <a:srgbClr val="FF0000"/>
                  </a:solidFill>
                </a:rPr>
                <a:t>A</a:t>
              </a:r>
              <a:endParaRPr lang="en-US" altLang="zh-CN" b="1" baseline="-25000">
                <a:solidFill>
                  <a:srgbClr val="FF0000"/>
                </a:solidFill>
              </a:endParaRPr>
            </a:p>
          </p:txBody>
        </p:sp>
        <p:sp>
          <p:nvSpPr>
            <p:cNvPr id="24583" name="Text Box 8"/>
            <p:cNvSpPr txBox="1">
              <a:spLocks noChangeArrowheads="1"/>
            </p:cNvSpPr>
            <p:nvPr/>
          </p:nvSpPr>
          <p:spPr bwMode="auto">
            <a:xfrm>
              <a:off x="3606" y="116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Z</a:t>
              </a:r>
              <a:r>
                <a:rPr lang="en-US" altLang="zh-CN" b="1" baseline="-25000">
                  <a:solidFill>
                    <a:srgbClr val="FF0000"/>
                  </a:solidFill>
                </a:rPr>
                <a:t>C</a:t>
              </a:r>
              <a:endParaRPr lang="en-US" altLang="zh-CN" b="1" baseline="-25000">
                <a:solidFill>
                  <a:srgbClr val="FF0000"/>
                </a:solidFill>
              </a:endParaRPr>
            </a:p>
          </p:txBody>
        </p:sp>
        <p:sp>
          <p:nvSpPr>
            <p:cNvPr id="24584" name="Text Box 9"/>
            <p:cNvSpPr txBox="1">
              <a:spLocks noChangeArrowheads="1"/>
            </p:cNvSpPr>
            <p:nvPr/>
          </p:nvSpPr>
          <p:spPr bwMode="auto">
            <a:xfrm>
              <a:off x="4286" y="1752"/>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Z</a:t>
              </a:r>
              <a:r>
                <a:rPr lang="en-US" altLang="zh-CN" b="1" baseline="-25000">
                  <a:solidFill>
                    <a:srgbClr val="FF0000"/>
                  </a:solidFill>
                </a:rPr>
                <a:t>B</a:t>
              </a:r>
              <a:endParaRPr lang="en-US" altLang="zh-CN" b="1" baseline="-25000">
                <a:solidFill>
                  <a:srgbClr val="FF0000"/>
                </a:solidFill>
              </a:endParaRPr>
            </a:p>
          </p:txBody>
        </p:sp>
        <p:sp>
          <p:nvSpPr>
            <p:cNvPr id="24585" name="Text Box 10"/>
            <p:cNvSpPr txBox="1">
              <a:spLocks noChangeArrowheads="1"/>
            </p:cNvSpPr>
            <p:nvPr/>
          </p:nvSpPr>
          <p:spPr bwMode="auto">
            <a:xfrm>
              <a:off x="1609" y="709"/>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u</a:t>
              </a:r>
              <a:r>
                <a:rPr lang="en-US" altLang="zh-CN" b="1" baseline="-25000">
                  <a:solidFill>
                    <a:srgbClr val="FF0000"/>
                  </a:solidFill>
                </a:rPr>
                <a:t>A</a:t>
              </a:r>
              <a:endParaRPr lang="en-US" altLang="zh-CN">
                <a:solidFill>
                  <a:srgbClr val="FF0000"/>
                </a:solidFill>
                <a:latin typeface="Tahoma" panose="020B0604030504040204" pitchFamily="34" charset="0"/>
              </a:endParaRPr>
            </a:p>
          </p:txBody>
        </p:sp>
        <p:sp>
          <p:nvSpPr>
            <p:cNvPr id="24586" name="Text Box 11"/>
            <p:cNvSpPr txBox="1">
              <a:spLocks noChangeArrowheads="1"/>
            </p:cNvSpPr>
            <p:nvPr/>
          </p:nvSpPr>
          <p:spPr bwMode="auto">
            <a:xfrm>
              <a:off x="1247" y="1299"/>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u</a:t>
              </a:r>
              <a:r>
                <a:rPr lang="en-US" altLang="zh-CN" b="1" baseline="-25000">
                  <a:solidFill>
                    <a:srgbClr val="FF0000"/>
                  </a:solidFill>
                </a:rPr>
                <a:t>C</a:t>
              </a:r>
              <a:endParaRPr lang="en-US" altLang="zh-CN">
                <a:solidFill>
                  <a:srgbClr val="FF0000"/>
                </a:solidFill>
                <a:latin typeface="Tahoma" panose="020B0604030504040204" pitchFamily="34" charset="0"/>
              </a:endParaRPr>
            </a:p>
          </p:txBody>
        </p:sp>
        <p:sp>
          <p:nvSpPr>
            <p:cNvPr id="24587" name="Text Box 12"/>
            <p:cNvSpPr txBox="1">
              <a:spLocks noChangeArrowheads="1"/>
            </p:cNvSpPr>
            <p:nvPr/>
          </p:nvSpPr>
          <p:spPr bwMode="auto">
            <a:xfrm>
              <a:off x="2562" y="1344"/>
              <a:ext cx="44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u</a:t>
              </a:r>
              <a:r>
                <a:rPr lang="en-US" altLang="zh-CN" b="1" baseline="-25000">
                  <a:solidFill>
                    <a:srgbClr val="FF0000"/>
                  </a:solidFill>
                </a:rPr>
                <a:t>B</a:t>
              </a:r>
              <a:endParaRPr lang="en-US" altLang="zh-CN">
                <a:solidFill>
                  <a:srgbClr val="FF0000"/>
                </a:solidFill>
                <a:latin typeface="Tahoma" panose="020B0604030504040204" pitchFamily="34" charset="0"/>
              </a:endParaRPr>
            </a:p>
            <a:p>
              <a:pPr eaLnBrk="1" hangingPunct="1"/>
              <a:endParaRPr lang="en-US" altLang="zh-CN">
                <a:solidFill>
                  <a:srgbClr val="FF0000"/>
                </a:solidFill>
                <a:latin typeface="Tahoma" panose="020B0604030504040204" pitchFamily="34" charset="0"/>
              </a:endParaRPr>
            </a:p>
          </p:txBody>
        </p:sp>
        <p:sp>
          <p:nvSpPr>
            <p:cNvPr id="24588" name="Line 13"/>
            <p:cNvSpPr>
              <a:spLocks noChangeShapeType="1"/>
            </p:cNvSpPr>
            <p:nvPr/>
          </p:nvSpPr>
          <p:spPr bwMode="auto">
            <a:xfrm flipV="1">
              <a:off x="2018" y="391"/>
              <a:ext cx="2404" cy="0"/>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89" name="Line 14"/>
            <p:cNvSpPr>
              <a:spLocks noChangeShapeType="1"/>
            </p:cNvSpPr>
            <p:nvPr/>
          </p:nvSpPr>
          <p:spPr bwMode="auto">
            <a:xfrm flipV="1">
              <a:off x="2971" y="2931"/>
              <a:ext cx="2494" cy="0"/>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90" name="Line 15"/>
            <p:cNvSpPr>
              <a:spLocks noChangeShapeType="1"/>
            </p:cNvSpPr>
            <p:nvPr/>
          </p:nvSpPr>
          <p:spPr bwMode="auto">
            <a:xfrm flipV="1">
              <a:off x="1110" y="2568"/>
              <a:ext cx="2450" cy="1"/>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91" name="Line 16"/>
            <p:cNvSpPr>
              <a:spLocks noChangeShapeType="1"/>
            </p:cNvSpPr>
            <p:nvPr/>
          </p:nvSpPr>
          <p:spPr bwMode="auto">
            <a:xfrm>
              <a:off x="4422" y="391"/>
              <a:ext cx="0" cy="318"/>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92" name="Line 17"/>
            <p:cNvSpPr>
              <a:spLocks noChangeShapeType="1"/>
            </p:cNvSpPr>
            <p:nvPr/>
          </p:nvSpPr>
          <p:spPr bwMode="auto">
            <a:xfrm>
              <a:off x="1111" y="2024"/>
              <a:ext cx="0" cy="544"/>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93" name="Line 18"/>
            <p:cNvSpPr>
              <a:spLocks noChangeShapeType="1"/>
            </p:cNvSpPr>
            <p:nvPr/>
          </p:nvSpPr>
          <p:spPr bwMode="auto">
            <a:xfrm>
              <a:off x="2970" y="2070"/>
              <a:ext cx="0" cy="862"/>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94" name="Line 19"/>
            <p:cNvSpPr>
              <a:spLocks noChangeShapeType="1"/>
            </p:cNvSpPr>
            <p:nvPr/>
          </p:nvSpPr>
          <p:spPr bwMode="auto">
            <a:xfrm>
              <a:off x="5465" y="2069"/>
              <a:ext cx="0" cy="862"/>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95" name="Line 20"/>
            <p:cNvSpPr>
              <a:spLocks noChangeShapeType="1"/>
            </p:cNvSpPr>
            <p:nvPr/>
          </p:nvSpPr>
          <p:spPr bwMode="auto">
            <a:xfrm>
              <a:off x="3560" y="2115"/>
              <a:ext cx="0" cy="453"/>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0-#ppt_w/2"/>
                                          </p:val>
                                        </p:tav>
                                        <p:tav tm="100000">
                                          <p:val>
                                            <p:strVal val="#ppt_x"/>
                                          </p:val>
                                        </p:tav>
                                      </p:tavLst>
                                    </p:anim>
                                    <p:anim calcmode="lin" valueType="num">
                                      <p:cBhvr additive="base">
                                        <p:cTn id="8" dur="500" fill="hold"/>
                                        <p:tgtEl>
                                          <p:spTgt spid="71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620713"/>
            <a:ext cx="3810000" cy="609600"/>
          </a:xfrm>
        </p:spPr>
        <p:txBody>
          <a:bodyPr/>
          <a:lstStyle/>
          <a:p>
            <a:pPr eaLnBrk="1" hangingPunct="1"/>
            <a:r>
              <a:rPr lang="en-US" altLang="zh-CN" sz="3200" b="1" dirty="0" smtClean="0">
                <a:solidFill>
                  <a:srgbClr val="FF0000"/>
                </a:solidFill>
                <a:latin typeface="华文楷体" panose="02010600040101010101" pitchFamily="2" charset="-122"/>
                <a:ea typeface="华文楷体" panose="02010600040101010101" pitchFamily="2" charset="-122"/>
              </a:rPr>
              <a:t>3)    </a:t>
            </a:r>
            <a:r>
              <a:rPr lang="en-US" altLang="zh-CN" sz="3200" b="1" dirty="0" smtClean="0">
                <a:solidFill>
                  <a:srgbClr val="112B16"/>
                </a:solidFill>
                <a:latin typeface="华文楷体" panose="02010600040101010101" pitchFamily="2" charset="-122"/>
                <a:ea typeface="华文楷体" panose="02010600040101010101" pitchFamily="2" charset="-122"/>
                <a:sym typeface="Symbol" panose="05050102010706020507" pitchFamily="18" charset="2"/>
              </a:rPr>
              <a:t>- </a:t>
            </a:r>
            <a:r>
              <a:rPr lang="zh-CN" altLang="en-US" sz="3200" b="1" dirty="0" smtClean="0">
                <a:solidFill>
                  <a:srgbClr val="112B16"/>
                </a:solidFill>
                <a:latin typeface="华文楷体" panose="02010600040101010101" pitchFamily="2" charset="-122"/>
                <a:ea typeface="华文楷体" panose="02010600040101010101" pitchFamily="2" charset="-122"/>
              </a:rPr>
              <a:t>连接</a:t>
            </a:r>
            <a:endParaRPr lang="zh-CN" altLang="en-US" sz="3200" b="1" dirty="0" smtClean="0">
              <a:solidFill>
                <a:srgbClr val="112B16"/>
              </a:solidFill>
              <a:latin typeface="华文楷体" panose="02010600040101010101" pitchFamily="2" charset="-122"/>
              <a:ea typeface="华文楷体" panose="02010600040101010101" pitchFamily="2" charset="-122"/>
            </a:endParaRPr>
          </a:p>
        </p:txBody>
      </p:sp>
      <p:grpSp>
        <p:nvGrpSpPr>
          <p:cNvPr id="2" name="Group 4"/>
          <p:cNvGrpSpPr/>
          <p:nvPr/>
        </p:nvGrpSpPr>
        <p:grpSpPr bwMode="auto">
          <a:xfrm>
            <a:off x="971550" y="1484313"/>
            <a:ext cx="7345363" cy="4033837"/>
            <a:chOff x="612" y="390"/>
            <a:chExt cx="4627" cy="2541"/>
          </a:xfrm>
        </p:grpSpPr>
        <p:pic>
          <p:nvPicPr>
            <p:cNvPr id="25604"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2" y="709"/>
              <a:ext cx="2268" cy="1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2" y="527"/>
              <a:ext cx="2087" cy="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Text Box 7"/>
            <p:cNvSpPr txBox="1">
              <a:spLocks noChangeArrowheads="1"/>
            </p:cNvSpPr>
            <p:nvPr/>
          </p:nvSpPr>
          <p:spPr bwMode="auto">
            <a:xfrm>
              <a:off x="4650" y="111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Z</a:t>
              </a:r>
              <a:r>
                <a:rPr lang="en-US" altLang="zh-CN" b="1" baseline="-25000">
                  <a:solidFill>
                    <a:srgbClr val="FF0000"/>
                  </a:solidFill>
                </a:rPr>
                <a:t>A</a:t>
              </a:r>
              <a:endParaRPr lang="en-US" altLang="zh-CN" b="1" baseline="-25000">
                <a:solidFill>
                  <a:srgbClr val="FF0000"/>
                </a:solidFill>
              </a:endParaRPr>
            </a:p>
          </p:txBody>
        </p:sp>
        <p:sp>
          <p:nvSpPr>
            <p:cNvPr id="25607" name="Text Box 8"/>
            <p:cNvSpPr txBox="1">
              <a:spLocks noChangeArrowheads="1"/>
            </p:cNvSpPr>
            <p:nvPr/>
          </p:nvSpPr>
          <p:spPr bwMode="auto">
            <a:xfrm>
              <a:off x="3289" y="1161"/>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Z</a:t>
              </a:r>
              <a:r>
                <a:rPr lang="en-US" altLang="zh-CN" b="1" baseline="-25000">
                  <a:solidFill>
                    <a:srgbClr val="FF0000"/>
                  </a:solidFill>
                </a:rPr>
                <a:t>C</a:t>
              </a:r>
              <a:endParaRPr lang="en-US" altLang="zh-CN" b="1" baseline="-25000">
                <a:solidFill>
                  <a:srgbClr val="FF0000"/>
                </a:solidFill>
              </a:endParaRPr>
            </a:p>
          </p:txBody>
        </p:sp>
        <p:sp>
          <p:nvSpPr>
            <p:cNvPr id="25608" name="Text Box 9"/>
            <p:cNvSpPr txBox="1">
              <a:spLocks noChangeArrowheads="1"/>
            </p:cNvSpPr>
            <p:nvPr/>
          </p:nvSpPr>
          <p:spPr bwMode="auto">
            <a:xfrm>
              <a:off x="3969" y="1751"/>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Z</a:t>
              </a:r>
              <a:r>
                <a:rPr lang="en-US" altLang="zh-CN" b="1" baseline="-25000">
                  <a:solidFill>
                    <a:srgbClr val="FF0000"/>
                  </a:solidFill>
                </a:rPr>
                <a:t>B</a:t>
              </a:r>
              <a:endParaRPr lang="en-US" altLang="zh-CN" b="1" baseline="-25000">
                <a:solidFill>
                  <a:srgbClr val="FF0000"/>
                </a:solidFill>
              </a:endParaRPr>
            </a:p>
          </p:txBody>
        </p:sp>
        <p:sp>
          <p:nvSpPr>
            <p:cNvPr id="25609" name="Text Box 10"/>
            <p:cNvSpPr txBox="1">
              <a:spLocks noChangeArrowheads="1"/>
            </p:cNvSpPr>
            <p:nvPr/>
          </p:nvSpPr>
          <p:spPr bwMode="auto">
            <a:xfrm>
              <a:off x="2336" y="1071"/>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u</a:t>
              </a:r>
              <a:r>
                <a:rPr lang="en-US" altLang="zh-CN" b="1" baseline="-25000">
                  <a:solidFill>
                    <a:srgbClr val="FF0000"/>
                  </a:solidFill>
                </a:rPr>
                <a:t>A</a:t>
              </a:r>
              <a:endParaRPr lang="en-US" altLang="zh-CN">
                <a:solidFill>
                  <a:srgbClr val="FF0000"/>
                </a:solidFill>
                <a:latin typeface="Tahoma" panose="020B0604030504040204" pitchFamily="34" charset="0"/>
              </a:endParaRPr>
            </a:p>
          </p:txBody>
        </p:sp>
        <p:sp>
          <p:nvSpPr>
            <p:cNvPr id="25610" name="Text Box 11"/>
            <p:cNvSpPr txBox="1">
              <a:spLocks noChangeArrowheads="1"/>
            </p:cNvSpPr>
            <p:nvPr/>
          </p:nvSpPr>
          <p:spPr bwMode="auto">
            <a:xfrm>
              <a:off x="793" y="1071"/>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u</a:t>
              </a:r>
              <a:r>
                <a:rPr lang="en-US" altLang="zh-CN" b="1" baseline="-25000">
                  <a:solidFill>
                    <a:srgbClr val="FF0000"/>
                  </a:solidFill>
                </a:rPr>
                <a:t>C</a:t>
              </a:r>
              <a:endParaRPr lang="en-US" altLang="zh-CN">
                <a:solidFill>
                  <a:srgbClr val="FF0000"/>
                </a:solidFill>
                <a:latin typeface="Tahoma" panose="020B0604030504040204" pitchFamily="34" charset="0"/>
              </a:endParaRPr>
            </a:p>
          </p:txBody>
        </p:sp>
        <p:sp>
          <p:nvSpPr>
            <p:cNvPr id="25611" name="Text Box 12"/>
            <p:cNvSpPr txBox="1">
              <a:spLocks noChangeArrowheads="1"/>
            </p:cNvSpPr>
            <p:nvPr/>
          </p:nvSpPr>
          <p:spPr bwMode="auto">
            <a:xfrm>
              <a:off x="1565" y="2160"/>
              <a:ext cx="44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u</a:t>
              </a:r>
              <a:r>
                <a:rPr lang="en-US" altLang="zh-CN" b="1" baseline="-25000">
                  <a:solidFill>
                    <a:srgbClr val="FF0000"/>
                  </a:solidFill>
                </a:rPr>
                <a:t>B</a:t>
              </a:r>
              <a:endParaRPr lang="en-US" altLang="zh-CN">
                <a:solidFill>
                  <a:srgbClr val="FF0000"/>
                </a:solidFill>
                <a:latin typeface="Tahoma" panose="020B0604030504040204" pitchFamily="34" charset="0"/>
              </a:endParaRPr>
            </a:p>
            <a:p>
              <a:pPr eaLnBrk="1" hangingPunct="1"/>
              <a:endParaRPr lang="en-US" altLang="zh-CN">
                <a:solidFill>
                  <a:srgbClr val="FF0000"/>
                </a:solidFill>
                <a:latin typeface="Tahoma" panose="020B0604030504040204" pitchFamily="34" charset="0"/>
              </a:endParaRPr>
            </a:p>
          </p:txBody>
        </p:sp>
        <p:sp>
          <p:nvSpPr>
            <p:cNvPr id="25612" name="Line 13"/>
            <p:cNvSpPr>
              <a:spLocks noChangeShapeType="1"/>
            </p:cNvSpPr>
            <p:nvPr/>
          </p:nvSpPr>
          <p:spPr bwMode="auto">
            <a:xfrm flipV="1">
              <a:off x="1655" y="390"/>
              <a:ext cx="2450" cy="1"/>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3" name="Line 14"/>
            <p:cNvSpPr>
              <a:spLocks noChangeShapeType="1"/>
            </p:cNvSpPr>
            <p:nvPr/>
          </p:nvSpPr>
          <p:spPr bwMode="auto">
            <a:xfrm flipV="1">
              <a:off x="2654" y="2930"/>
              <a:ext cx="2494" cy="0"/>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4" name="Line 15"/>
            <p:cNvSpPr>
              <a:spLocks noChangeShapeType="1"/>
            </p:cNvSpPr>
            <p:nvPr/>
          </p:nvSpPr>
          <p:spPr bwMode="auto">
            <a:xfrm flipV="1">
              <a:off x="793" y="2567"/>
              <a:ext cx="2450" cy="1"/>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5" name="Line 16"/>
            <p:cNvSpPr>
              <a:spLocks noChangeShapeType="1"/>
            </p:cNvSpPr>
            <p:nvPr/>
          </p:nvSpPr>
          <p:spPr bwMode="auto">
            <a:xfrm>
              <a:off x="4105" y="390"/>
              <a:ext cx="0" cy="318"/>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6" name="Line 17"/>
            <p:cNvSpPr>
              <a:spLocks noChangeShapeType="1"/>
            </p:cNvSpPr>
            <p:nvPr/>
          </p:nvSpPr>
          <p:spPr bwMode="auto">
            <a:xfrm>
              <a:off x="794" y="2023"/>
              <a:ext cx="0" cy="544"/>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7" name="Line 18"/>
            <p:cNvSpPr>
              <a:spLocks noChangeShapeType="1"/>
            </p:cNvSpPr>
            <p:nvPr/>
          </p:nvSpPr>
          <p:spPr bwMode="auto">
            <a:xfrm>
              <a:off x="2653" y="2024"/>
              <a:ext cx="0" cy="907"/>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8" name="Line 19"/>
            <p:cNvSpPr>
              <a:spLocks noChangeShapeType="1"/>
            </p:cNvSpPr>
            <p:nvPr/>
          </p:nvSpPr>
          <p:spPr bwMode="auto">
            <a:xfrm>
              <a:off x="5148" y="2068"/>
              <a:ext cx="0" cy="862"/>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9" name="Line 20"/>
            <p:cNvSpPr>
              <a:spLocks noChangeShapeType="1"/>
            </p:cNvSpPr>
            <p:nvPr/>
          </p:nvSpPr>
          <p:spPr bwMode="auto">
            <a:xfrm>
              <a:off x="3243" y="2114"/>
              <a:ext cx="0" cy="453"/>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20" name="Line 21"/>
            <p:cNvSpPr>
              <a:spLocks noChangeShapeType="1"/>
            </p:cNvSpPr>
            <p:nvPr/>
          </p:nvSpPr>
          <p:spPr bwMode="auto">
            <a:xfrm>
              <a:off x="1655" y="391"/>
              <a:ext cx="0" cy="454"/>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0-#ppt_w/2"/>
                                          </p:val>
                                        </p:tav>
                                        <p:tav tm="100000">
                                          <p:val>
                                            <p:strVal val="#ppt_x"/>
                                          </p:val>
                                        </p:tav>
                                      </p:tavLst>
                                    </p:anim>
                                    <p:anim calcmode="lin" valueType="num">
                                      <p:cBhvr additive="base">
                                        <p:cTn id="8" dur="500" fill="hold"/>
                                        <p:tgtEl>
                                          <p:spTgt spid="81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to="" calcmode="lin" valueType="num">
                                      <p:cBhvr>
                                        <p:cTn id="13" dur="1" fill="hold"/>
                                        <p:tgtEl>
                                          <p:spTgt spid="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549275"/>
            <a:ext cx="4191000" cy="685800"/>
          </a:xfrm>
        </p:spPr>
        <p:txBody>
          <a:bodyPr/>
          <a:lstStyle/>
          <a:p>
            <a:pPr eaLnBrk="1" hangingPunct="1"/>
            <a:r>
              <a:rPr lang="en-US" altLang="zh-CN" sz="3200" b="1" dirty="0" smtClean="0">
                <a:solidFill>
                  <a:srgbClr val="FF0000"/>
                </a:solidFill>
                <a:latin typeface="华文楷体" panose="02010600040101010101" pitchFamily="2" charset="-122"/>
                <a:ea typeface="华文楷体" panose="02010600040101010101" pitchFamily="2" charset="-122"/>
              </a:rPr>
              <a:t>4)      </a:t>
            </a:r>
            <a:r>
              <a:rPr lang="en-US" altLang="zh-CN" sz="3200" b="1" dirty="0" smtClean="0">
                <a:solidFill>
                  <a:srgbClr val="112B16"/>
                </a:solidFill>
                <a:latin typeface="华文楷体" panose="02010600040101010101" pitchFamily="2" charset="-122"/>
                <a:ea typeface="华文楷体" panose="02010600040101010101" pitchFamily="2" charset="-122"/>
                <a:sym typeface="Symbol" panose="05050102010706020507" pitchFamily="18" charset="2"/>
              </a:rPr>
              <a:t>- Y</a:t>
            </a:r>
            <a:r>
              <a:rPr lang="zh-CN" altLang="en-US" sz="3200" b="1" dirty="0" smtClean="0">
                <a:solidFill>
                  <a:srgbClr val="112B16"/>
                </a:solidFill>
                <a:latin typeface="华文楷体" panose="02010600040101010101" pitchFamily="2" charset="-122"/>
                <a:ea typeface="华文楷体" panose="02010600040101010101" pitchFamily="2" charset="-122"/>
              </a:rPr>
              <a:t>连接</a:t>
            </a:r>
            <a:endParaRPr lang="zh-CN" altLang="en-US" sz="3200" b="1" dirty="0" smtClean="0">
              <a:solidFill>
                <a:srgbClr val="112B16"/>
              </a:solidFill>
              <a:latin typeface="华文楷体" panose="02010600040101010101" pitchFamily="2" charset="-122"/>
              <a:ea typeface="华文楷体" panose="02010600040101010101" pitchFamily="2" charset="-122"/>
            </a:endParaRPr>
          </a:p>
        </p:txBody>
      </p:sp>
      <p:grpSp>
        <p:nvGrpSpPr>
          <p:cNvPr id="2" name="Group 37"/>
          <p:cNvGrpSpPr/>
          <p:nvPr/>
        </p:nvGrpSpPr>
        <p:grpSpPr bwMode="auto">
          <a:xfrm>
            <a:off x="1042988" y="1557338"/>
            <a:ext cx="7273925" cy="4033837"/>
            <a:chOff x="612" y="391"/>
            <a:chExt cx="4582" cy="2541"/>
          </a:xfrm>
        </p:grpSpPr>
        <p:pic>
          <p:nvPicPr>
            <p:cNvPr id="26628" name="Picture 3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98" y="391"/>
              <a:ext cx="1996" cy="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 y="710"/>
              <a:ext cx="2268" cy="1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 Box 40"/>
            <p:cNvSpPr txBox="1">
              <a:spLocks noChangeArrowheads="1"/>
            </p:cNvSpPr>
            <p:nvPr/>
          </p:nvSpPr>
          <p:spPr bwMode="auto">
            <a:xfrm>
              <a:off x="4195" y="709"/>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Z</a:t>
              </a:r>
              <a:r>
                <a:rPr lang="en-US" altLang="zh-CN" b="1" baseline="-25000">
                  <a:solidFill>
                    <a:srgbClr val="FF0000"/>
                  </a:solidFill>
                </a:rPr>
                <a:t>A</a:t>
              </a:r>
              <a:endParaRPr lang="en-US" altLang="zh-CN" b="1" baseline="-25000">
                <a:solidFill>
                  <a:srgbClr val="FF0000"/>
                </a:solidFill>
              </a:endParaRPr>
            </a:p>
          </p:txBody>
        </p:sp>
        <p:sp>
          <p:nvSpPr>
            <p:cNvPr id="26631" name="Text Box 41"/>
            <p:cNvSpPr txBox="1">
              <a:spLocks noChangeArrowheads="1"/>
            </p:cNvSpPr>
            <p:nvPr/>
          </p:nvSpPr>
          <p:spPr bwMode="auto">
            <a:xfrm>
              <a:off x="3334" y="1434"/>
              <a:ext cx="4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Z</a:t>
              </a:r>
              <a:r>
                <a:rPr lang="en-US" altLang="zh-CN" b="1" baseline="-25000">
                  <a:solidFill>
                    <a:srgbClr val="FF0000"/>
                  </a:solidFill>
                </a:rPr>
                <a:t>C</a:t>
              </a:r>
              <a:endParaRPr lang="en-US" altLang="zh-CN" b="1" baseline="-25000">
                <a:solidFill>
                  <a:srgbClr val="FF0000"/>
                </a:solidFill>
              </a:endParaRPr>
            </a:p>
          </p:txBody>
        </p:sp>
        <p:sp>
          <p:nvSpPr>
            <p:cNvPr id="26632" name="Text Box 42"/>
            <p:cNvSpPr txBox="1">
              <a:spLocks noChangeArrowheads="1"/>
            </p:cNvSpPr>
            <p:nvPr/>
          </p:nvSpPr>
          <p:spPr bwMode="auto">
            <a:xfrm>
              <a:off x="4604" y="1434"/>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Z</a:t>
              </a:r>
              <a:r>
                <a:rPr lang="en-US" altLang="zh-CN" b="1" baseline="-25000">
                  <a:solidFill>
                    <a:srgbClr val="FF0000"/>
                  </a:solidFill>
                </a:rPr>
                <a:t>B</a:t>
              </a:r>
              <a:endParaRPr lang="en-US" altLang="zh-CN" b="1" baseline="-25000">
                <a:solidFill>
                  <a:srgbClr val="FF0000"/>
                </a:solidFill>
              </a:endParaRPr>
            </a:p>
          </p:txBody>
        </p:sp>
        <p:sp>
          <p:nvSpPr>
            <p:cNvPr id="26633" name="Text Box 43"/>
            <p:cNvSpPr txBox="1">
              <a:spLocks noChangeArrowheads="1"/>
            </p:cNvSpPr>
            <p:nvPr/>
          </p:nvSpPr>
          <p:spPr bwMode="auto">
            <a:xfrm>
              <a:off x="2336" y="107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u</a:t>
              </a:r>
              <a:r>
                <a:rPr lang="en-US" altLang="zh-CN" b="1" baseline="-25000">
                  <a:solidFill>
                    <a:srgbClr val="FF0000"/>
                  </a:solidFill>
                </a:rPr>
                <a:t>A</a:t>
              </a:r>
              <a:endParaRPr lang="en-US" altLang="zh-CN">
                <a:solidFill>
                  <a:srgbClr val="FF0000"/>
                </a:solidFill>
                <a:latin typeface="Tahoma" panose="020B0604030504040204" pitchFamily="34" charset="0"/>
              </a:endParaRPr>
            </a:p>
          </p:txBody>
        </p:sp>
        <p:sp>
          <p:nvSpPr>
            <p:cNvPr id="26634" name="Text Box 44"/>
            <p:cNvSpPr txBox="1">
              <a:spLocks noChangeArrowheads="1"/>
            </p:cNvSpPr>
            <p:nvPr/>
          </p:nvSpPr>
          <p:spPr bwMode="auto">
            <a:xfrm>
              <a:off x="793" y="107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u</a:t>
              </a:r>
              <a:r>
                <a:rPr lang="en-US" altLang="zh-CN" b="1" baseline="-25000">
                  <a:solidFill>
                    <a:srgbClr val="FF0000"/>
                  </a:solidFill>
                </a:rPr>
                <a:t>C</a:t>
              </a:r>
              <a:endParaRPr lang="en-US" altLang="zh-CN">
                <a:solidFill>
                  <a:srgbClr val="FF0000"/>
                </a:solidFill>
                <a:latin typeface="Tahoma" panose="020B0604030504040204" pitchFamily="34" charset="0"/>
              </a:endParaRPr>
            </a:p>
          </p:txBody>
        </p:sp>
        <p:sp>
          <p:nvSpPr>
            <p:cNvPr id="26635" name="Text Box 45"/>
            <p:cNvSpPr txBox="1">
              <a:spLocks noChangeArrowheads="1"/>
            </p:cNvSpPr>
            <p:nvPr/>
          </p:nvSpPr>
          <p:spPr bwMode="auto">
            <a:xfrm>
              <a:off x="1565" y="2161"/>
              <a:ext cx="44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u</a:t>
              </a:r>
              <a:r>
                <a:rPr lang="en-US" altLang="zh-CN" b="1" baseline="-25000">
                  <a:solidFill>
                    <a:srgbClr val="FF0000"/>
                  </a:solidFill>
                </a:rPr>
                <a:t>B</a:t>
              </a:r>
              <a:endParaRPr lang="en-US" altLang="zh-CN">
                <a:solidFill>
                  <a:srgbClr val="FF0000"/>
                </a:solidFill>
                <a:latin typeface="Tahoma" panose="020B0604030504040204" pitchFamily="34" charset="0"/>
              </a:endParaRPr>
            </a:p>
            <a:p>
              <a:pPr eaLnBrk="1" hangingPunct="1"/>
              <a:endParaRPr lang="en-US" altLang="zh-CN">
                <a:solidFill>
                  <a:srgbClr val="FF0000"/>
                </a:solidFill>
                <a:latin typeface="Tahoma" panose="020B0604030504040204" pitchFamily="34" charset="0"/>
              </a:endParaRPr>
            </a:p>
          </p:txBody>
        </p:sp>
        <p:sp>
          <p:nvSpPr>
            <p:cNvPr id="26636" name="Line 46"/>
            <p:cNvSpPr>
              <a:spLocks noChangeShapeType="1"/>
            </p:cNvSpPr>
            <p:nvPr/>
          </p:nvSpPr>
          <p:spPr bwMode="auto">
            <a:xfrm flipV="1">
              <a:off x="1655" y="391"/>
              <a:ext cx="2495" cy="1"/>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37" name="Line 47"/>
            <p:cNvSpPr>
              <a:spLocks noChangeShapeType="1"/>
            </p:cNvSpPr>
            <p:nvPr/>
          </p:nvSpPr>
          <p:spPr bwMode="auto">
            <a:xfrm flipV="1">
              <a:off x="2653" y="2931"/>
              <a:ext cx="2450" cy="0"/>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38" name="Line 48"/>
            <p:cNvSpPr>
              <a:spLocks noChangeShapeType="1"/>
            </p:cNvSpPr>
            <p:nvPr/>
          </p:nvSpPr>
          <p:spPr bwMode="auto">
            <a:xfrm flipV="1">
              <a:off x="793" y="2568"/>
              <a:ext cx="2450" cy="1"/>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39" name="Line 49"/>
            <p:cNvSpPr>
              <a:spLocks noChangeShapeType="1"/>
            </p:cNvSpPr>
            <p:nvPr/>
          </p:nvSpPr>
          <p:spPr bwMode="auto">
            <a:xfrm>
              <a:off x="794" y="2024"/>
              <a:ext cx="0" cy="544"/>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40" name="Line 50"/>
            <p:cNvSpPr>
              <a:spLocks noChangeShapeType="1"/>
            </p:cNvSpPr>
            <p:nvPr/>
          </p:nvSpPr>
          <p:spPr bwMode="auto">
            <a:xfrm>
              <a:off x="2653" y="2025"/>
              <a:ext cx="0" cy="907"/>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41" name="Line 51"/>
            <p:cNvSpPr>
              <a:spLocks noChangeShapeType="1"/>
            </p:cNvSpPr>
            <p:nvPr/>
          </p:nvSpPr>
          <p:spPr bwMode="auto">
            <a:xfrm>
              <a:off x="5103" y="2115"/>
              <a:ext cx="0" cy="816"/>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42" name="Line 52"/>
            <p:cNvSpPr>
              <a:spLocks noChangeShapeType="1"/>
            </p:cNvSpPr>
            <p:nvPr/>
          </p:nvSpPr>
          <p:spPr bwMode="auto">
            <a:xfrm>
              <a:off x="3243" y="2115"/>
              <a:ext cx="0" cy="453"/>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43" name="Line 53"/>
            <p:cNvSpPr>
              <a:spLocks noChangeShapeType="1"/>
            </p:cNvSpPr>
            <p:nvPr/>
          </p:nvSpPr>
          <p:spPr bwMode="auto">
            <a:xfrm>
              <a:off x="1655" y="392"/>
              <a:ext cx="0" cy="454"/>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0-#ppt_w/2"/>
                                          </p:val>
                                        </p:tav>
                                        <p:tav tm="100000">
                                          <p:val>
                                            <p:strVal val="#ppt_x"/>
                                          </p:val>
                                        </p:tav>
                                      </p:tavLst>
                                    </p:anim>
                                    <p:anim calcmode="lin" valueType="num">
                                      <p:cBhvr additive="base">
                                        <p:cTn id="8" dur="500" fill="hold"/>
                                        <p:tgtEl>
                                          <p:spTgt spid="92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amond(in)">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323850" y="1916113"/>
          <a:ext cx="7620000" cy="4568825"/>
        </p:xfrm>
        <a:graphic>
          <a:graphicData uri="http://schemas.openxmlformats.org/presentationml/2006/ole">
            <mc:AlternateContent xmlns:mc="http://schemas.openxmlformats.org/markup-compatibility/2006">
              <mc:Choice xmlns:v="urn:schemas-microsoft-com:vml" Requires="v">
                <p:oleObj spid="_x0000_s95233" name="BMP 图象" r:id="rId1" imgW="3971925" imgH="2381250" progId="PBrush">
                  <p:embed/>
                </p:oleObj>
              </mc:Choice>
              <mc:Fallback>
                <p:oleObj name="BMP 图象" r:id="rId1" imgW="3971925" imgH="2381250" progId="PBrush">
                  <p:embed/>
                  <p:pic>
                    <p:nvPicPr>
                      <p:cNvPr id="0" name="图片 95232"/>
                      <p:cNvPicPr>
                        <a:picLocks noChangeAspect="1"/>
                      </p:cNvPicPr>
                      <p:nvPr/>
                    </p:nvPicPr>
                    <p:blipFill>
                      <a:blip r:embed="rId2"/>
                      <a:stretch>
                        <a:fillRect/>
                      </a:stretch>
                    </p:blipFill>
                    <p:spPr>
                      <a:xfrm>
                        <a:off x="323850" y="1916113"/>
                        <a:ext cx="7620000" cy="4568825"/>
                      </a:xfrm>
                      <a:prstGeom prst="rect">
                        <a:avLst/>
                      </a:prstGeom>
                      <a:noFill/>
                      <a:ln w="12700">
                        <a:noFill/>
                      </a:ln>
                    </p:spPr>
                  </p:pic>
                </p:oleObj>
              </mc:Fallback>
            </mc:AlternateContent>
          </a:graphicData>
        </a:graphic>
      </p:graphicFrame>
      <p:sp>
        <p:nvSpPr>
          <p:cNvPr id="4099" name="Rectangle 3"/>
          <p:cNvSpPr>
            <a:spLocks noGrp="1" noChangeArrowheads="1"/>
          </p:cNvSpPr>
          <p:nvPr>
            <p:ph type="title"/>
          </p:nvPr>
        </p:nvSpPr>
        <p:spPr>
          <a:xfrm flipV="1">
            <a:off x="4724400" y="152400"/>
            <a:ext cx="228600" cy="762000"/>
          </a:xfrm>
        </p:spPr>
        <p:txBody>
          <a:bodyPr>
            <a:normAutofit fontScale="90000"/>
          </a:bodyPr>
          <a:lstStyle/>
          <a:p>
            <a:pPr eaLnBrk="1" hangingPunct="1"/>
            <a:r>
              <a:rPr lang="en-US" altLang="zh-CN" sz="3200" b="1" smtClean="0">
                <a:solidFill>
                  <a:srgbClr val="FF0000"/>
                </a:solidFill>
              </a:rPr>
              <a:t>:</a:t>
            </a:r>
            <a:br>
              <a:rPr lang="en-US" altLang="zh-CN" sz="3200" b="1" baseline="-25000" smtClean="0">
                <a:solidFill>
                  <a:srgbClr val="FF0000"/>
                </a:solidFill>
              </a:rPr>
            </a:br>
            <a:endParaRPr lang="en-US" altLang="zh-CN" sz="3200" b="1" baseline="-25000" smtClean="0">
              <a:solidFill>
                <a:srgbClr val="FF0000"/>
              </a:solidFill>
            </a:endParaRPr>
          </a:p>
        </p:txBody>
      </p:sp>
      <p:sp>
        <p:nvSpPr>
          <p:cNvPr id="4100" name="Rectangle 4"/>
          <p:cNvSpPr>
            <a:spLocks noGrp="1" noChangeArrowheads="1"/>
          </p:cNvSpPr>
          <p:nvPr>
            <p:ph type="body" idx="1"/>
          </p:nvPr>
        </p:nvSpPr>
        <p:spPr>
          <a:xfrm>
            <a:off x="533400" y="304800"/>
            <a:ext cx="4267200" cy="609600"/>
          </a:xfrm>
        </p:spPr>
        <p:txBody>
          <a:bodyPr/>
          <a:lstStyle/>
          <a:p>
            <a:pPr eaLnBrk="1" hangingPunct="1">
              <a:buFontTx/>
              <a:buNone/>
            </a:pPr>
            <a:r>
              <a:rPr lang="en-US" altLang="zh-CN" b="1" dirty="0" smtClean="0">
                <a:solidFill>
                  <a:srgbClr val="112B16"/>
                </a:solidFill>
                <a:latin typeface="华文楷体" panose="02010600040101010101" pitchFamily="2" charset="-122"/>
                <a:ea typeface="华文楷体" panose="02010600040101010101" pitchFamily="2" charset="-122"/>
              </a:rPr>
              <a:t>4</a:t>
            </a:r>
            <a:r>
              <a:rPr lang="zh-CN" altLang="en-US" b="1" dirty="0" smtClean="0">
                <a:solidFill>
                  <a:srgbClr val="112B16"/>
                </a:solidFill>
                <a:latin typeface="华文楷体" panose="02010600040101010101" pitchFamily="2" charset="-122"/>
                <a:ea typeface="华文楷体" panose="02010600040101010101" pitchFamily="2" charset="-122"/>
              </a:rPr>
              <a:t>、 三相电路常用名词</a:t>
            </a:r>
            <a:endParaRPr lang="zh-CN" altLang="en-US" b="1" dirty="0" smtClean="0">
              <a:solidFill>
                <a:srgbClr val="112B16"/>
              </a:solidFill>
              <a:latin typeface="华文楷体" panose="02010600040101010101" pitchFamily="2" charset="-122"/>
              <a:ea typeface="华文楷体" panose="02010600040101010101" pitchFamily="2" charset="-122"/>
            </a:endParaRPr>
          </a:p>
        </p:txBody>
      </p:sp>
      <p:sp>
        <p:nvSpPr>
          <p:cNvPr id="10245" name="Line 5"/>
          <p:cNvSpPr>
            <a:spLocks noChangeShapeType="1"/>
          </p:cNvSpPr>
          <p:nvPr/>
        </p:nvSpPr>
        <p:spPr bwMode="auto">
          <a:xfrm>
            <a:off x="1981200" y="4038600"/>
            <a:ext cx="4191000" cy="0"/>
          </a:xfrm>
          <a:prstGeom prst="line">
            <a:avLst/>
          </a:prstGeom>
          <a:noFill/>
          <a:ln w="38100">
            <a:solidFill>
              <a:srgbClr val="00800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0246" name="Text Box 6"/>
          <p:cNvSpPr txBox="1">
            <a:spLocks noChangeArrowheads="1"/>
          </p:cNvSpPr>
          <p:nvPr/>
        </p:nvSpPr>
        <p:spPr bwMode="auto">
          <a:xfrm>
            <a:off x="1676400" y="914400"/>
            <a:ext cx="2971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660033"/>
                </a:solidFill>
                <a:latin typeface="华文楷体" panose="02010600040101010101" pitchFamily="2" charset="-122"/>
                <a:ea typeface="华文楷体" panose="02010600040101010101" pitchFamily="2" charset="-122"/>
              </a:rPr>
              <a:t>端线</a:t>
            </a:r>
            <a:r>
              <a:rPr lang="en-US" altLang="zh-CN" b="1" dirty="0">
                <a:solidFill>
                  <a:srgbClr val="660033"/>
                </a:solidFill>
                <a:latin typeface="华文楷体" panose="02010600040101010101" pitchFamily="2" charset="-122"/>
                <a:ea typeface="华文楷体" panose="02010600040101010101" pitchFamily="2" charset="-122"/>
              </a:rPr>
              <a:t>(</a:t>
            </a:r>
            <a:r>
              <a:rPr lang="zh-CN" altLang="en-US" b="1" dirty="0">
                <a:solidFill>
                  <a:srgbClr val="660033"/>
                </a:solidFill>
                <a:latin typeface="华文楷体" panose="02010600040101010101" pitchFamily="2" charset="-122"/>
                <a:ea typeface="华文楷体" panose="02010600040101010101" pitchFamily="2" charset="-122"/>
              </a:rPr>
              <a:t>火线、相线</a:t>
            </a:r>
            <a:r>
              <a:rPr lang="en-US" altLang="zh-CN" b="1" dirty="0">
                <a:solidFill>
                  <a:srgbClr val="660033"/>
                </a:solidFill>
                <a:latin typeface="华文楷体" panose="02010600040101010101" pitchFamily="2" charset="-122"/>
                <a:ea typeface="华文楷体" panose="02010600040101010101" pitchFamily="2" charset="-122"/>
              </a:rPr>
              <a:t>)</a:t>
            </a:r>
            <a:r>
              <a:rPr lang="zh-CN" altLang="en-US" b="1" dirty="0">
                <a:solidFill>
                  <a:srgbClr val="660033"/>
                </a:solidFill>
                <a:latin typeface="华文楷体" panose="02010600040101010101" pitchFamily="2" charset="-122"/>
                <a:ea typeface="华文楷体" panose="02010600040101010101" pitchFamily="2" charset="-122"/>
              </a:rPr>
              <a:t>；</a:t>
            </a:r>
            <a:endParaRPr lang="zh-CN" altLang="en-US" b="1" dirty="0">
              <a:solidFill>
                <a:srgbClr val="660033"/>
              </a:solidFill>
              <a:latin typeface="华文楷体" panose="02010600040101010101" pitchFamily="2" charset="-122"/>
              <a:ea typeface="华文楷体" panose="02010600040101010101" pitchFamily="2" charset="-122"/>
            </a:endParaRPr>
          </a:p>
          <a:p>
            <a:pPr eaLnBrk="1" hangingPunct="1">
              <a:spcBef>
                <a:spcPct val="50000"/>
              </a:spcBef>
            </a:pPr>
            <a:r>
              <a:rPr lang="zh-CN" altLang="en-US" b="1" dirty="0">
                <a:solidFill>
                  <a:srgbClr val="003300"/>
                </a:solidFill>
                <a:latin typeface="华文楷体" panose="02010600040101010101" pitchFamily="2" charset="-122"/>
                <a:ea typeface="华文楷体" panose="02010600040101010101" pitchFamily="2" charset="-122"/>
              </a:rPr>
              <a:t>中线（零线、地线）</a:t>
            </a:r>
            <a:endParaRPr lang="zh-CN" altLang="en-US" b="1" dirty="0">
              <a:solidFill>
                <a:srgbClr val="003300"/>
              </a:solidFill>
              <a:latin typeface="华文楷体" panose="02010600040101010101" pitchFamily="2" charset="-122"/>
              <a:ea typeface="华文楷体" panose="02010600040101010101" pitchFamily="2" charset="-122"/>
            </a:endParaRPr>
          </a:p>
        </p:txBody>
      </p:sp>
      <p:sp>
        <p:nvSpPr>
          <p:cNvPr id="10247" name="Text Box 7"/>
          <p:cNvSpPr txBox="1">
            <a:spLocks noChangeArrowheads="1"/>
          </p:cNvSpPr>
          <p:nvPr/>
        </p:nvSpPr>
        <p:spPr bwMode="auto">
          <a:xfrm>
            <a:off x="7315200" y="35814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003300"/>
                </a:solidFill>
                <a:latin typeface="华文楷体" panose="02010600040101010101" pitchFamily="2" charset="-122"/>
                <a:ea typeface="华文楷体" panose="02010600040101010101" pitchFamily="2" charset="-122"/>
              </a:rPr>
              <a:t>中线电流</a:t>
            </a:r>
            <a:endParaRPr lang="zh-CN" altLang="en-US" b="1" dirty="0">
              <a:solidFill>
                <a:srgbClr val="003300"/>
              </a:solidFill>
              <a:latin typeface="华文楷体" panose="02010600040101010101" pitchFamily="2" charset="-122"/>
              <a:ea typeface="华文楷体" panose="02010600040101010101" pitchFamily="2" charset="-122"/>
            </a:endParaRPr>
          </a:p>
        </p:txBody>
      </p:sp>
      <p:sp>
        <p:nvSpPr>
          <p:cNvPr id="10248" name="Text Box 8"/>
          <p:cNvSpPr txBox="1">
            <a:spLocks noChangeArrowheads="1"/>
          </p:cNvSpPr>
          <p:nvPr/>
        </p:nvSpPr>
        <p:spPr bwMode="auto">
          <a:xfrm>
            <a:off x="4572000" y="914400"/>
            <a:ext cx="2514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660033"/>
                </a:solidFill>
                <a:latin typeface="华文楷体" panose="02010600040101010101" pitchFamily="2" charset="-122"/>
                <a:ea typeface="华文楷体" panose="02010600040101010101" pitchFamily="2" charset="-122"/>
              </a:rPr>
              <a:t>平衡三相电路；</a:t>
            </a:r>
            <a:endParaRPr lang="zh-CN" altLang="en-US" b="1" dirty="0">
              <a:solidFill>
                <a:srgbClr val="660033"/>
              </a:solidFill>
              <a:latin typeface="华文楷体" panose="02010600040101010101" pitchFamily="2" charset="-122"/>
              <a:ea typeface="华文楷体" panose="02010600040101010101" pitchFamily="2" charset="-122"/>
            </a:endParaRPr>
          </a:p>
          <a:p>
            <a:pPr eaLnBrk="1" hangingPunct="1">
              <a:spcBef>
                <a:spcPct val="50000"/>
              </a:spcBef>
            </a:pPr>
            <a:r>
              <a:rPr lang="zh-CN" altLang="en-US" b="1" dirty="0">
                <a:solidFill>
                  <a:srgbClr val="003300"/>
                </a:solidFill>
                <a:latin typeface="华文楷体" panose="02010600040101010101" pitchFamily="2" charset="-122"/>
                <a:ea typeface="华文楷体" panose="02010600040101010101" pitchFamily="2" charset="-122"/>
              </a:rPr>
              <a:t>不平衡三相电路</a:t>
            </a:r>
            <a:endParaRPr lang="zh-CN" altLang="en-US" b="1" dirty="0">
              <a:solidFill>
                <a:srgbClr val="660033"/>
              </a:solidFill>
              <a:latin typeface="华文楷体" panose="02010600040101010101" pitchFamily="2" charset="-122"/>
              <a:ea typeface="华文楷体" panose="02010600040101010101" pitchFamily="2" charset="-122"/>
            </a:endParaRPr>
          </a:p>
        </p:txBody>
      </p:sp>
      <p:sp>
        <p:nvSpPr>
          <p:cNvPr id="10249" name="Line 9"/>
          <p:cNvSpPr>
            <a:spLocks noChangeShapeType="1"/>
          </p:cNvSpPr>
          <p:nvPr/>
        </p:nvSpPr>
        <p:spPr bwMode="auto">
          <a:xfrm>
            <a:off x="3995738" y="2349500"/>
            <a:ext cx="0" cy="3276600"/>
          </a:xfrm>
          <a:prstGeom prst="line">
            <a:avLst/>
          </a:prstGeom>
          <a:noFill/>
          <a:ln w="25400">
            <a:solidFill>
              <a:srgbClr val="8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0" name="Line 10"/>
          <p:cNvSpPr>
            <a:spLocks noChangeShapeType="1"/>
          </p:cNvSpPr>
          <p:nvPr/>
        </p:nvSpPr>
        <p:spPr bwMode="auto">
          <a:xfrm>
            <a:off x="4724400" y="2362200"/>
            <a:ext cx="0" cy="1600200"/>
          </a:xfrm>
          <a:prstGeom prst="line">
            <a:avLst/>
          </a:prstGeom>
          <a:noFill/>
          <a:ln w="25400">
            <a:solidFill>
              <a:srgbClr val="8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1" name="Rectangle 11"/>
          <p:cNvSpPr>
            <a:spLocks noChangeArrowheads="1"/>
          </p:cNvSpPr>
          <p:nvPr/>
        </p:nvSpPr>
        <p:spPr bwMode="auto">
          <a:xfrm>
            <a:off x="7315200" y="990600"/>
            <a:ext cx="110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FF"/>
                </a:solidFill>
                <a:latin typeface="华文楷体" panose="02010600040101010101" pitchFamily="2" charset="-122"/>
                <a:ea typeface="华文楷体" panose="02010600040101010101" pitchFamily="2" charset="-122"/>
              </a:rPr>
              <a:t>线电压</a:t>
            </a:r>
            <a:endParaRPr lang="zh-CN" altLang="en-US" b="1" dirty="0">
              <a:solidFill>
                <a:srgbClr val="0000FF"/>
              </a:solidFill>
              <a:latin typeface="华文楷体" panose="02010600040101010101" pitchFamily="2" charset="-122"/>
              <a:ea typeface="华文楷体" panose="02010600040101010101" pitchFamily="2" charset="-122"/>
            </a:endParaRPr>
          </a:p>
        </p:txBody>
      </p:sp>
      <p:sp>
        <p:nvSpPr>
          <p:cNvPr id="10252" name="Rectangle 12"/>
          <p:cNvSpPr>
            <a:spLocks noChangeArrowheads="1"/>
          </p:cNvSpPr>
          <p:nvPr/>
        </p:nvSpPr>
        <p:spPr bwMode="auto">
          <a:xfrm>
            <a:off x="7315200" y="1447800"/>
            <a:ext cx="110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0000FF"/>
                </a:solidFill>
                <a:latin typeface="华文楷体" panose="02010600040101010101" pitchFamily="2" charset="-122"/>
                <a:ea typeface="华文楷体" panose="02010600040101010101" pitchFamily="2" charset="-122"/>
              </a:rPr>
              <a:t>相电压</a:t>
            </a:r>
            <a:endParaRPr lang="zh-CN" altLang="en-US" b="1" dirty="0">
              <a:solidFill>
                <a:srgbClr val="0000FF"/>
              </a:solidFill>
              <a:latin typeface="华文楷体" panose="02010600040101010101" pitchFamily="2" charset="-122"/>
              <a:ea typeface="华文楷体" panose="02010600040101010101" pitchFamily="2" charset="-122"/>
            </a:endParaRPr>
          </a:p>
        </p:txBody>
      </p:sp>
      <p:sp>
        <p:nvSpPr>
          <p:cNvPr id="10253" name="Rectangle 13"/>
          <p:cNvSpPr>
            <a:spLocks noChangeArrowheads="1"/>
          </p:cNvSpPr>
          <p:nvPr/>
        </p:nvSpPr>
        <p:spPr bwMode="auto">
          <a:xfrm>
            <a:off x="7315200" y="2057400"/>
            <a:ext cx="110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FF0000"/>
                </a:solidFill>
                <a:latin typeface="华文楷体" panose="02010600040101010101" pitchFamily="2" charset="-122"/>
                <a:ea typeface="华文楷体" panose="02010600040101010101" pitchFamily="2" charset="-122"/>
              </a:rPr>
              <a:t>线电流</a:t>
            </a:r>
            <a:endParaRPr lang="zh-CN" altLang="en-US" b="1" dirty="0">
              <a:solidFill>
                <a:srgbClr val="FF0000"/>
              </a:solidFill>
              <a:latin typeface="华文楷体" panose="02010600040101010101" pitchFamily="2" charset="-122"/>
              <a:ea typeface="华文楷体" panose="02010600040101010101" pitchFamily="2" charset="-122"/>
            </a:endParaRPr>
          </a:p>
        </p:txBody>
      </p:sp>
      <p:sp>
        <p:nvSpPr>
          <p:cNvPr id="10254" name="Rectangle 14"/>
          <p:cNvSpPr>
            <a:spLocks noChangeArrowheads="1"/>
          </p:cNvSpPr>
          <p:nvPr/>
        </p:nvSpPr>
        <p:spPr bwMode="auto">
          <a:xfrm>
            <a:off x="7315200" y="2514600"/>
            <a:ext cx="110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FF0000"/>
                </a:solidFill>
                <a:latin typeface="华文楷体" panose="02010600040101010101" pitchFamily="2" charset="-122"/>
                <a:ea typeface="华文楷体" panose="02010600040101010101" pitchFamily="2" charset="-122"/>
              </a:rPr>
              <a:t>相电流</a:t>
            </a:r>
            <a:endParaRPr lang="zh-CN" altLang="en-US" b="1" dirty="0">
              <a:solidFill>
                <a:srgbClr val="FF0000"/>
              </a:solidFill>
              <a:latin typeface="华文楷体" panose="02010600040101010101" pitchFamily="2" charset="-122"/>
              <a:ea typeface="华文楷体" panose="02010600040101010101" pitchFamily="2" charset="-122"/>
            </a:endParaRPr>
          </a:p>
        </p:txBody>
      </p:sp>
      <p:sp>
        <p:nvSpPr>
          <p:cNvPr id="10255" name="Rectangle 15"/>
          <p:cNvSpPr>
            <a:spLocks noChangeArrowheads="1"/>
          </p:cNvSpPr>
          <p:nvPr/>
        </p:nvSpPr>
        <p:spPr bwMode="auto">
          <a:xfrm>
            <a:off x="7315200" y="3048000"/>
            <a:ext cx="1416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003300"/>
                </a:solidFill>
                <a:latin typeface="华文楷体" panose="02010600040101010101" pitchFamily="2" charset="-122"/>
                <a:ea typeface="华文楷体" panose="02010600040101010101" pitchFamily="2" charset="-122"/>
              </a:rPr>
              <a:t>中线电压</a:t>
            </a:r>
            <a:endParaRPr lang="zh-CN" altLang="en-US" b="1" dirty="0">
              <a:solidFill>
                <a:srgbClr val="003300"/>
              </a:solidFill>
              <a:latin typeface="华文楷体" panose="02010600040101010101" pitchFamily="2" charset="-122"/>
              <a:ea typeface="华文楷体" panose="02010600040101010101" pitchFamily="2" charset="-122"/>
            </a:endParaRPr>
          </a:p>
        </p:txBody>
      </p:sp>
      <p:sp>
        <p:nvSpPr>
          <p:cNvPr id="10258" name="Line 18"/>
          <p:cNvSpPr>
            <a:spLocks noChangeShapeType="1"/>
          </p:cNvSpPr>
          <p:nvPr/>
        </p:nvSpPr>
        <p:spPr bwMode="auto">
          <a:xfrm>
            <a:off x="1979613" y="2276475"/>
            <a:ext cx="4191000" cy="0"/>
          </a:xfrm>
          <a:prstGeom prst="line">
            <a:avLst/>
          </a:prstGeom>
          <a:noFill/>
          <a:ln w="38100">
            <a:solidFill>
              <a:srgbClr val="80000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0259" name="Line 19"/>
          <p:cNvSpPr>
            <a:spLocks noChangeShapeType="1"/>
          </p:cNvSpPr>
          <p:nvPr/>
        </p:nvSpPr>
        <p:spPr bwMode="auto">
          <a:xfrm flipV="1">
            <a:off x="2051050" y="2276475"/>
            <a:ext cx="0" cy="1676400"/>
          </a:xfrm>
          <a:prstGeom prst="line">
            <a:avLst/>
          </a:prstGeom>
          <a:noFill/>
          <a:ln w="38100">
            <a:solidFill>
              <a:srgbClr val="00800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0261" name="Oval 21"/>
          <p:cNvSpPr>
            <a:spLocks noChangeArrowheads="1"/>
          </p:cNvSpPr>
          <p:nvPr/>
        </p:nvSpPr>
        <p:spPr bwMode="auto">
          <a:xfrm>
            <a:off x="6084888" y="2205038"/>
            <a:ext cx="144462" cy="144462"/>
          </a:xfrm>
          <a:prstGeom prst="ellipse">
            <a:avLst/>
          </a:prstGeom>
          <a:solidFill>
            <a:schemeClr val="accent1"/>
          </a:solidFill>
          <a:ln w="9525">
            <a:solidFill>
              <a:schemeClr val="tx1"/>
            </a:solid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0-#ppt_w/2"/>
                                          </p:val>
                                        </p:tav>
                                        <p:tav tm="100000">
                                          <p:val>
                                            <p:strVal val="#ppt_x"/>
                                          </p:val>
                                        </p:tav>
                                      </p:tavLst>
                                    </p:anim>
                                    <p:anim calcmode="lin" valueType="num">
                                      <p:cBhvr additive="base">
                                        <p:cTn id="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0246">
                                            <p:txEl>
                                              <p:pRg st="0" end="0"/>
                                            </p:txEl>
                                          </p:spTgt>
                                        </p:tgtEl>
                                        <p:attrNameLst>
                                          <p:attrName>style.visibility</p:attrName>
                                        </p:attrNameLst>
                                      </p:cBhvr>
                                      <p:to>
                                        <p:strVal val="visible"/>
                                      </p:to>
                                    </p:set>
                                    <p:animEffect transition="in" filter="box(out)">
                                      <p:cBhvr>
                                        <p:cTn id="13" dur="500"/>
                                        <p:tgtEl>
                                          <p:spTgt spid="1024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0246">
                                            <p:txEl>
                                              <p:pRg st="1" end="1"/>
                                            </p:txEl>
                                          </p:spTgt>
                                        </p:tgtEl>
                                        <p:attrNameLst>
                                          <p:attrName>style.visibility</p:attrName>
                                        </p:attrNameLst>
                                      </p:cBhvr>
                                      <p:to>
                                        <p:strVal val="visible"/>
                                      </p:to>
                                    </p:set>
                                    <p:animEffect transition="in" filter="box(out)">
                                      <p:cBhvr>
                                        <p:cTn id="18" dur="500"/>
                                        <p:tgtEl>
                                          <p:spTgt spid="1024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245"/>
                                        </p:tgtEl>
                                        <p:attrNameLst>
                                          <p:attrName>style.visibility</p:attrName>
                                        </p:attrNameLst>
                                      </p:cBhvr>
                                      <p:to>
                                        <p:strVal val="visible"/>
                                      </p:to>
                                    </p:set>
                                    <p:animEffect transition="in" filter="dissolve">
                                      <p:cBhvr>
                                        <p:cTn id="23" dur="500"/>
                                        <p:tgtEl>
                                          <p:spTgt spid="1024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10248">
                                            <p:txEl>
                                              <p:pRg st="0" end="0"/>
                                            </p:txEl>
                                          </p:spTgt>
                                        </p:tgtEl>
                                        <p:attrNameLst>
                                          <p:attrName>style.visibility</p:attrName>
                                        </p:attrNameLst>
                                      </p:cBhvr>
                                      <p:to>
                                        <p:strVal val="visible"/>
                                      </p:to>
                                    </p:set>
                                    <p:anim calcmode="lin" valueType="num">
                                      <p:cBhvr additive="base">
                                        <p:cTn id="28" dur="500" fill="hold"/>
                                        <p:tgtEl>
                                          <p:spTgt spid="1024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02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10248">
                                            <p:txEl>
                                              <p:pRg st="1" end="1"/>
                                            </p:txEl>
                                          </p:spTgt>
                                        </p:tgtEl>
                                        <p:attrNameLst>
                                          <p:attrName>style.visibility</p:attrName>
                                        </p:attrNameLst>
                                      </p:cBhvr>
                                      <p:to>
                                        <p:strVal val="visible"/>
                                      </p:to>
                                    </p:set>
                                    <p:anim calcmode="lin" valueType="num">
                                      <p:cBhvr additive="base">
                                        <p:cTn id="34" dur="500" fill="hold"/>
                                        <p:tgtEl>
                                          <p:spTgt spid="10248">
                                            <p:txEl>
                                              <p:pRg st="1" end="1"/>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024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10251"/>
                                        </p:tgtEl>
                                        <p:attrNameLst>
                                          <p:attrName>style.visibility</p:attrName>
                                        </p:attrNameLst>
                                      </p:cBhvr>
                                      <p:to>
                                        <p:strVal val="visible"/>
                                      </p:to>
                                    </p:set>
                                    <p:anim calcmode="lin" valueType="num">
                                      <p:cBhvr additive="base">
                                        <p:cTn id="40" dur="500" fill="hold"/>
                                        <p:tgtEl>
                                          <p:spTgt spid="10251"/>
                                        </p:tgtEl>
                                        <p:attrNameLst>
                                          <p:attrName>ppt_x</p:attrName>
                                        </p:attrNameLst>
                                      </p:cBhvr>
                                      <p:tavLst>
                                        <p:tav tm="0">
                                          <p:val>
                                            <p:strVal val="1+#ppt_w/2"/>
                                          </p:val>
                                        </p:tav>
                                        <p:tav tm="100000">
                                          <p:val>
                                            <p:strVal val="#ppt_x"/>
                                          </p:val>
                                        </p:tav>
                                      </p:tavLst>
                                    </p:anim>
                                    <p:anim calcmode="lin" valueType="num">
                                      <p:cBhvr additive="base">
                                        <p:cTn id="41" dur="500" fill="hold"/>
                                        <p:tgtEl>
                                          <p:spTgt spid="1025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9" presetClass="entr" presetSubtype="0" repeatCount="3000" fill="hold" grpId="0" nodeType="clickEffect">
                                  <p:stCondLst>
                                    <p:cond delay="0"/>
                                  </p:stCondLst>
                                  <p:childTnLst>
                                    <p:set>
                                      <p:cBhvr>
                                        <p:cTn id="45" dur="1" fill="hold">
                                          <p:stCondLst>
                                            <p:cond delay="0"/>
                                          </p:stCondLst>
                                        </p:cTn>
                                        <p:tgtEl>
                                          <p:spTgt spid="10249"/>
                                        </p:tgtEl>
                                        <p:attrNameLst>
                                          <p:attrName>style.visibility</p:attrName>
                                        </p:attrNameLst>
                                      </p:cBhvr>
                                      <p:to>
                                        <p:strVal val="visible"/>
                                      </p:to>
                                    </p:set>
                                    <p:animEffect transition="in" filter="dissolve">
                                      <p:cBhvr>
                                        <p:cTn id="46" dur="2000"/>
                                        <p:tgtEl>
                                          <p:spTgt spid="10249"/>
                                        </p:tgtEl>
                                      </p:cBhvr>
                                    </p:animEffect>
                                  </p:childTnLst>
                                  <p:subTnLst>
                                    <p:set>
                                      <p:cBhvr override="childStyle">
                                        <p:cTn dur="1" fill="hold" display="0" masterRel="nextClick" afterEffect="1"/>
                                        <p:tgtEl>
                                          <p:spTgt spid="10249"/>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0252"/>
                                        </p:tgtEl>
                                        <p:attrNameLst>
                                          <p:attrName>style.visibility</p:attrName>
                                        </p:attrNameLst>
                                      </p:cBhvr>
                                      <p:to>
                                        <p:strVal val="visible"/>
                                      </p:to>
                                    </p:set>
                                    <p:anim calcmode="lin" valueType="num">
                                      <p:cBhvr additive="base">
                                        <p:cTn id="51" dur="500" fill="hold"/>
                                        <p:tgtEl>
                                          <p:spTgt spid="10252"/>
                                        </p:tgtEl>
                                        <p:attrNameLst>
                                          <p:attrName>ppt_x</p:attrName>
                                        </p:attrNameLst>
                                      </p:cBhvr>
                                      <p:tavLst>
                                        <p:tav tm="0">
                                          <p:val>
                                            <p:strVal val="1+#ppt_w/2"/>
                                          </p:val>
                                        </p:tav>
                                        <p:tav tm="100000">
                                          <p:val>
                                            <p:strVal val="#ppt_x"/>
                                          </p:val>
                                        </p:tav>
                                      </p:tavLst>
                                    </p:anim>
                                    <p:anim calcmode="lin" valueType="num">
                                      <p:cBhvr additive="base">
                                        <p:cTn id="52" dur="500" fill="hold"/>
                                        <p:tgtEl>
                                          <p:spTgt spid="10252"/>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9" presetClass="entr" presetSubtype="0" repeatCount="3000" fill="hold" grpId="0" nodeType="clickEffect">
                                  <p:stCondLst>
                                    <p:cond delay="0"/>
                                  </p:stCondLst>
                                  <p:childTnLst>
                                    <p:set>
                                      <p:cBhvr>
                                        <p:cTn id="56" dur="1" fill="hold">
                                          <p:stCondLst>
                                            <p:cond delay="0"/>
                                          </p:stCondLst>
                                        </p:cTn>
                                        <p:tgtEl>
                                          <p:spTgt spid="10250"/>
                                        </p:tgtEl>
                                        <p:attrNameLst>
                                          <p:attrName>style.visibility</p:attrName>
                                        </p:attrNameLst>
                                      </p:cBhvr>
                                      <p:to>
                                        <p:strVal val="visible"/>
                                      </p:to>
                                    </p:set>
                                    <p:animEffect transition="in" filter="dissolve">
                                      <p:cBhvr>
                                        <p:cTn id="57" dur="2000"/>
                                        <p:tgtEl>
                                          <p:spTgt spid="10250"/>
                                        </p:tgtEl>
                                      </p:cBhvr>
                                    </p:animEffect>
                                  </p:childTnLst>
                                  <p:subTnLst>
                                    <p:set>
                                      <p:cBhvr override="childStyle">
                                        <p:cTn dur="1" fill="hold" display="0" masterRel="nextClick" afterEffect="1"/>
                                        <p:tgtEl>
                                          <p:spTgt spid="10250"/>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10253"/>
                                        </p:tgtEl>
                                        <p:attrNameLst>
                                          <p:attrName>style.visibility</p:attrName>
                                        </p:attrNameLst>
                                      </p:cBhvr>
                                      <p:to>
                                        <p:strVal val="visible"/>
                                      </p:to>
                                    </p:set>
                                    <p:anim calcmode="lin" valueType="num">
                                      <p:cBhvr additive="base">
                                        <p:cTn id="62" dur="500" fill="hold"/>
                                        <p:tgtEl>
                                          <p:spTgt spid="10253"/>
                                        </p:tgtEl>
                                        <p:attrNameLst>
                                          <p:attrName>ppt_x</p:attrName>
                                        </p:attrNameLst>
                                      </p:cBhvr>
                                      <p:tavLst>
                                        <p:tav tm="0">
                                          <p:val>
                                            <p:strVal val="1+#ppt_w/2"/>
                                          </p:val>
                                        </p:tav>
                                        <p:tav tm="100000">
                                          <p:val>
                                            <p:strVal val="#ppt_x"/>
                                          </p:val>
                                        </p:tav>
                                      </p:tavLst>
                                    </p:anim>
                                    <p:anim calcmode="lin" valueType="num">
                                      <p:cBhvr additive="base">
                                        <p:cTn id="63" dur="500" fill="hold"/>
                                        <p:tgtEl>
                                          <p:spTgt spid="10253"/>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repeatCount="3000" fill="hold" grpId="0" nodeType="clickEffect">
                                  <p:stCondLst>
                                    <p:cond delay="0"/>
                                  </p:stCondLst>
                                  <p:childTnLst>
                                    <p:set>
                                      <p:cBhvr>
                                        <p:cTn id="67" dur="1" fill="hold">
                                          <p:stCondLst>
                                            <p:cond delay="0"/>
                                          </p:stCondLst>
                                        </p:cTn>
                                        <p:tgtEl>
                                          <p:spTgt spid="10258"/>
                                        </p:tgtEl>
                                        <p:attrNameLst>
                                          <p:attrName>style.visibility</p:attrName>
                                        </p:attrNameLst>
                                      </p:cBhvr>
                                      <p:to>
                                        <p:strVal val="visible"/>
                                      </p:to>
                                    </p:set>
                                    <p:animEffect transition="in" filter="wipe(left)">
                                      <p:cBhvr>
                                        <p:cTn id="68" dur="3000"/>
                                        <p:tgtEl>
                                          <p:spTgt spid="10258"/>
                                        </p:tgtEl>
                                      </p:cBhvr>
                                    </p:animEffect>
                                  </p:childTnLst>
                                  <p:subTnLst>
                                    <p:set>
                                      <p:cBhvr override="childStyle">
                                        <p:cTn dur="1" fill="hold" display="0" masterRel="nextClick" afterEffect="1"/>
                                        <p:tgtEl>
                                          <p:spTgt spid="10258"/>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0254"/>
                                        </p:tgtEl>
                                        <p:attrNameLst>
                                          <p:attrName>style.visibility</p:attrName>
                                        </p:attrNameLst>
                                      </p:cBhvr>
                                      <p:to>
                                        <p:strVal val="visible"/>
                                      </p:to>
                                    </p:set>
                                    <p:anim calcmode="lin" valueType="num">
                                      <p:cBhvr additive="base">
                                        <p:cTn id="73" dur="500" fill="hold"/>
                                        <p:tgtEl>
                                          <p:spTgt spid="10254"/>
                                        </p:tgtEl>
                                        <p:attrNameLst>
                                          <p:attrName>ppt_x</p:attrName>
                                        </p:attrNameLst>
                                      </p:cBhvr>
                                      <p:tavLst>
                                        <p:tav tm="0">
                                          <p:val>
                                            <p:strVal val="1+#ppt_w/2"/>
                                          </p:val>
                                        </p:tav>
                                        <p:tav tm="100000">
                                          <p:val>
                                            <p:strVal val="#ppt_x"/>
                                          </p:val>
                                        </p:tav>
                                      </p:tavLst>
                                    </p:anim>
                                    <p:anim calcmode="lin" valueType="num">
                                      <p:cBhvr additive="base">
                                        <p:cTn id="74" dur="500" fill="hold"/>
                                        <p:tgtEl>
                                          <p:spTgt spid="10254"/>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6" presetClass="entr" presetSubtype="42" fill="hold" grpId="0" nodeType="clickEffect">
                                  <p:stCondLst>
                                    <p:cond delay="0"/>
                                  </p:stCondLst>
                                  <p:childTnLst>
                                    <p:set>
                                      <p:cBhvr>
                                        <p:cTn id="78" dur="1" fill="hold">
                                          <p:stCondLst>
                                            <p:cond delay="0"/>
                                          </p:stCondLst>
                                        </p:cTn>
                                        <p:tgtEl>
                                          <p:spTgt spid="10259"/>
                                        </p:tgtEl>
                                        <p:attrNameLst>
                                          <p:attrName>style.visibility</p:attrName>
                                        </p:attrNameLst>
                                      </p:cBhvr>
                                      <p:to>
                                        <p:strVal val="visible"/>
                                      </p:to>
                                    </p:set>
                                    <p:animEffect transition="in" filter="barn(outHorizontal)">
                                      <p:cBhvr>
                                        <p:cTn id="79" dur="500"/>
                                        <p:tgtEl>
                                          <p:spTgt spid="10259"/>
                                        </p:tgtEl>
                                      </p:cBhvr>
                                    </p:animEffect>
                                  </p:childTnLst>
                                  <p:subTnLst>
                                    <p:set>
                                      <p:cBhvr override="childStyle">
                                        <p:cTn dur="1" fill="hold" display="0" masterRel="nextClick" afterEffect="1"/>
                                        <p:tgtEl>
                                          <p:spTgt spid="10259"/>
                                        </p:tgtEl>
                                        <p:attrNameLst>
                                          <p:attrName>style.visibility</p:attrName>
                                        </p:attrNameLst>
                                      </p:cBhvr>
                                      <p:to>
                                        <p:strVal val="hidden"/>
                                      </p:to>
                                    </p:set>
                                  </p:subTnLst>
                                </p:cTn>
                              </p:par>
                            </p:childTnLst>
                          </p:cTn>
                        </p:par>
                      </p:childTnLst>
                    </p:cTn>
                  </p:par>
                  <p:par>
                    <p:cTn id="80" fill="hold">
                      <p:stCondLst>
                        <p:cond delay="indefinite"/>
                      </p:stCondLst>
                      <p:childTnLst>
                        <p:par>
                          <p:cTn id="81" fill="hold">
                            <p:stCondLst>
                              <p:cond delay="0"/>
                            </p:stCondLst>
                            <p:childTnLst>
                              <p:par>
                                <p:cTn id="82" presetID="22" presetClass="entr" presetSubtype="8" repeatCount="3000" fill="hold" grpId="0" nodeType="clickEffect">
                                  <p:stCondLst>
                                    <p:cond delay="0"/>
                                  </p:stCondLst>
                                  <p:childTnLst>
                                    <p:set>
                                      <p:cBhvr>
                                        <p:cTn id="83" dur="1" fill="hold">
                                          <p:stCondLst>
                                            <p:cond delay="0"/>
                                          </p:stCondLst>
                                        </p:cTn>
                                        <p:tgtEl>
                                          <p:spTgt spid="10255"/>
                                        </p:tgtEl>
                                        <p:attrNameLst>
                                          <p:attrName>style.visibility</p:attrName>
                                        </p:attrNameLst>
                                      </p:cBhvr>
                                      <p:to>
                                        <p:strVal val="visible"/>
                                      </p:to>
                                    </p:set>
                                    <p:animEffect transition="in" filter="wipe(left)">
                                      <p:cBhvr>
                                        <p:cTn id="84" dur="2000"/>
                                        <p:tgtEl>
                                          <p:spTgt spid="10255"/>
                                        </p:tgtEl>
                                      </p:cBhvr>
                                    </p:animEffect>
                                  </p:childTnLst>
                                </p:cTn>
                              </p:par>
                              <p:par>
                                <p:cTn id="85" presetID="23" presetClass="entr" presetSubtype="16" fill="hold" grpId="0" nodeType="withEffect">
                                  <p:stCondLst>
                                    <p:cond delay="0"/>
                                  </p:stCondLst>
                                  <p:childTnLst>
                                    <p:set>
                                      <p:cBhvr>
                                        <p:cTn id="86" dur="1" fill="hold">
                                          <p:stCondLst>
                                            <p:cond delay="0"/>
                                          </p:stCondLst>
                                        </p:cTn>
                                        <p:tgtEl>
                                          <p:spTgt spid="10261"/>
                                        </p:tgtEl>
                                        <p:attrNameLst>
                                          <p:attrName>style.visibility</p:attrName>
                                        </p:attrNameLst>
                                      </p:cBhvr>
                                      <p:to>
                                        <p:strVal val="visible"/>
                                      </p:to>
                                    </p:set>
                                    <p:anim calcmode="lin" valueType="num">
                                      <p:cBhvr>
                                        <p:cTn id="87" dur="2000" fill="hold"/>
                                        <p:tgtEl>
                                          <p:spTgt spid="10261"/>
                                        </p:tgtEl>
                                        <p:attrNameLst>
                                          <p:attrName>ppt_w</p:attrName>
                                        </p:attrNameLst>
                                      </p:cBhvr>
                                      <p:tavLst>
                                        <p:tav tm="0">
                                          <p:val>
                                            <p:fltVal val="0"/>
                                          </p:val>
                                        </p:tav>
                                        <p:tav tm="100000">
                                          <p:val>
                                            <p:strVal val="#ppt_w"/>
                                          </p:val>
                                        </p:tav>
                                      </p:tavLst>
                                    </p:anim>
                                    <p:anim calcmode="lin" valueType="num">
                                      <p:cBhvr>
                                        <p:cTn id="88" dur="2000" fill="hold"/>
                                        <p:tgtEl>
                                          <p:spTgt spid="10261"/>
                                        </p:tgtEl>
                                        <p:attrNameLst>
                                          <p:attrName>ppt_h</p:attrName>
                                        </p:attrNameLst>
                                      </p:cBhvr>
                                      <p:tavLst>
                                        <p:tav tm="0">
                                          <p:val>
                                            <p:fltVal val="0"/>
                                          </p:val>
                                        </p:tav>
                                        <p:tav tm="100000">
                                          <p:val>
                                            <p:strVal val="#ppt_h"/>
                                          </p:val>
                                        </p:tav>
                                      </p:tavLst>
                                    </p:anim>
                                  </p:childTnLst>
                                </p:cTn>
                              </p:par>
                              <p:par>
                                <p:cTn id="89" presetID="42" presetClass="path" presetSubtype="0" accel="50000" decel="50000" fill="hold" grpId="1" nodeType="withEffect">
                                  <p:stCondLst>
                                    <p:cond delay="0"/>
                                  </p:stCondLst>
                                  <p:childTnLst>
                                    <p:animMotion origin="layout" path="M -3.88889E-6 -6.93642E-7 L -3.88889E-6 0.25179 " pathEditMode="relative" rAng="0" ptsTypes="AA">
                                      <p:cBhvr>
                                        <p:cTn id="90" dur="2000" fill="hold"/>
                                        <p:tgtEl>
                                          <p:spTgt spid="10261"/>
                                        </p:tgtEl>
                                        <p:attrNameLst>
                                          <p:attrName>ppt_x</p:attrName>
                                          <p:attrName>ppt_y</p:attrName>
                                        </p:attrNameLst>
                                      </p:cBhvr>
                                      <p:rCtr x="0" y="12578"/>
                                    </p:animMotion>
                                  </p:childTnLst>
                                </p:cTn>
                              </p:par>
                            </p:childTnLst>
                          </p:cTn>
                        </p:par>
                      </p:childTnLst>
                    </p:cTn>
                  </p:par>
                  <p:par>
                    <p:cTn id="91" fill="hold">
                      <p:stCondLst>
                        <p:cond delay="indefinite"/>
                      </p:stCondLst>
                      <p:childTnLst>
                        <p:par>
                          <p:cTn id="92" fill="hold">
                            <p:stCondLst>
                              <p:cond delay="0"/>
                            </p:stCondLst>
                            <p:childTnLst>
                              <p:par>
                                <p:cTn id="93" presetID="2" presetClass="entr" presetSubtype="2" fill="hold" grpId="0" nodeType="clickEffect">
                                  <p:stCondLst>
                                    <p:cond delay="0"/>
                                  </p:stCondLst>
                                  <p:childTnLst>
                                    <p:set>
                                      <p:cBhvr>
                                        <p:cTn id="94" dur="1" fill="hold">
                                          <p:stCondLst>
                                            <p:cond delay="0"/>
                                          </p:stCondLst>
                                        </p:cTn>
                                        <p:tgtEl>
                                          <p:spTgt spid="10247">
                                            <p:txEl>
                                              <p:pRg st="0" end="0"/>
                                            </p:txEl>
                                          </p:spTgt>
                                        </p:tgtEl>
                                        <p:attrNameLst>
                                          <p:attrName>style.visibility</p:attrName>
                                        </p:attrNameLst>
                                      </p:cBhvr>
                                      <p:to>
                                        <p:strVal val="visible"/>
                                      </p:to>
                                    </p:set>
                                    <p:anim calcmode="lin" valueType="num">
                                      <p:cBhvr additive="base">
                                        <p:cTn id="95" dur="500" fill="hold"/>
                                        <p:tgtEl>
                                          <p:spTgt spid="10247">
                                            <p:txEl>
                                              <p:pRg st="0" end="0"/>
                                            </p:txEl>
                                          </p:spTgt>
                                        </p:tgtEl>
                                        <p:attrNameLst>
                                          <p:attrName>ppt_x</p:attrName>
                                        </p:attrNameLst>
                                      </p:cBhvr>
                                      <p:tavLst>
                                        <p:tav tm="0">
                                          <p:val>
                                            <p:strVal val="1+#ppt_w/2"/>
                                          </p:val>
                                        </p:tav>
                                        <p:tav tm="100000">
                                          <p:val>
                                            <p:strVal val="#ppt_x"/>
                                          </p:val>
                                        </p:tav>
                                      </p:tavLst>
                                    </p:anim>
                                    <p:anim calcmode="lin" valueType="num">
                                      <p:cBhvr additive="base">
                                        <p:cTn id="96" dur="500" fill="hold"/>
                                        <p:tgtEl>
                                          <p:spTgt spid="102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nimBg="1"/>
      <p:bldP spid="10246" grpId="0" autoUpdateAnimBg="0" build="p"/>
      <p:bldP spid="10247" grpId="0" autoUpdateAnimBg="0" build="p"/>
      <p:bldP spid="10248" grpId="0" autoUpdateAnimBg="0" build="p"/>
      <p:bldP spid="10249" grpId="0" animBg="1"/>
      <p:bldP spid="10250" grpId="0" animBg="1"/>
      <p:bldP spid="10251" grpId="0" autoUpdateAnimBg="0"/>
      <p:bldP spid="10252" grpId="0" autoUpdateAnimBg="0"/>
      <p:bldP spid="10253" grpId="0" autoUpdateAnimBg="0"/>
      <p:bldP spid="10254" grpId="0" autoUpdateAnimBg="0"/>
      <p:bldP spid="10255" grpId="0" autoUpdateAnimBg="0"/>
      <p:bldP spid="10258" grpId="0" animBg="1"/>
      <p:bldP spid="10259" grpId="0" animBg="1"/>
      <p:bldP spid="10261" grpId="0" animBg="1"/>
      <p:bldP spid="10261" grpId="1" animBg="1"/>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30" name="Rectangle 2"/>
          <p:cNvSpPr>
            <a:spLocks noGrp="1" noChangeArrowheads="1"/>
          </p:cNvSpPr>
          <p:nvPr>
            <p:ph type="title"/>
          </p:nvPr>
        </p:nvSpPr>
        <p:spPr>
          <a:xfrm>
            <a:off x="0" y="304800"/>
            <a:ext cx="7086600" cy="533400"/>
          </a:xfrm>
        </p:spPr>
        <p:txBody>
          <a:bodyPr/>
          <a:lstStyle/>
          <a:p>
            <a:pPr eaLnBrk="1" hangingPunct="1"/>
            <a:r>
              <a:rPr lang="en-US" altLang="zh-CN" sz="2800" b="1" dirty="0" smtClean="0">
                <a:solidFill>
                  <a:schemeClr val="tx1"/>
                </a:solidFill>
              </a:rPr>
              <a:t>    </a:t>
            </a:r>
            <a:r>
              <a:rPr lang="zh-CN" altLang="en-US" sz="2800" b="1" dirty="0" smtClean="0">
                <a:solidFill>
                  <a:schemeClr val="tx1"/>
                </a:solidFill>
                <a:latin typeface="华文楷体" panose="02010600040101010101" pitchFamily="2" charset="-122"/>
                <a:ea typeface="华文楷体" panose="02010600040101010101" pitchFamily="2" charset="-122"/>
              </a:rPr>
              <a:t>对称三相电路的分析与计算</a:t>
            </a:r>
            <a:endParaRPr lang="zh-CN" altLang="en-US" sz="2800" b="1" dirty="0" smtClean="0">
              <a:solidFill>
                <a:schemeClr val="tx1"/>
              </a:solidFill>
              <a:latin typeface="华文楷体" panose="02010600040101010101" pitchFamily="2" charset="-122"/>
              <a:ea typeface="华文楷体" panose="02010600040101010101" pitchFamily="2" charset="-122"/>
            </a:endParaRPr>
          </a:p>
        </p:txBody>
      </p:sp>
      <p:sp>
        <p:nvSpPr>
          <p:cNvPr id="11267" name="Rectangle 3"/>
          <p:cNvSpPr>
            <a:spLocks noGrp="1" noChangeArrowheads="1"/>
          </p:cNvSpPr>
          <p:nvPr>
            <p:ph type="body" idx="1"/>
          </p:nvPr>
        </p:nvSpPr>
        <p:spPr>
          <a:xfrm>
            <a:off x="685800" y="914400"/>
            <a:ext cx="4343400" cy="609600"/>
          </a:xfrm>
        </p:spPr>
        <p:txBody>
          <a:bodyPr/>
          <a:lstStyle/>
          <a:p>
            <a:pPr eaLnBrk="1" hangingPunct="1">
              <a:buFontTx/>
              <a:buNone/>
            </a:pPr>
            <a:r>
              <a:rPr lang="en-US" altLang="zh-CN" sz="2400" b="1" dirty="0" smtClean="0">
                <a:solidFill>
                  <a:srgbClr val="112B16"/>
                </a:solidFill>
                <a:latin typeface="华文楷体" panose="02010600040101010101" pitchFamily="2" charset="-122"/>
                <a:ea typeface="华文楷体" panose="02010600040101010101" pitchFamily="2" charset="-122"/>
              </a:rPr>
              <a:t>1</a:t>
            </a:r>
            <a:r>
              <a:rPr lang="zh-CN" altLang="en-US" sz="2400" b="1" dirty="0" smtClean="0">
                <a:solidFill>
                  <a:srgbClr val="112B16"/>
                </a:solidFill>
                <a:latin typeface="华文楷体" panose="02010600040101010101" pitchFamily="2" charset="-122"/>
                <a:ea typeface="华文楷体" panose="02010600040101010101" pitchFamily="2" charset="-122"/>
              </a:rPr>
              <a:t>、</a:t>
            </a:r>
            <a:r>
              <a:rPr lang="en-US" altLang="zh-CN" sz="2400" b="1" dirty="0" smtClean="0">
                <a:solidFill>
                  <a:srgbClr val="112B16"/>
                </a:solidFill>
                <a:latin typeface="华文楷体" panose="02010600040101010101" pitchFamily="2" charset="-122"/>
                <a:ea typeface="华文楷体" panose="02010600040101010101" pitchFamily="2" charset="-122"/>
              </a:rPr>
              <a:t>Y</a:t>
            </a:r>
            <a:r>
              <a:rPr lang="zh-CN" altLang="en-US" sz="2400" b="1" dirty="0" smtClean="0">
                <a:solidFill>
                  <a:srgbClr val="112B16"/>
                </a:solidFill>
                <a:latin typeface="华文楷体" panose="02010600040101010101" pitchFamily="2" charset="-122"/>
                <a:ea typeface="华文楷体" panose="02010600040101010101" pitchFamily="2" charset="-122"/>
              </a:rPr>
              <a:t>形电路的电流与电压</a:t>
            </a:r>
            <a:endParaRPr lang="zh-CN" altLang="en-US" sz="2400" b="1" dirty="0" smtClean="0">
              <a:solidFill>
                <a:srgbClr val="112B16"/>
              </a:solidFill>
              <a:latin typeface="华文楷体" panose="02010600040101010101" pitchFamily="2" charset="-122"/>
              <a:ea typeface="华文楷体" panose="02010600040101010101" pitchFamily="2" charset="-122"/>
            </a:endParaRPr>
          </a:p>
        </p:txBody>
      </p:sp>
      <p:sp>
        <p:nvSpPr>
          <p:cNvPr id="11268" name="Text Box 4"/>
          <p:cNvSpPr txBox="1">
            <a:spLocks noChangeArrowheads="1"/>
          </p:cNvSpPr>
          <p:nvPr/>
        </p:nvSpPr>
        <p:spPr bwMode="auto">
          <a:xfrm>
            <a:off x="4724400" y="914400"/>
            <a:ext cx="4419600" cy="140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en-US" altLang="zh-CN" sz="2800" b="1" dirty="0">
                <a:solidFill>
                  <a:srgbClr val="660033"/>
                </a:solidFill>
                <a:latin typeface="Tahoma" panose="020B0604030504040204" pitchFamily="34" charset="0"/>
              </a:rPr>
              <a:t>    </a:t>
            </a:r>
            <a:r>
              <a:rPr lang="en-US" altLang="zh-CN" b="1" dirty="0">
                <a:solidFill>
                  <a:srgbClr val="660033"/>
                </a:solidFill>
                <a:latin typeface="华文楷体" panose="02010600040101010101" pitchFamily="2" charset="-122"/>
                <a:ea typeface="华文楷体" panose="02010600040101010101" pitchFamily="2" charset="-122"/>
              </a:rPr>
              <a:t>1</a:t>
            </a:r>
            <a:r>
              <a:rPr lang="zh-CN" altLang="en-US" b="1" dirty="0">
                <a:solidFill>
                  <a:srgbClr val="660033"/>
                </a:solidFill>
                <a:latin typeface="华文楷体" panose="02010600040101010101" pitchFamily="2" charset="-122"/>
                <a:ea typeface="华文楷体" panose="02010600040101010101" pitchFamily="2" charset="-122"/>
              </a:rPr>
              <a:t>）</a:t>
            </a:r>
            <a:r>
              <a:rPr lang="en-US" altLang="zh-CN" b="1" dirty="0">
                <a:solidFill>
                  <a:srgbClr val="660033"/>
                </a:solidFill>
                <a:latin typeface="华文楷体" panose="02010600040101010101" pitchFamily="2" charset="-122"/>
                <a:ea typeface="华文楷体" panose="02010600040101010101" pitchFamily="2" charset="-122"/>
              </a:rPr>
              <a:t>İ</a:t>
            </a:r>
            <a:r>
              <a:rPr lang="zh-CN" altLang="en-US" b="1" baseline="-25000" dirty="0">
                <a:solidFill>
                  <a:srgbClr val="660033"/>
                </a:solidFill>
                <a:latin typeface="华文楷体" panose="02010600040101010101" pitchFamily="2" charset="-122"/>
                <a:ea typeface="华文楷体" panose="02010600040101010101" pitchFamily="2" charset="-122"/>
              </a:rPr>
              <a:t>线</a:t>
            </a:r>
            <a:r>
              <a:rPr lang="en-US" altLang="zh-CN" b="1" dirty="0">
                <a:solidFill>
                  <a:srgbClr val="660033"/>
                </a:solidFill>
                <a:latin typeface="华文楷体" panose="02010600040101010101" pitchFamily="2" charset="-122"/>
                <a:ea typeface="华文楷体" panose="02010600040101010101" pitchFamily="2" charset="-122"/>
              </a:rPr>
              <a:t>= İ</a:t>
            </a:r>
            <a:r>
              <a:rPr lang="zh-CN" altLang="en-US" b="1" baseline="-25000" dirty="0">
                <a:solidFill>
                  <a:srgbClr val="660033"/>
                </a:solidFill>
                <a:latin typeface="华文楷体" panose="02010600040101010101" pitchFamily="2" charset="-122"/>
                <a:ea typeface="华文楷体" panose="02010600040101010101" pitchFamily="2" charset="-122"/>
              </a:rPr>
              <a:t>相</a:t>
            </a:r>
            <a:r>
              <a:rPr lang="zh-CN" altLang="en-US" b="1" dirty="0">
                <a:solidFill>
                  <a:srgbClr val="660033"/>
                </a:solidFill>
                <a:latin typeface="华文楷体" panose="02010600040101010101" pitchFamily="2" charset="-122"/>
                <a:ea typeface="华文楷体" panose="02010600040101010101" pitchFamily="2" charset="-122"/>
              </a:rPr>
              <a:t>，三相对称</a:t>
            </a:r>
            <a:r>
              <a:rPr lang="zh-CN" altLang="en-US" b="1" dirty="0">
                <a:solidFill>
                  <a:srgbClr val="003300"/>
                </a:solidFill>
                <a:latin typeface="华文楷体" panose="02010600040101010101" pitchFamily="2" charset="-122"/>
                <a:ea typeface="华文楷体" panose="02010600040101010101" pitchFamily="2" charset="-122"/>
              </a:rPr>
              <a:t>：</a:t>
            </a:r>
            <a:endParaRPr lang="zh-CN" altLang="en-US" b="1" dirty="0">
              <a:solidFill>
                <a:srgbClr val="003300"/>
              </a:solidFill>
              <a:latin typeface="华文楷体" panose="02010600040101010101" pitchFamily="2" charset="-122"/>
              <a:ea typeface="华文楷体" panose="02010600040101010101" pitchFamily="2" charset="-122"/>
            </a:endParaRPr>
          </a:p>
          <a:p>
            <a:pPr eaLnBrk="1" hangingPunct="1">
              <a:lnSpc>
                <a:spcPct val="80000"/>
              </a:lnSpc>
              <a:spcBef>
                <a:spcPct val="50000"/>
              </a:spcBef>
            </a:pPr>
            <a:r>
              <a:rPr lang="zh-CN" altLang="en-US" b="1" dirty="0">
                <a:solidFill>
                  <a:srgbClr val="003300"/>
                </a:solidFill>
                <a:latin typeface="华文楷体" panose="02010600040101010101" pitchFamily="2" charset="-122"/>
                <a:ea typeface="华文楷体" panose="02010600040101010101" pitchFamily="2" charset="-122"/>
              </a:rPr>
              <a:t>           有效值相同</a:t>
            </a:r>
            <a:endParaRPr lang="zh-CN" altLang="en-US" b="1" dirty="0">
              <a:solidFill>
                <a:srgbClr val="003300"/>
              </a:solidFill>
              <a:latin typeface="华文楷体" panose="02010600040101010101" pitchFamily="2" charset="-122"/>
              <a:ea typeface="华文楷体" panose="02010600040101010101" pitchFamily="2" charset="-122"/>
            </a:endParaRPr>
          </a:p>
          <a:p>
            <a:pPr eaLnBrk="1" hangingPunct="1">
              <a:lnSpc>
                <a:spcPct val="80000"/>
              </a:lnSpc>
              <a:spcBef>
                <a:spcPct val="50000"/>
              </a:spcBef>
            </a:pPr>
            <a:r>
              <a:rPr lang="zh-CN" altLang="en-US" b="1" dirty="0">
                <a:solidFill>
                  <a:srgbClr val="003300"/>
                </a:solidFill>
                <a:latin typeface="华文楷体" panose="02010600040101010101" pitchFamily="2" charset="-122"/>
                <a:ea typeface="华文楷体" panose="02010600040101010101" pitchFamily="2" charset="-122"/>
              </a:rPr>
              <a:t>           相位互差</a:t>
            </a:r>
            <a:r>
              <a:rPr lang="en-US" altLang="zh-CN" b="1" dirty="0">
                <a:solidFill>
                  <a:srgbClr val="003300"/>
                </a:solidFill>
                <a:latin typeface="华文楷体" panose="02010600040101010101" pitchFamily="2" charset="-122"/>
                <a:ea typeface="华文楷体" panose="02010600040101010101" pitchFamily="2" charset="-122"/>
              </a:rPr>
              <a:t>120</a:t>
            </a:r>
            <a:r>
              <a:rPr lang="en-US" altLang="zh-CN" b="1" dirty="0">
                <a:solidFill>
                  <a:srgbClr val="003300"/>
                </a:solidFill>
                <a:latin typeface="华文楷体" panose="02010600040101010101" pitchFamily="2" charset="-122"/>
                <a:ea typeface="华文楷体" panose="02010600040101010101" pitchFamily="2" charset="-122"/>
                <a:sym typeface="Symbol" panose="05050102010706020507" pitchFamily="18" charset="2"/>
              </a:rPr>
              <a:t> </a:t>
            </a:r>
            <a:endParaRPr lang="en-US" altLang="zh-CN" b="1" dirty="0">
              <a:solidFill>
                <a:srgbClr val="003300"/>
              </a:solidFill>
              <a:latin typeface="华文楷体" panose="02010600040101010101" pitchFamily="2" charset="-122"/>
              <a:ea typeface="华文楷体" panose="02010600040101010101" pitchFamily="2" charset="-122"/>
            </a:endParaRPr>
          </a:p>
        </p:txBody>
      </p:sp>
      <p:sp>
        <p:nvSpPr>
          <p:cNvPr id="11269" name="Text Box 5"/>
          <p:cNvSpPr txBox="1">
            <a:spLocks noChangeArrowheads="1"/>
          </p:cNvSpPr>
          <p:nvPr/>
        </p:nvSpPr>
        <p:spPr bwMode="auto">
          <a:xfrm>
            <a:off x="5105400" y="2438400"/>
            <a:ext cx="2895600" cy="1828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en-US" altLang="zh-CN" b="1" dirty="0">
                <a:solidFill>
                  <a:srgbClr val="660033"/>
                </a:solidFill>
                <a:latin typeface="华文楷体" panose="02010600040101010101" pitchFamily="2" charset="-122"/>
                <a:ea typeface="华文楷体" panose="02010600040101010101" pitchFamily="2" charset="-122"/>
              </a:rPr>
              <a:t>  2</a:t>
            </a:r>
            <a:r>
              <a:rPr lang="zh-CN" altLang="en-US" b="1" dirty="0">
                <a:solidFill>
                  <a:srgbClr val="660033"/>
                </a:solidFill>
                <a:latin typeface="华文楷体" panose="02010600040101010101" pitchFamily="2" charset="-122"/>
                <a:ea typeface="华文楷体" panose="02010600040101010101" pitchFamily="2" charset="-122"/>
              </a:rPr>
              <a:t>）线电压对称：</a:t>
            </a:r>
            <a:endParaRPr lang="zh-CN" altLang="en-US" b="1" dirty="0">
              <a:solidFill>
                <a:srgbClr val="660033"/>
              </a:solidFill>
              <a:latin typeface="华文楷体" panose="02010600040101010101" pitchFamily="2" charset="-122"/>
              <a:ea typeface="华文楷体" panose="02010600040101010101" pitchFamily="2" charset="-122"/>
            </a:endParaRPr>
          </a:p>
          <a:p>
            <a:pPr eaLnBrk="1" hangingPunct="1">
              <a:lnSpc>
                <a:spcPct val="80000"/>
              </a:lnSpc>
              <a:spcBef>
                <a:spcPct val="50000"/>
              </a:spcBef>
            </a:pPr>
            <a:r>
              <a:rPr lang="zh-CN" altLang="en-US" b="1" dirty="0">
                <a:solidFill>
                  <a:srgbClr val="660033"/>
                </a:solidFill>
                <a:latin typeface="华文楷体" panose="02010600040101010101" pitchFamily="2" charset="-122"/>
                <a:ea typeface="华文楷体" panose="02010600040101010101" pitchFamily="2" charset="-122"/>
              </a:rPr>
              <a:t>     </a:t>
            </a:r>
            <a:r>
              <a:rPr lang="zh-CN" altLang="en-US" b="1" dirty="0">
                <a:solidFill>
                  <a:srgbClr val="003300"/>
                </a:solidFill>
                <a:latin typeface="华文楷体" panose="02010600040101010101" pitchFamily="2" charset="-122"/>
                <a:ea typeface="华文楷体" panose="02010600040101010101" pitchFamily="2" charset="-122"/>
              </a:rPr>
              <a:t>有效值相同，</a:t>
            </a:r>
            <a:endParaRPr lang="zh-CN" altLang="en-US" b="1" dirty="0">
              <a:solidFill>
                <a:srgbClr val="003300"/>
              </a:solidFill>
              <a:latin typeface="华文楷体" panose="02010600040101010101" pitchFamily="2" charset="-122"/>
              <a:ea typeface="华文楷体" panose="02010600040101010101" pitchFamily="2" charset="-122"/>
            </a:endParaRPr>
          </a:p>
          <a:p>
            <a:pPr eaLnBrk="1" hangingPunct="1">
              <a:lnSpc>
                <a:spcPct val="80000"/>
              </a:lnSpc>
              <a:spcBef>
                <a:spcPct val="50000"/>
              </a:spcBef>
            </a:pPr>
            <a:r>
              <a:rPr lang="zh-CN" altLang="en-US" b="1" dirty="0">
                <a:solidFill>
                  <a:srgbClr val="003300"/>
                </a:solidFill>
                <a:latin typeface="华文楷体" panose="02010600040101010101" pitchFamily="2" charset="-122"/>
                <a:ea typeface="华文楷体" panose="02010600040101010101" pitchFamily="2" charset="-122"/>
              </a:rPr>
              <a:t>       相位互差</a:t>
            </a:r>
            <a:r>
              <a:rPr lang="en-US" altLang="zh-CN" b="1" dirty="0">
                <a:solidFill>
                  <a:srgbClr val="003300"/>
                </a:solidFill>
                <a:latin typeface="华文楷体" panose="02010600040101010101" pitchFamily="2" charset="-122"/>
                <a:ea typeface="华文楷体" panose="02010600040101010101" pitchFamily="2" charset="-122"/>
              </a:rPr>
              <a:t>120</a:t>
            </a:r>
            <a:r>
              <a:rPr lang="en-US" altLang="zh-CN" b="1" dirty="0">
                <a:solidFill>
                  <a:srgbClr val="003300"/>
                </a:solidFill>
                <a:latin typeface="华文楷体" panose="02010600040101010101" pitchFamily="2" charset="-122"/>
                <a:ea typeface="华文楷体" panose="02010600040101010101" pitchFamily="2" charset="-122"/>
                <a:sym typeface="Symbol" panose="05050102010706020507" pitchFamily="18" charset="2"/>
              </a:rPr>
              <a:t>  </a:t>
            </a:r>
            <a:endParaRPr lang="en-US" altLang="zh-CN" b="1" dirty="0">
              <a:solidFill>
                <a:srgbClr val="003300"/>
              </a:solidFill>
              <a:latin typeface="华文楷体" panose="02010600040101010101" pitchFamily="2" charset="-122"/>
              <a:ea typeface="华文楷体" panose="02010600040101010101" pitchFamily="2" charset="-122"/>
              <a:sym typeface="Symbol" panose="05050102010706020507" pitchFamily="18" charset="2"/>
            </a:endParaRPr>
          </a:p>
          <a:p>
            <a:pPr eaLnBrk="1" hangingPunct="1">
              <a:lnSpc>
                <a:spcPct val="80000"/>
              </a:lnSpc>
              <a:spcBef>
                <a:spcPct val="50000"/>
              </a:spcBef>
            </a:pPr>
            <a:r>
              <a:rPr lang="en-US" altLang="zh-CN" b="1" dirty="0">
                <a:solidFill>
                  <a:srgbClr val="003300"/>
                </a:solidFill>
                <a:latin typeface="华文楷体" panose="02010600040101010101" pitchFamily="2" charset="-122"/>
                <a:ea typeface="华文楷体" panose="02010600040101010101" pitchFamily="2" charset="-122"/>
                <a:sym typeface="Symbol" panose="05050102010706020507" pitchFamily="18" charset="2"/>
              </a:rPr>
              <a:t>  </a:t>
            </a:r>
            <a:r>
              <a:rPr lang="en-US" altLang="zh-CN" b="1" dirty="0">
                <a:solidFill>
                  <a:srgbClr val="660033"/>
                </a:solidFill>
                <a:latin typeface="华文楷体" panose="02010600040101010101" pitchFamily="2" charset="-122"/>
                <a:ea typeface="华文楷体" panose="02010600040101010101" pitchFamily="2" charset="-122"/>
                <a:sym typeface="Symbol" panose="05050102010706020507" pitchFamily="18" charset="2"/>
              </a:rPr>
              <a:t>3</a:t>
            </a:r>
            <a:r>
              <a:rPr lang="zh-CN" altLang="en-US" b="1" dirty="0">
                <a:solidFill>
                  <a:srgbClr val="660033"/>
                </a:solidFill>
                <a:latin typeface="华文楷体" panose="02010600040101010101" pitchFamily="2" charset="-122"/>
                <a:ea typeface="华文楷体" panose="02010600040101010101" pitchFamily="2" charset="-122"/>
                <a:sym typeface="Symbol" panose="05050102010706020507" pitchFamily="18" charset="2"/>
              </a:rPr>
              <a:t>）电压大小：</a:t>
            </a:r>
            <a:endParaRPr lang="zh-CN" altLang="en-US" dirty="0">
              <a:solidFill>
                <a:srgbClr val="660033"/>
              </a:solidFill>
              <a:latin typeface="华文楷体" panose="02010600040101010101" pitchFamily="2" charset="-122"/>
              <a:ea typeface="华文楷体" panose="02010600040101010101" pitchFamily="2" charset="-122"/>
            </a:endParaRPr>
          </a:p>
        </p:txBody>
      </p:sp>
      <p:graphicFrame>
        <p:nvGraphicFramePr>
          <p:cNvPr id="11270" name="Object 6"/>
          <p:cNvGraphicFramePr>
            <a:graphicFrameLocks noChangeAspect="1"/>
          </p:cNvGraphicFramePr>
          <p:nvPr/>
        </p:nvGraphicFramePr>
        <p:xfrm>
          <a:off x="7308850" y="3573463"/>
          <a:ext cx="1295400" cy="763587"/>
        </p:xfrm>
        <a:graphic>
          <a:graphicData uri="http://schemas.openxmlformats.org/presentationml/2006/ole">
            <mc:AlternateContent xmlns:mc="http://schemas.openxmlformats.org/markup-compatibility/2006">
              <mc:Choice xmlns:v="urn:schemas-microsoft-com:vml" Requires="v">
                <p:oleObj spid="_x0000_s96257" name="公式" r:id="rId1" imgW="914400" imgH="469900" progId="Equation.3">
                  <p:embed/>
                </p:oleObj>
              </mc:Choice>
              <mc:Fallback>
                <p:oleObj name="公式" r:id="rId1" imgW="914400" imgH="469900" progId="Equation.3">
                  <p:embed/>
                  <p:pic>
                    <p:nvPicPr>
                      <p:cNvPr id="0" name="图片 96256"/>
                      <p:cNvPicPr>
                        <a:picLocks noChangeAspect="1"/>
                      </p:cNvPicPr>
                      <p:nvPr/>
                    </p:nvPicPr>
                    <p:blipFill>
                      <a:blip r:embed="rId2"/>
                      <a:stretch>
                        <a:fillRect/>
                      </a:stretch>
                    </p:blipFill>
                    <p:spPr>
                      <a:xfrm>
                        <a:off x="7308850" y="3573463"/>
                        <a:ext cx="1295400" cy="763587"/>
                      </a:xfrm>
                      <a:prstGeom prst="rect">
                        <a:avLst/>
                      </a:prstGeom>
                      <a:noFill/>
                      <a:ln w="9525">
                        <a:noFill/>
                      </a:ln>
                    </p:spPr>
                  </p:pic>
                </p:oleObj>
              </mc:Fallback>
            </mc:AlternateContent>
          </a:graphicData>
        </a:graphic>
      </p:graphicFrame>
      <p:sp>
        <p:nvSpPr>
          <p:cNvPr id="11271" name="Text Box 7"/>
          <p:cNvSpPr txBox="1">
            <a:spLocks noChangeArrowheads="1"/>
          </p:cNvSpPr>
          <p:nvPr/>
        </p:nvSpPr>
        <p:spPr bwMode="auto">
          <a:xfrm>
            <a:off x="5292725" y="4437063"/>
            <a:ext cx="269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660033"/>
                </a:solidFill>
                <a:latin typeface="华文楷体" panose="02010600040101010101" pitchFamily="2" charset="-122"/>
                <a:ea typeface="华文楷体" panose="02010600040101010101" pitchFamily="2" charset="-122"/>
              </a:rPr>
              <a:t>4</a:t>
            </a:r>
            <a:r>
              <a:rPr lang="zh-CN" altLang="en-US" b="1" dirty="0">
                <a:solidFill>
                  <a:srgbClr val="660033"/>
                </a:solidFill>
                <a:latin typeface="华文楷体" panose="02010600040101010101" pitchFamily="2" charset="-122"/>
                <a:ea typeface="华文楷体" panose="02010600040101010101" pitchFamily="2" charset="-122"/>
              </a:rPr>
              <a:t>）电压相位：</a:t>
            </a:r>
            <a:endParaRPr lang="zh-CN" altLang="en-US" b="1" dirty="0">
              <a:solidFill>
                <a:srgbClr val="660033"/>
              </a:solidFill>
              <a:latin typeface="华文楷体" panose="02010600040101010101" pitchFamily="2" charset="-122"/>
              <a:ea typeface="华文楷体" panose="02010600040101010101" pitchFamily="2" charset="-122"/>
            </a:endParaRPr>
          </a:p>
        </p:txBody>
      </p:sp>
      <p:graphicFrame>
        <p:nvGraphicFramePr>
          <p:cNvPr id="11272" name="Object 8"/>
          <p:cNvGraphicFramePr>
            <a:graphicFrameLocks noChangeAspect="1"/>
          </p:cNvGraphicFramePr>
          <p:nvPr/>
        </p:nvGraphicFramePr>
        <p:xfrm>
          <a:off x="6096000" y="4876800"/>
          <a:ext cx="2252663" cy="566738"/>
        </p:xfrm>
        <a:graphic>
          <a:graphicData uri="http://schemas.openxmlformats.org/presentationml/2006/ole">
            <mc:AlternateContent xmlns:mc="http://schemas.openxmlformats.org/markup-compatibility/2006">
              <mc:Choice xmlns:v="urn:schemas-microsoft-com:vml" Requires="v">
                <p:oleObj spid="_x0000_s96258" name="公式" r:id="rId3" imgW="22555200" imgH="5181600" progId="Equation.3">
                  <p:embed/>
                </p:oleObj>
              </mc:Choice>
              <mc:Fallback>
                <p:oleObj name="公式" r:id="rId3" imgW="22555200" imgH="5181600" progId="Equation.3">
                  <p:embed/>
                  <p:pic>
                    <p:nvPicPr>
                      <p:cNvPr id="0" name="图片 96257"/>
                      <p:cNvPicPr>
                        <a:picLocks noChangeAspect="1"/>
                      </p:cNvPicPr>
                      <p:nvPr/>
                    </p:nvPicPr>
                    <p:blipFill>
                      <a:blip r:embed="rId4"/>
                      <a:stretch>
                        <a:fillRect/>
                      </a:stretch>
                    </p:blipFill>
                    <p:spPr>
                      <a:xfrm>
                        <a:off x="6096000" y="4876800"/>
                        <a:ext cx="2252663" cy="566738"/>
                      </a:xfrm>
                      <a:prstGeom prst="rect">
                        <a:avLst/>
                      </a:prstGeom>
                      <a:solidFill>
                        <a:srgbClr val="00FFFF"/>
                      </a:solidFill>
                      <a:ln w="9525">
                        <a:noFill/>
                      </a:ln>
                    </p:spPr>
                  </p:pic>
                </p:oleObj>
              </mc:Fallback>
            </mc:AlternateContent>
          </a:graphicData>
        </a:graphic>
      </p:graphicFrame>
      <p:graphicFrame>
        <p:nvGraphicFramePr>
          <p:cNvPr id="11273" name="Object 9"/>
          <p:cNvGraphicFramePr>
            <a:graphicFrameLocks noChangeAspect="1"/>
          </p:cNvGraphicFramePr>
          <p:nvPr/>
        </p:nvGraphicFramePr>
        <p:xfrm>
          <a:off x="6096000" y="5410200"/>
          <a:ext cx="2252663" cy="600075"/>
        </p:xfrm>
        <a:graphic>
          <a:graphicData uri="http://schemas.openxmlformats.org/presentationml/2006/ole">
            <mc:AlternateContent xmlns:mc="http://schemas.openxmlformats.org/markup-compatibility/2006">
              <mc:Choice xmlns:v="urn:schemas-microsoft-com:vml" Requires="v">
                <p:oleObj spid="_x0000_s96259" name="公式" r:id="rId5" imgW="22555200" imgH="5486400" progId="Equation.3">
                  <p:embed/>
                </p:oleObj>
              </mc:Choice>
              <mc:Fallback>
                <p:oleObj name="公式" r:id="rId5" imgW="22555200" imgH="5486400" progId="Equation.3">
                  <p:embed/>
                  <p:pic>
                    <p:nvPicPr>
                      <p:cNvPr id="0" name="图片 96258"/>
                      <p:cNvPicPr>
                        <a:picLocks noChangeAspect="1"/>
                      </p:cNvPicPr>
                      <p:nvPr/>
                    </p:nvPicPr>
                    <p:blipFill>
                      <a:blip r:embed="rId6"/>
                      <a:stretch>
                        <a:fillRect/>
                      </a:stretch>
                    </p:blipFill>
                    <p:spPr>
                      <a:xfrm>
                        <a:off x="6096000" y="5410200"/>
                        <a:ext cx="2252663" cy="600075"/>
                      </a:xfrm>
                      <a:prstGeom prst="rect">
                        <a:avLst/>
                      </a:prstGeom>
                      <a:solidFill>
                        <a:srgbClr val="00FFFF"/>
                      </a:solidFill>
                      <a:ln w="9525">
                        <a:noFill/>
                      </a:ln>
                    </p:spPr>
                  </p:pic>
                </p:oleObj>
              </mc:Fallback>
            </mc:AlternateContent>
          </a:graphicData>
        </a:graphic>
      </p:graphicFrame>
      <p:graphicFrame>
        <p:nvGraphicFramePr>
          <p:cNvPr id="11274" name="Object 10"/>
          <p:cNvGraphicFramePr>
            <a:graphicFrameLocks noChangeAspect="1"/>
          </p:cNvGraphicFramePr>
          <p:nvPr/>
        </p:nvGraphicFramePr>
        <p:xfrm>
          <a:off x="6096000" y="5943600"/>
          <a:ext cx="2222500" cy="600075"/>
        </p:xfrm>
        <a:graphic>
          <a:graphicData uri="http://schemas.openxmlformats.org/presentationml/2006/ole">
            <mc:AlternateContent xmlns:mc="http://schemas.openxmlformats.org/markup-compatibility/2006">
              <mc:Choice xmlns:v="urn:schemas-microsoft-com:vml" Requires="v">
                <p:oleObj spid="_x0000_s96260" name="公式" r:id="rId7" imgW="22250400" imgH="5486400" progId="Equation.3">
                  <p:embed/>
                </p:oleObj>
              </mc:Choice>
              <mc:Fallback>
                <p:oleObj name="公式" r:id="rId7" imgW="22250400" imgH="5486400" progId="Equation.3">
                  <p:embed/>
                  <p:pic>
                    <p:nvPicPr>
                      <p:cNvPr id="0" name="图片 96259"/>
                      <p:cNvPicPr>
                        <a:picLocks noChangeAspect="1"/>
                      </p:cNvPicPr>
                      <p:nvPr/>
                    </p:nvPicPr>
                    <p:blipFill>
                      <a:blip r:embed="rId8"/>
                      <a:stretch>
                        <a:fillRect/>
                      </a:stretch>
                    </p:blipFill>
                    <p:spPr>
                      <a:xfrm>
                        <a:off x="6096000" y="5943600"/>
                        <a:ext cx="2222500" cy="600075"/>
                      </a:xfrm>
                      <a:prstGeom prst="rect">
                        <a:avLst/>
                      </a:prstGeom>
                      <a:solidFill>
                        <a:srgbClr val="00FFFF"/>
                      </a:solidFill>
                      <a:ln w="9525">
                        <a:noFill/>
                      </a:ln>
                    </p:spPr>
                  </p:pic>
                </p:oleObj>
              </mc:Fallback>
            </mc:AlternateContent>
          </a:graphicData>
        </a:graphic>
      </p:graphicFrame>
      <p:graphicFrame>
        <p:nvGraphicFramePr>
          <p:cNvPr id="11275" name="Object 11"/>
          <p:cNvGraphicFramePr>
            <a:graphicFrameLocks noChangeAspect="1"/>
          </p:cNvGraphicFramePr>
          <p:nvPr/>
        </p:nvGraphicFramePr>
        <p:xfrm>
          <a:off x="685800" y="1981200"/>
          <a:ext cx="4067175" cy="3914775"/>
        </p:xfrm>
        <a:graphic>
          <a:graphicData uri="http://schemas.openxmlformats.org/presentationml/2006/ole">
            <mc:AlternateContent xmlns:mc="http://schemas.openxmlformats.org/markup-compatibility/2006">
              <mc:Choice xmlns:v="urn:schemas-microsoft-com:vml" Requires="v">
                <p:oleObj spid="_x0000_s96261" name="BMP 图象" r:id="rId9" imgW="4067175" imgH="3914775" progId="PBrush">
                  <p:embed/>
                </p:oleObj>
              </mc:Choice>
              <mc:Fallback>
                <p:oleObj name="BMP 图象" r:id="rId9" imgW="4067175" imgH="3914775" progId="PBrush">
                  <p:embed/>
                  <p:pic>
                    <p:nvPicPr>
                      <p:cNvPr id="0" name="图片 96260"/>
                      <p:cNvPicPr>
                        <a:picLocks noChangeAspect="1"/>
                      </p:cNvPicPr>
                      <p:nvPr/>
                    </p:nvPicPr>
                    <p:blipFill>
                      <a:blip r:embed="rId10"/>
                      <a:stretch>
                        <a:fillRect/>
                      </a:stretch>
                    </p:blipFill>
                    <p:spPr>
                      <a:xfrm>
                        <a:off x="685800" y="1981200"/>
                        <a:ext cx="4067175" cy="3914775"/>
                      </a:xfrm>
                      <a:prstGeom prst="rect">
                        <a:avLst/>
                      </a:prstGeom>
                      <a:noFill/>
                      <a:ln w="12700">
                        <a:noFill/>
                      </a:ln>
                    </p:spPr>
                  </p:pic>
                </p:oleObj>
              </mc:Fallback>
            </mc:AlternateContent>
          </a:graphicData>
        </a:graphic>
      </p:graphicFrame>
      <p:graphicFrame>
        <p:nvGraphicFramePr>
          <p:cNvPr id="11276" name="Object 12"/>
          <p:cNvGraphicFramePr>
            <a:graphicFrameLocks noChangeAspect="1"/>
          </p:cNvGraphicFramePr>
          <p:nvPr/>
        </p:nvGraphicFramePr>
        <p:xfrm>
          <a:off x="1524000" y="1371600"/>
          <a:ext cx="457200" cy="733425"/>
        </p:xfrm>
        <a:graphic>
          <a:graphicData uri="http://schemas.openxmlformats.org/presentationml/2006/ole">
            <mc:AlternateContent xmlns:mc="http://schemas.openxmlformats.org/markup-compatibility/2006">
              <mc:Choice xmlns:v="urn:schemas-microsoft-com:vml" Requires="v">
                <p:oleObj spid="_x0000_s96262" name="公式" r:id="rId11" imgW="4572000" imgH="6705600" progId="Equation.3">
                  <p:embed/>
                </p:oleObj>
              </mc:Choice>
              <mc:Fallback>
                <p:oleObj name="公式" r:id="rId11" imgW="4572000" imgH="6705600" progId="Equation.3">
                  <p:embed/>
                  <p:pic>
                    <p:nvPicPr>
                      <p:cNvPr id="0" name="图片 96261"/>
                      <p:cNvPicPr>
                        <a:picLocks noChangeAspect="1"/>
                      </p:cNvPicPr>
                      <p:nvPr/>
                    </p:nvPicPr>
                    <p:blipFill>
                      <a:blip r:embed="rId12"/>
                      <a:stretch>
                        <a:fillRect/>
                      </a:stretch>
                    </p:blipFill>
                    <p:spPr>
                      <a:xfrm>
                        <a:off x="1524000" y="1371600"/>
                        <a:ext cx="457200" cy="733425"/>
                      </a:xfrm>
                      <a:prstGeom prst="rect">
                        <a:avLst/>
                      </a:prstGeom>
                      <a:noFill/>
                      <a:ln w="9525">
                        <a:noFill/>
                      </a:ln>
                    </p:spPr>
                  </p:pic>
                </p:oleObj>
              </mc:Fallback>
            </mc:AlternateContent>
          </a:graphicData>
        </a:graphic>
      </p:graphicFrame>
      <p:graphicFrame>
        <p:nvGraphicFramePr>
          <p:cNvPr id="11277" name="Object 13"/>
          <p:cNvGraphicFramePr>
            <a:graphicFrameLocks noChangeAspect="1"/>
          </p:cNvGraphicFramePr>
          <p:nvPr/>
        </p:nvGraphicFramePr>
        <p:xfrm>
          <a:off x="2133600" y="5257800"/>
          <a:ext cx="457200" cy="733425"/>
        </p:xfrm>
        <a:graphic>
          <a:graphicData uri="http://schemas.openxmlformats.org/presentationml/2006/ole">
            <mc:AlternateContent xmlns:mc="http://schemas.openxmlformats.org/markup-compatibility/2006">
              <mc:Choice xmlns:v="urn:schemas-microsoft-com:vml" Requires="v">
                <p:oleObj spid="_x0000_s96263" name="公式" r:id="rId13" imgW="4572000" imgH="6705600" progId="Equation.3">
                  <p:embed/>
                </p:oleObj>
              </mc:Choice>
              <mc:Fallback>
                <p:oleObj name="公式" r:id="rId13" imgW="4572000" imgH="6705600" progId="Equation.3">
                  <p:embed/>
                  <p:pic>
                    <p:nvPicPr>
                      <p:cNvPr id="0" name="图片 96262"/>
                      <p:cNvPicPr>
                        <a:picLocks noChangeAspect="1"/>
                      </p:cNvPicPr>
                      <p:nvPr/>
                    </p:nvPicPr>
                    <p:blipFill>
                      <a:blip r:embed="rId14"/>
                      <a:stretch>
                        <a:fillRect/>
                      </a:stretch>
                    </p:blipFill>
                    <p:spPr>
                      <a:xfrm>
                        <a:off x="2133600" y="5257800"/>
                        <a:ext cx="457200" cy="733425"/>
                      </a:xfrm>
                      <a:prstGeom prst="rect">
                        <a:avLst/>
                      </a:prstGeom>
                      <a:noFill/>
                      <a:ln w="9525">
                        <a:noFill/>
                      </a:ln>
                    </p:spPr>
                  </p:pic>
                </p:oleObj>
              </mc:Fallback>
            </mc:AlternateContent>
          </a:graphicData>
        </a:graphic>
      </p:graphicFrame>
      <p:graphicFrame>
        <p:nvGraphicFramePr>
          <p:cNvPr id="11278" name="Object 14"/>
          <p:cNvGraphicFramePr>
            <a:graphicFrameLocks noChangeAspect="1"/>
          </p:cNvGraphicFramePr>
          <p:nvPr/>
        </p:nvGraphicFramePr>
        <p:xfrm>
          <a:off x="914400" y="5715000"/>
          <a:ext cx="457200" cy="685800"/>
        </p:xfrm>
        <a:graphic>
          <a:graphicData uri="http://schemas.openxmlformats.org/presentationml/2006/ole">
            <mc:AlternateContent xmlns:mc="http://schemas.openxmlformats.org/markup-compatibility/2006">
              <mc:Choice xmlns:v="urn:schemas-microsoft-com:vml" Requires="v">
                <p:oleObj spid="_x0000_s96264" name="公式" r:id="rId15" imgW="4572000" imgH="6705600" progId="Equation.3">
                  <p:embed/>
                </p:oleObj>
              </mc:Choice>
              <mc:Fallback>
                <p:oleObj name="公式" r:id="rId15" imgW="4572000" imgH="6705600" progId="Equation.3">
                  <p:embed/>
                  <p:pic>
                    <p:nvPicPr>
                      <p:cNvPr id="0" name="图片 96263"/>
                      <p:cNvPicPr>
                        <a:picLocks noChangeAspect="1"/>
                      </p:cNvPicPr>
                      <p:nvPr/>
                    </p:nvPicPr>
                    <p:blipFill>
                      <a:blip r:embed="rId16"/>
                      <a:stretch>
                        <a:fillRect/>
                      </a:stretch>
                    </p:blipFill>
                    <p:spPr>
                      <a:xfrm>
                        <a:off x="914400" y="5715000"/>
                        <a:ext cx="457200" cy="685800"/>
                      </a:xfrm>
                      <a:prstGeom prst="rect">
                        <a:avLst/>
                      </a:prstGeom>
                      <a:noFill/>
                      <a:ln w="9525">
                        <a:noFill/>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275"/>
                                        </p:tgtEl>
                                        <p:attrNameLst>
                                          <p:attrName>style.visibility</p:attrName>
                                        </p:attrNameLst>
                                      </p:cBhvr>
                                      <p:to>
                                        <p:strVal val="visible"/>
                                      </p:to>
                                    </p:set>
                                    <p:anim calcmode="lin" valueType="num">
                                      <p:cBhvr additive="base">
                                        <p:cTn id="13" dur="500" fill="hold"/>
                                        <p:tgtEl>
                                          <p:spTgt spid="11275"/>
                                        </p:tgtEl>
                                        <p:attrNameLst>
                                          <p:attrName>ppt_x</p:attrName>
                                        </p:attrNameLst>
                                      </p:cBhvr>
                                      <p:tavLst>
                                        <p:tav tm="0">
                                          <p:val>
                                            <p:strVal val="0-#ppt_w/2"/>
                                          </p:val>
                                        </p:tav>
                                        <p:tav tm="100000">
                                          <p:val>
                                            <p:strVal val="#ppt_x"/>
                                          </p:val>
                                        </p:tav>
                                      </p:tavLst>
                                    </p:anim>
                                    <p:anim calcmode="lin" valueType="num">
                                      <p:cBhvr additive="base">
                                        <p:cTn id="14" dur="500" fill="hold"/>
                                        <p:tgtEl>
                                          <p:spTgt spid="1127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276"/>
                                        </p:tgtEl>
                                        <p:attrNameLst>
                                          <p:attrName>style.visibility</p:attrName>
                                        </p:attrNameLst>
                                      </p:cBhvr>
                                      <p:to>
                                        <p:strVal val="visible"/>
                                      </p:to>
                                    </p:set>
                                    <p:anim calcmode="lin" valueType="num">
                                      <p:cBhvr additive="base">
                                        <p:cTn id="19" dur="500" fill="hold"/>
                                        <p:tgtEl>
                                          <p:spTgt spid="11276"/>
                                        </p:tgtEl>
                                        <p:attrNameLst>
                                          <p:attrName>ppt_x</p:attrName>
                                        </p:attrNameLst>
                                      </p:cBhvr>
                                      <p:tavLst>
                                        <p:tav tm="0">
                                          <p:val>
                                            <p:strVal val="0-#ppt_w/2"/>
                                          </p:val>
                                        </p:tav>
                                        <p:tav tm="100000">
                                          <p:val>
                                            <p:strVal val="#ppt_x"/>
                                          </p:val>
                                        </p:tav>
                                      </p:tavLst>
                                    </p:anim>
                                    <p:anim calcmode="lin" valueType="num">
                                      <p:cBhvr additive="base">
                                        <p:cTn id="20" dur="500" fill="hold"/>
                                        <p:tgtEl>
                                          <p:spTgt spid="1127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77"/>
                                        </p:tgtEl>
                                        <p:attrNameLst>
                                          <p:attrName>style.visibility</p:attrName>
                                        </p:attrNameLst>
                                      </p:cBhvr>
                                      <p:to>
                                        <p:strVal val="visible"/>
                                      </p:to>
                                    </p:set>
                                    <p:anim calcmode="lin" valueType="num">
                                      <p:cBhvr additive="base">
                                        <p:cTn id="25" dur="500" fill="hold"/>
                                        <p:tgtEl>
                                          <p:spTgt spid="11277"/>
                                        </p:tgtEl>
                                        <p:attrNameLst>
                                          <p:attrName>ppt_x</p:attrName>
                                        </p:attrNameLst>
                                      </p:cBhvr>
                                      <p:tavLst>
                                        <p:tav tm="0">
                                          <p:val>
                                            <p:strVal val="#ppt_x"/>
                                          </p:val>
                                        </p:tav>
                                        <p:tav tm="100000">
                                          <p:val>
                                            <p:strVal val="#ppt_x"/>
                                          </p:val>
                                        </p:tav>
                                      </p:tavLst>
                                    </p:anim>
                                    <p:anim calcmode="lin" valueType="num">
                                      <p:cBhvr additive="base">
                                        <p:cTn id="26" dur="500" fill="hold"/>
                                        <p:tgtEl>
                                          <p:spTgt spid="1127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278"/>
                                        </p:tgtEl>
                                        <p:attrNameLst>
                                          <p:attrName>style.visibility</p:attrName>
                                        </p:attrNameLst>
                                      </p:cBhvr>
                                      <p:to>
                                        <p:strVal val="visible"/>
                                      </p:to>
                                    </p:set>
                                    <p:anim calcmode="lin" valueType="num">
                                      <p:cBhvr additive="base">
                                        <p:cTn id="31" dur="500" fill="hold"/>
                                        <p:tgtEl>
                                          <p:spTgt spid="11278"/>
                                        </p:tgtEl>
                                        <p:attrNameLst>
                                          <p:attrName>ppt_x</p:attrName>
                                        </p:attrNameLst>
                                      </p:cBhvr>
                                      <p:tavLst>
                                        <p:tav tm="0">
                                          <p:val>
                                            <p:strVal val="0-#ppt_w/2"/>
                                          </p:val>
                                        </p:tav>
                                        <p:tav tm="100000">
                                          <p:val>
                                            <p:strVal val="#ppt_x"/>
                                          </p:val>
                                        </p:tav>
                                      </p:tavLst>
                                    </p:anim>
                                    <p:anim calcmode="lin" valueType="num">
                                      <p:cBhvr additive="base">
                                        <p:cTn id="32" dur="500" fill="hold"/>
                                        <p:tgtEl>
                                          <p:spTgt spid="1127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268">
                                            <p:txEl>
                                              <p:pRg st="0" end="0"/>
                                            </p:txEl>
                                          </p:spTgt>
                                        </p:tgtEl>
                                        <p:attrNameLst>
                                          <p:attrName>style.visibility</p:attrName>
                                        </p:attrNameLst>
                                      </p:cBhvr>
                                      <p:to>
                                        <p:strVal val="visible"/>
                                      </p:to>
                                    </p:set>
                                    <p:anim calcmode="lin" valueType="num">
                                      <p:cBhvr additive="base">
                                        <p:cTn id="37" dur="500" fill="hold"/>
                                        <p:tgtEl>
                                          <p:spTgt spid="11268">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2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268">
                                            <p:txEl>
                                              <p:pRg st="1" end="1"/>
                                            </p:txEl>
                                          </p:spTgt>
                                        </p:tgtEl>
                                        <p:attrNameLst>
                                          <p:attrName>style.visibility</p:attrName>
                                        </p:attrNameLst>
                                      </p:cBhvr>
                                      <p:to>
                                        <p:strVal val="visible"/>
                                      </p:to>
                                    </p:set>
                                    <p:anim calcmode="lin" valueType="num">
                                      <p:cBhvr additive="base">
                                        <p:cTn id="43" dur="500" fill="hold"/>
                                        <p:tgtEl>
                                          <p:spTgt spid="11268">
                                            <p:txEl>
                                              <p:pRg st="1" end="1"/>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26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268">
                                            <p:txEl>
                                              <p:pRg st="2" end="2"/>
                                            </p:txEl>
                                          </p:spTgt>
                                        </p:tgtEl>
                                        <p:attrNameLst>
                                          <p:attrName>style.visibility</p:attrName>
                                        </p:attrNameLst>
                                      </p:cBhvr>
                                      <p:to>
                                        <p:strVal val="visible"/>
                                      </p:to>
                                    </p:set>
                                    <p:anim calcmode="lin" valueType="num">
                                      <p:cBhvr additive="base">
                                        <p:cTn id="49" dur="500" fill="hold"/>
                                        <p:tgtEl>
                                          <p:spTgt spid="11268">
                                            <p:txEl>
                                              <p:pRg st="2" end="2"/>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26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269">
                                            <p:txEl>
                                              <p:pRg st="0" end="0"/>
                                            </p:txEl>
                                          </p:spTgt>
                                        </p:tgtEl>
                                        <p:attrNameLst>
                                          <p:attrName>style.visibility</p:attrName>
                                        </p:attrNameLst>
                                      </p:cBhvr>
                                      <p:to>
                                        <p:strVal val="visible"/>
                                      </p:to>
                                    </p:set>
                                    <p:anim calcmode="lin" valueType="num">
                                      <p:cBhvr additive="base">
                                        <p:cTn id="55" dur="500" fill="hold"/>
                                        <p:tgtEl>
                                          <p:spTgt spid="11269">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26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1269">
                                            <p:txEl>
                                              <p:pRg st="1" end="1"/>
                                            </p:txEl>
                                          </p:spTgt>
                                        </p:tgtEl>
                                        <p:attrNameLst>
                                          <p:attrName>style.visibility</p:attrName>
                                        </p:attrNameLst>
                                      </p:cBhvr>
                                      <p:to>
                                        <p:strVal val="visible"/>
                                      </p:to>
                                    </p:set>
                                    <p:anim calcmode="lin" valueType="num">
                                      <p:cBhvr additive="base">
                                        <p:cTn id="61" dur="500" fill="hold"/>
                                        <p:tgtEl>
                                          <p:spTgt spid="11269">
                                            <p:txEl>
                                              <p:pRg st="1" end="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126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1269">
                                            <p:txEl>
                                              <p:pRg st="2" end="2"/>
                                            </p:txEl>
                                          </p:spTgt>
                                        </p:tgtEl>
                                        <p:attrNameLst>
                                          <p:attrName>style.visibility</p:attrName>
                                        </p:attrNameLst>
                                      </p:cBhvr>
                                      <p:to>
                                        <p:strVal val="visible"/>
                                      </p:to>
                                    </p:set>
                                    <p:anim calcmode="lin" valueType="num">
                                      <p:cBhvr additive="base">
                                        <p:cTn id="67" dur="500" fill="hold"/>
                                        <p:tgtEl>
                                          <p:spTgt spid="11269">
                                            <p:txEl>
                                              <p:pRg st="2" end="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126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1269">
                                            <p:txEl>
                                              <p:pRg st="3" end="3"/>
                                            </p:txEl>
                                          </p:spTgt>
                                        </p:tgtEl>
                                        <p:attrNameLst>
                                          <p:attrName>style.visibility</p:attrName>
                                        </p:attrNameLst>
                                      </p:cBhvr>
                                      <p:to>
                                        <p:strVal val="visible"/>
                                      </p:to>
                                    </p:set>
                                    <p:anim calcmode="lin" valueType="num">
                                      <p:cBhvr additive="base">
                                        <p:cTn id="73" dur="500" fill="hold"/>
                                        <p:tgtEl>
                                          <p:spTgt spid="11269">
                                            <p:txEl>
                                              <p:pRg st="3" end="3"/>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126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11270"/>
                                        </p:tgtEl>
                                        <p:attrNameLst>
                                          <p:attrName>style.visibility</p:attrName>
                                        </p:attrNameLst>
                                      </p:cBhvr>
                                      <p:to>
                                        <p:strVal val="visible"/>
                                      </p:to>
                                    </p:set>
                                    <p:animEffect transition="in" filter="dissolve">
                                      <p:cBhvr>
                                        <p:cTn id="79" dur="500"/>
                                        <p:tgtEl>
                                          <p:spTgt spid="11270"/>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2" fill="hold" grpId="0" nodeType="clickEffect">
                                  <p:stCondLst>
                                    <p:cond delay="0"/>
                                  </p:stCondLst>
                                  <p:childTnLst>
                                    <p:set>
                                      <p:cBhvr>
                                        <p:cTn id="83" dur="1" fill="hold">
                                          <p:stCondLst>
                                            <p:cond delay="0"/>
                                          </p:stCondLst>
                                        </p:cTn>
                                        <p:tgtEl>
                                          <p:spTgt spid="11271"/>
                                        </p:tgtEl>
                                        <p:attrNameLst>
                                          <p:attrName>style.visibility</p:attrName>
                                        </p:attrNameLst>
                                      </p:cBhvr>
                                      <p:to>
                                        <p:strVal val="visible"/>
                                      </p:to>
                                    </p:set>
                                    <p:anim calcmode="lin" valueType="num">
                                      <p:cBhvr additive="base">
                                        <p:cTn id="84" dur="500" fill="hold"/>
                                        <p:tgtEl>
                                          <p:spTgt spid="11271"/>
                                        </p:tgtEl>
                                        <p:attrNameLst>
                                          <p:attrName>ppt_x</p:attrName>
                                        </p:attrNameLst>
                                      </p:cBhvr>
                                      <p:tavLst>
                                        <p:tav tm="0">
                                          <p:val>
                                            <p:strVal val="1+#ppt_w/2"/>
                                          </p:val>
                                        </p:tav>
                                        <p:tav tm="100000">
                                          <p:val>
                                            <p:strVal val="#ppt_x"/>
                                          </p:val>
                                        </p:tav>
                                      </p:tavLst>
                                    </p:anim>
                                    <p:anim calcmode="lin" valueType="num">
                                      <p:cBhvr additive="base">
                                        <p:cTn id="85" dur="500" fill="hold"/>
                                        <p:tgtEl>
                                          <p:spTgt spid="11271"/>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nodeType="clickEffect">
                                  <p:stCondLst>
                                    <p:cond delay="0"/>
                                  </p:stCondLst>
                                  <p:childTnLst>
                                    <p:set>
                                      <p:cBhvr>
                                        <p:cTn id="89" dur="1" fill="hold">
                                          <p:stCondLst>
                                            <p:cond delay="0"/>
                                          </p:stCondLst>
                                        </p:cTn>
                                        <p:tgtEl>
                                          <p:spTgt spid="11272"/>
                                        </p:tgtEl>
                                        <p:attrNameLst>
                                          <p:attrName>style.visibility</p:attrName>
                                        </p:attrNameLst>
                                      </p:cBhvr>
                                      <p:to>
                                        <p:strVal val="visible"/>
                                      </p:to>
                                    </p:set>
                                    <p:animEffect transition="in" filter="dissolve">
                                      <p:cBhvr>
                                        <p:cTn id="90" dur="500"/>
                                        <p:tgtEl>
                                          <p:spTgt spid="11272"/>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11273"/>
                                        </p:tgtEl>
                                        <p:attrNameLst>
                                          <p:attrName>style.visibility</p:attrName>
                                        </p:attrNameLst>
                                      </p:cBhvr>
                                      <p:to>
                                        <p:strVal val="visible"/>
                                      </p:to>
                                    </p:set>
                                    <p:animEffect transition="in" filter="dissolve">
                                      <p:cBhvr>
                                        <p:cTn id="95" dur="500"/>
                                        <p:tgtEl>
                                          <p:spTgt spid="11273"/>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11274"/>
                                        </p:tgtEl>
                                        <p:attrNameLst>
                                          <p:attrName>style.visibility</p:attrName>
                                        </p:attrNameLst>
                                      </p:cBhvr>
                                      <p:to>
                                        <p:strVal val="visible"/>
                                      </p:to>
                                    </p:set>
                                    <p:animEffect transition="in" filter="dissolve">
                                      <p:cBhvr>
                                        <p:cTn id="100" dur="500"/>
                                        <p:tgtEl>
                                          <p:spTgt spid="11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build="p"/>
      <p:bldP spid="11268" grpId="0" autoUpdateAnimBg="0" build="p"/>
      <p:bldP spid="11269" grpId="0" autoUpdateAnimBg="0" build="p"/>
      <p:bldP spid="11271"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nvGraphicFramePr>
        <p:xfrm>
          <a:off x="0" y="762000"/>
          <a:ext cx="4740275" cy="5181600"/>
        </p:xfrm>
        <a:graphic>
          <a:graphicData uri="http://schemas.openxmlformats.org/presentationml/2006/ole">
            <mc:AlternateContent xmlns:mc="http://schemas.openxmlformats.org/markup-compatibility/2006">
              <mc:Choice xmlns:v="urn:schemas-microsoft-com:vml" Requires="v">
                <p:oleObj spid="_x0000_s97281" name="BMP 图象" r:id="rId1" imgW="2457450" imgH="2686050" progId="PBrush">
                  <p:embed/>
                </p:oleObj>
              </mc:Choice>
              <mc:Fallback>
                <p:oleObj name="BMP 图象" r:id="rId1" imgW="2457450" imgH="2686050" progId="PBrush">
                  <p:embed/>
                  <p:pic>
                    <p:nvPicPr>
                      <p:cNvPr id="0" name="图片 97280"/>
                      <p:cNvPicPr>
                        <a:picLocks noChangeAspect="1"/>
                      </p:cNvPicPr>
                      <p:nvPr/>
                    </p:nvPicPr>
                    <p:blipFill>
                      <a:blip r:embed="rId2"/>
                      <a:stretch>
                        <a:fillRect/>
                      </a:stretch>
                    </p:blipFill>
                    <p:spPr>
                      <a:xfrm>
                        <a:off x="0" y="762000"/>
                        <a:ext cx="4740275" cy="5181600"/>
                      </a:xfrm>
                      <a:prstGeom prst="rect">
                        <a:avLst/>
                      </a:prstGeom>
                      <a:noFill/>
                      <a:ln w="12700">
                        <a:noFill/>
                      </a:ln>
                    </p:spPr>
                  </p:pic>
                </p:oleObj>
              </mc:Fallback>
            </mc:AlternateContent>
          </a:graphicData>
        </a:graphic>
      </p:graphicFrame>
      <p:sp>
        <p:nvSpPr>
          <p:cNvPr id="12291" name="Rectangle 3"/>
          <p:cNvSpPr>
            <a:spLocks noGrp="1" noChangeArrowheads="1"/>
          </p:cNvSpPr>
          <p:nvPr>
            <p:ph type="title"/>
          </p:nvPr>
        </p:nvSpPr>
        <p:spPr>
          <a:xfrm>
            <a:off x="0" y="0"/>
            <a:ext cx="4419600" cy="990600"/>
          </a:xfrm>
        </p:spPr>
        <p:txBody>
          <a:bodyPr/>
          <a:lstStyle/>
          <a:p>
            <a:pPr algn="l" eaLnBrk="1" hangingPunct="1"/>
            <a:r>
              <a:rPr lang="en-US" altLang="zh-CN" sz="2800" b="1" dirty="0" smtClean="0">
                <a:solidFill>
                  <a:srgbClr val="112B16"/>
                </a:solidFill>
                <a:latin typeface="华文楷体" panose="02010600040101010101" pitchFamily="2" charset="-122"/>
                <a:ea typeface="华文楷体" panose="02010600040101010101" pitchFamily="2" charset="-122"/>
              </a:rPr>
              <a:t>2</a:t>
            </a:r>
            <a:r>
              <a:rPr lang="zh-CN" altLang="en-US" sz="2800" b="1" dirty="0" smtClean="0">
                <a:solidFill>
                  <a:srgbClr val="112B16"/>
                </a:solidFill>
                <a:latin typeface="华文楷体" panose="02010600040101010101" pitchFamily="2" charset="-122"/>
                <a:ea typeface="华文楷体" panose="02010600040101010101" pitchFamily="2" charset="-122"/>
              </a:rPr>
              <a:t>、</a:t>
            </a:r>
            <a:r>
              <a:rPr lang="zh-CN" altLang="en-US" sz="2800" b="1" dirty="0" smtClean="0">
                <a:solidFill>
                  <a:srgbClr val="112B16"/>
                </a:solidFill>
                <a:latin typeface="华文楷体" panose="02010600040101010101" pitchFamily="2" charset="-122"/>
                <a:ea typeface="华文楷体" panose="02010600040101010101" pitchFamily="2" charset="-122"/>
                <a:sym typeface="Symbol" panose="05050102010706020507" pitchFamily="18" charset="2"/>
              </a:rPr>
              <a:t></a:t>
            </a:r>
            <a:r>
              <a:rPr lang="zh-CN" altLang="en-US" sz="2800" b="1" dirty="0" smtClean="0">
                <a:solidFill>
                  <a:srgbClr val="112B16"/>
                </a:solidFill>
                <a:latin typeface="华文楷体" panose="02010600040101010101" pitchFamily="2" charset="-122"/>
                <a:ea typeface="华文楷体" panose="02010600040101010101" pitchFamily="2" charset="-122"/>
              </a:rPr>
              <a:t>形电路的电流与电压</a:t>
            </a:r>
            <a:endParaRPr lang="zh-CN" altLang="en-US" sz="2800" b="1" dirty="0" smtClean="0">
              <a:solidFill>
                <a:srgbClr val="112B16"/>
              </a:solidFill>
              <a:latin typeface="华文楷体" panose="02010600040101010101" pitchFamily="2" charset="-122"/>
              <a:ea typeface="华文楷体" panose="02010600040101010101" pitchFamily="2" charset="-122"/>
            </a:endParaRPr>
          </a:p>
        </p:txBody>
      </p:sp>
      <p:sp>
        <p:nvSpPr>
          <p:cNvPr id="12292" name="Text Box 4"/>
          <p:cNvSpPr txBox="1">
            <a:spLocks noChangeArrowheads="1"/>
          </p:cNvSpPr>
          <p:nvPr/>
        </p:nvSpPr>
        <p:spPr bwMode="auto">
          <a:xfrm>
            <a:off x="5638800" y="914400"/>
            <a:ext cx="3124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003300"/>
                </a:solidFill>
                <a:latin typeface="华文楷体" panose="02010600040101010101" pitchFamily="2" charset="-122"/>
                <a:ea typeface="华文楷体" panose="02010600040101010101" pitchFamily="2" charset="-122"/>
              </a:rPr>
              <a:t>有效值相同；</a:t>
            </a:r>
            <a:endParaRPr lang="zh-CN" altLang="en-US" b="1" dirty="0">
              <a:solidFill>
                <a:srgbClr val="003300"/>
              </a:solidFill>
              <a:latin typeface="华文楷体" panose="02010600040101010101" pitchFamily="2" charset="-122"/>
              <a:ea typeface="华文楷体" panose="02010600040101010101" pitchFamily="2" charset="-122"/>
            </a:endParaRPr>
          </a:p>
          <a:p>
            <a:pPr eaLnBrk="1" hangingPunct="1">
              <a:spcBef>
                <a:spcPct val="50000"/>
              </a:spcBef>
            </a:pPr>
            <a:r>
              <a:rPr lang="zh-CN" altLang="en-US" b="1" dirty="0">
                <a:solidFill>
                  <a:srgbClr val="003300"/>
                </a:solidFill>
                <a:latin typeface="华文楷体" panose="02010600040101010101" pitchFamily="2" charset="-122"/>
                <a:ea typeface="华文楷体" panose="02010600040101010101" pitchFamily="2" charset="-122"/>
              </a:rPr>
              <a:t>相位互差</a:t>
            </a:r>
            <a:r>
              <a:rPr lang="en-US" altLang="zh-CN" b="1" dirty="0">
                <a:solidFill>
                  <a:srgbClr val="003300"/>
                </a:solidFill>
                <a:latin typeface="华文楷体" panose="02010600040101010101" pitchFamily="2" charset="-122"/>
                <a:ea typeface="华文楷体" panose="02010600040101010101" pitchFamily="2" charset="-122"/>
              </a:rPr>
              <a:t>120</a:t>
            </a:r>
            <a:r>
              <a:rPr lang="en-US" altLang="zh-CN" b="1" dirty="0">
                <a:solidFill>
                  <a:srgbClr val="003300"/>
                </a:solidFill>
                <a:latin typeface="华文楷体" panose="02010600040101010101" pitchFamily="2" charset="-122"/>
                <a:ea typeface="华文楷体" panose="02010600040101010101" pitchFamily="2" charset="-122"/>
                <a:sym typeface="Symbol" panose="05050102010706020507" pitchFamily="18" charset="2"/>
              </a:rPr>
              <a:t></a:t>
            </a:r>
            <a:endParaRPr lang="en-US" altLang="zh-CN" b="1" dirty="0">
              <a:solidFill>
                <a:srgbClr val="003300"/>
              </a:solidFill>
              <a:latin typeface="华文楷体" panose="02010600040101010101" pitchFamily="2" charset="-122"/>
              <a:ea typeface="华文楷体" panose="02010600040101010101" pitchFamily="2" charset="-122"/>
              <a:sym typeface="Symbol" panose="05050102010706020507" pitchFamily="18" charset="2"/>
            </a:endParaRPr>
          </a:p>
        </p:txBody>
      </p:sp>
      <p:sp>
        <p:nvSpPr>
          <p:cNvPr id="12293" name="Text Box 5"/>
          <p:cNvSpPr txBox="1">
            <a:spLocks noChangeArrowheads="1"/>
          </p:cNvSpPr>
          <p:nvPr/>
        </p:nvSpPr>
        <p:spPr bwMode="auto">
          <a:xfrm>
            <a:off x="4876800" y="1905000"/>
            <a:ext cx="39624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660033"/>
                </a:solidFill>
                <a:latin typeface="Tahoma" panose="020B0604030504040204" pitchFamily="34" charset="0"/>
              </a:rPr>
              <a:t>  </a:t>
            </a:r>
            <a:r>
              <a:rPr lang="en-US" altLang="zh-CN" b="1" dirty="0">
                <a:solidFill>
                  <a:srgbClr val="003300"/>
                </a:solidFill>
                <a:latin typeface="华文楷体" panose="02010600040101010101" pitchFamily="2" charset="-122"/>
                <a:ea typeface="华文楷体" panose="02010600040101010101" pitchFamily="2" charset="-122"/>
              </a:rPr>
              <a:t>2</a:t>
            </a:r>
            <a:r>
              <a:rPr lang="zh-CN" altLang="en-US" b="1" dirty="0">
                <a:solidFill>
                  <a:srgbClr val="003300"/>
                </a:solidFill>
                <a:latin typeface="华文楷体" panose="02010600040101010101" pitchFamily="2" charset="-122"/>
                <a:ea typeface="华文楷体" panose="02010600040101010101" pitchFamily="2" charset="-122"/>
              </a:rPr>
              <a:t>）线电流、相电流对称：</a:t>
            </a:r>
            <a:endParaRPr lang="zh-CN" altLang="en-US" b="1" dirty="0">
              <a:solidFill>
                <a:srgbClr val="003300"/>
              </a:solidFill>
              <a:latin typeface="华文楷体" panose="02010600040101010101" pitchFamily="2" charset="-122"/>
              <a:ea typeface="华文楷体" panose="02010600040101010101" pitchFamily="2" charset="-122"/>
            </a:endParaRPr>
          </a:p>
          <a:p>
            <a:pPr eaLnBrk="1" hangingPunct="1">
              <a:spcBef>
                <a:spcPct val="50000"/>
              </a:spcBef>
            </a:pPr>
            <a:r>
              <a:rPr lang="zh-CN" altLang="en-US" b="1" dirty="0">
                <a:solidFill>
                  <a:srgbClr val="003300"/>
                </a:solidFill>
                <a:latin typeface="华文楷体" panose="02010600040101010101" pitchFamily="2" charset="-122"/>
                <a:ea typeface="华文楷体" panose="02010600040101010101" pitchFamily="2" charset="-122"/>
              </a:rPr>
              <a:t>        有效值相同；</a:t>
            </a:r>
            <a:endParaRPr lang="zh-CN" altLang="en-US" b="1" dirty="0">
              <a:solidFill>
                <a:srgbClr val="003300"/>
              </a:solidFill>
              <a:latin typeface="华文楷体" panose="02010600040101010101" pitchFamily="2" charset="-122"/>
              <a:ea typeface="华文楷体" panose="02010600040101010101" pitchFamily="2" charset="-122"/>
            </a:endParaRPr>
          </a:p>
          <a:p>
            <a:pPr eaLnBrk="1" hangingPunct="1">
              <a:spcBef>
                <a:spcPct val="50000"/>
              </a:spcBef>
            </a:pPr>
            <a:r>
              <a:rPr lang="zh-CN" altLang="en-US" b="1" dirty="0">
                <a:solidFill>
                  <a:srgbClr val="003300"/>
                </a:solidFill>
                <a:latin typeface="华文楷体" panose="02010600040101010101" pitchFamily="2" charset="-122"/>
                <a:ea typeface="华文楷体" panose="02010600040101010101" pitchFamily="2" charset="-122"/>
              </a:rPr>
              <a:t>        相位互差</a:t>
            </a:r>
            <a:r>
              <a:rPr lang="en-US" altLang="zh-CN" b="1" dirty="0">
                <a:solidFill>
                  <a:srgbClr val="003300"/>
                </a:solidFill>
                <a:latin typeface="华文楷体" panose="02010600040101010101" pitchFamily="2" charset="-122"/>
                <a:ea typeface="华文楷体" panose="02010600040101010101" pitchFamily="2" charset="-122"/>
              </a:rPr>
              <a:t>120</a:t>
            </a:r>
            <a:r>
              <a:rPr lang="en-US" altLang="zh-CN" b="1" dirty="0">
                <a:solidFill>
                  <a:srgbClr val="003300"/>
                </a:solidFill>
                <a:latin typeface="华文楷体" panose="02010600040101010101" pitchFamily="2" charset="-122"/>
                <a:ea typeface="华文楷体" panose="02010600040101010101" pitchFamily="2" charset="-122"/>
                <a:sym typeface="Symbol" panose="05050102010706020507" pitchFamily="18" charset="2"/>
              </a:rPr>
              <a:t></a:t>
            </a:r>
            <a:endParaRPr lang="en-US" altLang="zh-CN" b="1" dirty="0">
              <a:solidFill>
                <a:srgbClr val="003300"/>
              </a:solidFill>
              <a:latin typeface="华文楷体" panose="02010600040101010101" pitchFamily="2" charset="-122"/>
              <a:ea typeface="华文楷体" panose="02010600040101010101" pitchFamily="2" charset="-122"/>
              <a:sym typeface="Symbol" panose="05050102010706020507" pitchFamily="18" charset="2"/>
            </a:endParaRPr>
          </a:p>
          <a:p>
            <a:pPr eaLnBrk="1" hangingPunct="1">
              <a:spcBef>
                <a:spcPct val="50000"/>
              </a:spcBef>
            </a:pPr>
            <a:r>
              <a:rPr lang="en-US" altLang="zh-CN" b="1" dirty="0">
                <a:solidFill>
                  <a:srgbClr val="003300"/>
                </a:solidFill>
                <a:latin typeface="华文楷体" panose="02010600040101010101" pitchFamily="2" charset="-122"/>
                <a:ea typeface="华文楷体" panose="02010600040101010101" pitchFamily="2" charset="-122"/>
                <a:sym typeface="Symbol" panose="05050102010706020507" pitchFamily="18" charset="2"/>
              </a:rPr>
              <a:t>   3</a:t>
            </a:r>
            <a:r>
              <a:rPr lang="zh-CN" altLang="en-US" b="1" dirty="0">
                <a:solidFill>
                  <a:srgbClr val="003300"/>
                </a:solidFill>
                <a:latin typeface="华文楷体" panose="02010600040101010101" pitchFamily="2" charset="-122"/>
                <a:ea typeface="华文楷体" panose="02010600040101010101" pitchFamily="2" charset="-122"/>
                <a:sym typeface="Symbol" panose="05050102010706020507" pitchFamily="18" charset="2"/>
              </a:rPr>
              <a:t>）电流大小：</a:t>
            </a:r>
            <a:endParaRPr lang="zh-CN" altLang="en-US" b="1" dirty="0">
              <a:solidFill>
                <a:srgbClr val="003300"/>
              </a:solidFill>
              <a:latin typeface="华文楷体" panose="02010600040101010101" pitchFamily="2" charset="-122"/>
              <a:ea typeface="华文楷体" panose="02010600040101010101" pitchFamily="2" charset="-122"/>
            </a:endParaRPr>
          </a:p>
        </p:txBody>
      </p:sp>
      <p:graphicFrame>
        <p:nvGraphicFramePr>
          <p:cNvPr id="12294" name="Object 6"/>
          <p:cNvGraphicFramePr>
            <a:graphicFrameLocks noChangeAspect="1"/>
          </p:cNvGraphicFramePr>
          <p:nvPr/>
        </p:nvGraphicFramePr>
        <p:xfrm>
          <a:off x="7315200" y="3124200"/>
          <a:ext cx="1460500" cy="969963"/>
        </p:xfrm>
        <a:graphic>
          <a:graphicData uri="http://schemas.openxmlformats.org/presentationml/2006/ole">
            <mc:AlternateContent xmlns:mc="http://schemas.openxmlformats.org/markup-compatibility/2006">
              <mc:Choice xmlns:v="urn:schemas-microsoft-com:vml" Requires="v">
                <p:oleObj spid="_x0000_s97282" name="公式" r:id="rId3" imgW="812800" imgH="469900" progId="Equation.3">
                  <p:embed/>
                </p:oleObj>
              </mc:Choice>
              <mc:Fallback>
                <p:oleObj name="公式" r:id="rId3" imgW="812800" imgH="469900" progId="Equation.3">
                  <p:embed/>
                  <p:pic>
                    <p:nvPicPr>
                      <p:cNvPr id="0" name="图片 97281"/>
                      <p:cNvPicPr>
                        <a:picLocks noChangeAspect="1"/>
                      </p:cNvPicPr>
                      <p:nvPr/>
                    </p:nvPicPr>
                    <p:blipFill>
                      <a:blip r:embed="rId4"/>
                      <a:stretch>
                        <a:fillRect/>
                      </a:stretch>
                    </p:blipFill>
                    <p:spPr>
                      <a:xfrm>
                        <a:off x="7315200" y="3124200"/>
                        <a:ext cx="1460500" cy="969963"/>
                      </a:xfrm>
                      <a:prstGeom prst="rect">
                        <a:avLst/>
                      </a:prstGeom>
                      <a:noFill/>
                      <a:ln w="9525">
                        <a:noFill/>
                      </a:ln>
                    </p:spPr>
                  </p:pic>
                </p:oleObj>
              </mc:Fallback>
            </mc:AlternateContent>
          </a:graphicData>
        </a:graphic>
      </p:graphicFrame>
      <p:sp>
        <p:nvSpPr>
          <p:cNvPr id="12295" name="Text Box 7"/>
          <p:cNvSpPr txBox="1">
            <a:spLocks noChangeArrowheads="1"/>
          </p:cNvSpPr>
          <p:nvPr/>
        </p:nvSpPr>
        <p:spPr bwMode="auto">
          <a:xfrm>
            <a:off x="5148263" y="4149725"/>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003300"/>
                </a:solidFill>
                <a:latin typeface="华文楷体" panose="02010600040101010101" pitchFamily="2" charset="-122"/>
                <a:ea typeface="华文楷体" panose="02010600040101010101" pitchFamily="2" charset="-122"/>
              </a:rPr>
              <a:t>4</a:t>
            </a:r>
            <a:r>
              <a:rPr lang="zh-CN" altLang="en-US" b="1" dirty="0">
                <a:solidFill>
                  <a:srgbClr val="003300"/>
                </a:solidFill>
                <a:latin typeface="华文楷体" panose="02010600040101010101" pitchFamily="2" charset="-122"/>
                <a:ea typeface="华文楷体" panose="02010600040101010101" pitchFamily="2" charset="-122"/>
              </a:rPr>
              <a:t>）电流相位：</a:t>
            </a:r>
            <a:endParaRPr lang="zh-CN" altLang="en-US" b="1" dirty="0">
              <a:solidFill>
                <a:srgbClr val="003300"/>
              </a:solidFill>
              <a:latin typeface="华文楷体" panose="02010600040101010101" pitchFamily="2" charset="-122"/>
              <a:ea typeface="华文楷体" panose="02010600040101010101" pitchFamily="2" charset="-122"/>
            </a:endParaRPr>
          </a:p>
        </p:txBody>
      </p:sp>
      <p:graphicFrame>
        <p:nvGraphicFramePr>
          <p:cNvPr id="12296" name="Object 8"/>
          <p:cNvGraphicFramePr>
            <a:graphicFrameLocks noChangeAspect="1"/>
          </p:cNvGraphicFramePr>
          <p:nvPr/>
        </p:nvGraphicFramePr>
        <p:xfrm>
          <a:off x="6096000" y="4724400"/>
          <a:ext cx="2252663" cy="566738"/>
        </p:xfrm>
        <a:graphic>
          <a:graphicData uri="http://schemas.openxmlformats.org/presentationml/2006/ole">
            <mc:AlternateContent xmlns:mc="http://schemas.openxmlformats.org/markup-compatibility/2006">
              <mc:Choice xmlns:v="urn:schemas-microsoft-com:vml" Requires="v">
                <p:oleObj spid="_x0000_s97283" name="公式" r:id="rId5" imgW="22555200" imgH="5181600" progId="Equation.3">
                  <p:embed/>
                </p:oleObj>
              </mc:Choice>
              <mc:Fallback>
                <p:oleObj name="公式" r:id="rId5" imgW="22555200" imgH="5181600" progId="Equation.3">
                  <p:embed/>
                  <p:pic>
                    <p:nvPicPr>
                      <p:cNvPr id="0" name="图片 97282"/>
                      <p:cNvPicPr>
                        <a:picLocks noChangeAspect="1"/>
                      </p:cNvPicPr>
                      <p:nvPr/>
                    </p:nvPicPr>
                    <p:blipFill>
                      <a:blip r:embed="rId6"/>
                      <a:stretch>
                        <a:fillRect/>
                      </a:stretch>
                    </p:blipFill>
                    <p:spPr>
                      <a:xfrm>
                        <a:off x="6096000" y="4724400"/>
                        <a:ext cx="2252663" cy="566738"/>
                      </a:xfrm>
                      <a:prstGeom prst="rect">
                        <a:avLst/>
                      </a:prstGeom>
                      <a:solidFill>
                        <a:srgbClr val="00FFFF"/>
                      </a:solidFill>
                      <a:ln w="9525">
                        <a:noFill/>
                      </a:ln>
                    </p:spPr>
                  </p:pic>
                </p:oleObj>
              </mc:Fallback>
            </mc:AlternateContent>
          </a:graphicData>
        </a:graphic>
      </p:graphicFrame>
      <p:graphicFrame>
        <p:nvGraphicFramePr>
          <p:cNvPr id="12297" name="Object 9"/>
          <p:cNvGraphicFramePr>
            <a:graphicFrameLocks noChangeAspect="1"/>
          </p:cNvGraphicFramePr>
          <p:nvPr/>
        </p:nvGraphicFramePr>
        <p:xfrm>
          <a:off x="6096000" y="5257800"/>
          <a:ext cx="2252663" cy="600075"/>
        </p:xfrm>
        <a:graphic>
          <a:graphicData uri="http://schemas.openxmlformats.org/presentationml/2006/ole">
            <mc:AlternateContent xmlns:mc="http://schemas.openxmlformats.org/markup-compatibility/2006">
              <mc:Choice xmlns:v="urn:schemas-microsoft-com:vml" Requires="v">
                <p:oleObj spid="_x0000_s97284" name="公式" r:id="rId7" imgW="22555200" imgH="5486400" progId="Equation.3">
                  <p:embed/>
                </p:oleObj>
              </mc:Choice>
              <mc:Fallback>
                <p:oleObj name="公式" r:id="rId7" imgW="22555200" imgH="5486400" progId="Equation.3">
                  <p:embed/>
                  <p:pic>
                    <p:nvPicPr>
                      <p:cNvPr id="0" name="图片 97283"/>
                      <p:cNvPicPr>
                        <a:picLocks noChangeAspect="1"/>
                      </p:cNvPicPr>
                      <p:nvPr/>
                    </p:nvPicPr>
                    <p:blipFill>
                      <a:blip r:embed="rId8"/>
                      <a:stretch>
                        <a:fillRect/>
                      </a:stretch>
                    </p:blipFill>
                    <p:spPr>
                      <a:xfrm>
                        <a:off x="6096000" y="5257800"/>
                        <a:ext cx="2252663" cy="600075"/>
                      </a:xfrm>
                      <a:prstGeom prst="rect">
                        <a:avLst/>
                      </a:prstGeom>
                      <a:solidFill>
                        <a:srgbClr val="00FFFF"/>
                      </a:solidFill>
                      <a:ln w="9525">
                        <a:noFill/>
                      </a:ln>
                    </p:spPr>
                  </p:pic>
                </p:oleObj>
              </mc:Fallback>
            </mc:AlternateContent>
          </a:graphicData>
        </a:graphic>
      </p:graphicFrame>
      <p:graphicFrame>
        <p:nvGraphicFramePr>
          <p:cNvPr id="12298" name="Object 10"/>
          <p:cNvGraphicFramePr>
            <a:graphicFrameLocks noChangeAspect="1"/>
          </p:cNvGraphicFramePr>
          <p:nvPr/>
        </p:nvGraphicFramePr>
        <p:xfrm>
          <a:off x="6096000" y="5791200"/>
          <a:ext cx="2222500" cy="600075"/>
        </p:xfrm>
        <a:graphic>
          <a:graphicData uri="http://schemas.openxmlformats.org/presentationml/2006/ole">
            <mc:AlternateContent xmlns:mc="http://schemas.openxmlformats.org/markup-compatibility/2006">
              <mc:Choice xmlns:v="urn:schemas-microsoft-com:vml" Requires="v">
                <p:oleObj spid="_x0000_s97285" name="公式" r:id="rId9" imgW="22250400" imgH="5486400" progId="Equation.3">
                  <p:embed/>
                </p:oleObj>
              </mc:Choice>
              <mc:Fallback>
                <p:oleObj name="公式" r:id="rId9" imgW="22250400" imgH="5486400" progId="Equation.3">
                  <p:embed/>
                  <p:pic>
                    <p:nvPicPr>
                      <p:cNvPr id="0" name="图片 97284"/>
                      <p:cNvPicPr>
                        <a:picLocks noChangeAspect="1"/>
                      </p:cNvPicPr>
                      <p:nvPr/>
                    </p:nvPicPr>
                    <p:blipFill>
                      <a:blip r:embed="rId10"/>
                      <a:stretch>
                        <a:fillRect/>
                      </a:stretch>
                    </p:blipFill>
                    <p:spPr>
                      <a:xfrm>
                        <a:off x="6096000" y="5791200"/>
                        <a:ext cx="2222500" cy="600075"/>
                      </a:xfrm>
                      <a:prstGeom prst="rect">
                        <a:avLst/>
                      </a:prstGeom>
                      <a:solidFill>
                        <a:srgbClr val="00FFFF"/>
                      </a:solidFill>
                      <a:ln w="9525">
                        <a:noFill/>
                      </a:ln>
                    </p:spPr>
                  </p:pic>
                </p:oleObj>
              </mc:Fallback>
            </mc:AlternateContent>
          </a:graphicData>
        </a:graphic>
      </p:graphicFrame>
      <p:graphicFrame>
        <p:nvGraphicFramePr>
          <p:cNvPr id="12299" name="Object 11"/>
          <p:cNvGraphicFramePr>
            <a:graphicFrameLocks noChangeAspect="1"/>
          </p:cNvGraphicFramePr>
          <p:nvPr/>
        </p:nvGraphicFramePr>
        <p:xfrm>
          <a:off x="5076825" y="260350"/>
          <a:ext cx="1800225" cy="800100"/>
        </p:xfrm>
        <a:graphic>
          <a:graphicData uri="http://schemas.openxmlformats.org/presentationml/2006/ole">
            <mc:AlternateContent xmlns:mc="http://schemas.openxmlformats.org/markup-compatibility/2006">
              <mc:Choice xmlns:v="urn:schemas-microsoft-com:vml" Requires="v">
                <p:oleObj spid="_x0000_s97286" name="Equation" r:id="rId11" imgW="17983200" imgH="7315200" progId="Equation.3">
                  <p:embed/>
                </p:oleObj>
              </mc:Choice>
              <mc:Fallback>
                <p:oleObj name="Equation" r:id="rId11" imgW="17983200" imgH="7315200" progId="Equation.3">
                  <p:embed/>
                  <p:pic>
                    <p:nvPicPr>
                      <p:cNvPr id="0" name="图片 97285"/>
                      <p:cNvPicPr>
                        <a:picLocks noChangeAspect="1"/>
                      </p:cNvPicPr>
                      <p:nvPr/>
                    </p:nvPicPr>
                    <p:blipFill>
                      <a:blip r:embed="rId12"/>
                      <a:stretch>
                        <a:fillRect/>
                      </a:stretch>
                    </p:blipFill>
                    <p:spPr>
                      <a:xfrm>
                        <a:off x="5076825" y="260350"/>
                        <a:ext cx="1800225" cy="800100"/>
                      </a:xfrm>
                      <a:prstGeom prst="rect">
                        <a:avLst/>
                      </a:prstGeom>
                      <a:noFill/>
                      <a:ln w="9525">
                        <a:noFill/>
                      </a:ln>
                    </p:spPr>
                  </p:pic>
                </p:oleObj>
              </mc:Fallback>
            </mc:AlternateContent>
          </a:graphicData>
        </a:graphic>
      </p:graphicFrame>
      <p:sp>
        <p:nvSpPr>
          <p:cNvPr id="12301" name="Rectangle 13"/>
          <p:cNvSpPr>
            <a:spLocks noChangeArrowheads="1"/>
          </p:cNvSpPr>
          <p:nvPr/>
        </p:nvSpPr>
        <p:spPr bwMode="auto">
          <a:xfrm>
            <a:off x="7086600" y="533400"/>
            <a:ext cx="1717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3300"/>
                </a:solidFill>
                <a:latin typeface="华文楷体" panose="02010600040101010101" pitchFamily="2" charset="-122"/>
                <a:ea typeface="华文楷体" panose="02010600040101010101" pitchFamily="2" charset="-122"/>
              </a:rPr>
              <a:t>三相对称：</a:t>
            </a:r>
            <a:endParaRPr lang="zh-CN" altLang="en-US" b="1" dirty="0">
              <a:solidFill>
                <a:srgbClr val="003300"/>
              </a:solidFill>
              <a:latin typeface="华文楷体" panose="02010600040101010101" pitchFamily="2" charset="-122"/>
              <a:ea typeface="华文楷体" panose="020106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additive="base">
                                        <p:cTn id="7" dur="500" fill="hold"/>
                                        <p:tgtEl>
                                          <p:spTgt spid="12291"/>
                                        </p:tgtEl>
                                        <p:attrNameLst>
                                          <p:attrName>ppt_x</p:attrName>
                                        </p:attrNameLst>
                                      </p:cBhvr>
                                      <p:tavLst>
                                        <p:tav tm="0">
                                          <p:val>
                                            <p:strVal val="0-#ppt_w/2"/>
                                          </p:val>
                                        </p:tav>
                                        <p:tav tm="100000">
                                          <p:val>
                                            <p:strVal val="#ppt_x"/>
                                          </p:val>
                                        </p:tav>
                                      </p:tavLst>
                                    </p:anim>
                                    <p:anim calcmode="lin" valueType="num">
                                      <p:cBhvr additive="base">
                                        <p:cTn id="8" dur="500" fill="hold"/>
                                        <p:tgtEl>
                                          <p:spTgt spid="122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290"/>
                                        </p:tgtEl>
                                        <p:attrNameLst>
                                          <p:attrName>style.visibility</p:attrName>
                                        </p:attrNameLst>
                                      </p:cBhvr>
                                      <p:to>
                                        <p:strVal val="visible"/>
                                      </p:to>
                                    </p:set>
                                    <p:anim calcmode="lin" valueType="num">
                                      <p:cBhvr additive="base">
                                        <p:cTn id="13" dur="500" fill="hold"/>
                                        <p:tgtEl>
                                          <p:spTgt spid="12290"/>
                                        </p:tgtEl>
                                        <p:attrNameLst>
                                          <p:attrName>ppt_x</p:attrName>
                                        </p:attrNameLst>
                                      </p:cBhvr>
                                      <p:tavLst>
                                        <p:tav tm="0">
                                          <p:val>
                                            <p:strVal val="0-#ppt_w/2"/>
                                          </p:val>
                                        </p:tav>
                                        <p:tav tm="100000">
                                          <p:val>
                                            <p:strVal val="#ppt_x"/>
                                          </p:val>
                                        </p:tav>
                                      </p:tavLst>
                                    </p:anim>
                                    <p:anim calcmode="lin" valueType="num">
                                      <p:cBhvr additive="base">
                                        <p:cTn id="14" dur="500" fill="hold"/>
                                        <p:tgtEl>
                                          <p:spTgt spid="1229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2299"/>
                                        </p:tgtEl>
                                        <p:attrNameLst>
                                          <p:attrName>style.visibility</p:attrName>
                                        </p:attrNameLst>
                                      </p:cBhvr>
                                      <p:to>
                                        <p:strVal val="visible"/>
                                      </p:to>
                                    </p:set>
                                    <p:anim calcmode="lin" valueType="num">
                                      <p:cBhvr additive="base">
                                        <p:cTn id="19" dur="500" fill="hold"/>
                                        <p:tgtEl>
                                          <p:spTgt spid="12299"/>
                                        </p:tgtEl>
                                        <p:attrNameLst>
                                          <p:attrName>ppt_x</p:attrName>
                                        </p:attrNameLst>
                                      </p:cBhvr>
                                      <p:tavLst>
                                        <p:tav tm="0">
                                          <p:val>
                                            <p:strVal val="1+#ppt_w/2"/>
                                          </p:val>
                                        </p:tav>
                                        <p:tav tm="100000">
                                          <p:val>
                                            <p:strVal val="#ppt_x"/>
                                          </p:val>
                                        </p:tav>
                                      </p:tavLst>
                                    </p:anim>
                                    <p:anim calcmode="lin" valueType="num">
                                      <p:cBhvr additive="base">
                                        <p:cTn id="20" dur="500" fill="hold"/>
                                        <p:tgtEl>
                                          <p:spTgt spid="1229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2301"/>
                                        </p:tgtEl>
                                        <p:attrNameLst>
                                          <p:attrName>style.visibility</p:attrName>
                                        </p:attrNameLst>
                                      </p:cBhvr>
                                      <p:to>
                                        <p:strVal val="visible"/>
                                      </p:to>
                                    </p:set>
                                    <p:anim calcmode="lin" valueType="num">
                                      <p:cBhvr additive="base">
                                        <p:cTn id="25" dur="500" fill="hold"/>
                                        <p:tgtEl>
                                          <p:spTgt spid="12301"/>
                                        </p:tgtEl>
                                        <p:attrNameLst>
                                          <p:attrName>ppt_x</p:attrName>
                                        </p:attrNameLst>
                                      </p:cBhvr>
                                      <p:tavLst>
                                        <p:tav tm="0">
                                          <p:val>
                                            <p:strVal val="1+#ppt_w/2"/>
                                          </p:val>
                                        </p:tav>
                                        <p:tav tm="100000">
                                          <p:val>
                                            <p:strVal val="#ppt_x"/>
                                          </p:val>
                                        </p:tav>
                                      </p:tavLst>
                                    </p:anim>
                                    <p:anim calcmode="lin" valueType="num">
                                      <p:cBhvr additive="base">
                                        <p:cTn id="26" dur="500" fill="hold"/>
                                        <p:tgtEl>
                                          <p:spTgt spid="1230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2292">
                                            <p:txEl>
                                              <p:pRg st="0" end="0"/>
                                            </p:txEl>
                                          </p:spTgt>
                                        </p:tgtEl>
                                        <p:attrNameLst>
                                          <p:attrName>style.visibility</p:attrName>
                                        </p:attrNameLst>
                                      </p:cBhvr>
                                      <p:to>
                                        <p:strVal val="visible"/>
                                      </p:to>
                                    </p:set>
                                    <p:anim calcmode="lin" valueType="num">
                                      <p:cBhvr additive="base">
                                        <p:cTn id="31" dur="500" fill="hold"/>
                                        <p:tgtEl>
                                          <p:spTgt spid="12292">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22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2292">
                                            <p:txEl>
                                              <p:pRg st="1" end="1"/>
                                            </p:txEl>
                                          </p:spTgt>
                                        </p:tgtEl>
                                        <p:attrNameLst>
                                          <p:attrName>style.visibility</p:attrName>
                                        </p:attrNameLst>
                                      </p:cBhvr>
                                      <p:to>
                                        <p:strVal val="visible"/>
                                      </p:to>
                                    </p:set>
                                    <p:anim calcmode="lin" valueType="num">
                                      <p:cBhvr additive="base">
                                        <p:cTn id="37" dur="500" fill="hold"/>
                                        <p:tgtEl>
                                          <p:spTgt spid="12292">
                                            <p:txEl>
                                              <p:pRg st="1" end="1"/>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229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2293">
                                            <p:txEl>
                                              <p:pRg st="0" end="0"/>
                                            </p:txEl>
                                          </p:spTgt>
                                        </p:tgtEl>
                                        <p:attrNameLst>
                                          <p:attrName>style.visibility</p:attrName>
                                        </p:attrNameLst>
                                      </p:cBhvr>
                                      <p:to>
                                        <p:strVal val="visible"/>
                                      </p:to>
                                    </p:set>
                                    <p:anim calcmode="lin" valueType="num">
                                      <p:cBhvr additive="base">
                                        <p:cTn id="43" dur="500" fill="hold"/>
                                        <p:tgtEl>
                                          <p:spTgt spid="12293">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29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2293">
                                            <p:txEl>
                                              <p:pRg st="1" end="1"/>
                                            </p:txEl>
                                          </p:spTgt>
                                        </p:tgtEl>
                                        <p:attrNameLst>
                                          <p:attrName>style.visibility</p:attrName>
                                        </p:attrNameLst>
                                      </p:cBhvr>
                                      <p:to>
                                        <p:strVal val="visible"/>
                                      </p:to>
                                    </p:set>
                                    <p:anim calcmode="lin" valueType="num">
                                      <p:cBhvr additive="base">
                                        <p:cTn id="49" dur="500" fill="hold"/>
                                        <p:tgtEl>
                                          <p:spTgt spid="12293">
                                            <p:txEl>
                                              <p:pRg st="1" end="1"/>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229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2293">
                                            <p:txEl>
                                              <p:pRg st="2" end="2"/>
                                            </p:txEl>
                                          </p:spTgt>
                                        </p:tgtEl>
                                        <p:attrNameLst>
                                          <p:attrName>style.visibility</p:attrName>
                                        </p:attrNameLst>
                                      </p:cBhvr>
                                      <p:to>
                                        <p:strVal val="visible"/>
                                      </p:to>
                                    </p:set>
                                    <p:anim calcmode="lin" valueType="num">
                                      <p:cBhvr additive="base">
                                        <p:cTn id="55" dur="500" fill="hold"/>
                                        <p:tgtEl>
                                          <p:spTgt spid="12293">
                                            <p:txEl>
                                              <p:pRg st="2" end="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229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2293">
                                            <p:txEl>
                                              <p:pRg st="3" end="3"/>
                                            </p:txEl>
                                          </p:spTgt>
                                        </p:tgtEl>
                                        <p:attrNameLst>
                                          <p:attrName>style.visibility</p:attrName>
                                        </p:attrNameLst>
                                      </p:cBhvr>
                                      <p:to>
                                        <p:strVal val="visible"/>
                                      </p:to>
                                    </p:set>
                                    <p:anim calcmode="lin" valueType="num">
                                      <p:cBhvr additive="base">
                                        <p:cTn id="61" dur="500" fill="hold"/>
                                        <p:tgtEl>
                                          <p:spTgt spid="12293">
                                            <p:txEl>
                                              <p:pRg st="3" end="3"/>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229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12294"/>
                                        </p:tgtEl>
                                        <p:attrNameLst>
                                          <p:attrName>style.visibility</p:attrName>
                                        </p:attrNameLst>
                                      </p:cBhvr>
                                      <p:to>
                                        <p:strVal val="visible"/>
                                      </p:to>
                                    </p:set>
                                    <p:animEffect transition="in" filter="dissolve">
                                      <p:cBhvr>
                                        <p:cTn id="67" dur="500"/>
                                        <p:tgtEl>
                                          <p:spTgt spid="12294"/>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12295"/>
                                        </p:tgtEl>
                                        <p:attrNameLst>
                                          <p:attrName>style.visibility</p:attrName>
                                        </p:attrNameLst>
                                      </p:cBhvr>
                                      <p:to>
                                        <p:strVal val="visible"/>
                                      </p:to>
                                    </p:set>
                                    <p:anim calcmode="lin" valueType="num">
                                      <p:cBhvr additive="base">
                                        <p:cTn id="72" dur="500" fill="hold"/>
                                        <p:tgtEl>
                                          <p:spTgt spid="12295"/>
                                        </p:tgtEl>
                                        <p:attrNameLst>
                                          <p:attrName>ppt_x</p:attrName>
                                        </p:attrNameLst>
                                      </p:cBhvr>
                                      <p:tavLst>
                                        <p:tav tm="0">
                                          <p:val>
                                            <p:strVal val="1+#ppt_w/2"/>
                                          </p:val>
                                        </p:tav>
                                        <p:tav tm="100000">
                                          <p:val>
                                            <p:strVal val="#ppt_x"/>
                                          </p:val>
                                        </p:tav>
                                      </p:tavLst>
                                    </p:anim>
                                    <p:anim calcmode="lin" valueType="num">
                                      <p:cBhvr additive="base">
                                        <p:cTn id="73" dur="500" fill="hold"/>
                                        <p:tgtEl>
                                          <p:spTgt spid="12295"/>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12296"/>
                                        </p:tgtEl>
                                        <p:attrNameLst>
                                          <p:attrName>style.visibility</p:attrName>
                                        </p:attrNameLst>
                                      </p:cBhvr>
                                      <p:to>
                                        <p:strVal val="visible"/>
                                      </p:to>
                                    </p:set>
                                    <p:animEffect transition="in" filter="dissolve">
                                      <p:cBhvr>
                                        <p:cTn id="78" dur="500"/>
                                        <p:tgtEl>
                                          <p:spTgt spid="12296"/>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12297"/>
                                        </p:tgtEl>
                                        <p:attrNameLst>
                                          <p:attrName>style.visibility</p:attrName>
                                        </p:attrNameLst>
                                      </p:cBhvr>
                                      <p:to>
                                        <p:strVal val="visible"/>
                                      </p:to>
                                    </p:set>
                                    <p:animEffect transition="in" filter="dissolve">
                                      <p:cBhvr>
                                        <p:cTn id="83" dur="500"/>
                                        <p:tgtEl>
                                          <p:spTgt spid="12297"/>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12298"/>
                                        </p:tgtEl>
                                        <p:attrNameLst>
                                          <p:attrName>style.visibility</p:attrName>
                                        </p:attrNameLst>
                                      </p:cBhvr>
                                      <p:to>
                                        <p:strVal val="visible"/>
                                      </p:to>
                                    </p:set>
                                    <p:animEffect transition="in" filter="dissolve">
                                      <p:cBhvr>
                                        <p:cTn id="88" dur="500"/>
                                        <p:tgtEl>
                                          <p:spTgt spid="12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utoUpdateAnimBg="0"/>
      <p:bldP spid="12292" grpId="0" autoUpdateAnimBg="0" build="p"/>
      <p:bldP spid="12293" grpId="0" autoUpdateAnimBg="0" build="p"/>
      <p:bldP spid="12295" grpId="0" autoUpdateAnimBg="0"/>
      <p:bldP spid="12301"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7410" name="Object 2"/>
          <p:cNvGraphicFramePr>
            <a:graphicFrameLocks noChangeAspect="1"/>
          </p:cNvGraphicFramePr>
          <p:nvPr/>
        </p:nvGraphicFramePr>
        <p:xfrm>
          <a:off x="4500563" y="1773238"/>
          <a:ext cx="4419600" cy="3384550"/>
        </p:xfrm>
        <a:graphic>
          <a:graphicData uri="http://schemas.openxmlformats.org/presentationml/2006/ole">
            <mc:AlternateContent xmlns:mc="http://schemas.openxmlformats.org/markup-compatibility/2006">
              <mc:Choice xmlns:v="urn:schemas-microsoft-com:vml" Requires="v">
                <p:oleObj spid="_x0000_s98305" name="BMP 图象" r:id="rId1" imgW="4953000" imgH="3067050" progId="PBrush">
                  <p:embed/>
                </p:oleObj>
              </mc:Choice>
              <mc:Fallback>
                <p:oleObj name="BMP 图象" r:id="rId1" imgW="4953000" imgH="3067050" progId="PBrush">
                  <p:embed/>
                  <p:pic>
                    <p:nvPicPr>
                      <p:cNvPr id="0" name="图片 98304"/>
                      <p:cNvPicPr>
                        <a:picLocks noChangeAspect="1"/>
                      </p:cNvPicPr>
                      <p:nvPr/>
                    </p:nvPicPr>
                    <p:blipFill>
                      <a:blip r:embed="rId2"/>
                      <a:stretch>
                        <a:fillRect/>
                      </a:stretch>
                    </p:blipFill>
                    <p:spPr>
                      <a:xfrm>
                        <a:off x="4500563" y="1773238"/>
                        <a:ext cx="4419600" cy="3384550"/>
                      </a:xfrm>
                      <a:prstGeom prst="rect">
                        <a:avLst/>
                      </a:prstGeom>
                      <a:noFill/>
                      <a:ln w="12700">
                        <a:noFill/>
                      </a:ln>
                    </p:spPr>
                  </p:pic>
                </p:oleObj>
              </mc:Fallback>
            </mc:AlternateContent>
          </a:graphicData>
        </a:graphic>
      </p:graphicFrame>
      <p:sp>
        <p:nvSpPr>
          <p:cNvPr id="17411" name="Rectangle 3"/>
          <p:cNvSpPr>
            <a:spLocks noGrp="1" noChangeArrowheads="1"/>
          </p:cNvSpPr>
          <p:nvPr>
            <p:ph type="title"/>
          </p:nvPr>
        </p:nvSpPr>
        <p:spPr>
          <a:xfrm>
            <a:off x="381000" y="304800"/>
            <a:ext cx="2438400" cy="609600"/>
          </a:xfrm>
        </p:spPr>
        <p:txBody>
          <a:bodyPr/>
          <a:lstStyle/>
          <a:p>
            <a:pPr eaLnBrk="1" hangingPunct="1"/>
            <a:r>
              <a:rPr lang="en-US" altLang="zh-CN" sz="2400" b="1" dirty="0" smtClean="0">
                <a:solidFill>
                  <a:srgbClr val="0000FF"/>
                </a:solidFill>
                <a:latin typeface="华文楷体" panose="02010600040101010101" pitchFamily="2" charset="-122"/>
                <a:ea typeface="华文楷体" panose="02010600040101010101" pitchFamily="2" charset="-122"/>
              </a:rPr>
              <a:t>4</a:t>
            </a:r>
            <a:r>
              <a:rPr lang="zh-CN" altLang="en-US" sz="2400" b="1" dirty="0" smtClean="0">
                <a:solidFill>
                  <a:srgbClr val="0000FF"/>
                </a:solidFill>
                <a:latin typeface="华文楷体" panose="02010600040101010101" pitchFamily="2" charset="-122"/>
                <a:ea typeface="华文楷体" panose="02010600040101010101" pitchFamily="2" charset="-122"/>
              </a:rPr>
              <a:t>、瞬时功率</a:t>
            </a:r>
            <a:r>
              <a:rPr lang="en-US" altLang="zh-CN" sz="2400" b="1" dirty="0" smtClean="0">
                <a:solidFill>
                  <a:srgbClr val="0000FF"/>
                </a:solidFill>
                <a:latin typeface="华文楷体" panose="02010600040101010101" pitchFamily="2" charset="-122"/>
                <a:ea typeface="华文楷体" panose="02010600040101010101" pitchFamily="2" charset="-122"/>
              </a:rPr>
              <a:t>:</a:t>
            </a:r>
            <a:endParaRPr lang="en-US" altLang="zh-CN" sz="2400" b="1" dirty="0" smtClean="0">
              <a:solidFill>
                <a:srgbClr val="0000FF"/>
              </a:solidFill>
              <a:latin typeface="华文楷体" panose="02010600040101010101" pitchFamily="2" charset="-122"/>
              <a:ea typeface="华文楷体" panose="02010600040101010101" pitchFamily="2" charset="-122"/>
            </a:endParaRPr>
          </a:p>
        </p:txBody>
      </p:sp>
      <p:graphicFrame>
        <p:nvGraphicFramePr>
          <p:cNvPr id="17412" name="Object 4"/>
          <p:cNvGraphicFramePr>
            <a:graphicFrameLocks noChangeAspect="1"/>
          </p:cNvGraphicFramePr>
          <p:nvPr/>
        </p:nvGraphicFramePr>
        <p:xfrm>
          <a:off x="2555875" y="333375"/>
          <a:ext cx="5113338" cy="522288"/>
        </p:xfrm>
        <a:graphic>
          <a:graphicData uri="http://schemas.openxmlformats.org/presentationml/2006/ole">
            <mc:AlternateContent xmlns:mc="http://schemas.openxmlformats.org/markup-compatibility/2006">
              <mc:Choice xmlns:v="urn:schemas-microsoft-com:vml" Requires="v">
                <p:oleObj spid="_x0000_s98306" name="公式" r:id="rId3" imgW="53340000" imgH="5486400" progId="Equation.3">
                  <p:embed/>
                </p:oleObj>
              </mc:Choice>
              <mc:Fallback>
                <p:oleObj name="公式" r:id="rId3" imgW="53340000" imgH="5486400" progId="Equation.3">
                  <p:embed/>
                  <p:pic>
                    <p:nvPicPr>
                      <p:cNvPr id="0" name="图片 98305"/>
                      <p:cNvPicPr>
                        <a:picLocks noChangeAspect="1"/>
                      </p:cNvPicPr>
                      <p:nvPr/>
                    </p:nvPicPr>
                    <p:blipFill>
                      <a:blip r:embed="rId4"/>
                      <a:stretch>
                        <a:fillRect/>
                      </a:stretch>
                    </p:blipFill>
                    <p:spPr>
                      <a:xfrm>
                        <a:off x="2555875" y="333375"/>
                        <a:ext cx="5113338" cy="522288"/>
                      </a:xfrm>
                      <a:prstGeom prst="rect">
                        <a:avLst/>
                      </a:prstGeom>
                      <a:noFill/>
                      <a:ln w="9525">
                        <a:noFill/>
                      </a:ln>
                    </p:spPr>
                  </p:pic>
                </p:oleObj>
              </mc:Fallback>
            </mc:AlternateContent>
          </a:graphicData>
        </a:graphic>
      </p:graphicFrame>
      <p:sp>
        <p:nvSpPr>
          <p:cNvPr id="17413" name="Text Box 5"/>
          <p:cNvSpPr txBox="1">
            <a:spLocks noChangeArrowheads="1"/>
          </p:cNvSpPr>
          <p:nvPr/>
        </p:nvSpPr>
        <p:spPr bwMode="auto">
          <a:xfrm>
            <a:off x="7391400" y="404813"/>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a:solidFill>
                  <a:srgbClr val="003300"/>
                </a:solidFill>
                <a:latin typeface="楷体_GB2312" pitchFamily="49" charset="-122"/>
                <a:ea typeface="楷体_GB2312" pitchFamily="49" charset="-122"/>
              </a:rPr>
              <a:t>（常量）</a:t>
            </a:r>
            <a:endParaRPr lang="zh-CN" altLang="en-US" b="1">
              <a:solidFill>
                <a:srgbClr val="003300"/>
              </a:solidFill>
              <a:latin typeface="楷体_GB2312" pitchFamily="49" charset="-122"/>
              <a:ea typeface="楷体_GB2312" pitchFamily="49" charset="-122"/>
              <a:sym typeface="Symbol" panose="05050102010706020507" pitchFamily="18" charset="2"/>
            </a:endParaRPr>
          </a:p>
        </p:txBody>
      </p:sp>
      <p:sp>
        <p:nvSpPr>
          <p:cNvPr id="17414" name="Rectangle 6"/>
          <p:cNvSpPr>
            <a:spLocks noGrp="1" noChangeArrowheads="1"/>
          </p:cNvSpPr>
          <p:nvPr>
            <p:ph type="body" idx="1"/>
          </p:nvPr>
        </p:nvSpPr>
        <p:spPr>
          <a:xfrm>
            <a:off x="611188" y="1052513"/>
            <a:ext cx="4191000" cy="609600"/>
          </a:xfrm>
        </p:spPr>
        <p:txBody>
          <a:bodyPr>
            <a:normAutofit/>
          </a:bodyPr>
          <a:lstStyle/>
          <a:p>
            <a:pPr marL="0" indent="0">
              <a:spcBef>
                <a:spcPct val="0"/>
              </a:spcBef>
              <a:buNone/>
            </a:pPr>
            <a:r>
              <a:rPr lang="en-US" altLang="zh-CN" sz="2400" b="1" dirty="0">
                <a:solidFill>
                  <a:srgbClr val="0000FF"/>
                </a:solidFill>
                <a:latin typeface="华文楷体" panose="02010600040101010101" pitchFamily="2" charset="-122"/>
                <a:ea typeface="华文楷体" panose="02010600040101010101" pitchFamily="2" charset="-122"/>
                <a:cs typeface="+mj-cs"/>
                <a:sym typeface="Symbol" panose="05050102010706020507" pitchFamily="18" charset="2"/>
              </a:rPr>
              <a:t>5</a:t>
            </a:r>
            <a:r>
              <a:rPr lang="zh-CN" altLang="en-US" sz="2400" b="1" dirty="0">
                <a:solidFill>
                  <a:srgbClr val="0000FF"/>
                </a:solidFill>
                <a:latin typeface="华文楷体" panose="02010600040101010101" pitchFamily="2" charset="-122"/>
                <a:ea typeface="华文楷体" panose="02010600040101010101" pitchFamily="2" charset="-122"/>
                <a:cs typeface="+mj-cs"/>
                <a:sym typeface="Symbol" panose="05050102010706020507" pitchFamily="18" charset="2"/>
              </a:rPr>
              <a:t>、功率测量：</a:t>
            </a:r>
            <a:endParaRPr lang="zh-CN" altLang="en-US" sz="2400" b="1" dirty="0">
              <a:solidFill>
                <a:srgbClr val="0000FF"/>
              </a:solidFill>
              <a:latin typeface="华文楷体" panose="02010600040101010101" pitchFamily="2" charset="-122"/>
              <a:ea typeface="华文楷体" panose="02010600040101010101" pitchFamily="2" charset="-122"/>
              <a:cs typeface="+mj-cs"/>
            </a:endParaRPr>
          </a:p>
        </p:txBody>
      </p:sp>
      <p:sp>
        <p:nvSpPr>
          <p:cNvPr id="17415" name="Text Box 7"/>
          <p:cNvSpPr txBox="1">
            <a:spLocks noChangeArrowheads="1"/>
          </p:cNvSpPr>
          <p:nvPr/>
        </p:nvSpPr>
        <p:spPr bwMode="auto">
          <a:xfrm>
            <a:off x="56152" y="1682626"/>
            <a:ext cx="419576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pPr>
            <a:r>
              <a:rPr lang="en-US" altLang="zh-CN" b="1" dirty="0">
                <a:solidFill>
                  <a:srgbClr val="660033"/>
                </a:solidFill>
                <a:latin typeface="楷体_GB2312" pitchFamily="49" charset="-122"/>
                <a:ea typeface="楷体_GB2312" pitchFamily="49" charset="-122"/>
              </a:rPr>
              <a:t>1</a:t>
            </a:r>
            <a:r>
              <a:rPr lang="zh-CN" altLang="en-US" b="1" dirty="0">
                <a:solidFill>
                  <a:srgbClr val="0000FF"/>
                </a:solidFill>
                <a:latin typeface="华文楷体" panose="02010600040101010101" pitchFamily="2" charset="-122"/>
                <a:ea typeface="华文楷体" panose="02010600040101010101" pitchFamily="2" charset="-122"/>
                <a:cs typeface="+mj-cs"/>
              </a:rPr>
              <a:t>）单相测量，三相相加。</a:t>
            </a:r>
            <a:endParaRPr lang="zh-CN" altLang="en-US" b="1" dirty="0">
              <a:solidFill>
                <a:srgbClr val="0000FF"/>
              </a:solidFill>
              <a:latin typeface="华文楷体" panose="02010600040101010101" pitchFamily="2" charset="-122"/>
              <a:ea typeface="华文楷体" panose="02010600040101010101" pitchFamily="2" charset="-122"/>
              <a:cs typeface="+mj-cs"/>
            </a:endParaRPr>
          </a:p>
        </p:txBody>
      </p:sp>
      <p:sp>
        <p:nvSpPr>
          <p:cNvPr id="17417" name="Text Box 9"/>
          <p:cNvSpPr txBox="1">
            <a:spLocks noChangeArrowheads="1"/>
          </p:cNvSpPr>
          <p:nvPr/>
        </p:nvSpPr>
        <p:spPr bwMode="auto">
          <a:xfrm>
            <a:off x="-34516" y="2905210"/>
            <a:ext cx="4335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0000FF"/>
                </a:solidFill>
                <a:latin typeface="华文楷体" panose="02010600040101010101" pitchFamily="2" charset="-122"/>
                <a:ea typeface="华文楷体" panose="02010600040101010101" pitchFamily="2" charset="-122"/>
                <a:cs typeface="+mj-cs"/>
              </a:rPr>
              <a:t>2</a:t>
            </a:r>
            <a:r>
              <a:rPr lang="zh-CN" altLang="en-US" b="1" dirty="0">
                <a:solidFill>
                  <a:srgbClr val="0000FF"/>
                </a:solidFill>
                <a:latin typeface="华文楷体" panose="02010600040101010101" pitchFamily="2" charset="-122"/>
                <a:ea typeface="华文楷体" panose="02010600040101010101" pitchFamily="2" charset="-122"/>
                <a:cs typeface="+mj-cs"/>
              </a:rPr>
              <a:t>） 三相系统的二瓦计法。</a:t>
            </a:r>
            <a:endParaRPr lang="zh-CN" altLang="en-US" b="1" dirty="0">
              <a:solidFill>
                <a:srgbClr val="0000FF"/>
              </a:solidFill>
              <a:latin typeface="华文楷体" panose="02010600040101010101" pitchFamily="2" charset="-122"/>
              <a:ea typeface="华文楷体" panose="02010600040101010101" pitchFamily="2" charset="-122"/>
              <a:cs typeface="+mj-cs"/>
            </a:endParaRPr>
          </a:p>
        </p:txBody>
      </p:sp>
      <p:graphicFrame>
        <p:nvGraphicFramePr>
          <p:cNvPr id="17418" name="Object 10"/>
          <p:cNvGraphicFramePr>
            <a:graphicFrameLocks noChangeAspect="1"/>
          </p:cNvGraphicFramePr>
          <p:nvPr/>
        </p:nvGraphicFramePr>
        <p:xfrm>
          <a:off x="1187450" y="2276475"/>
          <a:ext cx="2230438" cy="496888"/>
        </p:xfrm>
        <a:graphic>
          <a:graphicData uri="http://schemas.openxmlformats.org/presentationml/2006/ole">
            <mc:AlternateContent xmlns:mc="http://schemas.openxmlformats.org/markup-compatibility/2006">
              <mc:Choice xmlns:v="urn:schemas-microsoft-com:vml" Requires="v">
                <p:oleObj spid="_x0000_s98307" name="Equation" r:id="rId5" imgW="24384000" imgH="5486400" progId="Equation.3">
                  <p:embed/>
                </p:oleObj>
              </mc:Choice>
              <mc:Fallback>
                <p:oleObj name="Equation" r:id="rId5" imgW="24384000" imgH="5486400" progId="Equation.3">
                  <p:embed/>
                  <p:pic>
                    <p:nvPicPr>
                      <p:cNvPr id="0" name="图片 98306"/>
                      <p:cNvPicPr>
                        <a:picLocks noChangeAspect="1"/>
                      </p:cNvPicPr>
                      <p:nvPr/>
                    </p:nvPicPr>
                    <p:blipFill>
                      <a:blip r:embed="rId6"/>
                      <a:stretch>
                        <a:fillRect/>
                      </a:stretch>
                    </p:blipFill>
                    <p:spPr>
                      <a:xfrm>
                        <a:off x="1187450" y="2276475"/>
                        <a:ext cx="2230438" cy="496888"/>
                      </a:xfrm>
                      <a:prstGeom prst="rect">
                        <a:avLst/>
                      </a:prstGeom>
                      <a:noFill/>
                      <a:ln w="9525">
                        <a:noFill/>
                      </a:ln>
                    </p:spPr>
                  </p:pic>
                </p:oleObj>
              </mc:Fallback>
            </mc:AlternateContent>
          </a:graphicData>
        </a:graphic>
      </p:graphicFrame>
      <p:graphicFrame>
        <p:nvGraphicFramePr>
          <p:cNvPr id="17419" name="Object 11"/>
          <p:cNvGraphicFramePr>
            <a:graphicFrameLocks noChangeAspect="1"/>
          </p:cNvGraphicFramePr>
          <p:nvPr/>
        </p:nvGraphicFramePr>
        <p:xfrm>
          <a:off x="1258888" y="3500438"/>
          <a:ext cx="1441450" cy="449262"/>
        </p:xfrm>
        <a:graphic>
          <a:graphicData uri="http://schemas.openxmlformats.org/presentationml/2006/ole">
            <mc:AlternateContent xmlns:mc="http://schemas.openxmlformats.org/markup-compatibility/2006">
              <mc:Choice xmlns:v="urn:schemas-microsoft-com:vml" Requires="v">
                <p:oleObj spid="_x0000_s98308" name="Equation" r:id="rId7" imgW="16459200" imgH="5181600" progId="Equation.3">
                  <p:embed/>
                </p:oleObj>
              </mc:Choice>
              <mc:Fallback>
                <p:oleObj name="Equation" r:id="rId7" imgW="16459200" imgH="5181600" progId="Equation.3">
                  <p:embed/>
                  <p:pic>
                    <p:nvPicPr>
                      <p:cNvPr id="0" name="图片 98307"/>
                      <p:cNvPicPr>
                        <a:picLocks noChangeAspect="1"/>
                      </p:cNvPicPr>
                      <p:nvPr/>
                    </p:nvPicPr>
                    <p:blipFill>
                      <a:blip r:embed="rId8"/>
                      <a:stretch>
                        <a:fillRect/>
                      </a:stretch>
                    </p:blipFill>
                    <p:spPr>
                      <a:xfrm>
                        <a:off x="1258888" y="3500438"/>
                        <a:ext cx="1441450" cy="449262"/>
                      </a:xfrm>
                      <a:prstGeom prst="rect">
                        <a:avLst/>
                      </a:prstGeom>
                      <a:noFill/>
                      <a:ln w="9525">
                        <a:noFill/>
                      </a:ln>
                    </p:spPr>
                  </p:pic>
                </p:oleObj>
              </mc:Fallback>
            </mc:AlternateContent>
          </a:graphicData>
        </a:graphic>
      </p:graphicFrame>
      <p:grpSp>
        <p:nvGrpSpPr>
          <p:cNvPr id="2" name="Group 13"/>
          <p:cNvGrpSpPr/>
          <p:nvPr/>
        </p:nvGrpSpPr>
        <p:grpSpPr bwMode="auto">
          <a:xfrm>
            <a:off x="900113" y="4005263"/>
            <a:ext cx="3248025" cy="2671762"/>
            <a:chOff x="3198" y="2387"/>
            <a:chExt cx="2046" cy="1683"/>
          </a:xfrm>
        </p:grpSpPr>
        <p:graphicFrame>
          <p:nvGraphicFramePr>
            <p:cNvPr id="16390" name="Object 8"/>
            <p:cNvGraphicFramePr>
              <a:graphicFrameLocks noChangeAspect="1"/>
            </p:cNvGraphicFramePr>
            <p:nvPr/>
          </p:nvGraphicFramePr>
          <p:xfrm>
            <a:off x="3198" y="2387"/>
            <a:ext cx="2046" cy="1683"/>
          </p:xfrm>
          <a:graphic>
            <a:graphicData uri="http://schemas.openxmlformats.org/presentationml/2006/ole">
              <mc:AlternateContent xmlns:mc="http://schemas.openxmlformats.org/markup-compatibility/2006">
                <mc:Choice xmlns:v="urn:schemas-microsoft-com:vml" Requires="v">
                  <p:oleObj spid="_x0000_s98309" name="BMP 图象" r:id="rId9" imgW="3520440" imgH="3002280" progId="PBrush">
                    <p:embed/>
                  </p:oleObj>
                </mc:Choice>
                <mc:Fallback>
                  <p:oleObj name="BMP 图象" r:id="rId9" imgW="3520440" imgH="3002280" progId="PBrush">
                    <p:embed/>
                    <p:pic>
                      <p:nvPicPr>
                        <p:cNvPr id="0" name="图片 98308"/>
                        <p:cNvPicPr>
                          <a:picLocks noChangeAspect="1"/>
                        </p:cNvPicPr>
                        <p:nvPr/>
                      </p:nvPicPr>
                      <p:blipFill>
                        <a:blip r:embed="rId10"/>
                        <a:stretch>
                          <a:fillRect/>
                        </a:stretch>
                      </p:blipFill>
                      <p:spPr>
                        <a:xfrm>
                          <a:off x="3198" y="2387"/>
                          <a:ext cx="2046" cy="1683"/>
                        </a:xfrm>
                        <a:prstGeom prst="rect">
                          <a:avLst/>
                        </a:prstGeom>
                        <a:noFill/>
                        <a:ln w="9525">
                          <a:noFill/>
                        </a:ln>
                      </p:spPr>
                    </p:pic>
                  </p:oleObj>
                </mc:Fallback>
              </mc:AlternateContent>
            </a:graphicData>
          </a:graphic>
        </p:graphicFrame>
        <p:sp>
          <p:nvSpPr>
            <p:cNvPr id="16413" name="Rectangle 12"/>
            <p:cNvSpPr>
              <a:spLocks noChangeArrowheads="1"/>
            </p:cNvSpPr>
            <p:nvPr/>
          </p:nvSpPr>
          <p:spPr bwMode="auto">
            <a:xfrm>
              <a:off x="4785" y="2795"/>
              <a:ext cx="317"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660033"/>
                  </a:solidFill>
                </a:rPr>
                <a:t>三相电路</a:t>
              </a:r>
              <a:endParaRPr lang="zh-CN" altLang="en-US" b="1">
                <a:solidFill>
                  <a:srgbClr val="660033"/>
                </a:solidFill>
              </a:endParaRPr>
            </a:p>
          </p:txBody>
        </p:sp>
      </p:grpSp>
      <p:grpSp>
        <p:nvGrpSpPr>
          <p:cNvPr id="3" name="Group 14"/>
          <p:cNvGrpSpPr/>
          <p:nvPr/>
        </p:nvGrpSpPr>
        <p:grpSpPr bwMode="auto">
          <a:xfrm>
            <a:off x="3492500" y="765175"/>
            <a:ext cx="5651500" cy="3455988"/>
            <a:chOff x="1156" y="346"/>
            <a:chExt cx="4446" cy="2676"/>
          </a:xfrm>
        </p:grpSpPr>
        <p:pic>
          <p:nvPicPr>
            <p:cNvPr id="16398" name="Picture 15"/>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606" y="436"/>
              <a:ext cx="1996" cy="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9" name="Picture 16"/>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56" y="346"/>
              <a:ext cx="2132" cy="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0" name="Text Box 17"/>
            <p:cNvSpPr txBox="1">
              <a:spLocks noChangeArrowheads="1"/>
            </p:cNvSpPr>
            <p:nvPr/>
          </p:nvSpPr>
          <p:spPr bwMode="auto">
            <a:xfrm>
              <a:off x="4603" y="800"/>
              <a:ext cx="481"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Z</a:t>
              </a:r>
              <a:r>
                <a:rPr lang="en-US" altLang="zh-CN" b="1" baseline="-25000">
                  <a:solidFill>
                    <a:srgbClr val="FF0000"/>
                  </a:solidFill>
                </a:rPr>
                <a:t>A</a:t>
              </a:r>
              <a:endParaRPr lang="en-US" altLang="zh-CN" b="1" baseline="-25000">
                <a:solidFill>
                  <a:srgbClr val="FF0000"/>
                </a:solidFill>
              </a:endParaRPr>
            </a:p>
          </p:txBody>
        </p:sp>
        <p:sp>
          <p:nvSpPr>
            <p:cNvPr id="16401" name="Text Box 18"/>
            <p:cNvSpPr txBox="1">
              <a:spLocks noChangeArrowheads="1"/>
            </p:cNvSpPr>
            <p:nvPr/>
          </p:nvSpPr>
          <p:spPr bwMode="auto">
            <a:xfrm>
              <a:off x="3833" y="1434"/>
              <a:ext cx="48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Z</a:t>
              </a:r>
              <a:r>
                <a:rPr lang="en-US" altLang="zh-CN" b="1" baseline="-25000">
                  <a:solidFill>
                    <a:srgbClr val="FF0000"/>
                  </a:solidFill>
                </a:rPr>
                <a:t>C</a:t>
              </a:r>
              <a:endParaRPr lang="en-US" altLang="zh-CN" b="1" baseline="-25000">
                <a:solidFill>
                  <a:srgbClr val="FF0000"/>
                </a:solidFill>
              </a:endParaRPr>
            </a:p>
          </p:txBody>
        </p:sp>
        <p:sp>
          <p:nvSpPr>
            <p:cNvPr id="16402" name="Text Box 19"/>
            <p:cNvSpPr txBox="1">
              <a:spLocks noChangeArrowheads="1"/>
            </p:cNvSpPr>
            <p:nvPr/>
          </p:nvSpPr>
          <p:spPr bwMode="auto">
            <a:xfrm>
              <a:off x="4877" y="1434"/>
              <a:ext cx="47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Z</a:t>
              </a:r>
              <a:r>
                <a:rPr lang="en-US" altLang="zh-CN" b="1" baseline="-25000">
                  <a:solidFill>
                    <a:srgbClr val="FF0000"/>
                  </a:solidFill>
                </a:rPr>
                <a:t>B</a:t>
              </a:r>
              <a:endParaRPr lang="en-US" altLang="zh-CN" b="1" baseline="-25000">
                <a:solidFill>
                  <a:srgbClr val="FF0000"/>
                </a:solidFill>
              </a:endParaRPr>
            </a:p>
          </p:txBody>
        </p:sp>
        <p:sp>
          <p:nvSpPr>
            <p:cNvPr id="16403" name="Text Box 20"/>
            <p:cNvSpPr txBox="1">
              <a:spLocks noChangeArrowheads="1"/>
            </p:cNvSpPr>
            <p:nvPr/>
          </p:nvSpPr>
          <p:spPr bwMode="auto">
            <a:xfrm>
              <a:off x="1792" y="800"/>
              <a:ext cx="47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u</a:t>
              </a:r>
              <a:r>
                <a:rPr lang="en-US" altLang="zh-CN" b="1" baseline="-25000">
                  <a:solidFill>
                    <a:srgbClr val="FF0000"/>
                  </a:solidFill>
                </a:rPr>
                <a:t>A</a:t>
              </a:r>
              <a:endParaRPr lang="en-US" altLang="zh-CN">
                <a:solidFill>
                  <a:srgbClr val="FF0000"/>
                </a:solidFill>
                <a:latin typeface="Tahoma" panose="020B0604030504040204" pitchFamily="34" charset="0"/>
              </a:endParaRPr>
            </a:p>
          </p:txBody>
        </p:sp>
        <p:sp>
          <p:nvSpPr>
            <p:cNvPr id="16404" name="Text Box 21"/>
            <p:cNvSpPr txBox="1">
              <a:spLocks noChangeArrowheads="1"/>
            </p:cNvSpPr>
            <p:nvPr/>
          </p:nvSpPr>
          <p:spPr bwMode="auto">
            <a:xfrm>
              <a:off x="1429" y="1388"/>
              <a:ext cx="48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u</a:t>
              </a:r>
              <a:r>
                <a:rPr lang="en-US" altLang="zh-CN" b="1" baseline="-25000">
                  <a:solidFill>
                    <a:srgbClr val="FF0000"/>
                  </a:solidFill>
                </a:rPr>
                <a:t>C</a:t>
              </a:r>
              <a:endParaRPr lang="en-US" altLang="zh-CN">
                <a:solidFill>
                  <a:srgbClr val="FF0000"/>
                </a:solidFill>
                <a:latin typeface="Tahoma" panose="020B0604030504040204" pitchFamily="34" charset="0"/>
              </a:endParaRPr>
            </a:p>
          </p:txBody>
        </p:sp>
        <p:sp>
          <p:nvSpPr>
            <p:cNvPr id="16405" name="Text Box 22"/>
            <p:cNvSpPr txBox="1">
              <a:spLocks noChangeArrowheads="1"/>
            </p:cNvSpPr>
            <p:nvPr/>
          </p:nvSpPr>
          <p:spPr bwMode="auto">
            <a:xfrm>
              <a:off x="2743" y="1434"/>
              <a:ext cx="444" cy="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u</a:t>
              </a:r>
              <a:r>
                <a:rPr lang="en-US" altLang="zh-CN" b="1" baseline="-25000">
                  <a:solidFill>
                    <a:srgbClr val="FF0000"/>
                  </a:solidFill>
                </a:rPr>
                <a:t>B</a:t>
              </a:r>
              <a:endParaRPr lang="en-US" altLang="zh-CN">
                <a:solidFill>
                  <a:srgbClr val="FF0000"/>
                </a:solidFill>
                <a:latin typeface="Tahoma" panose="020B0604030504040204" pitchFamily="34" charset="0"/>
              </a:endParaRPr>
            </a:p>
            <a:p>
              <a:pPr eaLnBrk="1" hangingPunct="1"/>
              <a:endParaRPr lang="en-US" altLang="zh-CN">
                <a:solidFill>
                  <a:srgbClr val="FF0000"/>
                </a:solidFill>
                <a:latin typeface="Tahoma" panose="020B0604030504040204" pitchFamily="34" charset="0"/>
              </a:endParaRPr>
            </a:p>
          </p:txBody>
        </p:sp>
        <p:sp>
          <p:nvSpPr>
            <p:cNvPr id="16406" name="Line 23"/>
            <p:cNvSpPr>
              <a:spLocks noChangeShapeType="1"/>
            </p:cNvSpPr>
            <p:nvPr/>
          </p:nvSpPr>
          <p:spPr bwMode="auto">
            <a:xfrm flipV="1">
              <a:off x="2200" y="482"/>
              <a:ext cx="2358" cy="0"/>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7" name="Line 24"/>
            <p:cNvSpPr>
              <a:spLocks noChangeShapeType="1"/>
            </p:cNvSpPr>
            <p:nvPr/>
          </p:nvSpPr>
          <p:spPr bwMode="auto">
            <a:xfrm flipV="1">
              <a:off x="3152" y="3022"/>
              <a:ext cx="2359" cy="0"/>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8" name="Line 25"/>
            <p:cNvSpPr>
              <a:spLocks noChangeShapeType="1"/>
            </p:cNvSpPr>
            <p:nvPr/>
          </p:nvSpPr>
          <p:spPr bwMode="auto">
            <a:xfrm flipV="1">
              <a:off x="1292" y="2659"/>
              <a:ext cx="2404" cy="0"/>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9" name="Line 26"/>
            <p:cNvSpPr>
              <a:spLocks noChangeShapeType="1"/>
            </p:cNvSpPr>
            <p:nvPr/>
          </p:nvSpPr>
          <p:spPr bwMode="auto">
            <a:xfrm>
              <a:off x="3696" y="2160"/>
              <a:ext cx="0" cy="499"/>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0" name="Line 27"/>
            <p:cNvSpPr>
              <a:spLocks noChangeShapeType="1"/>
            </p:cNvSpPr>
            <p:nvPr/>
          </p:nvSpPr>
          <p:spPr bwMode="auto">
            <a:xfrm>
              <a:off x="1292" y="2115"/>
              <a:ext cx="0" cy="544"/>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1" name="Line 28"/>
            <p:cNvSpPr>
              <a:spLocks noChangeShapeType="1"/>
            </p:cNvSpPr>
            <p:nvPr/>
          </p:nvSpPr>
          <p:spPr bwMode="auto">
            <a:xfrm>
              <a:off x="3152" y="2160"/>
              <a:ext cx="0" cy="862"/>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2" name="Line 29"/>
            <p:cNvSpPr>
              <a:spLocks noChangeShapeType="1"/>
            </p:cNvSpPr>
            <p:nvPr/>
          </p:nvSpPr>
          <p:spPr bwMode="auto">
            <a:xfrm>
              <a:off x="5511" y="2160"/>
              <a:ext cx="0" cy="862"/>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arn(outVertical)">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dissolve">
                                      <p:cBhvr>
                                        <p:cTn id="12" dur="500"/>
                                        <p:tgtEl>
                                          <p:spTgt spid="174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7413"/>
                                        </p:tgtEl>
                                        <p:attrNameLst>
                                          <p:attrName>style.visibility</p:attrName>
                                        </p:attrNameLst>
                                      </p:cBhvr>
                                      <p:to>
                                        <p:strVal val="visible"/>
                                      </p:to>
                                    </p:set>
                                    <p:anim calcmode="lin" valueType="num">
                                      <p:cBhvr additive="base">
                                        <p:cTn id="17" dur="500" fill="hold"/>
                                        <p:tgtEl>
                                          <p:spTgt spid="17413"/>
                                        </p:tgtEl>
                                        <p:attrNameLst>
                                          <p:attrName>ppt_x</p:attrName>
                                        </p:attrNameLst>
                                      </p:cBhvr>
                                      <p:tavLst>
                                        <p:tav tm="0">
                                          <p:val>
                                            <p:strVal val="1+#ppt_w/2"/>
                                          </p:val>
                                        </p:tav>
                                        <p:tav tm="100000">
                                          <p:val>
                                            <p:strVal val="#ppt_x"/>
                                          </p:val>
                                        </p:tav>
                                      </p:tavLst>
                                    </p:anim>
                                    <p:anim calcmode="lin" valueType="num">
                                      <p:cBhvr additive="base">
                                        <p:cTn id="18" dur="500" fill="hold"/>
                                        <p:tgtEl>
                                          <p:spTgt spid="1741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7414">
                                            <p:txEl>
                                              <p:pRg st="0" end="0"/>
                                            </p:txEl>
                                          </p:spTgt>
                                        </p:tgtEl>
                                        <p:attrNameLst>
                                          <p:attrName>style.visibility</p:attrName>
                                        </p:attrNameLst>
                                      </p:cBhvr>
                                      <p:to>
                                        <p:strVal val="visible"/>
                                      </p:to>
                                    </p:set>
                                    <p:anim calcmode="lin" valueType="num">
                                      <p:cBhvr additive="base">
                                        <p:cTn id="23" dur="500" fill="hold"/>
                                        <p:tgtEl>
                                          <p:spTgt spid="17414">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4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17415">
                                            <p:txEl>
                                              <p:pRg st="0" end="0"/>
                                            </p:txEl>
                                          </p:spTgt>
                                        </p:tgtEl>
                                        <p:attrNameLst>
                                          <p:attrName>style.visibility</p:attrName>
                                        </p:attrNameLst>
                                      </p:cBhvr>
                                      <p:to>
                                        <p:strVal val="visible"/>
                                      </p:to>
                                    </p:set>
                                    <p:animEffect transition="in" filter="barn(outHorizontal)">
                                      <p:cBhvr>
                                        <p:cTn id="29" dur="500"/>
                                        <p:tgtEl>
                                          <p:spTgt spid="1741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17410"/>
                                        </p:tgtEl>
                                        <p:attrNameLst>
                                          <p:attrName>style.visibility</p:attrName>
                                        </p:attrNameLst>
                                      </p:cBhvr>
                                      <p:to>
                                        <p:strVal val="visible"/>
                                      </p:to>
                                    </p:set>
                                    <p:anim calcmode="lin" valueType="num">
                                      <p:cBhvr additive="base">
                                        <p:cTn id="34" dur="500" fill="hold"/>
                                        <p:tgtEl>
                                          <p:spTgt spid="17410"/>
                                        </p:tgtEl>
                                        <p:attrNameLst>
                                          <p:attrName>ppt_x</p:attrName>
                                        </p:attrNameLst>
                                      </p:cBhvr>
                                      <p:tavLst>
                                        <p:tav tm="0">
                                          <p:val>
                                            <p:strVal val="1+#ppt_w/2"/>
                                          </p:val>
                                        </p:tav>
                                        <p:tav tm="100000">
                                          <p:val>
                                            <p:strVal val="#ppt_x"/>
                                          </p:val>
                                        </p:tav>
                                      </p:tavLst>
                                    </p:anim>
                                    <p:anim calcmode="lin" valueType="num">
                                      <p:cBhvr additive="base">
                                        <p:cTn id="35" dur="500" fill="hold"/>
                                        <p:tgtEl>
                                          <p:spTgt spid="17410"/>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7418"/>
                                        </p:tgtEl>
                                        <p:attrNameLst>
                                          <p:attrName>style.visibility</p:attrName>
                                        </p:attrNameLst>
                                      </p:cBhvr>
                                      <p:to>
                                        <p:strVal val="visible"/>
                                      </p:to>
                                    </p:set>
                                    <p:animEffect transition="in" filter="dissolve">
                                      <p:cBhvr>
                                        <p:cTn id="40" dur="500"/>
                                        <p:tgtEl>
                                          <p:spTgt spid="17418"/>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7417"/>
                                        </p:tgtEl>
                                        <p:attrNameLst>
                                          <p:attrName>style.visibility</p:attrName>
                                        </p:attrNameLst>
                                      </p:cBhvr>
                                      <p:to>
                                        <p:strVal val="visible"/>
                                      </p:to>
                                    </p:set>
                                    <p:anim calcmode="lin" valueType="num">
                                      <p:cBhvr additive="base">
                                        <p:cTn id="45" dur="500" fill="hold"/>
                                        <p:tgtEl>
                                          <p:spTgt spid="17417"/>
                                        </p:tgtEl>
                                        <p:attrNameLst>
                                          <p:attrName>ppt_x</p:attrName>
                                        </p:attrNameLst>
                                      </p:cBhvr>
                                      <p:tavLst>
                                        <p:tav tm="0">
                                          <p:val>
                                            <p:strVal val="0-#ppt_w/2"/>
                                          </p:val>
                                        </p:tav>
                                        <p:tav tm="100000">
                                          <p:val>
                                            <p:strVal val="#ppt_x"/>
                                          </p:val>
                                        </p:tav>
                                      </p:tavLst>
                                    </p:anim>
                                    <p:anim calcmode="lin" valueType="num">
                                      <p:cBhvr additive="base">
                                        <p:cTn id="46" dur="500" fill="hold"/>
                                        <p:tgtEl>
                                          <p:spTgt spid="17417"/>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7419"/>
                                        </p:tgtEl>
                                        <p:attrNameLst>
                                          <p:attrName>style.visibility</p:attrName>
                                        </p:attrNameLst>
                                      </p:cBhvr>
                                      <p:to>
                                        <p:strVal val="visible"/>
                                      </p:to>
                                    </p:set>
                                    <p:animEffect transition="in" filter="dissolve">
                                      <p:cBhvr>
                                        <p:cTn id="51" dur="500"/>
                                        <p:tgtEl>
                                          <p:spTgt spid="17419"/>
                                        </p:tgtEl>
                                      </p:cBhvr>
                                    </p:animEffect>
                                  </p:childTnLst>
                                </p:cTn>
                              </p:par>
                            </p:childTnLst>
                          </p:cTn>
                        </p:par>
                      </p:childTnLst>
                    </p:cTn>
                  </p:par>
                  <p:par>
                    <p:cTn id="52" fill="hold">
                      <p:stCondLst>
                        <p:cond delay="indefinite"/>
                      </p:stCondLst>
                      <p:childTnLst>
                        <p:par>
                          <p:cTn id="53" fill="hold">
                            <p:stCondLst>
                              <p:cond delay="0"/>
                            </p:stCondLst>
                            <p:childTnLst>
                              <p:par>
                                <p:cTn id="54" presetID="23" presetClass="entr" presetSubtype="16"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p:cTn id="56" dur="500" fill="hold"/>
                                        <p:tgtEl>
                                          <p:spTgt spid="2"/>
                                        </p:tgtEl>
                                        <p:attrNameLst>
                                          <p:attrName>ppt_w</p:attrName>
                                        </p:attrNameLst>
                                      </p:cBhvr>
                                      <p:tavLst>
                                        <p:tav tm="0">
                                          <p:val>
                                            <p:fltVal val="0"/>
                                          </p:val>
                                        </p:tav>
                                        <p:tav tm="100000">
                                          <p:val>
                                            <p:strVal val="#ppt_w"/>
                                          </p:val>
                                        </p:tav>
                                      </p:tavLst>
                                    </p:anim>
                                    <p:anim calcmode="lin" valueType="num">
                                      <p:cBhvr>
                                        <p:cTn id="57"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dissolve">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utoUpdateAnimBg="0" build="p"/>
      <p:bldP spid="17413" grpId="0" autoUpdateAnimBg="0"/>
      <p:bldP spid="17414" grpId="0" autoUpdateAnimBg="0" build="p"/>
      <p:bldP spid="17415" grpId="0" autoUpdateAnimBg="0" build="p"/>
      <p:bldP spid="1741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Text Box 2"/>
          <p:cNvSpPr txBox="1">
            <a:spLocks noChangeArrowheads="1"/>
          </p:cNvSpPr>
          <p:nvPr/>
        </p:nvSpPr>
        <p:spPr bwMode="auto">
          <a:xfrm>
            <a:off x="71437" y="206372"/>
            <a:ext cx="5616575" cy="519113"/>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p>
            <a:r>
              <a:rPr kumimoji="1" lang="en-US" altLang="zh-CN" sz="2800" b="1" dirty="0">
                <a:solidFill>
                  <a:schemeClr val="bg1"/>
                </a:solidFill>
                <a:latin typeface="华文楷体" panose="02010600040101010101" pitchFamily="2" charset="-122"/>
                <a:ea typeface="华文楷体" panose="02010600040101010101" pitchFamily="2" charset="-122"/>
              </a:rPr>
              <a:t>4. </a:t>
            </a:r>
            <a:r>
              <a:rPr kumimoji="1" lang="zh-CN" altLang="en-US" sz="2800" b="1" dirty="0">
                <a:solidFill>
                  <a:schemeClr val="bg1"/>
                </a:solidFill>
                <a:latin typeface="华文楷体" panose="02010600040101010101" pitchFamily="2" charset="-122"/>
                <a:ea typeface="华文楷体" panose="02010600040101010101" pitchFamily="2" charset="-122"/>
              </a:rPr>
              <a:t>周期性电流、电压的有效值</a:t>
            </a:r>
            <a:endParaRPr kumimoji="1" lang="zh-CN" altLang="en-US" sz="2800" b="1" dirty="0">
              <a:solidFill>
                <a:schemeClr val="bg1"/>
              </a:solidFill>
              <a:latin typeface="华文楷体" panose="02010600040101010101" pitchFamily="2" charset="-122"/>
              <a:ea typeface="华文楷体" panose="02010600040101010101" pitchFamily="2" charset="-122"/>
            </a:endParaRPr>
          </a:p>
        </p:txBody>
      </p:sp>
      <p:sp>
        <p:nvSpPr>
          <p:cNvPr id="274435" name="Text Box 3"/>
          <p:cNvSpPr txBox="1">
            <a:spLocks noChangeArrowheads="1"/>
          </p:cNvSpPr>
          <p:nvPr/>
        </p:nvSpPr>
        <p:spPr bwMode="auto">
          <a:xfrm>
            <a:off x="468315" y="908050"/>
            <a:ext cx="7939087" cy="830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20000"/>
              </a:lnSpc>
            </a:pPr>
            <a:r>
              <a:rPr kumimoji="1" lang="en-US" altLang="zh-CN" dirty="0">
                <a:latin typeface="楷体_GB2312" pitchFamily="49" charset="-122"/>
                <a:ea typeface="楷体_GB2312" pitchFamily="49" charset="-122"/>
              </a:rPr>
              <a:t>    </a:t>
            </a:r>
            <a:r>
              <a:rPr kumimoji="1" lang="zh-CN" altLang="en-US" sz="2000" b="1" dirty="0">
                <a:latin typeface="华文楷体" panose="02010600040101010101" pitchFamily="2" charset="-122"/>
                <a:ea typeface="华文楷体" panose="02010600040101010101" pitchFamily="2" charset="-122"/>
              </a:rPr>
              <a:t>周期性电流、电压的瞬时值随时间而变，为了衡量其平均效果工程上采用有效值来表示。</a:t>
            </a:r>
            <a:endParaRPr kumimoji="1" lang="zh-CN" altLang="en-US" sz="2000" b="1" dirty="0">
              <a:latin typeface="华文楷体" panose="02010600040101010101" pitchFamily="2" charset="-122"/>
              <a:ea typeface="华文楷体" panose="02010600040101010101" pitchFamily="2" charset="-122"/>
            </a:endParaRPr>
          </a:p>
        </p:txBody>
      </p:sp>
      <p:sp>
        <p:nvSpPr>
          <p:cNvPr id="274436" name="Text Box 4"/>
          <p:cNvSpPr txBox="1">
            <a:spLocks noChangeArrowheads="1"/>
          </p:cNvSpPr>
          <p:nvPr/>
        </p:nvSpPr>
        <p:spPr bwMode="auto">
          <a:xfrm>
            <a:off x="323850" y="2060575"/>
            <a:ext cx="7056438" cy="440377"/>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p>
            <a:pPr>
              <a:lnSpc>
                <a:spcPct val="120000"/>
              </a:lnSpc>
              <a:spcBef>
                <a:spcPct val="50000"/>
              </a:spcBef>
              <a:buFont typeface="Wingdings" panose="05000000000000000000" pitchFamily="2" charset="2"/>
              <a:buChar char="l"/>
            </a:pPr>
            <a:r>
              <a:rPr kumimoji="1" lang="en-US" altLang="zh-CN" dirty="0">
                <a:latin typeface="楷体_GB2312" pitchFamily="49" charset="-122"/>
                <a:ea typeface="楷体_GB2312" pitchFamily="49" charset="-122"/>
              </a:rPr>
              <a:t>  </a:t>
            </a:r>
            <a:r>
              <a:rPr kumimoji="1" lang="zh-CN" altLang="en-US" sz="2000" b="1" dirty="0">
                <a:latin typeface="华文楷体" panose="02010600040101010101" pitchFamily="2" charset="-122"/>
                <a:ea typeface="华文楷体" panose="02010600040101010101" pitchFamily="2" charset="-122"/>
              </a:rPr>
              <a:t>周期电流、电压有效值</a:t>
            </a:r>
            <a:r>
              <a:rPr kumimoji="1" lang="en-US" altLang="zh-CN" sz="2000" b="1" dirty="0">
                <a:latin typeface="华文楷体" panose="02010600040101010101" pitchFamily="2" charset="-122"/>
                <a:ea typeface="华文楷体" panose="02010600040101010101" pitchFamily="2" charset="-122"/>
              </a:rPr>
              <a:t>(effective value)</a:t>
            </a:r>
            <a:r>
              <a:rPr kumimoji="1" lang="zh-CN" altLang="en-US" sz="2000" b="1" dirty="0">
                <a:latin typeface="华文楷体" panose="02010600040101010101" pitchFamily="2" charset="-122"/>
                <a:ea typeface="华文楷体" panose="02010600040101010101" pitchFamily="2" charset="-122"/>
              </a:rPr>
              <a:t>定义</a:t>
            </a:r>
            <a:endParaRPr kumimoji="1" lang="zh-CN" altLang="en-US" sz="2000" b="1" dirty="0">
              <a:latin typeface="华文楷体" panose="02010600040101010101" pitchFamily="2" charset="-122"/>
              <a:ea typeface="华文楷体" panose="02010600040101010101" pitchFamily="2" charset="-122"/>
            </a:endParaRPr>
          </a:p>
        </p:txBody>
      </p:sp>
      <p:grpSp>
        <p:nvGrpSpPr>
          <p:cNvPr id="274437" name="Group 5"/>
          <p:cNvGrpSpPr/>
          <p:nvPr/>
        </p:nvGrpSpPr>
        <p:grpSpPr bwMode="auto">
          <a:xfrm>
            <a:off x="1258888" y="2636838"/>
            <a:ext cx="2952750" cy="863600"/>
            <a:chOff x="249" y="1661"/>
            <a:chExt cx="1860" cy="544"/>
          </a:xfrm>
        </p:grpSpPr>
        <p:sp>
          <p:nvSpPr>
            <p:cNvPr id="274438" name="Line 6"/>
            <p:cNvSpPr>
              <a:spLocks noChangeShapeType="1"/>
            </p:cNvSpPr>
            <p:nvPr/>
          </p:nvSpPr>
          <p:spPr bwMode="auto">
            <a:xfrm>
              <a:off x="431" y="2115"/>
              <a:ext cx="1678" cy="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4439" name="Rectangle 7"/>
            <p:cNvSpPr>
              <a:spLocks noChangeArrowheads="1"/>
            </p:cNvSpPr>
            <p:nvPr/>
          </p:nvSpPr>
          <p:spPr bwMode="auto">
            <a:xfrm>
              <a:off x="1020" y="2024"/>
              <a:ext cx="454" cy="181"/>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4440" name="Text Box 8"/>
            <p:cNvSpPr txBox="1">
              <a:spLocks noChangeArrowheads="1"/>
            </p:cNvSpPr>
            <p:nvPr/>
          </p:nvSpPr>
          <p:spPr bwMode="auto">
            <a:xfrm>
              <a:off x="1111" y="1706"/>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dirty="0">
                  <a:latin typeface="Times New Roman" panose="02020603050405020304" pitchFamily="18" charset="0"/>
                </a:rPr>
                <a:t>R</a:t>
              </a:r>
              <a:endParaRPr lang="en-US" altLang="zh-CN" sz="2800" i="1" dirty="0">
                <a:latin typeface="Times New Roman" panose="02020603050405020304" pitchFamily="18" charset="0"/>
              </a:endParaRPr>
            </a:p>
          </p:txBody>
        </p:sp>
        <p:sp>
          <p:nvSpPr>
            <p:cNvPr id="274441" name="Text Box 9"/>
            <p:cNvSpPr txBox="1">
              <a:spLocks noChangeArrowheads="1"/>
            </p:cNvSpPr>
            <p:nvPr/>
          </p:nvSpPr>
          <p:spPr bwMode="auto">
            <a:xfrm>
              <a:off x="249" y="1661"/>
              <a:ext cx="8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直流</a:t>
              </a:r>
              <a:r>
                <a:rPr lang="en-US" altLang="zh-CN" sz="2800" b="1" i="1" dirty="0">
                  <a:latin typeface="华文楷体" panose="02010600040101010101" pitchFamily="2" charset="-122"/>
                  <a:ea typeface="华文楷体" panose="02010600040101010101" pitchFamily="2" charset="-122"/>
                </a:rPr>
                <a:t>I</a:t>
              </a:r>
              <a:endParaRPr lang="en-US" altLang="zh-CN" sz="2800" b="1" i="1" dirty="0">
                <a:latin typeface="华文楷体" panose="02010600040101010101" pitchFamily="2" charset="-122"/>
                <a:ea typeface="华文楷体" panose="02010600040101010101" pitchFamily="2" charset="-122"/>
              </a:endParaRPr>
            </a:p>
          </p:txBody>
        </p:sp>
        <p:sp>
          <p:nvSpPr>
            <p:cNvPr id="274442" name="Line 10"/>
            <p:cNvSpPr>
              <a:spLocks noChangeShapeType="1"/>
            </p:cNvSpPr>
            <p:nvPr/>
          </p:nvSpPr>
          <p:spPr bwMode="auto">
            <a:xfrm>
              <a:off x="476" y="2069"/>
              <a:ext cx="363"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4443" name="Group 11"/>
          <p:cNvGrpSpPr/>
          <p:nvPr/>
        </p:nvGrpSpPr>
        <p:grpSpPr bwMode="auto">
          <a:xfrm>
            <a:off x="4787900" y="2565400"/>
            <a:ext cx="2952750" cy="863600"/>
            <a:chOff x="249" y="1661"/>
            <a:chExt cx="1860" cy="544"/>
          </a:xfrm>
        </p:grpSpPr>
        <p:sp>
          <p:nvSpPr>
            <p:cNvPr id="274444" name="Line 12"/>
            <p:cNvSpPr>
              <a:spLocks noChangeShapeType="1"/>
            </p:cNvSpPr>
            <p:nvPr/>
          </p:nvSpPr>
          <p:spPr bwMode="auto">
            <a:xfrm>
              <a:off x="431" y="2115"/>
              <a:ext cx="1678" cy="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4445" name="Rectangle 13"/>
            <p:cNvSpPr>
              <a:spLocks noChangeArrowheads="1"/>
            </p:cNvSpPr>
            <p:nvPr/>
          </p:nvSpPr>
          <p:spPr bwMode="auto">
            <a:xfrm>
              <a:off x="1020" y="2024"/>
              <a:ext cx="454" cy="181"/>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4446" name="Text Box 14"/>
            <p:cNvSpPr txBox="1">
              <a:spLocks noChangeArrowheads="1"/>
            </p:cNvSpPr>
            <p:nvPr/>
          </p:nvSpPr>
          <p:spPr bwMode="auto">
            <a:xfrm>
              <a:off x="1111" y="1706"/>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dirty="0">
                  <a:latin typeface="Times New Roman" panose="02020603050405020304" pitchFamily="18" charset="0"/>
                </a:rPr>
                <a:t>R</a:t>
              </a:r>
              <a:endParaRPr lang="en-US" altLang="zh-CN" sz="2800" i="1" dirty="0">
                <a:latin typeface="Times New Roman" panose="02020603050405020304" pitchFamily="18" charset="0"/>
              </a:endParaRPr>
            </a:p>
          </p:txBody>
        </p:sp>
        <p:sp>
          <p:nvSpPr>
            <p:cNvPr id="274447" name="Text Box 15"/>
            <p:cNvSpPr txBox="1">
              <a:spLocks noChangeArrowheads="1"/>
            </p:cNvSpPr>
            <p:nvPr/>
          </p:nvSpPr>
          <p:spPr bwMode="auto">
            <a:xfrm>
              <a:off x="249" y="1661"/>
              <a:ext cx="8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交流</a:t>
              </a:r>
              <a:r>
                <a:rPr lang="en-US" altLang="zh-CN" sz="2800" b="1" i="1" dirty="0" err="1">
                  <a:latin typeface="华文楷体" panose="02010600040101010101" pitchFamily="2" charset="-122"/>
                  <a:ea typeface="华文楷体" panose="02010600040101010101" pitchFamily="2" charset="-122"/>
                </a:rPr>
                <a:t>i</a:t>
              </a:r>
              <a:endParaRPr lang="en-US" altLang="zh-CN" sz="2800" b="1" i="1" dirty="0">
                <a:latin typeface="华文楷体" panose="02010600040101010101" pitchFamily="2" charset="-122"/>
                <a:ea typeface="华文楷体" panose="02010600040101010101" pitchFamily="2" charset="-122"/>
              </a:endParaRPr>
            </a:p>
          </p:txBody>
        </p:sp>
        <p:sp>
          <p:nvSpPr>
            <p:cNvPr id="274448" name="Line 16"/>
            <p:cNvSpPr>
              <a:spLocks noChangeShapeType="1"/>
            </p:cNvSpPr>
            <p:nvPr/>
          </p:nvSpPr>
          <p:spPr bwMode="auto">
            <a:xfrm>
              <a:off x="476" y="2069"/>
              <a:ext cx="363"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74449" name="Object 17"/>
          <p:cNvGraphicFramePr>
            <a:graphicFrameLocks noChangeAspect="1"/>
          </p:cNvGraphicFramePr>
          <p:nvPr/>
        </p:nvGraphicFramePr>
        <p:xfrm>
          <a:off x="5003800" y="4076702"/>
          <a:ext cx="2952750" cy="931863"/>
        </p:xfrm>
        <a:graphic>
          <a:graphicData uri="http://schemas.openxmlformats.org/presentationml/2006/ole">
            <mc:AlternateContent xmlns:mc="http://schemas.openxmlformats.org/markup-compatibility/2006">
              <mc:Choice xmlns:v="urn:schemas-microsoft-com:vml" Requires="v">
                <p:oleObj spid="_x0000_s6145" name="Equation" r:id="rId1" imgW="1384300" imgH="444500" progId="Equation.3">
                  <p:embed/>
                </p:oleObj>
              </mc:Choice>
              <mc:Fallback>
                <p:oleObj name="Equation" r:id="rId1" imgW="1384300" imgH="444500" progId="Equation.3">
                  <p:embed/>
                  <p:pic>
                    <p:nvPicPr>
                      <p:cNvPr id="0" name="图片 6144"/>
                      <p:cNvPicPr>
                        <a:picLocks noChangeAspect="1"/>
                      </p:cNvPicPr>
                      <p:nvPr/>
                    </p:nvPicPr>
                    <p:blipFill>
                      <a:blip r:embed="rId2"/>
                      <a:stretch>
                        <a:fillRect/>
                      </a:stretch>
                    </p:blipFill>
                    <p:spPr>
                      <a:xfrm>
                        <a:off x="5003800" y="4076702"/>
                        <a:ext cx="2952750" cy="931863"/>
                      </a:xfrm>
                      <a:prstGeom prst="rect">
                        <a:avLst/>
                      </a:prstGeom>
                      <a:solidFill>
                        <a:srgbClr val="FF3300"/>
                      </a:solidFill>
                      <a:ln w="9525">
                        <a:noFill/>
                      </a:ln>
                    </p:spPr>
                  </p:pic>
                </p:oleObj>
              </mc:Fallback>
            </mc:AlternateContent>
          </a:graphicData>
        </a:graphic>
      </p:graphicFrame>
      <p:sp>
        <p:nvSpPr>
          <p:cNvPr id="274450" name="Line 18"/>
          <p:cNvSpPr>
            <a:spLocks noChangeShapeType="1"/>
          </p:cNvSpPr>
          <p:nvPr/>
        </p:nvSpPr>
        <p:spPr bwMode="auto">
          <a:xfrm>
            <a:off x="6227763" y="3573463"/>
            <a:ext cx="0" cy="576262"/>
          </a:xfrm>
          <a:prstGeom prst="line">
            <a:avLst/>
          </a:prstGeom>
          <a:noFill/>
          <a:ln w="9207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74451" name="Object 19"/>
          <p:cNvGraphicFramePr>
            <a:graphicFrameLocks noChangeAspect="1"/>
          </p:cNvGraphicFramePr>
          <p:nvPr/>
        </p:nvGraphicFramePr>
        <p:xfrm>
          <a:off x="1476377" y="4221163"/>
          <a:ext cx="1857375" cy="538162"/>
        </p:xfrm>
        <a:graphic>
          <a:graphicData uri="http://schemas.openxmlformats.org/presentationml/2006/ole">
            <mc:AlternateContent xmlns:mc="http://schemas.openxmlformats.org/markup-compatibility/2006">
              <mc:Choice xmlns:v="urn:schemas-microsoft-com:vml" Requires="v">
                <p:oleObj spid="_x0000_s6207" name="Equation" r:id="rId3" imgW="927100" imgH="266700" progId="Equation.3">
                  <p:embed/>
                </p:oleObj>
              </mc:Choice>
              <mc:Fallback>
                <p:oleObj name="Equation" r:id="rId3" imgW="927100" imgH="266700" progId="Equation.3">
                  <p:embed/>
                  <p:pic>
                    <p:nvPicPr>
                      <p:cNvPr id="0" name="图片 6206"/>
                      <p:cNvPicPr>
                        <a:picLocks noChangeAspect="1"/>
                      </p:cNvPicPr>
                      <p:nvPr/>
                    </p:nvPicPr>
                    <p:blipFill>
                      <a:blip r:embed="rId4"/>
                      <a:stretch>
                        <a:fillRect/>
                      </a:stretch>
                    </p:blipFill>
                    <p:spPr>
                      <a:xfrm>
                        <a:off x="1476377" y="4221163"/>
                        <a:ext cx="1857375" cy="538162"/>
                      </a:xfrm>
                      <a:prstGeom prst="rect">
                        <a:avLst/>
                      </a:prstGeom>
                      <a:solidFill>
                        <a:srgbClr val="FF3300"/>
                      </a:solidFill>
                      <a:ln w="9525">
                        <a:noFill/>
                      </a:ln>
                    </p:spPr>
                  </p:pic>
                </p:oleObj>
              </mc:Fallback>
            </mc:AlternateContent>
          </a:graphicData>
        </a:graphic>
      </p:graphicFrame>
      <p:grpSp>
        <p:nvGrpSpPr>
          <p:cNvPr id="274452" name="Group 20"/>
          <p:cNvGrpSpPr/>
          <p:nvPr/>
        </p:nvGrpSpPr>
        <p:grpSpPr bwMode="auto">
          <a:xfrm>
            <a:off x="3708400" y="4365625"/>
            <a:ext cx="863600" cy="215900"/>
            <a:chOff x="2336" y="2840"/>
            <a:chExt cx="544" cy="136"/>
          </a:xfrm>
        </p:grpSpPr>
        <p:sp>
          <p:nvSpPr>
            <p:cNvPr id="274453" name="Line 21"/>
            <p:cNvSpPr>
              <a:spLocks noChangeShapeType="1"/>
            </p:cNvSpPr>
            <p:nvPr/>
          </p:nvSpPr>
          <p:spPr bwMode="auto">
            <a:xfrm>
              <a:off x="2336" y="2840"/>
              <a:ext cx="544" cy="0"/>
            </a:xfrm>
            <a:prstGeom prst="line">
              <a:avLst/>
            </a:prstGeom>
            <a:noFill/>
            <a:ln w="571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4454" name="Line 22"/>
            <p:cNvSpPr>
              <a:spLocks noChangeShapeType="1"/>
            </p:cNvSpPr>
            <p:nvPr/>
          </p:nvSpPr>
          <p:spPr bwMode="auto">
            <a:xfrm>
              <a:off x="2336" y="2976"/>
              <a:ext cx="544" cy="0"/>
            </a:xfrm>
            <a:prstGeom prst="line">
              <a:avLst/>
            </a:prstGeom>
            <a:noFill/>
            <a:ln w="571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4455" name="Line 23"/>
          <p:cNvSpPr>
            <a:spLocks noChangeShapeType="1"/>
          </p:cNvSpPr>
          <p:nvPr/>
        </p:nvSpPr>
        <p:spPr bwMode="auto">
          <a:xfrm>
            <a:off x="2627313" y="3644902"/>
            <a:ext cx="0" cy="576263"/>
          </a:xfrm>
          <a:prstGeom prst="line">
            <a:avLst/>
          </a:prstGeom>
          <a:noFill/>
          <a:ln w="9207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4456" name="Group 24"/>
          <p:cNvGrpSpPr/>
          <p:nvPr/>
        </p:nvGrpSpPr>
        <p:grpSpPr bwMode="auto">
          <a:xfrm>
            <a:off x="323852" y="4941890"/>
            <a:ext cx="1655763" cy="1152525"/>
            <a:chOff x="249" y="2931"/>
            <a:chExt cx="1043" cy="726"/>
          </a:xfrm>
        </p:grpSpPr>
        <p:sp>
          <p:nvSpPr>
            <p:cNvPr id="274457" name="AutoShape 25"/>
            <p:cNvSpPr>
              <a:spLocks noChangeArrowheads="1"/>
            </p:cNvSpPr>
            <p:nvPr/>
          </p:nvSpPr>
          <p:spPr bwMode="auto">
            <a:xfrm>
              <a:off x="340" y="3430"/>
              <a:ext cx="952" cy="227"/>
            </a:xfrm>
            <a:prstGeom prst="rightArrow">
              <a:avLst>
                <a:gd name="adj1" fmla="val 50000"/>
                <a:gd name="adj2" fmla="val 104846"/>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4458" name="Text Box 26"/>
            <p:cNvSpPr txBox="1">
              <a:spLocks noChangeArrowheads="1"/>
            </p:cNvSpPr>
            <p:nvPr/>
          </p:nvSpPr>
          <p:spPr bwMode="auto">
            <a:xfrm>
              <a:off x="249" y="2931"/>
              <a:ext cx="1020" cy="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b="1" dirty="0">
                  <a:latin typeface="华文楷体" panose="02010600040101010101" pitchFamily="2" charset="-122"/>
                  <a:ea typeface="华文楷体" panose="02010600040101010101" pitchFamily="2" charset="-122"/>
                </a:rPr>
                <a:t>电流有效值定义为</a:t>
              </a:r>
              <a:endParaRPr kumimoji="1" lang="zh-CN" altLang="en-US" b="1" dirty="0">
                <a:latin typeface="华文楷体" panose="02010600040101010101" pitchFamily="2" charset="-122"/>
                <a:ea typeface="华文楷体" panose="02010600040101010101" pitchFamily="2" charset="-122"/>
              </a:endParaRPr>
            </a:p>
          </p:txBody>
        </p:sp>
      </p:grpSp>
      <p:graphicFrame>
        <p:nvGraphicFramePr>
          <p:cNvPr id="274459" name="Object 27"/>
          <p:cNvGraphicFramePr>
            <a:graphicFrameLocks noChangeAspect="1"/>
          </p:cNvGraphicFramePr>
          <p:nvPr/>
        </p:nvGraphicFramePr>
        <p:xfrm>
          <a:off x="2124075" y="4984750"/>
          <a:ext cx="3455988" cy="1397000"/>
        </p:xfrm>
        <a:graphic>
          <a:graphicData uri="http://schemas.openxmlformats.org/presentationml/2006/ole">
            <mc:AlternateContent xmlns:mc="http://schemas.openxmlformats.org/markup-compatibility/2006">
              <mc:Choice xmlns:v="urn:schemas-microsoft-com:vml" Requires="v">
                <p:oleObj spid="_x0000_s6208" name="公式" r:id="rId5" imgW="27736800" imgH="10668000" progId="Equation.3">
                  <p:embed/>
                </p:oleObj>
              </mc:Choice>
              <mc:Fallback>
                <p:oleObj name="公式" r:id="rId5" imgW="27736800" imgH="10668000" progId="Equation.3">
                  <p:embed/>
                  <p:pic>
                    <p:nvPicPr>
                      <p:cNvPr id="0" name="图片 6207"/>
                      <p:cNvPicPr>
                        <a:picLocks noChangeAspect="1"/>
                      </p:cNvPicPr>
                      <p:nvPr/>
                    </p:nvPicPr>
                    <p:blipFill>
                      <a:blip r:embed="rId6"/>
                      <a:stretch>
                        <a:fillRect/>
                      </a:stretch>
                    </p:blipFill>
                    <p:spPr>
                      <a:xfrm>
                        <a:off x="2124075" y="4984750"/>
                        <a:ext cx="3455988" cy="1397000"/>
                      </a:xfrm>
                      <a:prstGeom prst="rect">
                        <a:avLst/>
                      </a:prstGeom>
                      <a:gradFill rotWithShape="1">
                        <a:gsLst>
                          <a:gs pos="0">
                            <a:srgbClr val="CCFFFF"/>
                          </a:gs>
                          <a:gs pos="100000">
                            <a:srgbClr val="FFFFFF"/>
                          </a:gs>
                        </a:gsLst>
                        <a:lin ang="5400000" scaled="1"/>
                        <a:tileRect/>
                      </a:gradFill>
                      <a:ln w="9525">
                        <a:noFill/>
                      </a:ln>
                      <a:effectLst>
                        <a:outerShdw dist="17961" dir="2699999" algn="ctr" rotWithShape="0">
                          <a:srgbClr val="7A9999"/>
                        </a:outerShdw>
                      </a:effectLst>
                    </p:spPr>
                  </p:pic>
                </p:oleObj>
              </mc:Fallback>
            </mc:AlternateContent>
          </a:graphicData>
        </a:graphic>
      </p:graphicFrame>
      <p:sp>
        <p:nvSpPr>
          <p:cNvPr id="274460" name="Text Box 28"/>
          <p:cNvSpPr txBox="1">
            <a:spLocks noChangeArrowheads="1"/>
          </p:cNvSpPr>
          <p:nvPr/>
        </p:nvSpPr>
        <p:spPr bwMode="auto">
          <a:xfrm>
            <a:off x="5724523" y="5333100"/>
            <a:ext cx="3168650" cy="646331"/>
          </a:xfrm>
          <a:prstGeom prst="rect">
            <a:avLst/>
          </a:prstGeom>
          <a:noFill/>
          <a:ln>
            <a:noFill/>
          </a:ln>
          <a:effectLst/>
        </p:spPr>
        <p:txBody>
          <a:bodyPr>
            <a:spAutoFit/>
          </a:bodyPr>
          <a:lstStyle/>
          <a:p>
            <a:pPr>
              <a:spcBef>
                <a:spcPct val="50000"/>
              </a:spcBef>
            </a:pPr>
            <a:r>
              <a:rPr kumimoji="1" lang="zh-CN" altLang="en-US" b="1" dirty="0">
                <a:latin typeface="华文楷体" panose="02010600040101010101" pitchFamily="2" charset="-122"/>
                <a:ea typeface="华文楷体" panose="02010600040101010101" pitchFamily="2" charset="-122"/>
              </a:rPr>
              <a:t>有效值也称均方根值</a:t>
            </a:r>
            <a:r>
              <a:rPr kumimoji="1" lang="en-US" altLang="zh-CN" b="1" dirty="0">
                <a:latin typeface="华文楷体" panose="02010600040101010101" pitchFamily="2" charset="-122"/>
                <a:ea typeface="华文楷体" panose="02010600040101010101" pitchFamily="2" charset="-122"/>
              </a:rPr>
              <a:t>(</a:t>
            </a:r>
            <a:r>
              <a:rPr kumimoji="1" lang="en-US" altLang="zh-CN" b="1" i="1" dirty="0">
                <a:latin typeface="华文楷体" panose="02010600040101010101" pitchFamily="2" charset="-122"/>
                <a:ea typeface="华文楷体" panose="02010600040101010101" pitchFamily="2" charset="-122"/>
              </a:rPr>
              <a:t>root-</a:t>
            </a:r>
            <a:r>
              <a:rPr kumimoji="1" lang="en-US" altLang="zh-CN" b="1" i="1" dirty="0" err="1">
                <a:latin typeface="华文楷体" panose="02010600040101010101" pitchFamily="2" charset="-122"/>
                <a:ea typeface="华文楷体" panose="02010600040101010101" pitchFamily="2" charset="-122"/>
              </a:rPr>
              <a:t>meen</a:t>
            </a:r>
            <a:r>
              <a:rPr kumimoji="1" lang="en-US" altLang="zh-CN" b="1" i="1" dirty="0">
                <a:latin typeface="华文楷体" panose="02010600040101010101" pitchFamily="2" charset="-122"/>
                <a:ea typeface="华文楷体" panose="02010600040101010101" pitchFamily="2" charset="-122"/>
              </a:rPr>
              <a:t>-square</a:t>
            </a:r>
            <a:r>
              <a:rPr kumimoji="1" lang="en-US" altLang="zh-CN" b="1" dirty="0">
                <a:latin typeface="华文楷体" panose="02010600040101010101" pitchFamily="2" charset="-122"/>
                <a:ea typeface="华文楷体" panose="02010600040101010101" pitchFamily="2" charset="-122"/>
              </a:rPr>
              <a:t>)</a:t>
            </a:r>
            <a:endParaRPr kumimoji="1" lang="en-US" altLang="zh-CN" b="1" dirty="0">
              <a:latin typeface="华文楷体" panose="02010600040101010101" pitchFamily="2" charset="-122"/>
              <a:ea typeface="华文楷体" panose="02010600040101010101" pitchFamily="2" charset="-122"/>
            </a:endParaRPr>
          </a:p>
        </p:txBody>
      </p:sp>
      <p:sp>
        <p:nvSpPr>
          <p:cNvPr id="274461" name="Text Box 29"/>
          <p:cNvSpPr txBox="1">
            <a:spLocks noChangeArrowheads="1"/>
          </p:cNvSpPr>
          <p:nvPr/>
        </p:nvSpPr>
        <p:spPr bwMode="auto">
          <a:xfrm>
            <a:off x="323850" y="2997202"/>
            <a:ext cx="503238" cy="120032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latin typeface="华文楷体" panose="02010600040101010101" pitchFamily="2" charset="-122"/>
                <a:ea typeface="华文楷体" panose="02010600040101010101" pitchFamily="2" charset="-122"/>
              </a:rPr>
              <a:t>物理意义</a:t>
            </a:r>
            <a:endParaRPr lang="zh-CN" altLang="en-US" b="1" dirty="0">
              <a:latin typeface="华文楷体" panose="02010600040101010101" pitchFamily="2" charset="-122"/>
              <a:ea typeface="华文楷体" panose="02010600040101010101" pitchFamily="2" charset="-122"/>
            </a:endParaRPr>
          </a:p>
        </p:txBody>
      </p:sp>
      <p:pic>
        <p:nvPicPr>
          <p:cNvPr id="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4434"/>
                                        </p:tgtEl>
                                        <p:attrNameLst>
                                          <p:attrName>style.visibility</p:attrName>
                                        </p:attrNameLst>
                                      </p:cBhvr>
                                      <p:to>
                                        <p:strVal val="visible"/>
                                      </p:to>
                                    </p:set>
                                    <p:anim calcmode="lin" valueType="num">
                                      <p:cBhvr additive="base">
                                        <p:cTn id="7" dur="500" fill="hold"/>
                                        <p:tgtEl>
                                          <p:spTgt spid="274434"/>
                                        </p:tgtEl>
                                        <p:attrNameLst>
                                          <p:attrName>ppt_x</p:attrName>
                                        </p:attrNameLst>
                                      </p:cBhvr>
                                      <p:tavLst>
                                        <p:tav tm="0">
                                          <p:val>
                                            <p:strVal val="0-#ppt_w/2"/>
                                          </p:val>
                                        </p:tav>
                                        <p:tav tm="100000">
                                          <p:val>
                                            <p:strVal val="#ppt_x"/>
                                          </p:val>
                                        </p:tav>
                                      </p:tavLst>
                                    </p:anim>
                                    <p:anim calcmode="lin" valueType="num">
                                      <p:cBhvr additive="base">
                                        <p:cTn id="8" dur="500" fill="hold"/>
                                        <p:tgtEl>
                                          <p:spTgt spid="2744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iterate type="lt">
                                    <p:tmPct val="100000"/>
                                  </p:iterate>
                                  <p:childTnLst>
                                    <p:set>
                                      <p:cBhvr>
                                        <p:cTn id="12" dur="1" fill="hold">
                                          <p:stCondLst>
                                            <p:cond delay="0"/>
                                          </p:stCondLst>
                                        </p:cTn>
                                        <p:tgtEl>
                                          <p:spTgt spid="274435"/>
                                        </p:tgtEl>
                                        <p:attrNameLst>
                                          <p:attrName>style.visibility</p:attrName>
                                        </p:attrNameLst>
                                      </p:cBhvr>
                                      <p:to>
                                        <p:strVal val="visible"/>
                                      </p:to>
                                    </p:set>
                                    <p:anim calcmode="lin" valueType="num">
                                      <p:cBhvr>
                                        <p:cTn id="13" dur="75" fill="hold"/>
                                        <p:tgtEl>
                                          <p:spTgt spid="274435"/>
                                        </p:tgtEl>
                                        <p:attrNameLst>
                                          <p:attrName>ppt_w</p:attrName>
                                        </p:attrNameLst>
                                      </p:cBhvr>
                                      <p:tavLst>
                                        <p:tav tm="0">
                                          <p:val>
                                            <p:fltVal val="0"/>
                                          </p:val>
                                        </p:tav>
                                        <p:tav tm="100000">
                                          <p:val>
                                            <p:strVal val="#ppt_w"/>
                                          </p:val>
                                        </p:tav>
                                      </p:tavLst>
                                    </p:anim>
                                    <p:anim calcmode="lin" valueType="num">
                                      <p:cBhvr>
                                        <p:cTn id="14" dur="75" fill="hold"/>
                                        <p:tgtEl>
                                          <p:spTgt spid="274435"/>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grpId="0" nodeType="clickEffect">
                                  <p:stCondLst>
                                    <p:cond delay="0"/>
                                  </p:stCondLst>
                                  <p:childTnLst>
                                    <p:set>
                                      <p:cBhvr>
                                        <p:cTn id="18" dur="1" fill="hold">
                                          <p:stCondLst>
                                            <p:cond delay="0"/>
                                          </p:stCondLst>
                                        </p:cTn>
                                        <p:tgtEl>
                                          <p:spTgt spid="274436"/>
                                        </p:tgtEl>
                                        <p:attrNameLst>
                                          <p:attrName>style.visibility</p:attrName>
                                        </p:attrNameLst>
                                      </p:cBhvr>
                                      <p:to>
                                        <p:strVal val="visible"/>
                                      </p:to>
                                    </p:set>
                                    <p:animEffect transition="in" filter="slide(fromRight)">
                                      <p:cBhvr>
                                        <p:cTn id="19" dur="500"/>
                                        <p:tgtEl>
                                          <p:spTgt spid="27443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74461"/>
                                        </p:tgtEl>
                                        <p:attrNameLst>
                                          <p:attrName>style.visibility</p:attrName>
                                        </p:attrNameLst>
                                      </p:cBhvr>
                                      <p:to>
                                        <p:strVal val="visible"/>
                                      </p:to>
                                    </p:set>
                                    <p:anim calcmode="lin" valueType="num">
                                      <p:cBhvr additive="base">
                                        <p:cTn id="24" dur="500" fill="hold"/>
                                        <p:tgtEl>
                                          <p:spTgt spid="274461"/>
                                        </p:tgtEl>
                                        <p:attrNameLst>
                                          <p:attrName>ppt_x</p:attrName>
                                        </p:attrNameLst>
                                      </p:cBhvr>
                                      <p:tavLst>
                                        <p:tav tm="0">
                                          <p:val>
                                            <p:strVal val="0-#ppt_w/2"/>
                                          </p:val>
                                        </p:tav>
                                        <p:tav tm="100000">
                                          <p:val>
                                            <p:strVal val="#ppt_x"/>
                                          </p:val>
                                        </p:tav>
                                      </p:tavLst>
                                    </p:anim>
                                    <p:anim calcmode="lin" valueType="num">
                                      <p:cBhvr additive="base">
                                        <p:cTn id="25" dur="500" fill="hold"/>
                                        <p:tgtEl>
                                          <p:spTgt spid="27446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nodeType="clickEffect">
                                  <p:stCondLst>
                                    <p:cond delay="0"/>
                                  </p:stCondLst>
                                  <p:childTnLst>
                                    <p:set>
                                      <p:cBhvr>
                                        <p:cTn id="29" dur="1" fill="hold">
                                          <p:stCondLst>
                                            <p:cond delay="0"/>
                                          </p:stCondLst>
                                        </p:cTn>
                                        <p:tgtEl>
                                          <p:spTgt spid="274437"/>
                                        </p:tgtEl>
                                        <p:attrNameLst>
                                          <p:attrName>style.visibility</p:attrName>
                                        </p:attrNameLst>
                                      </p:cBhvr>
                                      <p:to>
                                        <p:strVal val="visible"/>
                                      </p:to>
                                    </p:set>
                                    <p:anim calcmode="lin" valueType="num">
                                      <p:cBhvr>
                                        <p:cTn id="30" dur="500" fill="hold"/>
                                        <p:tgtEl>
                                          <p:spTgt spid="274437"/>
                                        </p:tgtEl>
                                        <p:attrNameLst>
                                          <p:attrName>ppt_w</p:attrName>
                                        </p:attrNameLst>
                                      </p:cBhvr>
                                      <p:tavLst>
                                        <p:tav tm="0">
                                          <p:val>
                                            <p:fltVal val="0"/>
                                          </p:val>
                                        </p:tav>
                                        <p:tav tm="100000">
                                          <p:val>
                                            <p:strVal val="#ppt_w"/>
                                          </p:val>
                                        </p:tav>
                                      </p:tavLst>
                                    </p:anim>
                                    <p:anim calcmode="lin" valueType="num">
                                      <p:cBhvr>
                                        <p:cTn id="31" dur="500" fill="hold"/>
                                        <p:tgtEl>
                                          <p:spTgt spid="274437"/>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grpId="0" nodeType="clickEffect">
                                  <p:stCondLst>
                                    <p:cond delay="0"/>
                                  </p:stCondLst>
                                  <p:childTnLst>
                                    <p:set>
                                      <p:cBhvr>
                                        <p:cTn id="35" dur="1" fill="hold">
                                          <p:stCondLst>
                                            <p:cond delay="0"/>
                                          </p:stCondLst>
                                        </p:cTn>
                                        <p:tgtEl>
                                          <p:spTgt spid="274455"/>
                                        </p:tgtEl>
                                        <p:attrNameLst>
                                          <p:attrName>style.visibility</p:attrName>
                                        </p:attrNameLst>
                                      </p:cBhvr>
                                      <p:to>
                                        <p:strVal val="visible"/>
                                      </p:to>
                                    </p:set>
                                    <p:animEffect transition="in" filter="slide(fromTop)">
                                      <p:cBhvr>
                                        <p:cTn id="36" dur="500"/>
                                        <p:tgtEl>
                                          <p:spTgt spid="274455"/>
                                        </p:tgtEl>
                                      </p:cBhvr>
                                    </p:animEffect>
                                  </p:childTnLst>
                                </p:cTn>
                              </p:par>
                            </p:childTnLst>
                          </p:cTn>
                        </p:par>
                        <p:par>
                          <p:cTn id="37" fill="hold">
                            <p:stCondLst>
                              <p:cond delay="500"/>
                            </p:stCondLst>
                            <p:childTnLst>
                              <p:par>
                                <p:cTn id="38" presetID="2" presetClass="entr" presetSubtype="8" fill="hold" nodeType="afterEffect">
                                  <p:stCondLst>
                                    <p:cond delay="0"/>
                                  </p:stCondLst>
                                  <p:childTnLst>
                                    <p:set>
                                      <p:cBhvr>
                                        <p:cTn id="39" dur="1" fill="hold">
                                          <p:stCondLst>
                                            <p:cond delay="0"/>
                                          </p:stCondLst>
                                        </p:cTn>
                                        <p:tgtEl>
                                          <p:spTgt spid="274451"/>
                                        </p:tgtEl>
                                        <p:attrNameLst>
                                          <p:attrName>style.visibility</p:attrName>
                                        </p:attrNameLst>
                                      </p:cBhvr>
                                      <p:to>
                                        <p:strVal val="visible"/>
                                      </p:to>
                                    </p:set>
                                    <p:anim calcmode="lin" valueType="num">
                                      <p:cBhvr additive="base">
                                        <p:cTn id="40" dur="500" fill="hold"/>
                                        <p:tgtEl>
                                          <p:spTgt spid="274451"/>
                                        </p:tgtEl>
                                        <p:attrNameLst>
                                          <p:attrName>ppt_x</p:attrName>
                                        </p:attrNameLst>
                                      </p:cBhvr>
                                      <p:tavLst>
                                        <p:tav tm="0">
                                          <p:val>
                                            <p:strVal val="0-#ppt_w/2"/>
                                          </p:val>
                                        </p:tav>
                                        <p:tav tm="100000">
                                          <p:val>
                                            <p:strVal val="#ppt_x"/>
                                          </p:val>
                                        </p:tav>
                                      </p:tavLst>
                                    </p:anim>
                                    <p:anim calcmode="lin" valueType="num">
                                      <p:cBhvr additive="base">
                                        <p:cTn id="41" dur="500" fill="hold"/>
                                        <p:tgtEl>
                                          <p:spTgt spid="27445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3" presetClass="entr" presetSubtype="16" fill="hold" nodeType="clickEffect">
                                  <p:stCondLst>
                                    <p:cond delay="0"/>
                                  </p:stCondLst>
                                  <p:childTnLst>
                                    <p:set>
                                      <p:cBhvr>
                                        <p:cTn id="45" dur="1" fill="hold">
                                          <p:stCondLst>
                                            <p:cond delay="0"/>
                                          </p:stCondLst>
                                        </p:cTn>
                                        <p:tgtEl>
                                          <p:spTgt spid="274443"/>
                                        </p:tgtEl>
                                        <p:attrNameLst>
                                          <p:attrName>style.visibility</p:attrName>
                                        </p:attrNameLst>
                                      </p:cBhvr>
                                      <p:to>
                                        <p:strVal val="visible"/>
                                      </p:to>
                                    </p:set>
                                    <p:anim calcmode="lin" valueType="num">
                                      <p:cBhvr>
                                        <p:cTn id="46" dur="500" fill="hold"/>
                                        <p:tgtEl>
                                          <p:spTgt spid="274443"/>
                                        </p:tgtEl>
                                        <p:attrNameLst>
                                          <p:attrName>ppt_w</p:attrName>
                                        </p:attrNameLst>
                                      </p:cBhvr>
                                      <p:tavLst>
                                        <p:tav tm="0">
                                          <p:val>
                                            <p:fltVal val="0"/>
                                          </p:val>
                                        </p:tav>
                                        <p:tav tm="100000">
                                          <p:val>
                                            <p:strVal val="#ppt_w"/>
                                          </p:val>
                                        </p:tav>
                                      </p:tavLst>
                                    </p:anim>
                                    <p:anim calcmode="lin" valueType="num">
                                      <p:cBhvr>
                                        <p:cTn id="47" dur="500" fill="hold"/>
                                        <p:tgtEl>
                                          <p:spTgt spid="274443"/>
                                        </p:tgtEl>
                                        <p:attrNameLst>
                                          <p:attrName>ppt_h</p:attrName>
                                        </p:attrNameLst>
                                      </p:cBhvr>
                                      <p:tavLst>
                                        <p:tav tm="0">
                                          <p:val>
                                            <p:fltVal val="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2" presetClass="entr" presetSubtype="1" fill="hold" grpId="0" nodeType="clickEffect">
                                  <p:stCondLst>
                                    <p:cond delay="0"/>
                                  </p:stCondLst>
                                  <p:childTnLst>
                                    <p:set>
                                      <p:cBhvr>
                                        <p:cTn id="51" dur="1" fill="hold">
                                          <p:stCondLst>
                                            <p:cond delay="0"/>
                                          </p:stCondLst>
                                        </p:cTn>
                                        <p:tgtEl>
                                          <p:spTgt spid="274450"/>
                                        </p:tgtEl>
                                        <p:attrNameLst>
                                          <p:attrName>style.visibility</p:attrName>
                                        </p:attrNameLst>
                                      </p:cBhvr>
                                      <p:to>
                                        <p:strVal val="visible"/>
                                      </p:to>
                                    </p:set>
                                    <p:animEffect transition="in" filter="slide(fromTop)">
                                      <p:cBhvr>
                                        <p:cTn id="52" dur="500"/>
                                        <p:tgtEl>
                                          <p:spTgt spid="274450"/>
                                        </p:tgtEl>
                                      </p:cBhvr>
                                    </p:animEffect>
                                  </p:childTnLst>
                                </p:cTn>
                              </p:par>
                            </p:childTnLst>
                          </p:cTn>
                        </p:par>
                        <p:par>
                          <p:cTn id="53" fill="hold">
                            <p:stCondLst>
                              <p:cond delay="500"/>
                            </p:stCondLst>
                            <p:childTnLst>
                              <p:par>
                                <p:cTn id="54" presetID="2" presetClass="entr" presetSubtype="2" fill="hold" nodeType="afterEffect">
                                  <p:stCondLst>
                                    <p:cond delay="0"/>
                                  </p:stCondLst>
                                  <p:childTnLst>
                                    <p:set>
                                      <p:cBhvr>
                                        <p:cTn id="55" dur="1" fill="hold">
                                          <p:stCondLst>
                                            <p:cond delay="0"/>
                                          </p:stCondLst>
                                        </p:cTn>
                                        <p:tgtEl>
                                          <p:spTgt spid="274449"/>
                                        </p:tgtEl>
                                        <p:attrNameLst>
                                          <p:attrName>style.visibility</p:attrName>
                                        </p:attrNameLst>
                                      </p:cBhvr>
                                      <p:to>
                                        <p:strVal val="visible"/>
                                      </p:to>
                                    </p:set>
                                    <p:anim calcmode="lin" valueType="num">
                                      <p:cBhvr additive="base">
                                        <p:cTn id="56" dur="500" fill="hold"/>
                                        <p:tgtEl>
                                          <p:spTgt spid="274449"/>
                                        </p:tgtEl>
                                        <p:attrNameLst>
                                          <p:attrName>ppt_x</p:attrName>
                                        </p:attrNameLst>
                                      </p:cBhvr>
                                      <p:tavLst>
                                        <p:tav tm="0">
                                          <p:val>
                                            <p:strVal val="1+#ppt_w/2"/>
                                          </p:val>
                                        </p:tav>
                                        <p:tav tm="100000">
                                          <p:val>
                                            <p:strVal val="#ppt_x"/>
                                          </p:val>
                                        </p:tav>
                                      </p:tavLst>
                                    </p:anim>
                                    <p:anim calcmode="lin" valueType="num">
                                      <p:cBhvr additive="base">
                                        <p:cTn id="57" dur="500" fill="hold"/>
                                        <p:tgtEl>
                                          <p:spTgt spid="274449"/>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3" presetClass="entr" presetSubtype="32" fill="hold" nodeType="clickEffect">
                                  <p:stCondLst>
                                    <p:cond delay="0"/>
                                  </p:stCondLst>
                                  <p:childTnLst>
                                    <p:set>
                                      <p:cBhvr>
                                        <p:cTn id="61" dur="1" fill="hold">
                                          <p:stCondLst>
                                            <p:cond delay="0"/>
                                          </p:stCondLst>
                                        </p:cTn>
                                        <p:tgtEl>
                                          <p:spTgt spid="274452"/>
                                        </p:tgtEl>
                                        <p:attrNameLst>
                                          <p:attrName>style.visibility</p:attrName>
                                        </p:attrNameLst>
                                      </p:cBhvr>
                                      <p:to>
                                        <p:strVal val="visible"/>
                                      </p:to>
                                    </p:set>
                                    <p:anim calcmode="lin" valueType="num">
                                      <p:cBhvr>
                                        <p:cTn id="62" dur="1000" fill="hold"/>
                                        <p:tgtEl>
                                          <p:spTgt spid="274452"/>
                                        </p:tgtEl>
                                        <p:attrNameLst>
                                          <p:attrName>ppt_w</p:attrName>
                                        </p:attrNameLst>
                                      </p:cBhvr>
                                      <p:tavLst>
                                        <p:tav tm="0">
                                          <p:val>
                                            <p:strVal val="4*#ppt_w"/>
                                          </p:val>
                                        </p:tav>
                                        <p:tav tm="100000">
                                          <p:val>
                                            <p:strVal val="#ppt_w"/>
                                          </p:val>
                                        </p:tav>
                                      </p:tavLst>
                                    </p:anim>
                                    <p:anim calcmode="lin" valueType="num">
                                      <p:cBhvr>
                                        <p:cTn id="63" dur="1000" fill="hold"/>
                                        <p:tgtEl>
                                          <p:spTgt spid="274452"/>
                                        </p:tgtEl>
                                        <p:attrNameLst>
                                          <p:attrName>ppt_h</p:attrName>
                                        </p:attrNameLst>
                                      </p:cBhvr>
                                      <p:tavLst>
                                        <p:tav tm="0">
                                          <p:val>
                                            <p:strVal val="4*#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nodeType="clickEffect">
                                  <p:stCondLst>
                                    <p:cond delay="0"/>
                                  </p:stCondLst>
                                  <p:childTnLst>
                                    <p:set>
                                      <p:cBhvr>
                                        <p:cTn id="67" dur="1" fill="hold">
                                          <p:stCondLst>
                                            <p:cond delay="0"/>
                                          </p:stCondLst>
                                        </p:cTn>
                                        <p:tgtEl>
                                          <p:spTgt spid="274456"/>
                                        </p:tgtEl>
                                        <p:attrNameLst>
                                          <p:attrName>style.visibility</p:attrName>
                                        </p:attrNameLst>
                                      </p:cBhvr>
                                      <p:to>
                                        <p:strVal val="visible"/>
                                      </p:to>
                                    </p:set>
                                    <p:anim calcmode="lin" valueType="num">
                                      <p:cBhvr additive="base">
                                        <p:cTn id="68" dur="500" fill="hold"/>
                                        <p:tgtEl>
                                          <p:spTgt spid="274456"/>
                                        </p:tgtEl>
                                        <p:attrNameLst>
                                          <p:attrName>ppt_x</p:attrName>
                                        </p:attrNameLst>
                                      </p:cBhvr>
                                      <p:tavLst>
                                        <p:tav tm="0">
                                          <p:val>
                                            <p:strVal val="0-#ppt_w/2"/>
                                          </p:val>
                                        </p:tav>
                                        <p:tav tm="100000">
                                          <p:val>
                                            <p:strVal val="#ppt_x"/>
                                          </p:val>
                                        </p:tav>
                                      </p:tavLst>
                                    </p:anim>
                                    <p:anim calcmode="lin" valueType="num">
                                      <p:cBhvr additive="base">
                                        <p:cTn id="69" dur="500" fill="hold"/>
                                        <p:tgtEl>
                                          <p:spTgt spid="274456"/>
                                        </p:tgtEl>
                                        <p:attrNameLst>
                                          <p:attrName>ppt_y</p:attrName>
                                        </p:attrNameLst>
                                      </p:cBhvr>
                                      <p:tavLst>
                                        <p:tav tm="0">
                                          <p:val>
                                            <p:strVal val="#ppt_y"/>
                                          </p:val>
                                        </p:tav>
                                        <p:tav tm="100000">
                                          <p:val>
                                            <p:strVal val="#ppt_y"/>
                                          </p:val>
                                        </p:tav>
                                      </p:tavLst>
                                    </p:anim>
                                  </p:childTnLst>
                                </p:cTn>
                              </p:par>
                            </p:childTnLst>
                          </p:cTn>
                        </p:par>
                        <p:par>
                          <p:cTn id="70" fill="hold">
                            <p:stCondLst>
                              <p:cond delay="500"/>
                            </p:stCondLst>
                            <p:childTnLst>
                              <p:par>
                                <p:cTn id="71" presetID="18" presetClass="entr" presetSubtype="6" fill="hold" nodeType="afterEffect">
                                  <p:stCondLst>
                                    <p:cond delay="0"/>
                                  </p:stCondLst>
                                  <p:childTnLst>
                                    <p:set>
                                      <p:cBhvr>
                                        <p:cTn id="72" dur="1" fill="hold">
                                          <p:stCondLst>
                                            <p:cond delay="0"/>
                                          </p:stCondLst>
                                        </p:cTn>
                                        <p:tgtEl>
                                          <p:spTgt spid="274459"/>
                                        </p:tgtEl>
                                        <p:attrNameLst>
                                          <p:attrName>style.visibility</p:attrName>
                                        </p:attrNameLst>
                                      </p:cBhvr>
                                      <p:to>
                                        <p:strVal val="visible"/>
                                      </p:to>
                                    </p:set>
                                    <p:animEffect transition="in" filter="strips(downRight)">
                                      <p:cBhvr>
                                        <p:cTn id="73" dur="2000"/>
                                        <p:tgtEl>
                                          <p:spTgt spid="27445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74460"/>
                                        </p:tgtEl>
                                        <p:attrNameLst>
                                          <p:attrName>style.visibility</p:attrName>
                                        </p:attrNameLst>
                                      </p:cBhvr>
                                      <p:to>
                                        <p:strVal val="visible"/>
                                      </p:to>
                                    </p:set>
                                    <p:animEffect transition="in" filter="wipe(left)">
                                      <p:cBhvr>
                                        <p:cTn id="78" dur="500"/>
                                        <p:tgtEl>
                                          <p:spTgt spid="274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nimBg="1" autoUpdateAnimBg="0"/>
      <p:bldP spid="274435" grpId="0" autoUpdateAnimBg="0"/>
      <p:bldP spid="274436" grpId="0" animBg="1" autoUpdateAnimBg="0"/>
      <p:bldP spid="274450" grpId="0" animBg="1"/>
      <p:bldP spid="274455" grpId="0" animBg="1"/>
      <p:bldP spid="274460" grpId="0"/>
      <p:bldP spid="274461"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5458" name="Text Box 2"/>
          <p:cNvSpPr txBox="1">
            <a:spLocks noChangeArrowheads="1"/>
          </p:cNvSpPr>
          <p:nvPr/>
        </p:nvSpPr>
        <p:spPr bwMode="auto">
          <a:xfrm>
            <a:off x="184513" y="370929"/>
            <a:ext cx="5365750" cy="593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50000"/>
              </a:lnSpc>
            </a:pPr>
            <a:r>
              <a:rPr kumimoji="1" lang="zh-CN" altLang="en-US" sz="2400" b="1" dirty="0">
                <a:latin typeface="华文楷体" panose="02010600040101010101" pitchFamily="2" charset="-122"/>
                <a:ea typeface="华文楷体" panose="02010600040101010101" pitchFamily="2" charset="-122"/>
              </a:rPr>
              <a:t>同样，可定义电压有效值：</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275459" name="Object 3"/>
          <p:cNvGraphicFramePr>
            <a:graphicFrameLocks noChangeAspect="1"/>
          </p:cNvGraphicFramePr>
          <p:nvPr/>
        </p:nvGraphicFramePr>
        <p:xfrm>
          <a:off x="5003800" y="333375"/>
          <a:ext cx="3600450" cy="1308100"/>
        </p:xfrm>
        <a:graphic>
          <a:graphicData uri="http://schemas.openxmlformats.org/presentationml/2006/ole">
            <mc:AlternateContent xmlns:mc="http://schemas.openxmlformats.org/markup-compatibility/2006">
              <mc:Choice xmlns:v="urn:schemas-microsoft-com:vml" Requires="v">
                <p:oleObj spid="_x0000_s7169" name="公式" r:id="rId1" imgW="29260800" imgH="10668000" progId="Equation.3">
                  <p:embed/>
                </p:oleObj>
              </mc:Choice>
              <mc:Fallback>
                <p:oleObj name="公式" r:id="rId1" imgW="29260800" imgH="10668000" progId="Equation.3">
                  <p:embed/>
                  <p:pic>
                    <p:nvPicPr>
                      <p:cNvPr id="0" name="图片 7168"/>
                      <p:cNvPicPr>
                        <a:picLocks noChangeAspect="1"/>
                      </p:cNvPicPr>
                      <p:nvPr/>
                    </p:nvPicPr>
                    <p:blipFill>
                      <a:blip r:embed="rId2"/>
                      <a:stretch>
                        <a:fillRect/>
                      </a:stretch>
                    </p:blipFill>
                    <p:spPr>
                      <a:xfrm>
                        <a:off x="5003800" y="333375"/>
                        <a:ext cx="3600450" cy="1308100"/>
                      </a:xfrm>
                      <a:prstGeom prst="rect">
                        <a:avLst/>
                      </a:prstGeom>
                      <a:gradFill rotWithShape="1">
                        <a:gsLst>
                          <a:gs pos="0">
                            <a:srgbClr val="FFFF99"/>
                          </a:gs>
                          <a:gs pos="100000">
                            <a:srgbClr val="FFFFFF"/>
                          </a:gs>
                        </a:gsLst>
                        <a:lin ang="5400000" scaled="1"/>
                        <a:tileRect/>
                      </a:gradFill>
                      <a:ln w="9525">
                        <a:noFill/>
                      </a:ln>
                      <a:effectLst>
                        <a:outerShdw dist="17961" dir="2699999" algn="ctr" rotWithShape="0">
                          <a:srgbClr val="99995C"/>
                        </a:outerShdw>
                      </a:effectLst>
                    </p:spPr>
                  </p:pic>
                </p:oleObj>
              </mc:Fallback>
            </mc:AlternateContent>
          </a:graphicData>
        </a:graphic>
      </p:graphicFrame>
      <p:sp>
        <p:nvSpPr>
          <p:cNvPr id="275460" name="Text Box 4"/>
          <p:cNvSpPr txBox="1">
            <a:spLocks noChangeArrowheads="1"/>
          </p:cNvSpPr>
          <p:nvPr/>
        </p:nvSpPr>
        <p:spPr bwMode="auto">
          <a:xfrm>
            <a:off x="465138" y="1182688"/>
            <a:ext cx="4322762" cy="400110"/>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p>
            <a:pPr>
              <a:spcBef>
                <a:spcPct val="50000"/>
              </a:spcBef>
              <a:buFont typeface="Wingdings" panose="05000000000000000000" pitchFamily="2" charset="2"/>
              <a:buChar char="l"/>
            </a:pPr>
            <a:r>
              <a:rPr kumimoji="1" lang="en-US" altLang="zh-CN" dirty="0">
                <a:latin typeface="楷体_GB2312" pitchFamily="49" charset="-122"/>
                <a:ea typeface="楷体_GB2312" pitchFamily="49" charset="-122"/>
              </a:rPr>
              <a:t> </a:t>
            </a:r>
            <a:r>
              <a:rPr kumimoji="1" lang="zh-CN" altLang="en-US" sz="2000" b="1" dirty="0">
                <a:latin typeface="华文楷体" panose="02010600040101010101" pitchFamily="2" charset="-122"/>
                <a:ea typeface="华文楷体" panose="02010600040101010101" pitchFamily="2" charset="-122"/>
              </a:rPr>
              <a:t>正弦电流、电压的有效值</a:t>
            </a:r>
            <a:endParaRPr kumimoji="1" lang="zh-CN" altLang="en-US" sz="2000" b="1" dirty="0">
              <a:latin typeface="华文楷体" panose="02010600040101010101" pitchFamily="2" charset="-122"/>
              <a:ea typeface="华文楷体" panose="02010600040101010101" pitchFamily="2" charset="-122"/>
            </a:endParaRPr>
          </a:p>
        </p:txBody>
      </p:sp>
      <p:sp>
        <p:nvSpPr>
          <p:cNvPr id="275461" name="Text Box 5"/>
          <p:cNvSpPr txBox="1">
            <a:spLocks noChangeArrowheads="1"/>
          </p:cNvSpPr>
          <p:nvPr/>
        </p:nvSpPr>
        <p:spPr bwMode="auto">
          <a:xfrm>
            <a:off x="827090" y="1844675"/>
            <a:ext cx="322876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1" lang="zh-CN" altLang="en-US" sz="2000" dirty="0">
                <a:latin typeface="华文楷体" panose="02010600040101010101" pitchFamily="2" charset="-122"/>
                <a:ea typeface="华文楷体" panose="02010600040101010101" pitchFamily="2" charset="-122"/>
              </a:rPr>
              <a:t>设</a:t>
            </a:r>
            <a:r>
              <a:rPr kumimoji="1" lang="zh-CN" altLang="en-US" dirty="0">
                <a:latin typeface="Times New Roman" panose="02020603050405020304" pitchFamily="18" charset="0"/>
                <a:ea typeface="宋体" panose="02010600030101010101" pitchFamily="2" charset="-122"/>
              </a:rPr>
              <a:t>  </a:t>
            </a:r>
            <a:r>
              <a:rPr kumimoji="1" lang="en-US" altLang="zh-CN" sz="2800" i="1" dirty="0" err="1">
                <a:latin typeface="Times New Roman" panose="02020603050405020304" pitchFamily="18" charset="0"/>
                <a:ea typeface="宋体" panose="02010600030101010101" pitchFamily="2" charset="-122"/>
              </a:rPr>
              <a:t>i</a:t>
            </a:r>
            <a:r>
              <a:rPr kumimoji="1" lang="en-US" altLang="zh-CN" sz="2800" dirty="0">
                <a:latin typeface="Times New Roman" panose="02020603050405020304" pitchFamily="18" charset="0"/>
                <a:ea typeface="宋体" panose="02010600030101010101" pitchFamily="2" charset="-122"/>
              </a:rPr>
              <a:t>(</a:t>
            </a:r>
            <a:r>
              <a:rPr kumimoji="1" lang="en-US" altLang="zh-CN" sz="2800" i="1" dirty="0">
                <a:latin typeface="Times New Roman" panose="02020603050405020304" pitchFamily="18" charset="0"/>
                <a:ea typeface="宋体" panose="02010600030101010101" pitchFamily="2" charset="-122"/>
              </a:rPr>
              <a:t>t</a:t>
            </a:r>
            <a:r>
              <a:rPr kumimoji="1" lang="en-US" altLang="zh-CN" sz="2800" dirty="0">
                <a:latin typeface="Times New Roman" panose="02020603050405020304" pitchFamily="18" charset="0"/>
                <a:ea typeface="宋体" panose="02010600030101010101" pitchFamily="2" charset="-122"/>
              </a:rPr>
              <a:t>)=</a:t>
            </a:r>
            <a:r>
              <a:rPr kumimoji="1" lang="en-US" altLang="zh-CN" sz="2800" i="1" dirty="0" err="1">
                <a:latin typeface="Times New Roman" panose="02020603050405020304" pitchFamily="18" charset="0"/>
                <a:ea typeface="宋体" panose="02010600030101010101" pitchFamily="2" charset="-122"/>
              </a:rPr>
              <a:t>I</a:t>
            </a:r>
            <a:r>
              <a:rPr kumimoji="1" lang="en-US" altLang="zh-CN" sz="2800" baseline="-25000" dirty="0" err="1">
                <a:latin typeface="Times New Roman" panose="02020603050405020304" pitchFamily="18" charset="0"/>
                <a:ea typeface="宋体" panose="02010600030101010101" pitchFamily="2" charset="-122"/>
              </a:rPr>
              <a:t>m</a:t>
            </a:r>
            <a:r>
              <a:rPr kumimoji="1" lang="en-US" altLang="zh-CN" dirty="0" err="1"/>
              <a:t>sin</a:t>
            </a:r>
            <a:r>
              <a:rPr kumimoji="1" lang="en-US" altLang="zh-CN" dirty="0"/>
              <a:t> </a:t>
            </a:r>
            <a:r>
              <a:rPr kumimoji="1" lang="en-US" altLang="zh-CN" sz="2800" dirty="0">
                <a:latin typeface="Times New Roman" panose="02020603050405020304" pitchFamily="18" charset="0"/>
                <a:ea typeface="宋体" panose="02010600030101010101" pitchFamily="2" charset="-122"/>
              </a:rPr>
              <a:t>(</a:t>
            </a:r>
            <a:r>
              <a:rPr kumimoji="1" lang="en-US" altLang="zh-CN" sz="2800" i="1" dirty="0">
                <a:latin typeface="Times New Roman" panose="02020603050405020304" pitchFamily="18" charset="0"/>
                <a:ea typeface="宋体" panose="02010600030101010101" pitchFamily="2" charset="-122"/>
                <a:sym typeface="Symbol" panose="05050102010706020507" pitchFamily="18" charset="2"/>
              </a:rPr>
              <a:t> t</a:t>
            </a:r>
            <a:r>
              <a:rPr kumimoji="1" lang="en-US" altLang="zh-CN" sz="2800"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i="1"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dirty="0">
                <a:latin typeface="Times New Roman" panose="02020603050405020304" pitchFamily="18" charset="0"/>
                <a:ea typeface="宋体" panose="02010600030101010101" pitchFamily="2" charset="-122"/>
              </a:rPr>
              <a:t>)</a:t>
            </a:r>
            <a:endParaRPr kumimoji="1" lang="en-US" altLang="zh-CN" sz="2800" dirty="0">
              <a:latin typeface="Times New Roman" panose="02020603050405020304" pitchFamily="18" charset="0"/>
              <a:ea typeface="宋体" panose="02010600030101010101" pitchFamily="2" charset="-122"/>
            </a:endParaRPr>
          </a:p>
        </p:txBody>
      </p:sp>
      <p:graphicFrame>
        <p:nvGraphicFramePr>
          <p:cNvPr id="275462" name="Object 6"/>
          <p:cNvGraphicFramePr>
            <a:graphicFrameLocks noChangeAspect="1"/>
          </p:cNvGraphicFramePr>
          <p:nvPr/>
        </p:nvGraphicFramePr>
        <p:xfrm>
          <a:off x="1441452" y="2492375"/>
          <a:ext cx="5180013" cy="1187450"/>
        </p:xfrm>
        <a:graphic>
          <a:graphicData uri="http://schemas.openxmlformats.org/presentationml/2006/ole">
            <mc:AlternateContent xmlns:mc="http://schemas.openxmlformats.org/markup-compatibility/2006">
              <mc:Choice xmlns:v="urn:schemas-microsoft-com:vml" Requires="v">
                <p:oleObj spid="_x0000_s7291" name="Equation" r:id="rId3" imgW="2578100" imgH="596900" progId="">
                  <p:embed/>
                </p:oleObj>
              </mc:Choice>
              <mc:Fallback>
                <p:oleObj name="Equation" r:id="rId3" imgW="2578100" imgH="596900" progId="">
                  <p:embed/>
                  <p:pic>
                    <p:nvPicPr>
                      <p:cNvPr id="0" name="图片 7290"/>
                      <p:cNvPicPr>
                        <a:picLocks noChangeAspect="1"/>
                      </p:cNvPicPr>
                      <p:nvPr/>
                    </p:nvPicPr>
                    <p:blipFill>
                      <a:blip r:embed="rId4"/>
                      <a:stretch>
                        <a:fillRect/>
                      </a:stretch>
                    </p:blipFill>
                    <p:spPr>
                      <a:xfrm>
                        <a:off x="1441452" y="2492375"/>
                        <a:ext cx="5180013" cy="1187450"/>
                      </a:xfrm>
                      <a:prstGeom prst="rect">
                        <a:avLst/>
                      </a:prstGeom>
                      <a:solidFill>
                        <a:srgbClr val="7030A0">
                          <a:alpha val="72156"/>
                        </a:srgbClr>
                      </a:solidFill>
                      <a:ln w="9525">
                        <a:noFill/>
                      </a:ln>
                    </p:spPr>
                  </p:pic>
                </p:oleObj>
              </mc:Fallback>
            </mc:AlternateContent>
          </a:graphicData>
        </a:graphic>
      </p:graphicFrame>
      <p:graphicFrame>
        <p:nvGraphicFramePr>
          <p:cNvPr id="275463" name="Object 7"/>
          <p:cNvGraphicFramePr>
            <a:graphicFrameLocks noChangeAspect="1"/>
          </p:cNvGraphicFramePr>
          <p:nvPr/>
        </p:nvGraphicFramePr>
        <p:xfrm>
          <a:off x="112713" y="3659188"/>
          <a:ext cx="9029700" cy="876300"/>
        </p:xfrm>
        <a:graphic>
          <a:graphicData uri="http://schemas.openxmlformats.org/presentationml/2006/ole">
            <mc:AlternateContent xmlns:mc="http://schemas.openxmlformats.org/markup-compatibility/2006">
              <mc:Choice xmlns:v="urn:schemas-microsoft-com:vml" Requires="v">
                <p:oleObj spid="_x0000_s7292" name="Equation" r:id="rId5" imgW="5384800" imgH="520700" progId="">
                  <p:embed/>
                </p:oleObj>
              </mc:Choice>
              <mc:Fallback>
                <p:oleObj name="Equation" r:id="rId5" imgW="5384800" imgH="520700" progId="">
                  <p:embed/>
                  <p:pic>
                    <p:nvPicPr>
                      <p:cNvPr id="0" name="图片 7291"/>
                      <p:cNvPicPr>
                        <a:picLocks noChangeAspect="1"/>
                      </p:cNvPicPr>
                      <p:nvPr/>
                    </p:nvPicPr>
                    <p:blipFill>
                      <a:blip r:embed="rId6"/>
                      <a:stretch>
                        <a:fillRect/>
                      </a:stretch>
                    </p:blipFill>
                    <p:spPr>
                      <a:xfrm>
                        <a:off x="112713" y="3659188"/>
                        <a:ext cx="9029700" cy="876300"/>
                      </a:xfrm>
                      <a:prstGeom prst="rect">
                        <a:avLst/>
                      </a:prstGeom>
                      <a:solidFill>
                        <a:srgbClr val="7030A0">
                          <a:alpha val="72156"/>
                        </a:srgbClr>
                      </a:solidFill>
                      <a:ln w="9525">
                        <a:noFill/>
                      </a:ln>
                    </p:spPr>
                  </p:pic>
                </p:oleObj>
              </mc:Fallback>
            </mc:AlternateContent>
          </a:graphicData>
        </a:graphic>
      </p:graphicFrame>
      <p:graphicFrame>
        <p:nvGraphicFramePr>
          <p:cNvPr id="275464" name="Object 8"/>
          <p:cNvGraphicFramePr>
            <a:graphicFrameLocks noChangeAspect="1"/>
          </p:cNvGraphicFramePr>
          <p:nvPr/>
        </p:nvGraphicFramePr>
        <p:xfrm>
          <a:off x="250827" y="4508500"/>
          <a:ext cx="5743575" cy="1195388"/>
        </p:xfrm>
        <a:graphic>
          <a:graphicData uri="http://schemas.openxmlformats.org/presentationml/2006/ole">
            <mc:AlternateContent xmlns:mc="http://schemas.openxmlformats.org/markup-compatibility/2006">
              <mc:Choice xmlns:v="urn:schemas-microsoft-com:vml" Requires="v">
                <p:oleObj spid="_x0000_s7293" name="Equation" r:id="rId7" imgW="2933700" imgH="609600" progId="Equation.3">
                  <p:embed/>
                </p:oleObj>
              </mc:Choice>
              <mc:Fallback>
                <p:oleObj name="Equation" r:id="rId7" imgW="2933700" imgH="609600" progId="Equation.3">
                  <p:embed/>
                  <p:pic>
                    <p:nvPicPr>
                      <p:cNvPr id="0" name="图片 7292"/>
                      <p:cNvPicPr>
                        <a:picLocks noChangeAspect="1"/>
                      </p:cNvPicPr>
                      <p:nvPr/>
                    </p:nvPicPr>
                    <p:blipFill>
                      <a:blip r:embed="rId8"/>
                      <a:stretch>
                        <a:fillRect/>
                      </a:stretch>
                    </p:blipFill>
                    <p:spPr>
                      <a:xfrm>
                        <a:off x="250827" y="4508500"/>
                        <a:ext cx="5743575" cy="1195388"/>
                      </a:xfrm>
                      <a:prstGeom prst="rect">
                        <a:avLst/>
                      </a:prstGeom>
                      <a:solidFill>
                        <a:srgbClr val="7030A0">
                          <a:alpha val="72156"/>
                        </a:srgbClr>
                      </a:solidFill>
                      <a:ln w="9525">
                        <a:noFill/>
                      </a:ln>
                    </p:spPr>
                  </p:pic>
                </p:oleObj>
              </mc:Fallback>
            </mc:AlternateContent>
          </a:graphicData>
        </a:graphic>
      </p:graphicFrame>
      <p:graphicFrame>
        <p:nvGraphicFramePr>
          <p:cNvPr id="275465" name="Object 9"/>
          <p:cNvGraphicFramePr>
            <a:graphicFrameLocks noChangeAspect="1"/>
          </p:cNvGraphicFramePr>
          <p:nvPr/>
        </p:nvGraphicFramePr>
        <p:xfrm>
          <a:off x="695327" y="5791202"/>
          <a:ext cx="6169025" cy="600075"/>
        </p:xfrm>
        <a:graphic>
          <a:graphicData uri="http://schemas.openxmlformats.org/presentationml/2006/ole">
            <mc:AlternateContent xmlns:mc="http://schemas.openxmlformats.org/markup-compatibility/2006">
              <mc:Choice xmlns:v="urn:schemas-microsoft-com:vml" Requires="v">
                <p:oleObj spid="_x0000_s7294" name="Equation" r:id="rId9" imgW="3454400" imgH="342900" progId="">
                  <p:embed/>
                </p:oleObj>
              </mc:Choice>
              <mc:Fallback>
                <p:oleObj name="Equation" r:id="rId9" imgW="3454400" imgH="342900" progId="">
                  <p:embed/>
                  <p:pic>
                    <p:nvPicPr>
                      <p:cNvPr id="0" name="图片 7293"/>
                      <p:cNvPicPr>
                        <a:picLocks noChangeAspect="1"/>
                      </p:cNvPicPr>
                      <p:nvPr/>
                    </p:nvPicPr>
                    <p:blipFill>
                      <a:blip r:embed="rId10"/>
                      <a:stretch>
                        <a:fillRect/>
                      </a:stretch>
                    </p:blipFill>
                    <p:spPr>
                      <a:xfrm>
                        <a:off x="695327" y="5791202"/>
                        <a:ext cx="6169025" cy="600075"/>
                      </a:xfrm>
                      <a:prstGeom prst="rect">
                        <a:avLst/>
                      </a:prstGeom>
                      <a:solidFill>
                        <a:srgbClr val="7030A0">
                          <a:alpha val="65881"/>
                        </a:srgbClr>
                      </a:solidFill>
                      <a:ln w="9525">
                        <a:noFill/>
                      </a:ln>
                    </p:spPr>
                  </p:pic>
                </p:oleObj>
              </mc:Fallback>
            </mc:AlternateContent>
          </a:graphicData>
        </a:graphic>
      </p:graphicFrame>
      <p:graphicFrame>
        <p:nvGraphicFramePr>
          <p:cNvPr id="275466" name="Object 10"/>
          <p:cNvGraphicFramePr>
            <a:graphicFrameLocks noChangeAspect="1"/>
          </p:cNvGraphicFramePr>
          <p:nvPr/>
        </p:nvGraphicFramePr>
        <p:xfrm>
          <a:off x="6659565" y="4797425"/>
          <a:ext cx="2160587" cy="774700"/>
        </p:xfrm>
        <a:graphic>
          <a:graphicData uri="http://schemas.openxmlformats.org/presentationml/2006/ole">
            <mc:AlternateContent xmlns:mc="http://schemas.openxmlformats.org/markup-compatibility/2006">
              <mc:Choice xmlns:v="urn:schemas-microsoft-com:vml" Requires="v">
                <p:oleObj spid="_x0000_s7295" name="Equation" r:id="rId11" imgW="901700" imgH="317500" progId="Equation.3">
                  <p:embed/>
                </p:oleObj>
              </mc:Choice>
              <mc:Fallback>
                <p:oleObj name="Equation" r:id="rId11" imgW="901700" imgH="317500" progId="Equation.3">
                  <p:embed/>
                  <p:pic>
                    <p:nvPicPr>
                      <p:cNvPr id="0" name="图片 7294"/>
                      <p:cNvPicPr>
                        <a:picLocks noChangeAspect="1"/>
                      </p:cNvPicPr>
                      <p:nvPr/>
                    </p:nvPicPr>
                    <p:blipFill>
                      <a:blip r:embed="rId12"/>
                      <a:stretch>
                        <a:fillRect/>
                      </a:stretch>
                    </p:blipFill>
                    <p:spPr>
                      <a:xfrm>
                        <a:off x="6659565" y="4797425"/>
                        <a:ext cx="2160587" cy="774700"/>
                      </a:xfrm>
                      <a:prstGeom prst="rect">
                        <a:avLst/>
                      </a:prstGeom>
                      <a:gradFill rotWithShape="1">
                        <a:gsLst>
                          <a:gs pos="0">
                            <a:srgbClr val="CCFF99"/>
                          </a:gs>
                          <a:gs pos="100000">
                            <a:srgbClr val="FFFFFF"/>
                          </a:gs>
                        </a:gsLst>
                        <a:lin ang="5400000" scaled="1"/>
                        <a:tileRect/>
                      </a:gradFill>
                      <a:ln w="9525">
                        <a:noFill/>
                      </a:ln>
                    </p:spPr>
                  </p:pic>
                </p:oleObj>
              </mc:Fallback>
            </mc:AlternateContent>
          </a:graphicData>
        </a:graphic>
      </p:graphicFrame>
      <p:sp>
        <p:nvSpPr>
          <p:cNvPr id="275467" name="Line 11"/>
          <p:cNvSpPr>
            <a:spLocks noChangeShapeType="1"/>
          </p:cNvSpPr>
          <p:nvPr/>
        </p:nvSpPr>
        <p:spPr bwMode="auto">
          <a:xfrm>
            <a:off x="6011863" y="5013325"/>
            <a:ext cx="576262" cy="0"/>
          </a:xfrm>
          <a:prstGeom prst="line">
            <a:avLst/>
          </a:prstGeom>
          <a:noFill/>
          <a:ln w="762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2" name="Picture 6"/>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275458"/>
                                        </p:tgtEl>
                                        <p:attrNameLst>
                                          <p:attrName>style.visibility</p:attrName>
                                        </p:attrNameLst>
                                      </p:cBhvr>
                                      <p:to>
                                        <p:strVal val="visible"/>
                                      </p:to>
                                    </p:set>
                                    <p:animEffect transition="in" filter="slide(fromRight)">
                                      <p:cBhvr>
                                        <p:cTn id="7" dur="500"/>
                                        <p:tgtEl>
                                          <p:spTgt spid="27545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75459"/>
                                        </p:tgtEl>
                                        <p:attrNameLst>
                                          <p:attrName>style.visibility</p:attrName>
                                        </p:attrNameLst>
                                      </p:cBhvr>
                                      <p:to>
                                        <p:strVal val="visible"/>
                                      </p:to>
                                    </p:set>
                                    <p:animEffect transition="in" filter="dissolve">
                                      <p:cBhvr>
                                        <p:cTn id="11" dur="500"/>
                                        <p:tgtEl>
                                          <p:spTgt spid="27545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75460"/>
                                        </p:tgtEl>
                                        <p:attrNameLst>
                                          <p:attrName>style.visibility</p:attrName>
                                        </p:attrNameLst>
                                      </p:cBhvr>
                                      <p:to>
                                        <p:strVal val="visible"/>
                                      </p:to>
                                    </p:set>
                                    <p:anim calcmode="lin" valueType="num">
                                      <p:cBhvr additive="base">
                                        <p:cTn id="16" dur="500" fill="hold"/>
                                        <p:tgtEl>
                                          <p:spTgt spid="275460"/>
                                        </p:tgtEl>
                                        <p:attrNameLst>
                                          <p:attrName>ppt_x</p:attrName>
                                        </p:attrNameLst>
                                      </p:cBhvr>
                                      <p:tavLst>
                                        <p:tav tm="0">
                                          <p:val>
                                            <p:strVal val="0-#ppt_w/2"/>
                                          </p:val>
                                        </p:tav>
                                        <p:tav tm="100000">
                                          <p:val>
                                            <p:strVal val="#ppt_x"/>
                                          </p:val>
                                        </p:tav>
                                      </p:tavLst>
                                    </p:anim>
                                    <p:anim calcmode="lin" valueType="num">
                                      <p:cBhvr additive="base">
                                        <p:cTn id="17" dur="500" fill="hold"/>
                                        <p:tgtEl>
                                          <p:spTgt spid="275460"/>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275461"/>
                                        </p:tgtEl>
                                        <p:attrNameLst>
                                          <p:attrName>style.visibility</p:attrName>
                                        </p:attrNameLst>
                                      </p:cBhvr>
                                      <p:to>
                                        <p:strVal val="visible"/>
                                      </p:to>
                                    </p:set>
                                    <p:animEffect transition="in" filter="slide(fromRight)">
                                      <p:cBhvr>
                                        <p:cTn id="22" dur="500"/>
                                        <p:tgtEl>
                                          <p:spTgt spid="2754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5462"/>
                                        </p:tgtEl>
                                        <p:attrNameLst>
                                          <p:attrName>style.visibility</p:attrName>
                                        </p:attrNameLst>
                                      </p:cBhvr>
                                      <p:to>
                                        <p:strVal val="visible"/>
                                      </p:to>
                                    </p:set>
                                    <p:animEffect transition="in" filter="wipe(left)">
                                      <p:cBhvr>
                                        <p:cTn id="27" dur="2000"/>
                                        <p:tgtEl>
                                          <p:spTgt spid="2754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5463"/>
                                        </p:tgtEl>
                                        <p:attrNameLst>
                                          <p:attrName>style.visibility</p:attrName>
                                        </p:attrNameLst>
                                      </p:cBhvr>
                                      <p:to>
                                        <p:strVal val="visible"/>
                                      </p:to>
                                    </p:set>
                                    <p:animEffect transition="in" filter="wipe(left)">
                                      <p:cBhvr>
                                        <p:cTn id="32" dur="2000"/>
                                        <p:tgtEl>
                                          <p:spTgt spid="2754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5464"/>
                                        </p:tgtEl>
                                        <p:attrNameLst>
                                          <p:attrName>style.visibility</p:attrName>
                                        </p:attrNameLst>
                                      </p:cBhvr>
                                      <p:to>
                                        <p:strVal val="visible"/>
                                      </p:to>
                                    </p:set>
                                    <p:animEffect transition="in" filter="wipe(left)">
                                      <p:cBhvr>
                                        <p:cTn id="37" dur="2000"/>
                                        <p:tgtEl>
                                          <p:spTgt spid="275464"/>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75467"/>
                                        </p:tgtEl>
                                        <p:attrNameLst>
                                          <p:attrName>style.visibility</p:attrName>
                                        </p:attrNameLst>
                                      </p:cBhvr>
                                      <p:to>
                                        <p:strVal val="visible"/>
                                      </p:to>
                                    </p:set>
                                    <p:animEffect transition="in" filter="slide(fromLeft)">
                                      <p:cBhvr>
                                        <p:cTn id="42" dur="500"/>
                                        <p:tgtEl>
                                          <p:spTgt spid="275467"/>
                                        </p:tgtEl>
                                      </p:cBhvr>
                                    </p:animEffect>
                                  </p:childTnLst>
                                </p:cTn>
                              </p:par>
                            </p:childTnLst>
                          </p:cTn>
                        </p:par>
                        <p:par>
                          <p:cTn id="43" fill="hold">
                            <p:stCondLst>
                              <p:cond delay="500"/>
                            </p:stCondLst>
                            <p:childTnLst>
                              <p:par>
                                <p:cTn id="44" presetID="12" presetClass="entr" presetSubtype="2" fill="hold" nodeType="afterEffect">
                                  <p:stCondLst>
                                    <p:cond delay="0"/>
                                  </p:stCondLst>
                                  <p:childTnLst>
                                    <p:set>
                                      <p:cBhvr>
                                        <p:cTn id="45" dur="1" fill="hold">
                                          <p:stCondLst>
                                            <p:cond delay="0"/>
                                          </p:stCondLst>
                                        </p:cTn>
                                        <p:tgtEl>
                                          <p:spTgt spid="275466"/>
                                        </p:tgtEl>
                                        <p:attrNameLst>
                                          <p:attrName>style.visibility</p:attrName>
                                        </p:attrNameLst>
                                      </p:cBhvr>
                                      <p:to>
                                        <p:strVal val="visible"/>
                                      </p:to>
                                    </p:set>
                                    <p:animEffect transition="in" filter="slide(fromRight)">
                                      <p:cBhvr>
                                        <p:cTn id="46" dur="500"/>
                                        <p:tgtEl>
                                          <p:spTgt spid="27546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75465"/>
                                        </p:tgtEl>
                                        <p:attrNameLst>
                                          <p:attrName>style.visibility</p:attrName>
                                        </p:attrNameLst>
                                      </p:cBhvr>
                                      <p:to>
                                        <p:strVal val="visible"/>
                                      </p:to>
                                    </p:set>
                                    <p:animEffect transition="in" filter="wipe(left)">
                                      <p:cBhvr>
                                        <p:cTn id="51" dur="2000"/>
                                        <p:tgtEl>
                                          <p:spTgt spid="275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8" grpId="0" autoUpdateAnimBg="0"/>
      <p:bldP spid="275460" grpId="0" animBg="1" autoUpdateAnimBg="0"/>
      <p:bldP spid="275461" grpId="0" autoUpdateAnimBg="0"/>
      <p:bldP spid="275467"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2" name="Text Box 2"/>
          <p:cNvSpPr txBox="1">
            <a:spLocks noChangeArrowheads="1"/>
          </p:cNvSpPr>
          <p:nvPr/>
        </p:nvSpPr>
        <p:spPr bwMode="auto">
          <a:xfrm>
            <a:off x="755650" y="260350"/>
            <a:ext cx="53142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1" lang="zh-CN" altLang="en-US" sz="2000" b="1" dirty="0">
                <a:latin typeface="华文楷体" panose="02010600040101010101" pitchFamily="2" charset="-122"/>
                <a:ea typeface="华文楷体" panose="02010600040101010101" pitchFamily="2" charset="-122"/>
              </a:rPr>
              <a:t>同理，可得正弦电压有效值与最大值的关系：</a:t>
            </a:r>
            <a:endParaRPr kumimoji="1" lang="zh-CN" altLang="en-US" sz="2000" b="1" dirty="0">
              <a:latin typeface="华文楷体" panose="02010600040101010101" pitchFamily="2" charset="-122"/>
              <a:ea typeface="华文楷体" panose="02010600040101010101" pitchFamily="2" charset="-122"/>
            </a:endParaRPr>
          </a:p>
        </p:txBody>
      </p:sp>
      <p:graphicFrame>
        <p:nvGraphicFramePr>
          <p:cNvPr id="276483" name="Object 3"/>
          <p:cNvGraphicFramePr>
            <a:graphicFrameLocks noChangeAspect="1"/>
          </p:cNvGraphicFramePr>
          <p:nvPr/>
        </p:nvGraphicFramePr>
        <p:xfrm>
          <a:off x="1692277" y="765175"/>
          <a:ext cx="4835525" cy="946150"/>
        </p:xfrm>
        <a:graphic>
          <a:graphicData uri="http://schemas.openxmlformats.org/presentationml/2006/ole">
            <mc:AlternateContent xmlns:mc="http://schemas.openxmlformats.org/markup-compatibility/2006">
              <mc:Choice xmlns:v="urn:schemas-microsoft-com:vml" Requires="v">
                <p:oleObj spid="_x0000_s8193" name="公式" r:id="rId1" imgW="2933700" imgH="571500" progId="Equation.3">
                  <p:embed/>
                </p:oleObj>
              </mc:Choice>
              <mc:Fallback>
                <p:oleObj name="公式" r:id="rId1" imgW="2933700" imgH="571500" progId="Equation.3">
                  <p:embed/>
                  <p:pic>
                    <p:nvPicPr>
                      <p:cNvPr id="0" name="图片 8192"/>
                      <p:cNvPicPr>
                        <a:picLocks noChangeAspect="1"/>
                      </p:cNvPicPr>
                      <p:nvPr/>
                    </p:nvPicPr>
                    <p:blipFill>
                      <a:blip r:embed="rId2"/>
                      <a:stretch>
                        <a:fillRect/>
                      </a:stretch>
                    </p:blipFill>
                    <p:spPr>
                      <a:xfrm>
                        <a:off x="1692277" y="765175"/>
                        <a:ext cx="4835525" cy="946150"/>
                      </a:xfrm>
                      <a:prstGeom prst="rect">
                        <a:avLst/>
                      </a:prstGeom>
                      <a:solidFill>
                        <a:srgbClr val="7030A0">
                          <a:alpha val="72156"/>
                        </a:srgbClr>
                      </a:solidFill>
                      <a:ln w="9525">
                        <a:noFill/>
                      </a:ln>
                    </p:spPr>
                  </p:pic>
                </p:oleObj>
              </mc:Fallback>
            </mc:AlternateContent>
          </a:graphicData>
        </a:graphic>
      </p:graphicFrame>
      <p:sp>
        <p:nvSpPr>
          <p:cNvPr id="276484" name="Text Box 4"/>
          <p:cNvSpPr txBox="1">
            <a:spLocks noChangeArrowheads="1"/>
          </p:cNvSpPr>
          <p:nvPr/>
        </p:nvSpPr>
        <p:spPr bwMode="auto">
          <a:xfrm>
            <a:off x="539750" y="1773238"/>
            <a:ext cx="64774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1" lang="zh-CN" altLang="en-US" sz="2000" b="1" dirty="0">
                <a:latin typeface="华文楷体" panose="02010600040101010101" pitchFamily="2" charset="-122"/>
                <a:ea typeface="华文楷体" panose="02010600040101010101" pitchFamily="2" charset="-122"/>
              </a:rPr>
              <a:t>若一交流电压有效值为</a:t>
            </a:r>
            <a:r>
              <a:rPr kumimoji="1" lang="en-US" altLang="zh-CN" i="1" dirty="0">
                <a:latin typeface="Times New Roman" panose="02020603050405020304" pitchFamily="18" charset="0"/>
                <a:ea typeface="楷体_GB2312" pitchFamily="49" charset="-122"/>
              </a:rPr>
              <a:t>U</a:t>
            </a:r>
            <a:r>
              <a:rPr kumimoji="1" lang="en-US" altLang="zh-CN" dirty="0">
                <a:latin typeface="Times New Roman" panose="02020603050405020304" pitchFamily="18" charset="0"/>
                <a:ea typeface="楷体_GB2312" pitchFamily="49" charset="-122"/>
              </a:rPr>
              <a:t>=220V</a:t>
            </a:r>
            <a:r>
              <a:rPr kumimoji="1" lang="zh-CN" altLang="en-US" dirty="0">
                <a:latin typeface="楷体_GB2312" pitchFamily="49" charset="-122"/>
                <a:ea typeface="楷体_GB2312" pitchFamily="49" charset="-122"/>
              </a:rPr>
              <a:t>，</a:t>
            </a:r>
            <a:r>
              <a:rPr kumimoji="1" lang="zh-CN" altLang="en-US" sz="2000" b="1" dirty="0">
                <a:latin typeface="华文楷体" panose="02010600040101010101" pitchFamily="2" charset="-122"/>
                <a:ea typeface="华文楷体" panose="02010600040101010101" pitchFamily="2" charset="-122"/>
              </a:rPr>
              <a:t>则其最大值为</a:t>
            </a:r>
            <a:r>
              <a:rPr kumimoji="1" lang="en-US" altLang="zh-CN" i="1" dirty="0">
                <a:latin typeface="Times New Roman" panose="02020603050405020304" pitchFamily="18" charset="0"/>
                <a:ea typeface="楷体_GB2312" pitchFamily="49" charset="-122"/>
              </a:rPr>
              <a:t>U</a:t>
            </a:r>
            <a:r>
              <a:rPr kumimoji="1" lang="en-US" altLang="zh-CN" baseline="-25000" dirty="0">
                <a:latin typeface="Times New Roman" panose="02020603050405020304" pitchFamily="18" charset="0"/>
                <a:ea typeface="楷体_GB2312" pitchFamily="49" charset="-122"/>
              </a:rPr>
              <a:t>m</a:t>
            </a:r>
            <a:r>
              <a:rPr kumimoji="1" lang="en-US" altLang="zh-CN" dirty="0">
                <a:latin typeface="Times New Roman" panose="02020603050405020304" pitchFamily="18" charset="0"/>
                <a:ea typeface="楷体_GB2312" pitchFamily="49" charset="-122"/>
                <a:sym typeface="Symbol" panose="05050102010706020507" pitchFamily="18" charset="2"/>
              </a:rPr>
              <a:t></a:t>
            </a:r>
            <a:r>
              <a:rPr kumimoji="1" lang="en-US" altLang="zh-CN" dirty="0">
                <a:latin typeface="Times New Roman" panose="02020603050405020304" pitchFamily="18" charset="0"/>
                <a:ea typeface="楷体_GB2312" pitchFamily="49" charset="-122"/>
              </a:rPr>
              <a:t>311V</a:t>
            </a:r>
            <a:r>
              <a:rPr kumimoji="1" lang="zh-CN" altLang="en-US" dirty="0">
                <a:latin typeface="Times New Roman" panose="02020603050405020304" pitchFamily="18" charset="0"/>
                <a:ea typeface="楷体_GB2312" pitchFamily="49" charset="-122"/>
              </a:rPr>
              <a:t>；</a:t>
            </a:r>
            <a:endParaRPr kumimoji="1" lang="zh-CN" altLang="en-US" dirty="0">
              <a:latin typeface="Times New Roman" panose="02020603050405020304" pitchFamily="18" charset="0"/>
              <a:ea typeface="楷体_GB2312" pitchFamily="49" charset="-122"/>
            </a:endParaRPr>
          </a:p>
        </p:txBody>
      </p:sp>
      <p:sp>
        <p:nvSpPr>
          <p:cNvPr id="276485" name="Text Box 5"/>
          <p:cNvSpPr txBox="1">
            <a:spLocks noChangeArrowheads="1"/>
          </p:cNvSpPr>
          <p:nvPr/>
        </p:nvSpPr>
        <p:spPr bwMode="auto">
          <a:xfrm>
            <a:off x="3635375" y="2349500"/>
            <a:ext cx="41825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1" lang="en-US" altLang="zh-CN" sz="2000" b="1" i="1" dirty="0">
                <a:latin typeface="Times New Roman" panose="02020603050405020304" pitchFamily="18" charset="0"/>
                <a:ea typeface="宋体" panose="02010600030101010101" pitchFamily="2" charset="-122"/>
              </a:rPr>
              <a:t>U</a:t>
            </a:r>
            <a:r>
              <a:rPr kumimoji="1" lang="en-US" altLang="zh-CN" sz="2000" b="1" dirty="0">
                <a:latin typeface="Times New Roman" panose="02020603050405020304" pitchFamily="18" charset="0"/>
                <a:ea typeface="宋体" panose="02010600030101010101" pitchFamily="2" charset="-122"/>
              </a:rPr>
              <a:t>=380V</a:t>
            </a:r>
            <a:r>
              <a:rPr kumimoji="1" lang="zh-CN" altLang="en-US" sz="2000" b="1" dirty="0">
                <a:latin typeface="Times New Roman" panose="02020603050405020304" pitchFamily="18" charset="0"/>
                <a:ea typeface="宋体" panose="02010600030101010101" pitchFamily="2" charset="-122"/>
              </a:rPr>
              <a:t>，                        </a:t>
            </a:r>
            <a:r>
              <a:rPr kumimoji="1" lang="en-US" altLang="zh-CN" sz="2000" b="1" i="1" dirty="0">
                <a:latin typeface="Times New Roman" panose="02020603050405020304" pitchFamily="18" charset="0"/>
                <a:ea typeface="宋体" panose="02010600030101010101" pitchFamily="2" charset="-122"/>
              </a:rPr>
              <a:t>U</a:t>
            </a:r>
            <a:r>
              <a:rPr kumimoji="1" lang="en-US" altLang="zh-CN" sz="2000" b="1" baseline="-25000" dirty="0">
                <a:latin typeface="Times New Roman" panose="02020603050405020304" pitchFamily="18" charset="0"/>
                <a:ea typeface="宋体" panose="02010600030101010101" pitchFamily="2" charset="-122"/>
              </a:rPr>
              <a:t>m</a:t>
            </a:r>
            <a:r>
              <a:rPr kumimoji="1" lang="en-US" altLang="zh-CN" sz="2000"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1" dirty="0">
                <a:latin typeface="Times New Roman" panose="02020603050405020304" pitchFamily="18" charset="0"/>
                <a:ea typeface="宋体" panose="02010600030101010101" pitchFamily="2" charset="-122"/>
              </a:rPr>
              <a:t>537V</a:t>
            </a:r>
            <a:r>
              <a:rPr kumimoji="1" lang="zh-CN" altLang="en-US" sz="2000" b="1" dirty="0">
                <a:latin typeface="Times New Roman" panose="02020603050405020304" pitchFamily="18" charset="0"/>
                <a:ea typeface="宋体" panose="02010600030101010101" pitchFamily="2" charset="-122"/>
              </a:rPr>
              <a:t>。</a:t>
            </a:r>
            <a:endParaRPr kumimoji="1" lang="zh-CN" altLang="en-US" sz="2000" b="1" dirty="0">
              <a:latin typeface="Times New Roman" panose="02020603050405020304" pitchFamily="18" charset="0"/>
              <a:ea typeface="宋体" panose="02010600030101010101" pitchFamily="2" charset="-122"/>
            </a:endParaRPr>
          </a:p>
        </p:txBody>
      </p:sp>
      <p:sp>
        <p:nvSpPr>
          <p:cNvPr id="276486" name="Text Box 6"/>
          <p:cNvSpPr txBox="1">
            <a:spLocks noChangeArrowheads="1"/>
          </p:cNvSpPr>
          <p:nvPr/>
        </p:nvSpPr>
        <p:spPr bwMode="auto">
          <a:xfrm>
            <a:off x="425450" y="2841627"/>
            <a:ext cx="8108950" cy="1089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indent="571500">
              <a:tabLst>
                <a:tab pos="476250" algn="l"/>
                <a:tab pos="571500" algn="l"/>
              </a:tabLst>
              <a:defRPr>
                <a:solidFill>
                  <a:schemeClr val="tx1"/>
                </a:solidFill>
                <a:latin typeface="Arial" panose="020B0604020202020204" pitchFamily="34" charset="0"/>
                <a:ea typeface="宋体" panose="02010600030101010101" pitchFamily="2" charset="-122"/>
              </a:defRPr>
            </a:lvl1pPr>
            <a:lvl2pPr marL="857250">
              <a:tabLst>
                <a:tab pos="476250" algn="l"/>
                <a:tab pos="571500" algn="l"/>
              </a:tabLst>
              <a:defRPr>
                <a:solidFill>
                  <a:schemeClr val="tx1"/>
                </a:solidFill>
                <a:latin typeface="Arial" panose="020B0604020202020204" pitchFamily="34" charset="0"/>
                <a:ea typeface="宋体" panose="02010600030101010101" pitchFamily="2" charset="-122"/>
              </a:defRPr>
            </a:lvl2pPr>
            <a:lvl3pPr marL="1047750">
              <a:tabLst>
                <a:tab pos="476250" algn="l"/>
                <a:tab pos="571500" algn="l"/>
              </a:tabLst>
              <a:defRPr>
                <a:solidFill>
                  <a:schemeClr val="tx1"/>
                </a:solidFill>
                <a:latin typeface="Arial" panose="020B0604020202020204" pitchFamily="34" charset="0"/>
                <a:ea typeface="宋体" panose="02010600030101010101" pitchFamily="2" charset="-122"/>
              </a:defRPr>
            </a:lvl3pPr>
            <a:lvl4pPr>
              <a:tabLst>
                <a:tab pos="476250" algn="l"/>
                <a:tab pos="571500" algn="l"/>
              </a:tabLst>
              <a:defRPr>
                <a:solidFill>
                  <a:schemeClr val="tx1"/>
                </a:solidFill>
                <a:latin typeface="Arial" panose="020B0604020202020204" pitchFamily="34" charset="0"/>
                <a:ea typeface="宋体" panose="02010600030101010101" pitchFamily="2" charset="-122"/>
              </a:defRPr>
            </a:lvl4pPr>
            <a:lvl5pPr>
              <a:tabLst>
                <a:tab pos="476250" algn="l"/>
                <a:tab pos="5715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476250" algn="l"/>
                <a:tab pos="5715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476250" algn="l"/>
                <a:tab pos="5715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476250" algn="l"/>
                <a:tab pos="5715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476250" algn="l"/>
                <a:tab pos="571500" algn="l"/>
              </a:tabLst>
              <a:defRPr>
                <a:solidFill>
                  <a:schemeClr val="tx1"/>
                </a:solidFill>
                <a:latin typeface="Arial" panose="020B0604020202020204" pitchFamily="34" charset="0"/>
                <a:ea typeface="宋体" panose="02010600030101010101" pitchFamily="2" charset="-122"/>
              </a:defRPr>
            </a:lvl9pPr>
          </a:lstStyle>
          <a:p>
            <a:pPr algn="just">
              <a:lnSpc>
                <a:spcPct val="120000"/>
              </a:lnSpc>
            </a:pPr>
            <a:r>
              <a:rPr kumimoji="1" lang="zh-CN" altLang="en-US" b="1" dirty="0">
                <a:latin typeface="华文楷体" panose="02010600040101010101" pitchFamily="2" charset="-122"/>
                <a:ea typeface="华文楷体" panose="02010600040101010101" pitchFamily="2" charset="-122"/>
              </a:rPr>
              <a:t>（</a:t>
            </a:r>
            <a:r>
              <a:rPr kumimoji="1" lang="en-US" altLang="zh-CN" b="1" dirty="0">
                <a:latin typeface="华文楷体" panose="02010600040101010101" pitchFamily="2" charset="-122"/>
                <a:ea typeface="华文楷体" panose="02010600040101010101" pitchFamily="2" charset="-122"/>
              </a:rPr>
              <a:t>1</a:t>
            </a:r>
            <a:r>
              <a:rPr kumimoji="1" lang="zh-CN" altLang="en-US" b="1" dirty="0">
                <a:latin typeface="华文楷体" panose="02010600040101010101" pitchFamily="2" charset="-122"/>
                <a:ea typeface="华文楷体" panose="02010600040101010101" pitchFamily="2" charset="-122"/>
              </a:rPr>
              <a:t>）工程上说的正弦电压、电流一般指有效值，如设备铭牌额定值、电网的电压等级等。但绝缘水平、耐压值指的是最大值。因此，在考虑电器设备的耐压水平时应按最大值考虑。</a:t>
            </a:r>
            <a:endParaRPr kumimoji="1" lang="zh-CN" altLang="en-US" b="1" dirty="0">
              <a:latin typeface="华文楷体" panose="02010600040101010101" pitchFamily="2" charset="-122"/>
              <a:ea typeface="华文楷体" panose="02010600040101010101" pitchFamily="2" charset="-122"/>
            </a:endParaRPr>
          </a:p>
        </p:txBody>
      </p:sp>
      <p:sp>
        <p:nvSpPr>
          <p:cNvPr id="276487" name="Text Box 7"/>
          <p:cNvSpPr txBox="1">
            <a:spLocks noChangeArrowheads="1"/>
          </p:cNvSpPr>
          <p:nvPr/>
        </p:nvSpPr>
        <p:spPr bwMode="auto">
          <a:xfrm>
            <a:off x="611190" y="4868865"/>
            <a:ext cx="78184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p>
            <a:r>
              <a:rPr kumimoji="1" lang="zh-CN" altLang="en-US" b="1" dirty="0">
                <a:latin typeface="华文楷体" panose="02010600040101010101" pitchFamily="2" charset="-122"/>
                <a:ea typeface="华文楷体" panose="02010600040101010101" pitchFamily="2" charset="-122"/>
              </a:rPr>
              <a:t>（</a:t>
            </a:r>
            <a:r>
              <a:rPr kumimoji="1" lang="en-US" altLang="zh-CN" b="1" dirty="0">
                <a:latin typeface="华文楷体" panose="02010600040101010101" pitchFamily="2" charset="-122"/>
                <a:ea typeface="华文楷体" panose="02010600040101010101" pitchFamily="2" charset="-122"/>
              </a:rPr>
              <a:t>2</a:t>
            </a:r>
            <a:r>
              <a:rPr kumimoji="1" lang="zh-CN" altLang="en-US" b="1" dirty="0">
                <a:latin typeface="华文楷体" panose="02010600040101010101" pitchFamily="2" charset="-122"/>
                <a:ea typeface="华文楷体" panose="02010600040101010101" pitchFamily="2" charset="-122"/>
              </a:rPr>
              <a:t>）测量中，交流测量仪表指示的电压、电流读数一</a:t>
            </a:r>
            <a:endParaRPr kumimoji="1" lang="zh-CN" altLang="en-US" b="1" dirty="0">
              <a:latin typeface="华文楷体" panose="02010600040101010101" pitchFamily="2" charset="-122"/>
              <a:ea typeface="华文楷体" panose="02010600040101010101" pitchFamily="2" charset="-122"/>
            </a:endParaRPr>
          </a:p>
          <a:p>
            <a:r>
              <a:rPr kumimoji="1" lang="zh-CN" altLang="en-US" b="1" dirty="0">
                <a:latin typeface="华文楷体" panose="02010600040101010101" pitchFamily="2" charset="-122"/>
                <a:ea typeface="华文楷体" panose="02010600040101010101" pitchFamily="2" charset="-122"/>
              </a:rPr>
              <a:t>     般为有效值。</a:t>
            </a:r>
            <a:endParaRPr kumimoji="1" lang="zh-CN" altLang="en-US" b="1" dirty="0">
              <a:latin typeface="华文楷体" panose="02010600040101010101" pitchFamily="2" charset="-122"/>
              <a:ea typeface="华文楷体" panose="02010600040101010101" pitchFamily="2" charset="-122"/>
            </a:endParaRPr>
          </a:p>
        </p:txBody>
      </p:sp>
      <p:sp>
        <p:nvSpPr>
          <p:cNvPr id="276488" name="Text Box 8"/>
          <p:cNvSpPr txBox="1">
            <a:spLocks noChangeArrowheads="1"/>
          </p:cNvSpPr>
          <p:nvPr/>
        </p:nvSpPr>
        <p:spPr bwMode="auto">
          <a:xfrm>
            <a:off x="755652" y="5734050"/>
            <a:ext cx="60708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1" lang="zh-CN" altLang="en-US" b="1" dirty="0">
                <a:latin typeface="华文楷体" panose="02010600040101010101" pitchFamily="2" charset="-122"/>
                <a:ea typeface="华文楷体" panose="02010600040101010101" pitchFamily="2" charset="-122"/>
              </a:rPr>
              <a:t>（</a:t>
            </a:r>
            <a:r>
              <a:rPr kumimoji="1" lang="en-US" altLang="zh-CN" b="1" dirty="0">
                <a:latin typeface="华文楷体" panose="02010600040101010101" pitchFamily="2" charset="-122"/>
                <a:ea typeface="华文楷体" panose="02010600040101010101" pitchFamily="2" charset="-122"/>
              </a:rPr>
              <a:t>3</a:t>
            </a:r>
            <a:r>
              <a:rPr kumimoji="1" lang="zh-CN" altLang="en-US" b="1" dirty="0">
                <a:latin typeface="华文楷体" panose="02010600040101010101" pitchFamily="2" charset="-122"/>
                <a:ea typeface="华文楷体" panose="02010600040101010101" pitchFamily="2" charset="-122"/>
              </a:rPr>
              <a:t>）区分电压、电流的瞬时值、最大值、有效值的符号。</a:t>
            </a:r>
            <a:endParaRPr kumimoji="1" lang="zh-CN" altLang="en-US" b="1" dirty="0">
              <a:latin typeface="华文楷体" panose="02010600040101010101" pitchFamily="2" charset="-122"/>
              <a:ea typeface="华文楷体" panose="02010600040101010101" pitchFamily="2" charset="-122"/>
            </a:endParaRPr>
          </a:p>
        </p:txBody>
      </p:sp>
      <p:graphicFrame>
        <p:nvGraphicFramePr>
          <p:cNvPr id="276489" name="Object 9"/>
          <p:cNvGraphicFramePr>
            <a:graphicFrameLocks noChangeAspect="1"/>
          </p:cNvGraphicFramePr>
          <p:nvPr/>
        </p:nvGraphicFramePr>
        <p:xfrm>
          <a:off x="1692277" y="3167151"/>
          <a:ext cx="4897437" cy="2052638"/>
        </p:xfrm>
        <a:graphic>
          <a:graphicData uri="http://schemas.openxmlformats.org/presentationml/2006/ole">
            <mc:AlternateContent xmlns:mc="http://schemas.openxmlformats.org/markup-compatibility/2006">
              <mc:Choice xmlns:v="urn:schemas-microsoft-com:vml" Requires="v">
                <p:oleObj spid="_x0000_s8235" name="公式" r:id="rId3" imgW="762000" imgH="317500" progId="Equation.3">
                  <p:embed/>
                </p:oleObj>
              </mc:Choice>
              <mc:Fallback>
                <p:oleObj name="公式" r:id="rId3" imgW="762000" imgH="317500" progId="Equation.3">
                  <p:embed/>
                  <p:pic>
                    <p:nvPicPr>
                      <p:cNvPr id="0" name="图片 8234"/>
                      <p:cNvPicPr>
                        <a:picLocks noChangeAspect="1"/>
                      </p:cNvPicPr>
                      <p:nvPr/>
                    </p:nvPicPr>
                    <p:blipFill>
                      <a:blip r:embed="rId4"/>
                      <a:stretch>
                        <a:fillRect/>
                      </a:stretch>
                    </p:blipFill>
                    <p:spPr>
                      <a:xfrm>
                        <a:off x="1692277" y="3167151"/>
                        <a:ext cx="4897437" cy="2052638"/>
                      </a:xfrm>
                      <a:prstGeom prst="rect">
                        <a:avLst/>
                      </a:prstGeom>
                      <a:gradFill rotWithShape="1">
                        <a:gsLst>
                          <a:gs pos="0">
                            <a:srgbClr val="5B9BD5"/>
                          </a:gs>
                          <a:gs pos="100000">
                            <a:srgbClr val="FFFFFF"/>
                          </a:gs>
                        </a:gsLst>
                        <a:lin ang="5400000" scaled="1"/>
                        <a:tileRect/>
                      </a:gradFill>
                      <a:ln w="9525">
                        <a:noFill/>
                      </a:ln>
                    </p:spPr>
                  </p:pic>
                </p:oleObj>
              </mc:Fallback>
            </mc:AlternateContent>
          </a:graphicData>
        </a:graphic>
      </p:graphicFrame>
      <p:sp>
        <p:nvSpPr>
          <p:cNvPr id="276490" name="Text Box 10"/>
          <p:cNvSpPr txBox="1">
            <a:spLocks noChangeArrowheads="1"/>
          </p:cNvSpPr>
          <p:nvPr/>
        </p:nvSpPr>
        <p:spPr bwMode="auto">
          <a:xfrm>
            <a:off x="541340" y="2717408"/>
            <a:ext cx="504825" cy="519112"/>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chemeClr val="bg1"/>
                </a:solidFill>
                <a:latin typeface="华文楷体" panose="02010600040101010101" pitchFamily="2" charset="-122"/>
                <a:ea typeface="华文楷体" panose="02010600040101010101" pitchFamily="2" charset="-122"/>
              </a:rPr>
              <a:t>注</a:t>
            </a:r>
            <a:endParaRPr lang="zh-CN" altLang="en-US" sz="2800" b="1" dirty="0">
              <a:solidFill>
                <a:schemeClr val="bg1"/>
              </a:solidFill>
              <a:latin typeface="华文楷体" panose="02010600040101010101" pitchFamily="2" charset="-122"/>
              <a:ea typeface="华文楷体" panose="02010600040101010101" pitchFamily="2" charset="-122"/>
            </a:endParaRPr>
          </a:p>
        </p:txBody>
      </p:sp>
      <p:pic>
        <p:nvPicPr>
          <p:cNvPr id="11"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482"/>
                                        </p:tgtEl>
                                        <p:attrNameLst>
                                          <p:attrName>style.visibility</p:attrName>
                                        </p:attrNameLst>
                                      </p:cBhvr>
                                      <p:to>
                                        <p:strVal val="visible"/>
                                      </p:to>
                                    </p:set>
                                    <p:animEffect transition="in" filter="wipe(left)">
                                      <p:cBhvr>
                                        <p:cTn id="7" dur="2000"/>
                                        <p:tgtEl>
                                          <p:spTgt spid="276482"/>
                                        </p:tgtEl>
                                      </p:cBhvr>
                                    </p:animEffect>
                                  </p:childTnLst>
                                </p:cTn>
                              </p:par>
                            </p:childTnLst>
                          </p:cTn>
                        </p:par>
                        <p:par>
                          <p:cTn id="8" fill="hold">
                            <p:stCondLst>
                              <p:cond delay="2000"/>
                            </p:stCondLst>
                            <p:childTnLst>
                              <p:par>
                                <p:cTn id="9" presetID="17" presetClass="entr" presetSubtype="10" fill="hold" nodeType="afterEffect">
                                  <p:stCondLst>
                                    <p:cond delay="0"/>
                                  </p:stCondLst>
                                  <p:childTnLst>
                                    <p:set>
                                      <p:cBhvr>
                                        <p:cTn id="10" dur="1" fill="hold">
                                          <p:stCondLst>
                                            <p:cond delay="0"/>
                                          </p:stCondLst>
                                        </p:cTn>
                                        <p:tgtEl>
                                          <p:spTgt spid="276483"/>
                                        </p:tgtEl>
                                        <p:attrNameLst>
                                          <p:attrName>style.visibility</p:attrName>
                                        </p:attrNameLst>
                                      </p:cBhvr>
                                      <p:to>
                                        <p:strVal val="visible"/>
                                      </p:to>
                                    </p:set>
                                    <p:anim calcmode="lin" valueType="num">
                                      <p:cBhvr>
                                        <p:cTn id="11" dur="1000" fill="hold"/>
                                        <p:tgtEl>
                                          <p:spTgt spid="276483"/>
                                        </p:tgtEl>
                                        <p:attrNameLst>
                                          <p:attrName>ppt_w</p:attrName>
                                        </p:attrNameLst>
                                      </p:cBhvr>
                                      <p:tavLst>
                                        <p:tav tm="0">
                                          <p:val>
                                            <p:fltVal val="0"/>
                                          </p:val>
                                        </p:tav>
                                        <p:tav tm="100000">
                                          <p:val>
                                            <p:strVal val="#ppt_w"/>
                                          </p:val>
                                        </p:tav>
                                      </p:tavLst>
                                    </p:anim>
                                    <p:anim calcmode="lin" valueType="num">
                                      <p:cBhvr>
                                        <p:cTn id="12" dur="1000" fill="hold"/>
                                        <p:tgtEl>
                                          <p:spTgt spid="276483"/>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484"/>
                                        </p:tgtEl>
                                        <p:attrNameLst>
                                          <p:attrName>style.visibility</p:attrName>
                                        </p:attrNameLst>
                                      </p:cBhvr>
                                      <p:to>
                                        <p:strVal val="visible"/>
                                      </p:to>
                                    </p:set>
                                    <p:animEffect transition="in" filter="wipe(left)">
                                      <p:cBhvr>
                                        <p:cTn id="17" dur="2000"/>
                                        <p:tgtEl>
                                          <p:spTgt spid="2764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6485"/>
                                        </p:tgtEl>
                                        <p:attrNameLst>
                                          <p:attrName>style.visibility</p:attrName>
                                        </p:attrNameLst>
                                      </p:cBhvr>
                                      <p:to>
                                        <p:strVal val="visible"/>
                                      </p:to>
                                    </p:set>
                                    <p:animEffect transition="in" filter="blinds(horizontal)">
                                      <p:cBhvr>
                                        <p:cTn id="22" dur="500"/>
                                        <p:tgtEl>
                                          <p:spTgt spid="276485"/>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32" fill="hold" grpId="0" nodeType="clickEffect">
                                  <p:stCondLst>
                                    <p:cond delay="0"/>
                                  </p:stCondLst>
                                  <p:childTnLst>
                                    <p:set>
                                      <p:cBhvr>
                                        <p:cTn id="26" dur="1" fill="hold">
                                          <p:stCondLst>
                                            <p:cond delay="0"/>
                                          </p:stCondLst>
                                        </p:cTn>
                                        <p:tgtEl>
                                          <p:spTgt spid="276490"/>
                                        </p:tgtEl>
                                        <p:attrNameLst>
                                          <p:attrName>style.visibility</p:attrName>
                                        </p:attrNameLst>
                                      </p:cBhvr>
                                      <p:to>
                                        <p:strVal val="visible"/>
                                      </p:to>
                                    </p:set>
                                    <p:anim calcmode="lin" valueType="num">
                                      <p:cBhvr>
                                        <p:cTn id="27" dur="500" fill="hold"/>
                                        <p:tgtEl>
                                          <p:spTgt spid="276490"/>
                                        </p:tgtEl>
                                        <p:attrNameLst>
                                          <p:attrName>ppt_w</p:attrName>
                                        </p:attrNameLst>
                                      </p:cBhvr>
                                      <p:tavLst>
                                        <p:tav tm="0">
                                          <p:val>
                                            <p:strVal val="4*#ppt_w"/>
                                          </p:val>
                                        </p:tav>
                                        <p:tav tm="100000">
                                          <p:val>
                                            <p:strVal val="#ppt_w"/>
                                          </p:val>
                                        </p:tav>
                                      </p:tavLst>
                                    </p:anim>
                                    <p:anim calcmode="lin" valueType="num">
                                      <p:cBhvr>
                                        <p:cTn id="28" dur="500" fill="hold"/>
                                        <p:tgtEl>
                                          <p:spTgt spid="276490"/>
                                        </p:tgtEl>
                                        <p:attrNameLst>
                                          <p:attrName>ppt_h</p:attrName>
                                        </p:attrNameLst>
                                      </p:cBhvr>
                                      <p:tavLst>
                                        <p:tav tm="0">
                                          <p:val>
                                            <p:strVal val="4*#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grpId="0" nodeType="clickEffect">
                                  <p:stCondLst>
                                    <p:cond delay="0"/>
                                  </p:stCondLst>
                                  <p:iterate type="lt">
                                    <p:tmPct val="100000"/>
                                  </p:iterate>
                                  <p:childTnLst>
                                    <p:set>
                                      <p:cBhvr>
                                        <p:cTn id="32" dur="1" fill="hold">
                                          <p:stCondLst>
                                            <p:cond delay="0"/>
                                          </p:stCondLst>
                                        </p:cTn>
                                        <p:tgtEl>
                                          <p:spTgt spid="276486"/>
                                        </p:tgtEl>
                                        <p:attrNameLst>
                                          <p:attrName>style.visibility</p:attrName>
                                        </p:attrNameLst>
                                      </p:cBhvr>
                                      <p:to>
                                        <p:strVal val="visible"/>
                                      </p:to>
                                    </p:set>
                                    <p:anim calcmode="lin" valueType="num">
                                      <p:cBhvr>
                                        <p:cTn id="33" dur="75" fill="hold"/>
                                        <p:tgtEl>
                                          <p:spTgt spid="276486"/>
                                        </p:tgtEl>
                                        <p:attrNameLst>
                                          <p:attrName>ppt_x</p:attrName>
                                        </p:attrNameLst>
                                      </p:cBhvr>
                                      <p:tavLst>
                                        <p:tav tm="0">
                                          <p:val>
                                            <p:strVal val="#ppt_x-#ppt_w/2"/>
                                          </p:val>
                                        </p:tav>
                                        <p:tav tm="100000">
                                          <p:val>
                                            <p:strVal val="#ppt_x"/>
                                          </p:val>
                                        </p:tav>
                                      </p:tavLst>
                                    </p:anim>
                                    <p:anim calcmode="lin" valueType="num">
                                      <p:cBhvr>
                                        <p:cTn id="34" dur="75" fill="hold"/>
                                        <p:tgtEl>
                                          <p:spTgt spid="276486"/>
                                        </p:tgtEl>
                                        <p:attrNameLst>
                                          <p:attrName>ppt_y</p:attrName>
                                        </p:attrNameLst>
                                      </p:cBhvr>
                                      <p:tavLst>
                                        <p:tav tm="0">
                                          <p:val>
                                            <p:strVal val="#ppt_y"/>
                                          </p:val>
                                        </p:tav>
                                        <p:tav tm="100000">
                                          <p:val>
                                            <p:strVal val="#ppt_y"/>
                                          </p:val>
                                        </p:tav>
                                      </p:tavLst>
                                    </p:anim>
                                    <p:anim calcmode="lin" valueType="num">
                                      <p:cBhvr>
                                        <p:cTn id="35" dur="75" fill="hold"/>
                                        <p:tgtEl>
                                          <p:spTgt spid="276486"/>
                                        </p:tgtEl>
                                        <p:attrNameLst>
                                          <p:attrName>ppt_w</p:attrName>
                                        </p:attrNameLst>
                                      </p:cBhvr>
                                      <p:tavLst>
                                        <p:tav tm="0">
                                          <p:val>
                                            <p:fltVal val="0"/>
                                          </p:val>
                                        </p:tav>
                                        <p:tav tm="100000">
                                          <p:val>
                                            <p:strVal val="#ppt_w"/>
                                          </p:val>
                                        </p:tav>
                                      </p:tavLst>
                                    </p:anim>
                                    <p:anim calcmode="lin" valueType="num">
                                      <p:cBhvr>
                                        <p:cTn id="36" dur="75" fill="hold"/>
                                        <p:tgtEl>
                                          <p:spTgt spid="276486"/>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iterate type="wd">
                                    <p:tmPct val="100000"/>
                                  </p:iterate>
                                  <p:childTnLst>
                                    <p:set>
                                      <p:cBhvr>
                                        <p:cTn id="40" dur="1" fill="hold">
                                          <p:stCondLst>
                                            <p:cond delay="0"/>
                                          </p:stCondLst>
                                        </p:cTn>
                                        <p:tgtEl>
                                          <p:spTgt spid="276487"/>
                                        </p:tgtEl>
                                        <p:attrNameLst>
                                          <p:attrName>style.visibility</p:attrName>
                                        </p:attrNameLst>
                                      </p:cBhvr>
                                      <p:to>
                                        <p:strVal val="visible"/>
                                      </p:to>
                                    </p:set>
                                    <p:animEffect transition="in" filter="wipe(left)">
                                      <p:cBhvr>
                                        <p:cTn id="41" dur="300"/>
                                        <p:tgtEl>
                                          <p:spTgt spid="27648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76488"/>
                                        </p:tgtEl>
                                        <p:attrNameLst>
                                          <p:attrName>style.visibility</p:attrName>
                                        </p:attrNameLst>
                                      </p:cBhvr>
                                      <p:to>
                                        <p:strVal val="visible"/>
                                      </p:to>
                                    </p:set>
                                    <p:animEffect transition="in" filter="wipe(left)">
                                      <p:cBhvr>
                                        <p:cTn id="46" dur="2000"/>
                                        <p:tgtEl>
                                          <p:spTgt spid="276488"/>
                                        </p:tgtEl>
                                      </p:cBhvr>
                                    </p:animEffect>
                                  </p:childTnLst>
                                </p:cTn>
                              </p:par>
                            </p:childTnLst>
                          </p:cTn>
                        </p:par>
                        <p:par>
                          <p:cTn id="47" fill="hold">
                            <p:stCondLst>
                              <p:cond delay="2000"/>
                            </p:stCondLst>
                            <p:childTnLst>
                              <p:par>
                                <p:cTn id="48" presetID="23" presetClass="entr" presetSubtype="16" fill="hold" nodeType="afterEffect">
                                  <p:stCondLst>
                                    <p:cond delay="0"/>
                                  </p:stCondLst>
                                  <p:childTnLst>
                                    <p:set>
                                      <p:cBhvr>
                                        <p:cTn id="49" dur="1" fill="hold">
                                          <p:stCondLst>
                                            <p:cond delay="0"/>
                                          </p:stCondLst>
                                        </p:cTn>
                                        <p:tgtEl>
                                          <p:spTgt spid="276489"/>
                                        </p:tgtEl>
                                        <p:attrNameLst>
                                          <p:attrName>style.visibility</p:attrName>
                                        </p:attrNameLst>
                                      </p:cBhvr>
                                      <p:to>
                                        <p:strVal val="visible"/>
                                      </p:to>
                                    </p:set>
                                    <p:anim calcmode="lin" valueType="num">
                                      <p:cBhvr>
                                        <p:cTn id="50" dur="500" fill="hold"/>
                                        <p:tgtEl>
                                          <p:spTgt spid="276489"/>
                                        </p:tgtEl>
                                        <p:attrNameLst>
                                          <p:attrName>ppt_w</p:attrName>
                                        </p:attrNameLst>
                                      </p:cBhvr>
                                      <p:tavLst>
                                        <p:tav tm="0">
                                          <p:val>
                                            <p:fltVal val="0"/>
                                          </p:val>
                                        </p:tav>
                                        <p:tav tm="100000">
                                          <p:val>
                                            <p:strVal val="#ppt_w"/>
                                          </p:val>
                                        </p:tav>
                                      </p:tavLst>
                                    </p:anim>
                                    <p:anim calcmode="lin" valueType="num">
                                      <p:cBhvr>
                                        <p:cTn id="51" dur="500" fill="hold"/>
                                        <p:tgtEl>
                                          <p:spTgt spid="27648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2" grpId="0" autoUpdateAnimBg="0"/>
      <p:bldP spid="276484" grpId="0" autoUpdateAnimBg="0"/>
      <p:bldP spid="276485" grpId="0" autoUpdateAnimBg="0"/>
      <p:bldP spid="276486" grpId="0" autoUpdateAnimBg="0"/>
      <p:bldP spid="276487" grpId="0" autoUpdateAnimBg="0"/>
      <p:bldP spid="276488" grpId="0" autoUpdateAnimBg="0"/>
      <p:bldP spid="276490"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bg>
      <p:bgPr>
        <a:gradFill flip="none" rotWithShape="1">
          <a:gsLst>
            <a:gs pos="0">
              <a:schemeClr val="accent1">
                <a:lumMod val="5000"/>
                <a:lumOff val="95000"/>
              </a:schemeClr>
            </a:gs>
            <a:gs pos="78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矩形 1"/>
          <p:cNvSpPr/>
          <p:nvPr/>
        </p:nvSpPr>
        <p:spPr>
          <a:xfrm>
            <a:off x="5050971" y="981077"/>
            <a:ext cx="4093029" cy="2446336"/>
          </a:xfrm>
          <a:prstGeom prst="rect">
            <a:avLst/>
          </a:prstGeom>
          <a:solidFill>
            <a:srgbClr val="7030A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506" name="Text Box 2"/>
          <p:cNvSpPr txBox="1">
            <a:spLocks noChangeArrowheads="1"/>
          </p:cNvSpPr>
          <p:nvPr/>
        </p:nvSpPr>
        <p:spPr bwMode="auto">
          <a:xfrm>
            <a:off x="2051050" y="260350"/>
            <a:ext cx="4897438" cy="579438"/>
          </a:xfrm>
          <a:prstGeom prst="rect">
            <a:avLst/>
          </a:prstGeom>
          <a:noFill/>
          <a:ln>
            <a:noFill/>
          </a:ln>
          <a:effectLst>
            <a:prstShdw prst="shdw17" dist="17961" dir="2700000">
              <a:srgbClr val="CCECFF">
                <a:gamma/>
                <a:shade val="60000"/>
                <a:invGamma/>
              </a:srgbClr>
            </a:prstShdw>
          </a:effectLst>
          <a:extLst>
            <a:ext uri="{909E8E84-426E-40DD-AFC4-6F175D3DCCD1}">
              <a14:hiddenFill xmlns:a14="http://schemas.microsoft.com/office/drawing/2010/main">
                <a:gradFill rotWithShape="0">
                  <a:gsLst>
                    <a:gs pos="0">
                      <a:srgbClr val="CCECFF"/>
                    </a:gs>
                    <a:gs pos="100000">
                      <a:srgbClr val="CCECFF">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3200" b="1" dirty="0">
                <a:latin typeface="华文楷体" panose="02010600040101010101" pitchFamily="2" charset="-122"/>
                <a:ea typeface="华文楷体" panose="02010600040101010101" pitchFamily="2" charset="-122"/>
              </a:rPr>
              <a:t>4.2 </a:t>
            </a:r>
            <a:r>
              <a:rPr kumimoji="1" lang="zh-CN" altLang="en-US" sz="3200" b="1" dirty="0">
                <a:latin typeface="华文楷体" panose="02010600040101010101" pitchFamily="2" charset="-122"/>
                <a:ea typeface="华文楷体" panose="02010600040101010101" pitchFamily="2" charset="-122"/>
              </a:rPr>
              <a:t>正弦信号的相量表示</a:t>
            </a:r>
            <a:endParaRPr kumimoji="1" lang="zh-CN" altLang="en-US" sz="3200" b="1" dirty="0">
              <a:latin typeface="华文楷体" panose="02010600040101010101" pitchFamily="2" charset="-122"/>
              <a:ea typeface="华文楷体" panose="02010600040101010101" pitchFamily="2" charset="-122"/>
            </a:endParaRPr>
          </a:p>
        </p:txBody>
      </p:sp>
      <p:sp>
        <p:nvSpPr>
          <p:cNvPr id="277507" name="Text Box 3"/>
          <p:cNvSpPr txBox="1">
            <a:spLocks noChangeArrowheads="1"/>
          </p:cNvSpPr>
          <p:nvPr/>
        </p:nvSpPr>
        <p:spPr bwMode="auto">
          <a:xfrm>
            <a:off x="468313" y="981077"/>
            <a:ext cx="3167062" cy="519113"/>
          </a:xfrm>
          <a:prstGeom prst="rect">
            <a:avLst/>
          </a:prstGeom>
          <a:solidFill>
            <a:srgbClr val="FF33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p>
            <a:pPr>
              <a:spcBef>
                <a:spcPct val="50000"/>
              </a:spcBef>
            </a:pPr>
            <a:r>
              <a:rPr kumimoji="1" lang="en-US" altLang="zh-CN" sz="2800" dirty="0">
                <a:solidFill>
                  <a:schemeClr val="bg1"/>
                </a:solidFill>
                <a:latin typeface="华文楷体" panose="02010600040101010101" pitchFamily="2" charset="-122"/>
                <a:ea typeface="华文楷体" panose="02010600040101010101" pitchFamily="2" charset="-122"/>
              </a:rPr>
              <a:t>1. </a:t>
            </a:r>
            <a:r>
              <a:rPr kumimoji="1" lang="zh-CN" altLang="en-US" sz="2800" dirty="0">
                <a:solidFill>
                  <a:schemeClr val="bg1"/>
                </a:solidFill>
                <a:latin typeface="华文楷体" panose="02010600040101010101" pitchFamily="2" charset="-122"/>
                <a:ea typeface="华文楷体" panose="02010600040101010101" pitchFamily="2" charset="-122"/>
              </a:rPr>
              <a:t>问题的提出：</a:t>
            </a:r>
            <a:endParaRPr kumimoji="1" lang="zh-CN" altLang="en-US" sz="2800" dirty="0">
              <a:solidFill>
                <a:schemeClr val="bg1"/>
              </a:solidFill>
              <a:latin typeface="华文楷体" panose="02010600040101010101" pitchFamily="2" charset="-122"/>
              <a:ea typeface="华文楷体" panose="02010600040101010101" pitchFamily="2" charset="-122"/>
            </a:endParaRPr>
          </a:p>
        </p:txBody>
      </p:sp>
      <p:sp>
        <p:nvSpPr>
          <p:cNvPr id="277508" name="Text Box 4"/>
          <p:cNvSpPr txBox="1">
            <a:spLocks noChangeArrowheads="1"/>
          </p:cNvSpPr>
          <p:nvPr/>
        </p:nvSpPr>
        <p:spPr bwMode="auto">
          <a:xfrm>
            <a:off x="468315" y="1916113"/>
            <a:ext cx="3311525"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2000" b="1" dirty="0">
                <a:latin typeface="华文楷体" panose="02010600040101010101" pitchFamily="2" charset="-122"/>
                <a:ea typeface="华文楷体" panose="02010600040101010101" pitchFamily="2" charset="-122"/>
              </a:rPr>
              <a:t>电路方程是微分方程：</a:t>
            </a:r>
            <a:endParaRPr kumimoji="1" lang="zh-CN" altLang="en-US" sz="2000" b="1" dirty="0">
              <a:latin typeface="华文楷体" panose="02010600040101010101" pitchFamily="2" charset="-122"/>
              <a:ea typeface="华文楷体" panose="02010600040101010101" pitchFamily="2" charset="-122"/>
            </a:endParaRPr>
          </a:p>
        </p:txBody>
      </p:sp>
      <p:sp>
        <p:nvSpPr>
          <p:cNvPr id="277509" name="Text Box 5"/>
          <p:cNvSpPr txBox="1">
            <a:spLocks noChangeArrowheads="1"/>
          </p:cNvSpPr>
          <p:nvPr/>
        </p:nvSpPr>
        <p:spPr bwMode="auto">
          <a:xfrm>
            <a:off x="323850" y="3860800"/>
            <a:ext cx="7200900"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2000" b="1" dirty="0">
                <a:latin typeface="华文楷体" panose="02010600040101010101" pitchFamily="2" charset="-122"/>
                <a:ea typeface="华文楷体" panose="02010600040101010101" pitchFamily="2" charset="-122"/>
              </a:rPr>
              <a:t>两个正弦量的相加：如</a:t>
            </a:r>
            <a:r>
              <a:rPr kumimoji="1" lang="en-US" altLang="zh-CN" sz="2000" b="1" dirty="0">
                <a:latin typeface="华文楷体" panose="02010600040101010101" pitchFamily="2" charset="-122"/>
                <a:ea typeface="华文楷体" panose="02010600040101010101" pitchFamily="2" charset="-122"/>
              </a:rPr>
              <a:t>KCL</a:t>
            </a:r>
            <a:r>
              <a:rPr kumimoji="1" lang="zh-CN" altLang="en-US" sz="2000" b="1" dirty="0">
                <a:latin typeface="华文楷体" panose="02010600040101010101" pitchFamily="2" charset="-122"/>
                <a:ea typeface="华文楷体" panose="02010600040101010101" pitchFamily="2" charset="-122"/>
              </a:rPr>
              <a:t>、</a:t>
            </a:r>
            <a:r>
              <a:rPr kumimoji="1" lang="en-US" altLang="zh-CN" sz="2000" b="1" dirty="0">
                <a:latin typeface="华文楷体" panose="02010600040101010101" pitchFamily="2" charset="-122"/>
                <a:ea typeface="华文楷体" panose="02010600040101010101" pitchFamily="2" charset="-122"/>
              </a:rPr>
              <a:t>KVL</a:t>
            </a:r>
            <a:r>
              <a:rPr kumimoji="1" lang="zh-CN" altLang="en-US" sz="2000" b="1" dirty="0">
                <a:latin typeface="华文楷体" panose="02010600040101010101" pitchFamily="2" charset="-122"/>
                <a:ea typeface="华文楷体" panose="02010600040101010101" pitchFamily="2" charset="-122"/>
              </a:rPr>
              <a:t>方程运算。</a:t>
            </a:r>
            <a:endParaRPr kumimoji="1" lang="zh-CN" altLang="en-US" sz="2000" b="1" dirty="0">
              <a:latin typeface="华文楷体" panose="02010600040101010101" pitchFamily="2" charset="-122"/>
              <a:ea typeface="华文楷体" panose="02010600040101010101" pitchFamily="2" charset="-122"/>
            </a:endParaRPr>
          </a:p>
        </p:txBody>
      </p:sp>
      <p:grpSp>
        <p:nvGrpSpPr>
          <p:cNvPr id="277510" name="Group 6"/>
          <p:cNvGrpSpPr/>
          <p:nvPr/>
        </p:nvGrpSpPr>
        <p:grpSpPr bwMode="auto">
          <a:xfrm>
            <a:off x="5316338" y="1166813"/>
            <a:ext cx="3500240" cy="2014539"/>
            <a:chOff x="3434" y="756"/>
            <a:chExt cx="1921" cy="1269"/>
          </a:xfrm>
        </p:grpSpPr>
        <p:sp>
          <p:nvSpPr>
            <p:cNvPr id="277511" name="Oval 7"/>
            <p:cNvSpPr>
              <a:spLocks noChangeArrowheads="1"/>
            </p:cNvSpPr>
            <p:nvPr/>
          </p:nvSpPr>
          <p:spPr bwMode="auto">
            <a:xfrm>
              <a:off x="3434" y="1226"/>
              <a:ext cx="143" cy="327"/>
            </a:xfrm>
            <a:prstGeom prst="ellipse">
              <a:avLst/>
            </a:prstGeom>
            <a:solidFill>
              <a:srgbClr val="33CCFF"/>
            </a:solidFill>
            <a:ln w="38100">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7512" name="Text Box 8"/>
            <p:cNvSpPr txBox="1">
              <a:spLocks noChangeArrowheads="1"/>
            </p:cNvSpPr>
            <p:nvPr/>
          </p:nvSpPr>
          <p:spPr bwMode="auto">
            <a:xfrm>
              <a:off x="3645" y="1034"/>
              <a:ext cx="173" cy="233"/>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dirty="0">
                  <a:solidFill>
                    <a:schemeClr val="bg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dirty="0">
                <a:solidFill>
                  <a:schemeClr val="bg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277513" name="Text Box 9"/>
            <p:cNvSpPr txBox="1">
              <a:spLocks noChangeArrowheads="1"/>
            </p:cNvSpPr>
            <p:nvPr/>
          </p:nvSpPr>
          <p:spPr bwMode="auto">
            <a:xfrm>
              <a:off x="3619" y="1514"/>
              <a:ext cx="212" cy="233"/>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a:solidFill>
                    <a:schemeClr val="bg1"/>
                  </a:solidFill>
                  <a:latin typeface="Times New Roman" panose="02020603050405020304" pitchFamily="18" charset="0"/>
                  <a:ea typeface="宋体" panose="02010600030101010101" pitchFamily="2" charset="-122"/>
                  <a:sym typeface="Symbol" panose="05050102010706020507" pitchFamily="18" charset="2"/>
                </a:rPr>
                <a:t>_</a:t>
              </a:r>
              <a:endParaRPr kumimoji="1" lang="en-US" altLang="zh-CN">
                <a:solidFill>
                  <a:schemeClr val="bg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277514" name="Line 10"/>
            <p:cNvSpPr>
              <a:spLocks noChangeShapeType="1"/>
            </p:cNvSpPr>
            <p:nvPr/>
          </p:nvSpPr>
          <p:spPr bwMode="auto">
            <a:xfrm flipV="1">
              <a:off x="5115" y="1294"/>
              <a:ext cx="240" cy="3"/>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7515" name="Line 11"/>
            <p:cNvSpPr>
              <a:spLocks noChangeShapeType="1"/>
            </p:cNvSpPr>
            <p:nvPr/>
          </p:nvSpPr>
          <p:spPr bwMode="auto">
            <a:xfrm>
              <a:off x="5115" y="1389"/>
              <a:ext cx="240" cy="1"/>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7516" name="Line 12"/>
            <p:cNvSpPr>
              <a:spLocks noChangeShapeType="1"/>
            </p:cNvSpPr>
            <p:nvPr/>
          </p:nvSpPr>
          <p:spPr bwMode="auto">
            <a:xfrm>
              <a:off x="3523" y="2014"/>
              <a:ext cx="1728"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7517" name="Line 13"/>
            <p:cNvSpPr>
              <a:spLocks noChangeShapeType="1"/>
            </p:cNvSpPr>
            <p:nvPr/>
          </p:nvSpPr>
          <p:spPr bwMode="auto">
            <a:xfrm>
              <a:off x="3515" y="873"/>
              <a:ext cx="0" cy="1152"/>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7518" name="Text Box 14"/>
            <p:cNvSpPr txBox="1">
              <a:spLocks noChangeArrowheads="1"/>
            </p:cNvSpPr>
            <p:nvPr/>
          </p:nvSpPr>
          <p:spPr bwMode="auto">
            <a:xfrm>
              <a:off x="4094" y="1009"/>
              <a:ext cx="18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dirty="0">
                  <a:latin typeface="Times New Roman" panose="02020603050405020304" pitchFamily="18" charset="0"/>
                  <a:ea typeface="宋体" panose="02010600030101010101" pitchFamily="2" charset="-122"/>
                </a:rPr>
                <a:t>R</a:t>
              </a:r>
              <a:endParaRPr kumimoji="1" lang="en-US" altLang="zh-CN" dirty="0">
                <a:latin typeface="Times New Roman" panose="02020603050405020304" pitchFamily="18" charset="0"/>
                <a:ea typeface="宋体" panose="02010600030101010101" pitchFamily="2" charset="-122"/>
              </a:endParaRPr>
            </a:p>
          </p:txBody>
        </p:sp>
        <p:sp>
          <p:nvSpPr>
            <p:cNvPr id="277519" name="Line 15"/>
            <p:cNvSpPr>
              <a:spLocks noChangeShapeType="1"/>
            </p:cNvSpPr>
            <p:nvPr/>
          </p:nvSpPr>
          <p:spPr bwMode="auto">
            <a:xfrm>
              <a:off x="3722" y="936"/>
              <a:ext cx="240" cy="0"/>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77520" name="Group 16"/>
            <p:cNvGrpSpPr/>
            <p:nvPr/>
          </p:nvGrpSpPr>
          <p:grpSpPr bwMode="auto">
            <a:xfrm>
              <a:off x="4531" y="756"/>
              <a:ext cx="389" cy="238"/>
              <a:chOff x="666" y="1775"/>
              <a:chExt cx="495" cy="250"/>
            </a:xfrm>
          </p:grpSpPr>
          <p:sp>
            <p:nvSpPr>
              <p:cNvPr id="277521" name="Freeform 17"/>
              <p:cNvSpPr/>
              <p:nvPr/>
            </p:nvSpPr>
            <p:spPr bwMode="auto">
              <a:xfrm>
                <a:off x="666" y="1780"/>
                <a:ext cx="129" cy="245"/>
              </a:xfrm>
              <a:custGeom>
                <a:avLst/>
                <a:gdLst>
                  <a:gd name="T0" fmla="*/ 0 w 125"/>
                  <a:gd name="T1" fmla="*/ 60 h 60"/>
                  <a:gd name="T2" fmla="*/ 23 w 125"/>
                  <a:gd name="T3" fmla="*/ 15 h 60"/>
                  <a:gd name="T4" fmla="*/ 65 w 125"/>
                  <a:gd name="T5" fmla="*/ 0 h 60"/>
                  <a:gd name="T6" fmla="*/ 102 w 125"/>
                  <a:gd name="T7" fmla="*/ 15 h 60"/>
                  <a:gd name="T8" fmla="*/ 125 w 125"/>
                  <a:gd name="T9" fmla="*/ 51 h 60"/>
                </a:gdLst>
                <a:ahLst/>
                <a:cxnLst>
                  <a:cxn ang="0">
                    <a:pos x="T0" y="T1"/>
                  </a:cxn>
                  <a:cxn ang="0">
                    <a:pos x="T2" y="T3"/>
                  </a:cxn>
                  <a:cxn ang="0">
                    <a:pos x="T4" y="T5"/>
                  </a:cxn>
                  <a:cxn ang="0">
                    <a:pos x="T6" y="T7"/>
                  </a:cxn>
                  <a:cxn ang="0">
                    <a:pos x="T8" y="T9"/>
                  </a:cxn>
                </a:cxnLst>
                <a:rect l="0" t="0" r="r" b="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77522" name="Freeform 18"/>
              <p:cNvSpPr/>
              <p:nvPr/>
            </p:nvSpPr>
            <p:spPr bwMode="auto">
              <a:xfrm>
                <a:off x="791" y="1777"/>
                <a:ext cx="129" cy="245"/>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77523" name="Freeform 19"/>
              <p:cNvSpPr/>
              <p:nvPr/>
            </p:nvSpPr>
            <p:spPr bwMode="auto">
              <a:xfrm>
                <a:off x="912" y="1775"/>
                <a:ext cx="129" cy="244"/>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77524" name="Freeform 20"/>
              <p:cNvSpPr/>
              <p:nvPr/>
            </p:nvSpPr>
            <p:spPr bwMode="auto">
              <a:xfrm>
                <a:off x="1032" y="1778"/>
                <a:ext cx="129" cy="244"/>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277525" name="Line 21"/>
            <p:cNvSpPr>
              <a:spLocks noChangeShapeType="1"/>
            </p:cNvSpPr>
            <p:nvPr/>
          </p:nvSpPr>
          <p:spPr bwMode="auto">
            <a:xfrm>
              <a:off x="5265" y="845"/>
              <a:ext cx="0" cy="454"/>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26" name="Line 22"/>
            <p:cNvSpPr>
              <a:spLocks noChangeShapeType="1"/>
            </p:cNvSpPr>
            <p:nvPr/>
          </p:nvSpPr>
          <p:spPr bwMode="auto">
            <a:xfrm>
              <a:off x="5265" y="1390"/>
              <a:ext cx="0" cy="635"/>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27" name="Text Box 23"/>
            <p:cNvSpPr txBox="1">
              <a:spLocks noChangeArrowheads="1"/>
            </p:cNvSpPr>
            <p:nvPr/>
          </p:nvSpPr>
          <p:spPr bwMode="auto">
            <a:xfrm>
              <a:off x="3527" y="1208"/>
              <a:ext cx="4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kumimoji="1" lang="en-US" altLang="zh-CN" sz="2800" i="1" dirty="0">
                  <a:latin typeface="Times New Roman" panose="02020603050405020304" pitchFamily="18" charset="0"/>
                  <a:ea typeface="宋体" panose="02010600030101010101" pitchFamily="2" charset="-122"/>
                </a:rPr>
                <a:t>u</a:t>
              </a:r>
              <a:endParaRPr kumimoji="1" lang="en-US" altLang="zh-CN" sz="2800" i="1" dirty="0">
                <a:latin typeface="Times New Roman" panose="02020603050405020304" pitchFamily="18" charset="0"/>
                <a:ea typeface="宋体" panose="02010600030101010101" pitchFamily="2" charset="-122"/>
              </a:endParaRPr>
            </a:p>
          </p:txBody>
        </p:sp>
        <p:sp>
          <p:nvSpPr>
            <p:cNvPr id="277528" name="Text Box 24"/>
            <p:cNvSpPr txBox="1">
              <a:spLocks noChangeArrowheads="1"/>
            </p:cNvSpPr>
            <p:nvPr/>
          </p:nvSpPr>
          <p:spPr bwMode="auto">
            <a:xfrm>
              <a:off x="4913" y="1281"/>
              <a:ext cx="16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dirty="0"/>
                <a:t>C</a:t>
              </a:r>
              <a:endParaRPr kumimoji="1" lang="en-US" altLang="zh-CN" dirty="0"/>
            </a:p>
          </p:txBody>
        </p:sp>
        <p:sp>
          <p:nvSpPr>
            <p:cNvPr id="277529" name="Text Box 25"/>
            <p:cNvSpPr txBox="1">
              <a:spLocks noChangeArrowheads="1"/>
            </p:cNvSpPr>
            <p:nvPr/>
          </p:nvSpPr>
          <p:spPr bwMode="auto">
            <a:xfrm>
              <a:off x="4654" y="918"/>
              <a:ext cx="15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dirty="0"/>
                <a:t>L</a:t>
              </a:r>
              <a:endParaRPr kumimoji="1" lang="en-US" altLang="zh-CN" dirty="0"/>
            </a:p>
          </p:txBody>
        </p:sp>
        <p:sp>
          <p:nvSpPr>
            <p:cNvPr id="277530" name="Text Box 26"/>
            <p:cNvSpPr txBox="1">
              <a:spLocks noChangeArrowheads="1"/>
            </p:cNvSpPr>
            <p:nvPr/>
          </p:nvSpPr>
          <p:spPr bwMode="auto">
            <a:xfrm>
              <a:off x="3780" y="891"/>
              <a:ext cx="1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i="1" dirty="0" err="1">
                  <a:latin typeface="Times New Roman" panose="02020603050405020304" pitchFamily="18" charset="0"/>
                  <a:ea typeface="宋体" panose="02010600030101010101" pitchFamily="2" charset="-122"/>
                </a:rPr>
                <a:t>i</a:t>
              </a:r>
              <a:endParaRPr kumimoji="1" lang="en-US" altLang="zh-CN" sz="2800" i="1" dirty="0">
                <a:latin typeface="Times New Roman" panose="02020603050405020304" pitchFamily="18" charset="0"/>
                <a:ea typeface="宋体" panose="02010600030101010101" pitchFamily="2" charset="-122"/>
              </a:endParaRPr>
            </a:p>
          </p:txBody>
        </p:sp>
        <p:sp>
          <p:nvSpPr>
            <p:cNvPr id="277531" name="Line 27"/>
            <p:cNvSpPr>
              <a:spLocks noChangeShapeType="1"/>
            </p:cNvSpPr>
            <p:nvPr/>
          </p:nvSpPr>
          <p:spPr bwMode="auto">
            <a:xfrm>
              <a:off x="3515" y="890"/>
              <a:ext cx="1043"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32" name="Line 28"/>
            <p:cNvSpPr>
              <a:spLocks noChangeShapeType="1"/>
            </p:cNvSpPr>
            <p:nvPr/>
          </p:nvSpPr>
          <p:spPr bwMode="auto">
            <a:xfrm>
              <a:off x="4921" y="890"/>
              <a:ext cx="363"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33" name="Rectangle 29"/>
            <p:cNvSpPr>
              <a:spLocks noChangeArrowheads="1"/>
            </p:cNvSpPr>
            <p:nvPr/>
          </p:nvSpPr>
          <p:spPr bwMode="auto">
            <a:xfrm rot="5400000">
              <a:off x="4150" y="754"/>
              <a:ext cx="91" cy="272"/>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77534" name="Object 30"/>
          <p:cNvGraphicFramePr>
            <a:graphicFrameLocks noChangeAspect="1"/>
          </p:cNvGraphicFramePr>
          <p:nvPr/>
        </p:nvGraphicFramePr>
        <p:xfrm>
          <a:off x="622300" y="2492375"/>
          <a:ext cx="4319588" cy="1041400"/>
        </p:xfrm>
        <a:graphic>
          <a:graphicData uri="http://schemas.openxmlformats.org/presentationml/2006/ole">
            <mc:AlternateContent xmlns:mc="http://schemas.openxmlformats.org/markup-compatibility/2006">
              <mc:Choice xmlns:v="urn:schemas-microsoft-com:vml" Requires="v">
                <p:oleObj spid="_x0000_s9217" name="Equation" r:id="rId1" imgW="2324100" imgH="558800" progId="">
                  <p:embed/>
                </p:oleObj>
              </mc:Choice>
              <mc:Fallback>
                <p:oleObj name="Equation" r:id="rId1" imgW="2324100" imgH="558800" progId="">
                  <p:embed/>
                  <p:pic>
                    <p:nvPicPr>
                      <p:cNvPr id="0" name="图片 9216"/>
                      <p:cNvPicPr>
                        <a:picLocks noChangeAspect="1"/>
                      </p:cNvPicPr>
                      <p:nvPr/>
                    </p:nvPicPr>
                    <p:blipFill>
                      <a:blip r:embed="rId2"/>
                      <a:stretch>
                        <a:fillRect/>
                      </a:stretch>
                    </p:blipFill>
                    <p:spPr>
                      <a:xfrm>
                        <a:off x="622300" y="2492375"/>
                        <a:ext cx="4319588" cy="1041400"/>
                      </a:xfrm>
                      <a:prstGeom prst="rect">
                        <a:avLst/>
                      </a:prstGeom>
                      <a:solidFill>
                        <a:srgbClr val="7030A0"/>
                      </a:solidFill>
                      <a:ln w="9525">
                        <a:noFill/>
                      </a:ln>
                    </p:spPr>
                  </p:pic>
                </p:oleObj>
              </mc:Fallback>
            </mc:AlternateContent>
          </a:graphicData>
        </a:graphic>
      </p:graphicFrame>
      <p:grpSp>
        <p:nvGrpSpPr>
          <p:cNvPr id="277535" name="Group 31"/>
          <p:cNvGrpSpPr/>
          <p:nvPr/>
        </p:nvGrpSpPr>
        <p:grpSpPr bwMode="auto">
          <a:xfrm>
            <a:off x="1928815" y="4640263"/>
            <a:ext cx="4352925" cy="1116012"/>
            <a:chOff x="2814" y="156"/>
            <a:chExt cx="2742" cy="703"/>
          </a:xfrm>
        </p:grpSpPr>
        <p:graphicFrame>
          <p:nvGraphicFramePr>
            <p:cNvPr id="277536" name="Object 32"/>
            <p:cNvGraphicFramePr>
              <a:graphicFrameLocks noChangeAspect="1"/>
            </p:cNvGraphicFramePr>
            <p:nvPr/>
          </p:nvGraphicFramePr>
          <p:xfrm>
            <a:off x="2830" y="156"/>
            <a:ext cx="1777" cy="330"/>
          </p:xfrm>
          <a:graphic>
            <a:graphicData uri="http://schemas.openxmlformats.org/presentationml/2006/ole">
              <mc:AlternateContent xmlns:mc="http://schemas.openxmlformats.org/markup-compatibility/2006">
                <mc:Choice xmlns:v="urn:schemas-microsoft-com:vml" Requires="v">
                  <p:oleObj spid="_x0000_s9279" name="Equation" r:id="rId3" imgW="1816100" imgH="342900" progId="">
                    <p:embed/>
                  </p:oleObj>
                </mc:Choice>
                <mc:Fallback>
                  <p:oleObj name="Equation" r:id="rId3" imgW="1816100" imgH="342900" progId="">
                    <p:embed/>
                    <p:pic>
                      <p:nvPicPr>
                        <p:cNvPr id="0" name="图片 9278"/>
                        <p:cNvPicPr>
                          <a:picLocks noChangeAspect="1"/>
                        </p:cNvPicPr>
                        <p:nvPr/>
                      </p:nvPicPr>
                      <p:blipFill>
                        <a:blip r:embed="rId4"/>
                        <a:stretch>
                          <a:fillRect/>
                        </a:stretch>
                      </p:blipFill>
                      <p:spPr>
                        <a:xfrm>
                          <a:off x="2830" y="156"/>
                          <a:ext cx="1777" cy="330"/>
                        </a:xfrm>
                        <a:prstGeom prst="rect">
                          <a:avLst/>
                        </a:prstGeom>
                        <a:solidFill>
                          <a:srgbClr val="7030A0">
                            <a:alpha val="76077"/>
                          </a:srgbClr>
                        </a:solidFill>
                        <a:ln w="9525">
                          <a:noFill/>
                        </a:ln>
                      </p:spPr>
                    </p:pic>
                  </p:oleObj>
                </mc:Fallback>
              </mc:AlternateContent>
            </a:graphicData>
          </a:graphic>
        </p:graphicFrame>
        <p:graphicFrame>
          <p:nvGraphicFramePr>
            <p:cNvPr id="277537" name="Object 33"/>
            <p:cNvGraphicFramePr>
              <a:graphicFrameLocks noChangeAspect="1"/>
            </p:cNvGraphicFramePr>
            <p:nvPr/>
          </p:nvGraphicFramePr>
          <p:xfrm>
            <a:off x="2814" y="519"/>
            <a:ext cx="1900" cy="340"/>
          </p:xfrm>
          <a:graphic>
            <a:graphicData uri="http://schemas.openxmlformats.org/presentationml/2006/ole">
              <mc:AlternateContent xmlns:mc="http://schemas.openxmlformats.org/markup-compatibility/2006">
                <mc:Choice xmlns:v="urn:schemas-microsoft-com:vml" Requires="v">
                  <p:oleObj spid="_x0000_s9280" name="Equation" r:id="rId5" imgW="1879600" imgH="342900" progId="">
                    <p:embed/>
                  </p:oleObj>
                </mc:Choice>
                <mc:Fallback>
                  <p:oleObj name="Equation" r:id="rId5" imgW="1879600" imgH="342900" progId="">
                    <p:embed/>
                    <p:pic>
                      <p:nvPicPr>
                        <p:cNvPr id="0" name="图片 9279"/>
                        <p:cNvPicPr>
                          <a:picLocks noChangeAspect="1"/>
                        </p:cNvPicPr>
                        <p:nvPr/>
                      </p:nvPicPr>
                      <p:blipFill>
                        <a:blip r:embed="rId6"/>
                        <a:stretch>
                          <a:fillRect/>
                        </a:stretch>
                      </p:blipFill>
                      <p:spPr>
                        <a:xfrm>
                          <a:off x="2814" y="519"/>
                          <a:ext cx="1900" cy="340"/>
                        </a:xfrm>
                        <a:prstGeom prst="rect">
                          <a:avLst/>
                        </a:prstGeom>
                        <a:solidFill>
                          <a:srgbClr val="7030A0">
                            <a:alpha val="76077"/>
                          </a:srgbClr>
                        </a:solidFill>
                        <a:ln w="9525">
                          <a:noFill/>
                        </a:ln>
                      </p:spPr>
                    </p:pic>
                  </p:oleObj>
                </mc:Fallback>
              </mc:AlternateContent>
            </a:graphicData>
          </a:graphic>
        </p:graphicFrame>
        <p:sp>
          <p:nvSpPr>
            <p:cNvPr id="277538" name="Line 34"/>
            <p:cNvSpPr>
              <a:spLocks noChangeShapeType="1"/>
            </p:cNvSpPr>
            <p:nvPr/>
          </p:nvSpPr>
          <p:spPr bwMode="auto">
            <a:xfrm>
              <a:off x="4740" y="300"/>
              <a:ext cx="453" cy="136"/>
            </a:xfrm>
            <a:prstGeom prst="line">
              <a:avLst/>
            </a:prstGeom>
            <a:noFill/>
            <a:ln w="38100">
              <a:solidFill>
                <a:srgbClr val="FFFF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39" name="Line 35"/>
            <p:cNvSpPr>
              <a:spLocks noChangeShapeType="1"/>
            </p:cNvSpPr>
            <p:nvPr/>
          </p:nvSpPr>
          <p:spPr bwMode="auto">
            <a:xfrm flipV="1">
              <a:off x="4740" y="436"/>
              <a:ext cx="453" cy="273"/>
            </a:xfrm>
            <a:prstGeom prst="line">
              <a:avLst/>
            </a:prstGeom>
            <a:noFill/>
            <a:ln w="38100">
              <a:solidFill>
                <a:srgbClr val="FFFF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40" name="Line 36"/>
            <p:cNvSpPr>
              <a:spLocks noChangeShapeType="1"/>
            </p:cNvSpPr>
            <p:nvPr/>
          </p:nvSpPr>
          <p:spPr bwMode="auto">
            <a:xfrm>
              <a:off x="5239" y="436"/>
              <a:ext cx="317" cy="0"/>
            </a:xfrm>
            <a:prstGeom prst="line">
              <a:avLst/>
            </a:prstGeom>
            <a:noFill/>
            <a:ln w="571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41" name="Line 37"/>
            <p:cNvSpPr>
              <a:spLocks noChangeShapeType="1"/>
            </p:cNvSpPr>
            <p:nvPr/>
          </p:nvSpPr>
          <p:spPr bwMode="auto">
            <a:xfrm>
              <a:off x="5375" y="300"/>
              <a:ext cx="0" cy="272"/>
            </a:xfrm>
            <a:prstGeom prst="line">
              <a:avLst/>
            </a:prstGeom>
            <a:noFill/>
            <a:ln w="571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9"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77506"/>
                                        </p:tgtEl>
                                        <p:attrNameLst>
                                          <p:attrName>style.visibility</p:attrName>
                                        </p:attrNameLst>
                                      </p:cBhvr>
                                      <p:to>
                                        <p:strVal val="visible"/>
                                      </p:to>
                                    </p:set>
                                    <p:anim calcmode="lin" valueType="num">
                                      <p:cBhvr additive="base">
                                        <p:cTn id="7" dur="500" fill="hold"/>
                                        <p:tgtEl>
                                          <p:spTgt spid="277506"/>
                                        </p:tgtEl>
                                        <p:attrNameLst>
                                          <p:attrName>ppt_x</p:attrName>
                                        </p:attrNameLst>
                                      </p:cBhvr>
                                      <p:tavLst>
                                        <p:tav tm="0">
                                          <p:val>
                                            <p:strVal val="0-#ppt_w/2"/>
                                          </p:val>
                                        </p:tav>
                                        <p:tav tm="100000">
                                          <p:val>
                                            <p:strVal val="#ppt_x"/>
                                          </p:val>
                                        </p:tav>
                                      </p:tavLst>
                                    </p:anim>
                                    <p:anim calcmode="lin" valueType="num">
                                      <p:cBhvr additive="base">
                                        <p:cTn id="8" dur="500" fill="hold"/>
                                        <p:tgtEl>
                                          <p:spTgt spid="27750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7507"/>
                                        </p:tgtEl>
                                        <p:attrNameLst>
                                          <p:attrName>style.visibility</p:attrName>
                                        </p:attrNameLst>
                                      </p:cBhvr>
                                      <p:to>
                                        <p:strVal val="visible"/>
                                      </p:to>
                                    </p:set>
                                    <p:anim calcmode="lin" valueType="num">
                                      <p:cBhvr additive="base">
                                        <p:cTn id="13" dur="500" fill="hold"/>
                                        <p:tgtEl>
                                          <p:spTgt spid="277507"/>
                                        </p:tgtEl>
                                        <p:attrNameLst>
                                          <p:attrName>ppt_x</p:attrName>
                                        </p:attrNameLst>
                                      </p:cBhvr>
                                      <p:tavLst>
                                        <p:tav tm="0">
                                          <p:val>
                                            <p:strVal val="0-#ppt_w/2"/>
                                          </p:val>
                                        </p:tav>
                                        <p:tav tm="100000">
                                          <p:val>
                                            <p:strVal val="#ppt_x"/>
                                          </p:val>
                                        </p:tav>
                                      </p:tavLst>
                                    </p:anim>
                                    <p:anim calcmode="lin" valueType="num">
                                      <p:cBhvr additive="base">
                                        <p:cTn id="14" dur="500" fill="hold"/>
                                        <p:tgtEl>
                                          <p:spTgt spid="27750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77508"/>
                                        </p:tgtEl>
                                        <p:attrNameLst>
                                          <p:attrName>style.visibility</p:attrName>
                                        </p:attrNameLst>
                                      </p:cBhvr>
                                      <p:to>
                                        <p:strVal val="visible"/>
                                      </p:to>
                                    </p:set>
                                    <p:animEffect transition="in" filter="wipe(left)">
                                      <p:cBhvr>
                                        <p:cTn id="19" dur="2000"/>
                                        <p:tgtEl>
                                          <p:spTgt spid="27750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277510"/>
                                        </p:tgtEl>
                                        <p:attrNameLst>
                                          <p:attrName>style.visibility</p:attrName>
                                        </p:attrNameLst>
                                      </p:cBhvr>
                                      <p:to>
                                        <p:strVal val="visible"/>
                                      </p:to>
                                    </p:set>
                                    <p:anim calcmode="lin" valueType="num">
                                      <p:cBhvr additive="base">
                                        <p:cTn id="24" dur="500" fill="hold"/>
                                        <p:tgtEl>
                                          <p:spTgt spid="277510"/>
                                        </p:tgtEl>
                                        <p:attrNameLst>
                                          <p:attrName>ppt_x</p:attrName>
                                        </p:attrNameLst>
                                      </p:cBhvr>
                                      <p:tavLst>
                                        <p:tav tm="0">
                                          <p:val>
                                            <p:strVal val="1+#ppt_w/2"/>
                                          </p:val>
                                        </p:tav>
                                        <p:tav tm="100000">
                                          <p:val>
                                            <p:strVal val="#ppt_x"/>
                                          </p:val>
                                        </p:tav>
                                      </p:tavLst>
                                    </p:anim>
                                    <p:anim calcmode="lin" valueType="num">
                                      <p:cBhvr additive="base">
                                        <p:cTn id="25" dur="500" fill="hold"/>
                                        <p:tgtEl>
                                          <p:spTgt spid="27751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77534"/>
                                        </p:tgtEl>
                                        <p:attrNameLst>
                                          <p:attrName>style.visibility</p:attrName>
                                        </p:attrNameLst>
                                      </p:cBhvr>
                                      <p:to>
                                        <p:strVal val="visible"/>
                                      </p:to>
                                    </p:set>
                                    <p:animEffect transition="in" filter="wipe(left)">
                                      <p:cBhvr>
                                        <p:cTn id="30" dur="2000"/>
                                        <p:tgtEl>
                                          <p:spTgt spid="27753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77509"/>
                                        </p:tgtEl>
                                        <p:attrNameLst>
                                          <p:attrName>style.visibility</p:attrName>
                                        </p:attrNameLst>
                                      </p:cBhvr>
                                      <p:to>
                                        <p:strVal val="visible"/>
                                      </p:to>
                                    </p:set>
                                    <p:animEffect transition="in" filter="wipe(left)">
                                      <p:cBhvr>
                                        <p:cTn id="35" dur="2000"/>
                                        <p:tgtEl>
                                          <p:spTgt spid="27750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77535"/>
                                        </p:tgtEl>
                                        <p:attrNameLst>
                                          <p:attrName>style.visibility</p:attrName>
                                        </p:attrNameLst>
                                      </p:cBhvr>
                                      <p:to>
                                        <p:strVal val="visible"/>
                                      </p:to>
                                    </p:set>
                                    <p:animEffect transition="in" filter="wipe(up)">
                                      <p:cBhvr>
                                        <p:cTn id="40" dur="2000"/>
                                        <p:tgtEl>
                                          <p:spTgt spid="277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p:bldP spid="277507" grpId="0" animBg="1" autoUpdateAnimBg="0"/>
      <p:bldP spid="277508" grpId="0" autoUpdateAnimBg="0"/>
      <p:bldP spid="27750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3"/>
          <p:cNvSpPr>
            <a:spLocks noGrp="1"/>
          </p:cNvSpPr>
          <p:nvPr>
            <p:ph type="sldNum" sz="quarter" idx="12"/>
          </p:nvPr>
        </p:nvSpPr>
        <p:spPr/>
        <p:txBody>
          <a:bodyPr/>
          <a:lstStyle/>
          <a:p>
            <a:fld id="{FA71C0B5-EDFF-4B68-987C-32B279716064}" type="slidenum">
              <a:rPr lang="en-US" altLang="zh-CN"/>
            </a:fld>
            <a:endParaRPr lang="en-US" altLang="zh-CN"/>
          </a:p>
        </p:txBody>
      </p:sp>
      <p:sp>
        <p:nvSpPr>
          <p:cNvPr id="336898" name="Rectangle 2"/>
          <p:cNvSpPr>
            <a:spLocks noChangeArrowheads="1"/>
          </p:cNvSpPr>
          <p:nvPr/>
        </p:nvSpPr>
        <p:spPr bwMode="auto">
          <a:xfrm>
            <a:off x="684213" y="750888"/>
            <a:ext cx="7848600" cy="3744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b="1">
              <a:ea typeface="仿宋_GB2312" pitchFamily="49" charset="-122"/>
            </a:endParaRPr>
          </a:p>
        </p:txBody>
      </p:sp>
      <p:sp>
        <p:nvSpPr>
          <p:cNvPr id="336899" name="Text Box 3"/>
          <p:cNvSpPr txBox="1">
            <a:spLocks noChangeArrowheads="1"/>
          </p:cNvSpPr>
          <p:nvPr/>
        </p:nvSpPr>
        <p:spPr bwMode="auto">
          <a:xfrm>
            <a:off x="2987675" y="1470025"/>
            <a:ext cx="5540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en-US" altLang="zh-CN" sz="2800" b="1" i="1">
                <a:solidFill>
                  <a:schemeClr val="bg1"/>
                </a:solidFill>
                <a:latin typeface="Times New Roman" panose="02020603050405020304" pitchFamily="18" charset="0"/>
              </a:rPr>
              <a:t>i</a:t>
            </a:r>
            <a:r>
              <a:rPr kumimoji="1" lang="en-US" altLang="zh-CN" sz="2800" b="1" baseline="-25000">
                <a:solidFill>
                  <a:schemeClr val="bg1"/>
                </a:solidFill>
                <a:latin typeface="Times New Roman" panose="02020603050405020304" pitchFamily="18" charset="0"/>
              </a:rPr>
              <a:t>1</a:t>
            </a:r>
            <a:endParaRPr kumimoji="1" lang="en-US" altLang="zh-CN" sz="2800" b="1" i="1">
              <a:solidFill>
                <a:schemeClr val="bg1"/>
              </a:solidFill>
              <a:latin typeface="Times New Roman" panose="02020603050405020304" pitchFamily="18" charset="0"/>
            </a:endParaRPr>
          </a:p>
        </p:txBody>
      </p:sp>
      <p:grpSp>
        <p:nvGrpSpPr>
          <p:cNvPr id="336900" name="Group 4"/>
          <p:cNvGrpSpPr/>
          <p:nvPr/>
        </p:nvGrpSpPr>
        <p:grpSpPr bwMode="auto">
          <a:xfrm>
            <a:off x="2987675" y="2551113"/>
            <a:ext cx="4022725" cy="519112"/>
            <a:chOff x="2054" y="1335"/>
            <a:chExt cx="2534" cy="327"/>
          </a:xfrm>
        </p:grpSpPr>
        <p:sp>
          <p:nvSpPr>
            <p:cNvPr id="336901" name="Text Box 5"/>
            <p:cNvSpPr txBox="1">
              <a:spLocks noChangeArrowheads="1"/>
            </p:cNvSpPr>
            <p:nvPr/>
          </p:nvSpPr>
          <p:spPr bwMode="auto">
            <a:xfrm>
              <a:off x="2054" y="1335"/>
              <a:ext cx="27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800" b="1" i="1">
                  <a:solidFill>
                    <a:schemeClr val="bg1"/>
                  </a:solidFill>
                  <a:latin typeface="Times New Roman" panose="02020603050405020304" pitchFamily="18" charset="0"/>
                </a:rPr>
                <a:t>I</a:t>
              </a:r>
              <a:r>
                <a:rPr kumimoji="1" lang="en-US" altLang="zh-CN" sz="2800" b="1" baseline="-25000">
                  <a:solidFill>
                    <a:schemeClr val="bg1"/>
                  </a:solidFill>
                  <a:latin typeface="Times New Roman" panose="02020603050405020304" pitchFamily="18" charset="0"/>
                </a:rPr>
                <a:t>1</a:t>
              </a:r>
              <a:endParaRPr kumimoji="1" lang="en-US" altLang="zh-CN" sz="2800" b="1">
                <a:solidFill>
                  <a:schemeClr val="bg1"/>
                </a:solidFill>
                <a:latin typeface="Times New Roman" panose="02020603050405020304" pitchFamily="18" charset="0"/>
              </a:endParaRPr>
            </a:p>
          </p:txBody>
        </p:sp>
        <p:sp>
          <p:nvSpPr>
            <p:cNvPr id="336902" name="Text Box 6"/>
            <p:cNvSpPr txBox="1">
              <a:spLocks noChangeArrowheads="1"/>
            </p:cNvSpPr>
            <p:nvPr/>
          </p:nvSpPr>
          <p:spPr bwMode="auto">
            <a:xfrm>
              <a:off x="2976" y="1335"/>
              <a:ext cx="27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800" b="1" i="1">
                  <a:solidFill>
                    <a:schemeClr val="bg1"/>
                  </a:solidFill>
                  <a:latin typeface="Times New Roman" panose="02020603050405020304" pitchFamily="18" charset="0"/>
                </a:rPr>
                <a:t>I</a:t>
              </a:r>
              <a:r>
                <a:rPr kumimoji="1" lang="en-US" altLang="zh-CN" sz="2800" b="1" baseline="-25000">
                  <a:solidFill>
                    <a:schemeClr val="bg1"/>
                  </a:solidFill>
                  <a:latin typeface="Times New Roman" panose="02020603050405020304" pitchFamily="18" charset="0"/>
                </a:rPr>
                <a:t>2</a:t>
              </a:r>
              <a:endParaRPr kumimoji="1" lang="en-US" altLang="zh-CN" sz="2800" b="1">
                <a:solidFill>
                  <a:schemeClr val="bg1"/>
                </a:solidFill>
                <a:latin typeface="Times New Roman" panose="02020603050405020304" pitchFamily="18" charset="0"/>
              </a:endParaRPr>
            </a:p>
          </p:txBody>
        </p:sp>
        <p:sp>
          <p:nvSpPr>
            <p:cNvPr id="336903" name="Text Box 7"/>
            <p:cNvSpPr txBox="1">
              <a:spLocks noChangeArrowheads="1"/>
            </p:cNvSpPr>
            <p:nvPr/>
          </p:nvSpPr>
          <p:spPr bwMode="auto">
            <a:xfrm>
              <a:off x="4309" y="1335"/>
              <a:ext cx="27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800" b="1" i="1">
                  <a:solidFill>
                    <a:schemeClr val="bg1"/>
                  </a:solidFill>
                  <a:latin typeface="Times New Roman" panose="02020603050405020304" pitchFamily="18" charset="0"/>
                </a:rPr>
                <a:t>I</a:t>
              </a:r>
              <a:r>
                <a:rPr kumimoji="1" lang="en-US" altLang="zh-CN" sz="2800" b="1" baseline="-25000">
                  <a:solidFill>
                    <a:schemeClr val="bg1"/>
                  </a:solidFill>
                  <a:latin typeface="Times New Roman" panose="02020603050405020304" pitchFamily="18" charset="0"/>
                </a:rPr>
                <a:t>3</a:t>
              </a:r>
              <a:endParaRPr kumimoji="1" lang="en-US" altLang="zh-CN" sz="2800" b="1">
                <a:solidFill>
                  <a:schemeClr val="bg1"/>
                </a:solidFill>
                <a:latin typeface="Times New Roman" panose="02020603050405020304" pitchFamily="18" charset="0"/>
              </a:endParaRPr>
            </a:p>
          </p:txBody>
        </p:sp>
      </p:grpSp>
      <p:grpSp>
        <p:nvGrpSpPr>
          <p:cNvPr id="336904" name="Group 8"/>
          <p:cNvGrpSpPr/>
          <p:nvPr/>
        </p:nvGrpSpPr>
        <p:grpSpPr bwMode="auto">
          <a:xfrm>
            <a:off x="2916238" y="1830388"/>
            <a:ext cx="4008437" cy="519112"/>
            <a:chOff x="2078" y="1072"/>
            <a:chExt cx="2525" cy="327"/>
          </a:xfrm>
        </p:grpSpPr>
        <p:sp>
          <p:nvSpPr>
            <p:cNvPr id="336905" name="Text Box 9"/>
            <p:cNvSpPr txBox="1">
              <a:spLocks noChangeArrowheads="1"/>
            </p:cNvSpPr>
            <p:nvPr/>
          </p:nvSpPr>
          <p:spPr bwMode="auto">
            <a:xfrm>
              <a:off x="2078" y="1072"/>
              <a:ext cx="27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800" b="1" i="1">
                  <a:solidFill>
                    <a:schemeClr val="bg1"/>
                  </a:solidFill>
                  <a:latin typeface="Symbol" panose="05050102010706020507" pitchFamily="18" charset="2"/>
                </a:rPr>
                <a:t>w</a:t>
              </a:r>
              <a:endParaRPr kumimoji="1" lang="en-US" altLang="zh-CN" sz="2800" b="1">
                <a:solidFill>
                  <a:schemeClr val="bg1"/>
                </a:solidFill>
                <a:latin typeface="Times New Roman" panose="02020603050405020304" pitchFamily="18" charset="0"/>
              </a:endParaRPr>
            </a:p>
          </p:txBody>
        </p:sp>
        <p:sp>
          <p:nvSpPr>
            <p:cNvPr id="336906" name="Text Box 10"/>
            <p:cNvSpPr txBox="1">
              <a:spLocks noChangeArrowheads="1"/>
            </p:cNvSpPr>
            <p:nvPr/>
          </p:nvSpPr>
          <p:spPr bwMode="auto">
            <a:xfrm>
              <a:off x="3000" y="1072"/>
              <a:ext cx="27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800" b="1" i="1">
                  <a:solidFill>
                    <a:schemeClr val="bg1"/>
                  </a:solidFill>
                  <a:latin typeface="Symbol" panose="05050102010706020507" pitchFamily="18" charset="2"/>
                </a:rPr>
                <a:t>w</a:t>
              </a:r>
              <a:endParaRPr kumimoji="1" lang="en-US" altLang="zh-CN" sz="2800" b="1">
                <a:solidFill>
                  <a:schemeClr val="bg1"/>
                </a:solidFill>
                <a:latin typeface="Times New Roman" panose="02020603050405020304" pitchFamily="18" charset="0"/>
              </a:endParaRPr>
            </a:p>
          </p:txBody>
        </p:sp>
        <p:sp>
          <p:nvSpPr>
            <p:cNvPr id="336907" name="Text Box 11"/>
            <p:cNvSpPr txBox="1">
              <a:spLocks noChangeArrowheads="1"/>
            </p:cNvSpPr>
            <p:nvPr/>
          </p:nvSpPr>
          <p:spPr bwMode="auto">
            <a:xfrm>
              <a:off x="4333" y="1072"/>
              <a:ext cx="27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800" b="1" i="1">
                  <a:solidFill>
                    <a:schemeClr val="bg1"/>
                  </a:solidFill>
                  <a:latin typeface="Symbol" panose="05050102010706020507" pitchFamily="18" charset="2"/>
                </a:rPr>
                <a:t>w</a:t>
              </a:r>
              <a:endParaRPr kumimoji="1" lang="en-US" altLang="zh-CN" sz="2800" b="1" i="1">
                <a:solidFill>
                  <a:schemeClr val="bg1"/>
                </a:solidFill>
                <a:latin typeface="Times New Roman" panose="02020603050405020304" pitchFamily="18" charset="0"/>
              </a:endParaRPr>
            </a:p>
          </p:txBody>
        </p:sp>
      </p:grpSp>
      <p:sp>
        <p:nvSpPr>
          <p:cNvPr id="336908" name="Text Box 12"/>
          <p:cNvSpPr txBox="1">
            <a:spLocks noChangeArrowheads="1"/>
          </p:cNvSpPr>
          <p:nvPr/>
        </p:nvSpPr>
        <p:spPr bwMode="auto">
          <a:xfrm>
            <a:off x="5867400" y="1470025"/>
            <a:ext cx="1455738"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800" b="1" i="1">
                <a:solidFill>
                  <a:schemeClr val="bg1"/>
                </a:solidFill>
                <a:latin typeface="Times New Roman" panose="02020603050405020304" pitchFamily="18" charset="0"/>
              </a:rPr>
              <a:t>i</a:t>
            </a:r>
            <a:r>
              <a:rPr kumimoji="1" lang="en-US" altLang="zh-CN" sz="2800" b="1" baseline="-25000">
                <a:solidFill>
                  <a:schemeClr val="bg1"/>
                </a:solidFill>
                <a:latin typeface="Times New Roman" panose="02020603050405020304" pitchFamily="18" charset="0"/>
              </a:rPr>
              <a:t>1</a:t>
            </a:r>
            <a:r>
              <a:rPr kumimoji="1" lang="en-US" altLang="zh-CN" sz="2800" b="1" i="1">
                <a:solidFill>
                  <a:schemeClr val="bg1"/>
                </a:solidFill>
                <a:latin typeface="Times New Roman" panose="02020603050405020304" pitchFamily="18" charset="0"/>
              </a:rPr>
              <a:t>+i</a:t>
            </a:r>
            <a:r>
              <a:rPr kumimoji="1" lang="en-US" altLang="zh-CN" sz="2800" b="1" baseline="-25000">
                <a:solidFill>
                  <a:schemeClr val="bg1"/>
                </a:solidFill>
                <a:latin typeface="Times New Roman" panose="02020603050405020304" pitchFamily="18" charset="0"/>
              </a:rPr>
              <a:t>2 </a:t>
            </a:r>
            <a:r>
              <a:rPr kumimoji="1" lang="en-US" altLang="zh-CN" sz="2800" b="1">
                <a:solidFill>
                  <a:schemeClr val="bg1"/>
                </a:solidFill>
                <a:latin typeface="Times New Roman" panose="02020603050405020304" pitchFamily="18" charset="0"/>
                <a:sym typeface="Symbol" panose="05050102010706020507" pitchFamily="18" charset="2"/>
              </a:rPr>
              <a:t></a:t>
            </a:r>
            <a:r>
              <a:rPr kumimoji="1" lang="en-US" altLang="zh-CN" sz="2800" b="1" i="1">
                <a:solidFill>
                  <a:schemeClr val="bg1"/>
                </a:solidFill>
                <a:latin typeface="Times New Roman" panose="02020603050405020304" pitchFamily="18" charset="0"/>
              </a:rPr>
              <a:t>i</a:t>
            </a:r>
            <a:r>
              <a:rPr kumimoji="1" lang="en-US" altLang="zh-CN" sz="2800" b="1" baseline="-25000">
                <a:solidFill>
                  <a:schemeClr val="bg1"/>
                </a:solidFill>
                <a:latin typeface="Times New Roman" panose="02020603050405020304" pitchFamily="18" charset="0"/>
              </a:rPr>
              <a:t>3</a:t>
            </a:r>
            <a:endParaRPr kumimoji="1" lang="en-US" altLang="zh-CN" sz="2800" b="1">
              <a:solidFill>
                <a:schemeClr val="bg1"/>
              </a:solidFill>
              <a:latin typeface="Times New Roman" panose="02020603050405020304" pitchFamily="18" charset="0"/>
            </a:endParaRPr>
          </a:p>
        </p:txBody>
      </p:sp>
      <p:sp>
        <p:nvSpPr>
          <p:cNvPr id="336909" name="Text Box 13"/>
          <p:cNvSpPr txBox="1">
            <a:spLocks noChangeArrowheads="1"/>
          </p:cNvSpPr>
          <p:nvPr/>
        </p:nvSpPr>
        <p:spPr bwMode="auto">
          <a:xfrm>
            <a:off x="4572000" y="1470025"/>
            <a:ext cx="4032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i="1">
                <a:solidFill>
                  <a:schemeClr val="bg1"/>
                </a:solidFill>
                <a:latin typeface="Times New Roman" panose="02020603050405020304" pitchFamily="18" charset="0"/>
              </a:rPr>
              <a:t>i</a:t>
            </a:r>
            <a:r>
              <a:rPr kumimoji="1" lang="en-US" altLang="zh-CN" sz="2800" b="1" baseline="-25000">
                <a:solidFill>
                  <a:schemeClr val="bg1"/>
                </a:solidFill>
                <a:latin typeface="Times New Roman" panose="02020603050405020304" pitchFamily="18" charset="0"/>
              </a:rPr>
              <a:t>2</a:t>
            </a:r>
            <a:endParaRPr kumimoji="1" lang="en-US" altLang="zh-CN" sz="2800" b="1" i="1">
              <a:solidFill>
                <a:schemeClr val="bg1"/>
              </a:solidFill>
              <a:latin typeface="Times New Roman" panose="02020603050405020304" pitchFamily="18" charset="0"/>
            </a:endParaRPr>
          </a:p>
        </p:txBody>
      </p:sp>
      <p:grpSp>
        <p:nvGrpSpPr>
          <p:cNvPr id="336910" name="Group 14"/>
          <p:cNvGrpSpPr/>
          <p:nvPr/>
        </p:nvGrpSpPr>
        <p:grpSpPr bwMode="auto">
          <a:xfrm>
            <a:off x="2843213" y="3198813"/>
            <a:ext cx="4227512" cy="519112"/>
            <a:chOff x="2030" y="1648"/>
            <a:chExt cx="2663" cy="327"/>
          </a:xfrm>
        </p:grpSpPr>
        <p:sp>
          <p:nvSpPr>
            <p:cNvPr id="336911" name="Text Box 15"/>
            <p:cNvSpPr txBox="1">
              <a:spLocks noChangeArrowheads="1"/>
            </p:cNvSpPr>
            <p:nvPr/>
          </p:nvSpPr>
          <p:spPr bwMode="auto">
            <a:xfrm>
              <a:off x="2030" y="1648"/>
              <a:ext cx="42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800" b="1" i="1">
                  <a:solidFill>
                    <a:schemeClr val="bg1"/>
                  </a:solidFill>
                  <a:latin typeface="Symbol" panose="05050102010706020507" pitchFamily="18" charset="2"/>
                  <a:sym typeface="Symbol" panose="05050102010706020507" pitchFamily="18" charset="2"/>
                </a:rPr>
                <a:t> </a:t>
              </a:r>
              <a:r>
                <a:rPr kumimoji="1" lang="en-US" altLang="zh-CN" sz="2800" b="1" baseline="-25000">
                  <a:solidFill>
                    <a:schemeClr val="bg1"/>
                  </a:solidFill>
                  <a:latin typeface="Times New Roman" panose="02020603050405020304" pitchFamily="18" charset="0"/>
                </a:rPr>
                <a:t>1</a:t>
              </a:r>
              <a:endParaRPr kumimoji="1" lang="en-US" altLang="zh-CN" sz="2800" b="1">
                <a:solidFill>
                  <a:schemeClr val="bg1"/>
                </a:solidFill>
                <a:latin typeface="Times New Roman" panose="02020603050405020304" pitchFamily="18" charset="0"/>
              </a:endParaRPr>
            </a:p>
          </p:txBody>
        </p:sp>
        <p:sp>
          <p:nvSpPr>
            <p:cNvPr id="336912" name="Text Box 16"/>
            <p:cNvSpPr txBox="1">
              <a:spLocks noChangeArrowheads="1"/>
            </p:cNvSpPr>
            <p:nvPr/>
          </p:nvSpPr>
          <p:spPr bwMode="auto">
            <a:xfrm>
              <a:off x="2952" y="1648"/>
              <a:ext cx="40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800" b="1" i="1">
                  <a:solidFill>
                    <a:schemeClr val="bg1"/>
                  </a:solidFill>
                  <a:latin typeface="Symbol" panose="05050102010706020507" pitchFamily="18" charset="2"/>
                  <a:sym typeface="Symbol" panose="05050102010706020507" pitchFamily="18" charset="2"/>
                </a:rPr>
                <a:t></a:t>
              </a:r>
              <a:r>
                <a:rPr kumimoji="1" lang="en-US" altLang="zh-CN" sz="2800" b="1" baseline="-25000">
                  <a:solidFill>
                    <a:schemeClr val="bg1"/>
                  </a:solidFill>
                  <a:latin typeface="Times New Roman" panose="02020603050405020304" pitchFamily="18" charset="0"/>
                </a:rPr>
                <a:t> 2</a:t>
              </a:r>
              <a:endParaRPr kumimoji="1" lang="en-US" altLang="zh-CN" sz="2800" b="1" baseline="-25000">
                <a:solidFill>
                  <a:schemeClr val="bg1"/>
                </a:solidFill>
                <a:latin typeface="Times New Roman" panose="02020603050405020304" pitchFamily="18" charset="0"/>
              </a:endParaRPr>
            </a:p>
          </p:txBody>
        </p:sp>
        <p:sp>
          <p:nvSpPr>
            <p:cNvPr id="336913" name="Text Box 17"/>
            <p:cNvSpPr txBox="1">
              <a:spLocks noChangeArrowheads="1"/>
            </p:cNvSpPr>
            <p:nvPr/>
          </p:nvSpPr>
          <p:spPr bwMode="auto">
            <a:xfrm>
              <a:off x="4285" y="1648"/>
              <a:ext cx="40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800" b="1" i="1">
                  <a:solidFill>
                    <a:schemeClr val="bg1"/>
                  </a:solidFill>
                  <a:latin typeface="Symbol" panose="05050102010706020507" pitchFamily="18" charset="2"/>
                  <a:sym typeface="Symbol" panose="05050102010706020507" pitchFamily="18" charset="2"/>
                </a:rPr>
                <a:t></a:t>
              </a:r>
              <a:r>
                <a:rPr kumimoji="1" lang="en-US" altLang="zh-CN" sz="2800" b="1" baseline="-25000">
                  <a:solidFill>
                    <a:schemeClr val="bg1"/>
                  </a:solidFill>
                  <a:latin typeface="Times New Roman" panose="02020603050405020304" pitchFamily="18" charset="0"/>
                </a:rPr>
                <a:t> 3</a:t>
              </a:r>
              <a:endParaRPr kumimoji="1" lang="en-US" altLang="zh-CN" sz="2800" b="1" baseline="-25000">
                <a:solidFill>
                  <a:schemeClr val="bg1"/>
                </a:solidFill>
                <a:latin typeface="Times New Roman" panose="02020603050405020304" pitchFamily="18" charset="0"/>
              </a:endParaRPr>
            </a:p>
          </p:txBody>
        </p:sp>
      </p:grpSp>
      <p:sp>
        <p:nvSpPr>
          <p:cNvPr id="336914" name="Text Box 18"/>
          <p:cNvSpPr txBox="1">
            <a:spLocks noChangeArrowheads="1"/>
          </p:cNvSpPr>
          <p:nvPr/>
        </p:nvSpPr>
        <p:spPr bwMode="auto">
          <a:xfrm>
            <a:off x="1187450" y="1903413"/>
            <a:ext cx="1612900" cy="180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zh-CN" altLang="en-US" sz="2800" b="1">
                <a:solidFill>
                  <a:schemeClr val="bg1"/>
                </a:solidFill>
                <a:latin typeface="Times New Roman" panose="02020603050405020304" pitchFamily="18" charset="0"/>
              </a:rPr>
              <a:t>角频率：</a:t>
            </a:r>
            <a:endParaRPr kumimoji="1" lang="zh-CN" altLang="en-US" sz="2800" b="1">
              <a:solidFill>
                <a:schemeClr val="bg1"/>
              </a:solidFill>
              <a:latin typeface="Times New Roman" panose="02020603050405020304" pitchFamily="18" charset="0"/>
            </a:endParaRPr>
          </a:p>
          <a:p>
            <a:pPr eaLnBrk="1" hangingPunct="1">
              <a:spcBef>
                <a:spcPct val="50000"/>
              </a:spcBef>
            </a:pPr>
            <a:r>
              <a:rPr kumimoji="1" lang="zh-CN" altLang="en-US" sz="2800" b="1">
                <a:solidFill>
                  <a:schemeClr val="bg1"/>
                </a:solidFill>
                <a:latin typeface="Times New Roman" panose="02020603050405020304" pitchFamily="18" charset="0"/>
              </a:rPr>
              <a:t>有效值：</a:t>
            </a:r>
            <a:endParaRPr kumimoji="1" lang="zh-CN" altLang="en-US" sz="2800" b="1">
              <a:solidFill>
                <a:schemeClr val="bg1"/>
              </a:solidFill>
              <a:latin typeface="Times New Roman" panose="02020603050405020304" pitchFamily="18" charset="0"/>
            </a:endParaRPr>
          </a:p>
          <a:p>
            <a:pPr eaLnBrk="1" hangingPunct="1">
              <a:spcBef>
                <a:spcPct val="50000"/>
              </a:spcBef>
            </a:pPr>
            <a:r>
              <a:rPr kumimoji="1" lang="zh-CN" altLang="en-US" sz="2800" b="1">
                <a:solidFill>
                  <a:schemeClr val="bg1"/>
                </a:solidFill>
                <a:latin typeface="Times New Roman" panose="02020603050405020304" pitchFamily="18" charset="0"/>
              </a:rPr>
              <a:t>初相位：</a:t>
            </a:r>
            <a:endParaRPr kumimoji="1" lang="zh-CN" altLang="en-US" sz="2800" b="1">
              <a:solidFill>
                <a:schemeClr val="bg1"/>
              </a:solidFill>
              <a:latin typeface="Times New Roman" panose="02020603050405020304" pitchFamily="18" charset="0"/>
            </a:endParaRPr>
          </a:p>
        </p:txBody>
      </p:sp>
      <p:sp>
        <p:nvSpPr>
          <p:cNvPr id="336915" name="Text Box 19"/>
          <p:cNvSpPr txBox="1">
            <a:spLocks noChangeArrowheads="1"/>
          </p:cNvSpPr>
          <p:nvPr/>
        </p:nvSpPr>
        <p:spPr bwMode="auto">
          <a:xfrm>
            <a:off x="468313" y="4437063"/>
            <a:ext cx="7924800" cy="978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indent="666750">
              <a:defRPr>
                <a:solidFill>
                  <a:schemeClr val="tx1"/>
                </a:solidFill>
                <a:latin typeface="Arial" panose="020B0604020202020204" pitchFamily="34" charset="0"/>
                <a:ea typeface="宋体" panose="02010600030101010101" pitchFamily="2" charset="-122"/>
              </a:defRPr>
            </a:lvl1pPr>
            <a:lvl2pPr marL="857250">
              <a:defRPr>
                <a:solidFill>
                  <a:schemeClr val="tx1"/>
                </a:solidFill>
                <a:latin typeface="Arial" panose="020B0604020202020204" pitchFamily="34" charset="0"/>
                <a:ea typeface="宋体" panose="02010600030101010101" pitchFamily="2" charset="-122"/>
              </a:defRPr>
            </a:lvl2pPr>
            <a:lvl3pPr marL="104775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kumimoji="1" lang="zh-CN" altLang="en-US" sz="2400" b="1" dirty="0">
                <a:latin typeface="华文楷体" panose="02010600040101010101" pitchFamily="2" charset="-122"/>
                <a:ea typeface="华文楷体" panose="02010600040101010101" pitchFamily="2" charset="-122"/>
              </a:rPr>
              <a:t>因同频的正弦量相加仍得到同频的正弦量，所以，只要确定初相位和有效值</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或最大值</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就行了。因此，</a:t>
            </a:r>
            <a:endParaRPr kumimoji="1" lang="zh-CN" altLang="en-US" sz="2400" b="1" dirty="0">
              <a:latin typeface="华文楷体" panose="02010600040101010101" pitchFamily="2" charset="-122"/>
              <a:ea typeface="华文楷体" panose="02010600040101010101" pitchFamily="2" charset="-122"/>
            </a:endParaRPr>
          </a:p>
        </p:txBody>
      </p:sp>
      <p:grpSp>
        <p:nvGrpSpPr>
          <p:cNvPr id="336916" name="Group 20"/>
          <p:cNvGrpSpPr/>
          <p:nvPr/>
        </p:nvGrpSpPr>
        <p:grpSpPr bwMode="auto">
          <a:xfrm>
            <a:off x="2743200" y="1336675"/>
            <a:ext cx="4238625" cy="2387600"/>
            <a:chOff x="1435" y="208"/>
            <a:chExt cx="2670" cy="1504"/>
          </a:xfrm>
        </p:grpSpPr>
        <p:sp>
          <p:nvSpPr>
            <p:cNvPr id="336917" name="Line 21"/>
            <p:cNvSpPr>
              <a:spLocks noChangeShapeType="1"/>
            </p:cNvSpPr>
            <p:nvPr/>
          </p:nvSpPr>
          <p:spPr bwMode="auto">
            <a:xfrm flipV="1">
              <a:off x="1968" y="313"/>
              <a:ext cx="0" cy="1399"/>
            </a:xfrm>
            <a:prstGeom prst="line">
              <a:avLst/>
            </a:prstGeom>
            <a:noFill/>
            <a:ln w="19050">
              <a:solidFill>
                <a:schemeClr val="tx1"/>
              </a:solidFill>
              <a:rou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918" name="Line 22"/>
            <p:cNvSpPr>
              <a:spLocks noChangeShapeType="1"/>
            </p:cNvSpPr>
            <p:nvPr/>
          </p:nvSpPr>
          <p:spPr bwMode="auto">
            <a:xfrm flipV="1">
              <a:off x="1435" y="1161"/>
              <a:ext cx="2553" cy="8"/>
            </a:xfrm>
            <a:prstGeom prst="line">
              <a:avLst/>
            </a:prstGeom>
            <a:noFill/>
            <a:ln w="19050">
              <a:solidFill>
                <a:schemeClr val="tx1"/>
              </a:solidFill>
              <a:rou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919" name="Text Box 23"/>
            <p:cNvSpPr txBox="1">
              <a:spLocks noChangeArrowheads="1"/>
            </p:cNvSpPr>
            <p:nvPr/>
          </p:nvSpPr>
          <p:spPr bwMode="auto">
            <a:xfrm>
              <a:off x="3717" y="1125"/>
              <a:ext cx="388" cy="32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latin typeface="Times New Roman" panose="02020603050405020304" pitchFamily="18" charset="0"/>
                  <a:sym typeface="Symbol" panose="05050102010706020507" pitchFamily="18" charset="2"/>
                </a:rPr>
                <a:t> </a:t>
              </a:r>
              <a:r>
                <a:rPr kumimoji="1" lang="en-US" altLang="zh-CN" sz="2800" b="1" i="1">
                  <a:latin typeface="Times New Roman" panose="02020603050405020304" pitchFamily="18" charset="0"/>
                </a:rPr>
                <a:t>t</a:t>
              </a:r>
              <a:endParaRPr kumimoji="1" lang="en-US" altLang="zh-CN" sz="2800" b="1" i="1">
                <a:latin typeface="Times New Roman" panose="02020603050405020304" pitchFamily="18" charset="0"/>
              </a:endParaRPr>
            </a:p>
          </p:txBody>
        </p:sp>
        <p:sp>
          <p:nvSpPr>
            <p:cNvPr id="336920" name="Freeform 24"/>
            <p:cNvSpPr/>
            <p:nvPr/>
          </p:nvSpPr>
          <p:spPr bwMode="auto">
            <a:xfrm>
              <a:off x="1611" y="684"/>
              <a:ext cx="2039" cy="963"/>
            </a:xfrm>
            <a:custGeom>
              <a:avLst/>
              <a:gdLst>
                <a:gd name="T0" fmla="*/ 0 w 2262"/>
                <a:gd name="T1" fmla="*/ 549 h 1091"/>
                <a:gd name="T2" fmla="*/ 96 w 2262"/>
                <a:gd name="T3" fmla="*/ 360 h 1091"/>
                <a:gd name="T4" fmla="*/ 183 w 2262"/>
                <a:gd name="T5" fmla="*/ 204 h 1091"/>
                <a:gd name="T6" fmla="*/ 294 w 2262"/>
                <a:gd name="T7" fmla="*/ 66 h 1091"/>
                <a:gd name="T8" fmla="*/ 420 w 2262"/>
                <a:gd name="T9" fmla="*/ 3 h 1091"/>
                <a:gd name="T10" fmla="*/ 576 w 2262"/>
                <a:gd name="T11" fmla="*/ 81 h 1091"/>
                <a:gd name="T12" fmla="*/ 732 w 2262"/>
                <a:gd name="T13" fmla="*/ 309 h 1091"/>
                <a:gd name="T14" fmla="*/ 849 w 2262"/>
                <a:gd name="T15" fmla="*/ 540 h 1091"/>
                <a:gd name="T16" fmla="*/ 981 w 2262"/>
                <a:gd name="T17" fmla="*/ 789 h 1091"/>
                <a:gd name="T18" fmla="*/ 1110 w 2262"/>
                <a:gd name="T19" fmla="*/ 990 h 1091"/>
                <a:gd name="T20" fmla="*/ 1290 w 2262"/>
                <a:gd name="T21" fmla="*/ 1083 h 1091"/>
                <a:gd name="T22" fmla="*/ 1482 w 2262"/>
                <a:gd name="T23" fmla="*/ 939 h 1091"/>
                <a:gd name="T24" fmla="*/ 1701 w 2262"/>
                <a:gd name="T25" fmla="*/ 555 h 1091"/>
                <a:gd name="T26" fmla="*/ 1803 w 2262"/>
                <a:gd name="T27" fmla="*/ 348 h 1091"/>
                <a:gd name="T28" fmla="*/ 1980 w 2262"/>
                <a:gd name="T29" fmla="*/ 84 h 1091"/>
                <a:gd name="T30" fmla="*/ 2127 w 2262"/>
                <a:gd name="T31" fmla="*/ 6 h 1091"/>
                <a:gd name="T32" fmla="*/ 2262 w 2262"/>
                <a:gd name="T33" fmla="*/ 66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62" h="1091">
                  <a:moveTo>
                    <a:pt x="0" y="549"/>
                  </a:moveTo>
                  <a:cubicBezTo>
                    <a:pt x="16" y="518"/>
                    <a:pt x="65" y="418"/>
                    <a:pt x="96" y="360"/>
                  </a:cubicBezTo>
                  <a:cubicBezTo>
                    <a:pt x="127" y="302"/>
                    <a:pt x="150" y="253"/>
                    <a:pt x="183" y="204"/>
                  </a:cubicBezTo>
                  <a:cubicBezTo>
                    <a:pt x="216" y="155"/>
                    <a:pt x="255" y="99"/>
                    <a:pt x="294" y="66"/>
                  </a:cubicBezTo>
                  <a:cubicBezTo>
                    <a:pt x="333" y="33"/>
                    <a:pt x="373" y="0"/>
                    <a:pt x="420" y="3"/>
                  </a:cubicBezTo>
                  <a:cubicBezTo>
                    <a:pt x="467" y="6"/>
                    <a:pt x="524" y="30"/>
                    <a:pt x="576" y="81"/>
                  </a:cubicBezTo>
                  <a:cubicBezTo>
                    <a:pt x="628" y="132"/>
                    <a:pt x="687" y="233"/>
                    <a:pt x="732" y="309"/>
                  </a:cubicBezTo>
                  <a:cubicBezTo>
                    <a:pt x="777" y="385"/>
                    <a:pt x="807" y="460"/>
                    <a:pt x="849" y="540"/>
                  </a:cubicBezTo>
                  <a:cubicBezTo>
                    <a:pt x="891" y="620"/>
                    <a:pt x="937" y="714"/>
                    <a:pt x="981" y="789"/>
                  </a:cubicBezTo>
                  <a:cubicBezTo>
                    <a:pt x="1025" y="864"/>
                    <a:pt x="1059" y="941"/>
                    <a:pt x="1110" y="990"/>
                  </a:cubicBezTo>
                  <a:cubicBezTo>
                    <a:pt x="1161" y="1039"/>
                    <a:pt x="1228" y="1091"/>
                    <a:pt x="1290" y="1083"/>
                  </a:cubicBezTo>
                  <a:cubicBezTo>
                    <a:pt x="1352" y="1075"/>
                    <a:pt x="1413" y="1027"/>
                    <a:pt x="1482" y="939"/>
                  </a:cubicBezTo>
                  <a:cubicBezTo>
                    <a:pt x="1551" y="851"/>
                    <a:pt x="1648" y="653"/>
                    <a:pt x="1701" y="555"/>
                  </a:cubicBezTo>
                  <a:cubicBezTo>
                    <a:pt x="1754" y="457"/>
                    <a:pt x="1757" y="426"/>
                    <a:pt x="1803" y="348"/>
                  </a:cubicBezTo>
                  <a:cubicBezTo>
                    <a:pt x="1849" y="270"/>
                    <a:pt x="1926" y="141"/>
                    <a:pt x="1980" y="84"/>
                  </a:cubicBezTo>
                  <a:cubicBezTo>
                    <a:pt x="2034" y="27"/>
                    <a:pt x="2080" y="9"/>
                    <a:pt x="2127" y="6"/>
                  </a:cubicBezTo>
                  <a:cubicBezTo>
                    <a:pt x="2174" y="3"/>
                    <a:pt x="2234" y="54"/>
                    <a:pt x="2262" y="66"/>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36921" name="Freeform 25"/>
            <p:cNvSpPr/>
            <p:nvPr/>
          </p:nvSpPr>
          <p:spPr bwMode="auto">
            <a:xfrm>
              <a:off x="1584" y="925"/>
              <a:ext cx="2039" cy="478"/>
            </a:xfrm>
            <a:custGeom>
              <a:avLst/>
              <a:gdLst>
                <a:gd name="T0" fmla="*/ 0 w 2262"/>
                <a:gd name="T1" fmla="*/ 540 h 541"/>
                <a:gd name="T2" fmla="*/ 186 w 2262"/>
                <a:gd name="T3" fmla="*/ 483 h 541"/>
                <a:gd name="T4" fmla="*/ 423 w 2262"/>
                <a:gd name="T5" fmla="*/ 270 h 541"/>
                <a:gd name="T6" fmla="*/ 654 w 2262"/>
                <a:gd name="T7" fmla="*/ 66 h 541"/>
                <a:gd name="T8" fmla="*/ 864 w 2262"/>
                <a:gd name="T9" fmla="*/ 3 h 541"/>
                <a:gd name="T10" fmla="*/ 1068 w 2262"/>
                <a:gd name="T11" fmla="*/ 84 h 541"/>
                <a:gd name="T12" fmla="*/ 1275 w 2262"/>
                <a:gd name="T13" fmla="*/ 273 h 541"/>
                <a:gd name="T14" fmla="*/ 1533 w 2262"/>
                <a:gd name="T15" fmla="*/ 495 h 541"/>
                <a:gd name="T16" fmla="*/ 1698 w 2262"/>
                <a:gd name="T17" fmla="*/ 540 h 541"/>
                <a:gd name="T18" fmla="*/ 1851 w 2262"/>
                <a:gd name="T19" fmla="*/ 498 h 541"/>
                <a:gd name="T20" fmla="*/ 2025 w 2262"/>
                <a:gd name="T21" fmla="*/ 366 h 541"/>
                <a:gd name="T22" fmla="*/ 2133 w 2262"/>
                <a:gd name="T23" fmla="*/ 261 h 541"/>
                <a:gd name="T24" fmla="*/ 2262 w 2262"/>
                <a:gd name="T25" fmla="*/ 1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2" h="541">
                  <a:moveTo>
                    <a:pt x="0" y="540"/>
                  </a:moveTo>
                  <a:cubicBezTo>
                    <a:pt x="31" y="531"/>
                    <a:pt x="115" y="528"/>
                    <a:pt x="186" y="483"/>
                  </a:cubicBezTo>
                  <a:cubicBezTo>
                    <a:pt x="257" y="438"/>
                    <a:pt x="345" y="339"/>
                    <a:pt x="423" y="270"/>
                  </a:cubicBezTo>
                  <a:cubicBezTo>
                    <a:pt x="501" y="201"/>
                    <a:pt x="581" y="110"/>
                    <a:pt x="654" y="66"/>
                  </a:cubicBezTo>
                  <a:cubicBezTo>
                    <a:pt x="727" y="22"/>
                    <a:pt x="795" y="0"/>
                    <a:pt x="864" y="3"/>
                  </a:cubicBezTo>
                  <a:cubicBezTo>
                    <a:pt x="933" y="6"/>
                    <a:pt x="1000" y="39"/>
                    <a:pt x="1068" y="84"/>
                  </a:cubicBezTo>
                  <a:cubicBezTo>
                    <a:pt x="1136" y="129"/>
                    <a:pt x="1198" y="205"/>
                    <a:pt x="1275" y="273"/>
                  </a:cubicBezTo>
                  <a:cubicBezTo>
                    <a:pt x="1352" y="341"/>
                    <a:pt x="1462" y="451"/>
                    <a:pt x="1533" y="495"/>
                  </a:cubicBezTo>
                  <a:cubicBezTo>
                    <a:pt x="1604" y="539"/>
                    <a:pt x="1645" y="539"/>
                    <a:pt x="1698" y="540"/>
                  </a:cubicBezTo>
                  <a:cubicBezTo>
                    <a:pt x="1751" y="541"/>
                    <a:pt x="1797" y="527"/>
                    <a:pt x="1851" y="498"/>
                  </a:cubicBezTo>
                  <a:cubicBezTo>
                    <a:pt x="1905" y="469"/>
                    <a:pt x="1978" y="405"/>
                    <a:pt x="2025" y="366"/>
                  </a:cubicBezTo>
                  <a:cubicBezTo>
                    <a:pt x="2072" y="327"/>
                    <a:pt x="2093" y="299"/>
                    <a:pt x="2133" y="261"/>
                  </a:cubicBezTo>
                  <a:cubicBezTo>
                    <a:pt x="2173" y="223"/>
                    <a:pt x="2235" y="166"/>
                    <a:pt x="2262" y="141"/>
                  </a:cubicBezTo>
                </a:path>
              </a:pathLst>
            </a:custGeom>
            <a:noFill/>
            <a:ln w="28575" cap="flat" cmpd="sng">
              <a:solidFill>
                <a:srgbClr val="3333FF"/>
              </a:solidFill>
              <a:prstDash val="solid"/>
              <a:round/>
              <a:headEnd type="none" w="med" len="med"/>
              <a:tailEnd type="none" w="med" len="me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36922" name="Text Box 26"/>
            <p:cNvSpPr txBox="1">
              <a:spLocks noChangeArrowheads="1"/>
            </p:cNvSpPr>
            <p:nvPr/>
          </p:nvSpPr>
          <p:spPr bwMode="auto">
            <a:xfrm>
              <a:off x="1559" y="208"/>
              <a:ext cx="415" cy="32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i="1">
                  <a:latin typeface="Times New Roman" panose="02020603050405020304" pitchFamily="18" charset="0"/>
                </a:rPr>
                <a:t>u</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i</a:t>
              </a:r>
              <a:endParaRPr kumimoji="1" lang="en-US" altLang="zh-CN" sz="2800" b="1">
                <a:latin typeface="Times New Roman" panose="02020603050405020304" pitchFamily="18" charset="0"/>
              </a:endParaRPr>
            </a:p>
          </p:txBody>
        </p:sp>
        <p:sp>
          <p:nvSpPr>
            <p:cNvPr id="336923" name="Text Box 27"/>
            <p:cNvSpPr txBox="1">
              <a:spLocks noChangeArrowheads="1"/>
            </p:cNvSpPr>
            <p:nvPr/>
          </p:nvSpPr>
          <p:spPr bwMode="auto">
            <a:xfrm>
              <a:off x="2083" y="451"/>
              <a:ext cx="254" cy="32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i="1">
                  <a:latin typeface="Times New Roman" panose="02020603050405020304" pitchFamily="18" charset="0"/>
                </a:rPr>
                <a:t>i</a:t>
              </a:r>
              <a:r>
                <a:rPr kumimoji="1" lang="en-US" altLang="zh-CN" sz="2800" b="1" baseline="-25000">
                  <a:latin typeface="Times New Roman" panose="02020603050405020304" pitchFamily="18" charset="0"/>
                </a:rPr>
                <a:t>1</a:t>
              </a:r>
              <a:endParaRPr kumimoji="1" lang="en-US" altLang="zh-CN" sz="2800" b="1">
                <a:latin typeface="Times New Roman" panose="02020603050405020304" pitchFamily="18" charset="0"/>
              </a:endParaRPr>
            </a:p>
          </p:txBody>
        </p:sp>
        <p:sp>
          <p:nvSpPr>
            <p:cNvPr id="336924" name="Text Box 28"/>
            <p:cNvSpPr txBox="1">
              <a:spLocks noChangeArrowheads="1"/>
            </p:cNvSpPr>
            <p:nvPr/>
          </p:nvSpPr>
          <p:spPr bwMode="auto">
            <a:xfrm>
              <a:off x="2517" y="705"/>
              <a:ext cx="310" cy="32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i</a:t>
              </a:r>
              <a:r>
                <a:rPr kumimoji="1" lang="en-US" altLang="zh-CN" sz="2800" b="1" baseline="-25000">
                  <a:latin typeface="Times New Roman" panose="02020603050405020304" pitchFamily="18" charset="0"/>
                </a:rPr>
                <a:t>2</a:t>
              </a:r>
              <a:endParaRPr kumimoji="1" lang="en-US" altLang="zh-CN" sz="2800" b="1">
                <a:latin typeface="Times New Roman" panose="02020603050405020304" pitchFamily="18" charset="0"/>
              </a:endParaRPr>
            </a:p>
          </p:txBody>
        </p:sp>
        <p:sp>
          <p:nvSpPr>
            <p:cNvPr id="336925" name="Text Box 29"/>
            <p:cNvSpPr txBox="1">
              <a:spLocks noChangeArrowheads="1"/>
            </p:cNvSpPr>
            <p:nvPr/>
          </p:nvSpPr>
          <p:spPr bwMode="auto">
            <a:xfrm>
              <a:off x="1953" y="1120"/>
              <a:ext cx="228" cy="32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a:latin typeface="Times New Roman" panose="02020603050405020304" pitchFamily="18" charset="0"/>
                </a:rPr>
                <a:t>0</a:t>
              </a:r>
              <a:endParaRPr kumimoji="1" lang="en-US" altLang="zh-CN" sz="2800" b="1">
                <a:latin typeface="Times New Roman" panose="02020603050405020304" pitchFamily="18" charset="0"/>
              </a:endParaRPr>
            </a:p>
          </p:txBody>
        </p:sp>
      </p:grpSp>
      <p:sp>
        <p:nvSpPr>
          <p:cNvPr id="336926" name="Freeform 30"/>
          <p:cNvSpPr/>
          <p:nvPr/>
        </p:nvSpPr>
        <p:spPr bwMode="auto">
          <a:xfrm>
            <a:off x="3276600" y="1793875"/>
            <a:ext cx="3200400" cy="2128838"/>
          </a:xfrm>
          <a:custGeom>
            <a:avLst/>
            <a:gdLst>
              <a:gd name="T0" fmla="*/ 0 w 2262"/>
              <a:gd name="T1" fmla="*/ 549 h 1091"/>
              <a:gd name="T2" fmla="*/ 96 w 2262"/>
              <a:gd name="T3" fmla="*/ 360 h 1091"/>
              <a:gd name="T4" fmla="*/ 183 w 2262"/>
              <a:gd name="T5" fmla="*/ 204 h 1091"/>
              <a:gd name="T6" fmla="*/ 294 w 2262"/>
              <a:gd name="T7" fmla="*/ 66 h 1091"/>
              <a:gd name="T8" fmla="*/ 420 w 2262"/>
              <a:gd name="T9" fmla="*/ 3 h 1091"/>
              <a:gd name="T10" fmla="*/ 576 w 2262"/>
              <a:gd name="T11" fmla="*/ 81 h 1091"/>
              <a:gd name="T12" fmla="*/ 732 w 2262"/>
              <a:gd name="T13" fmla="*/ 309 h 1091"/>
              <a:gd name="T14" fmla="*/ 849 w 2262"/>
              <a:gd name="T15" fmla="*/ 540 h 1091"/>
              <a:gd name="T16" fmla="*/ 981 w 2262"/>
              <a:gd name="T17" fmla="*/ 789 h 1091"/>
              <a:gd name="T18" fmla="*/ 1110 w 2262"/>
              <a:gd name="T19" fmla="*/ 990 h 1091"/>
              <a:gd name="T20" fmla="*/ 1290 w 2262"/>
              <a:gd name="T21" fmla="*/ 1083 h 1091"/>
              <a:gd name="T22" fmla="*/ 1482 w 2262"/>
              <a:gd name="T23" fmla="*/ 939 h 1091"/>
              <a:gd name="T24" fmla="*/ 1701 w 2262"/>
              <a:gd name="T25" fmla="*/ 555 h 1091"/>
              <a:gd name="T26" fmla="*/ 1803 w 2262"/>
              <a:gd name="T27" fmla="*/ 348 h 1091"/>
              <a:gd name="T28" fmla="*/ 1980 w 2262"/>
              <a:gd name="T29" fmla="*/ 84 h 1091"/>
              <a:gd name="T30" fmla="*/ 2127 w 2262"/>
              <a:gd name="T31" fmla="*/ 6 h 1091"/>
              <a:gd name="T32" fmla="*/ 2262 w 2262"/>
              <a:gd name="T33" fmla="*/ 66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62" h="1091">
                <a:moveTo>
                  <a:pt x="0" y="549"/>
                </a:moveTo>
                <a:cubicBezTo>
                  <a:pt x="16" y="518"/>
                  <a:pt x="65" y="418"/>
                  <a:pt x="96" y="360"/>
                </a:cubicBezTo>
                <a:cubicBezTo>
                  <a:pt x="127" y="302"/>
                  <a:pt x="150" y="253"/>
                  <a:pt x="183" y="204"/>
                </a:cubicBezTo>
                <a:cubicBezTo>
                  <a:pt x="216" y="155"/>
                  <a:pt x="255" y="99"/>
                  <a:pt x="294" y="66"/>
                </a:cubicBezTo>
                <a:cubicBezTo>
                  <a:pt x="333" y="33"/>
                  <a:pt x="373" y="0"/>
                  <a:pt x="420" y="3"/>
                </a:cubicBezTo>
                <a:cubicBezTo>
                  <a:pt x="467" y="6"/>
                  <a:pt x="524" y="30"/>
                  <a:pt x="576" y="81"/>
                </a:cubicBezTo>
                <a:cubicBezTo>
                  <a:pt x="628" y="132"/>
                  <a:pt x="687" y="233"/>
                  <a:pt x="732" y="309"/>
                </a:cubicBezTo>
                <a:cubicBezTo>
                  <a:pt x="777" y="385"/>
                  <a:pt x="807" y="460"/>
                  <a:pt x="849" y="540"/>
                </a:cubicBezTo>
                <a:cubicBezTo>
                  <a:pt x="891" y="620"/>
                  <a:pt x="937" y="714"/>
                  <a:pt x="981" y="789"/>
                </a:cubicBezTo>
                <a:cubicBezTo>
                  <a:pt x="1025" y="864"/>
                  <a:pt x="1059" y="941"/>
                  <a:pt x="1110" y="990"/>
                </a:cubicBezTo>
                <a:cubicBezTo>
                  <a:pt x="1161" y="1039"/>
                  <a:pt x="1228" y="1091"/>
                  <a:pt x="1290" y="1083"/>
                </a:cubicBezTo>
                <a:cubicBezTo>
                  <a:pt x="1352" y="1075"/>
                  <a:pt x="1413" y="1027"/>
                  <a:pt x="1482" y="939"/>
                </a:cubicBezTo>
                <a:cubicBezTo>
                  <a:pt x="1551" y="851"/>
                  <a:pt x="1648" y="653"/>
                  <a:pt x="1701" y="555"/>
                </a:cubicBezTo>
                <a:cubicBezTo>
                  <a:pt x="1754" y="457"/>
                  <a:pt x="1757" y="426"/>
                  <a:pt x="1803" y="348"/>
                </a:cubicBezTo>
                <a:cubicBezTo>
                  <a:pt x="1849" y="270"/>
                  <a:pt x="1926" y="141"/>
                  <a:pt x="1980" y="84"/>
                </a:cubicBezTo>
                <a:cubicBezTo>
                  <a:pt x="2034" y="27"/>
                  <a:pt x="2080" y="9"/>
                  <a:pt x="2127" y="6"/>
                </a:cubicBezTo>
                <a:cubicBezTo>
                  <a:pt x="2174" y="3"/>
                  <a:pt x="2234" y="54"/>
                  <a:pt x="2262" y="66"/>
                </a:cubicBezTo>
              </a:path>
            </a:pathLst>
          </a:custGeom>
          <a:noFill/>
          <a:ln w="28575" cap="flat" cmpd="sng">
            <a:solidFill>
              <a:srgbClr val="FF00FF"/>
            </a:solidFill>
            <a:prstDash val="solid"/>
            <a:round/>
            <a:headEnd type="none" w="med" len="med"/>
            <a:tailEnd type="none" w="med" len="me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336927" name="Line 31"/>
          <p:cNvSpPr>
            <a:spLocks noChangeShapeType="1"/>
          </p:cNvSpPr>
          <p:nvPr/>
        </p:nvSpPr>
        <p:spPr bwMode="auto">
          <a:xfrm>
            <a:off x="3859213" y="1477963"/>
            <a:ext cx="0" cy="1933575"/>
          </a:xfrm>
          <a:prstGeom prst="line">
            <a:avLst/>
          </a:prstGeom>
          <a:noFill/>
          <a:ln w="25400">
            <a:solidFill>
              <a:srgbClr val="80008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6928" name="Text Box 32"/>
          <p:cNvSpPr txBox="1">
            <a:spLocks noChangeArrowheads="1"/>
          </p:cNvSpPr>
          <p:nvPr/>
        </p:nvSpPr>
        <p:spPr bwMode="auto">
          <a:xfrm>
            <a:off x="6384925" y="1697038"/>
            <a:ext cx="46513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rPr>
              <a:t>i</a:t>
            </a:r>
            <a:r>
              <a:rPr kumimoji="1" lang="en-US" altLang="zh-CN" sz="2800" b="1" baseline="-25000">
                <a:latin typeface="Times New Roman" panose="02020603050405020304" pitchFamily="18" charset="0"/>
              </a:rPr>
              <a:t>3</a:t>
            </a:r>
            <a:endParaRPr kumimoji="1" lang="en-US" altLang="zh-CN" sz="2800" b="1" i="1">
              <a:latin typeface="Times New Roman" panose="02020603050405020304" pitchFamily="18" charset="0"/>
            </a:endParaRPr>
          </a:p>
        </p:txBody>
      </p:sp>
      <p:grpSp>
        <p:nvGrpSpPr>
          <p:cNvPr id="336929" name="Group 33"/>
          <p:cNvGrpSpPr/>
          <p:nvPr/>
        </p:nvGrpSpPr>
        <p:grpSpPr bwMode="auto">
          <a:xfrm>
            <a:off x="1042988" y="5661020"/>
            <a:ext cx="4105275" cy="523875"/>
            <a:chOff x="657" y="3566"/>
            <a:chExt cx="2586" cy="330"/>
          </a:xfrm>
        </p:grpSpPr>
        <p:sp>
          <p:nvSpPr>
            <p:cNvPr id="336930" name="Text Box 34"/>
            <p:cNvSpPr txBox="1">
              <a:spLocks noChangeArrowheads="1"/>
            </p:cNvSpPr>
            <p:nvPr/>
          </p:nvSpPr>
          <p:spPr bwMode="auto">
            <a:xfrm>
              <a:off x="657" y="3566"/>
              <a:ext cx="998" cy="330"/>
            </a:xfrm>
            <a:prstGeom prst="rect">
              <a:avLst/>
            </a:prstGeom>
            <a:noFill/>
            <a:ln w="38100">
              <a:solidFill>
                <a:srgbClr val="66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dirty="0">
                  <a:latin typeface="华文楷体" panose="02010600040101010101" pitchFamily="2" charset="-122"/>
                  <a:ea typeface="华文楷体" panose="02010600040101010101" pitchFamily="2" charset="-122"/>
                </a:rPr>
                <a:t>正弦量</a:t>
              </a:r>
              <a:endParaRPr lang="zh-CN" altLang="en-US" sz="2800" b="1" dirty="0">
                <a:latin typeface="华文楷体" panose="02010600040101010101" pitchFamily="2" charset="-122"/>
                <a:ea typeface="华文楷体" panose="02010600040101010101" pitchFamily="2" charset="-122"/>
              </a:endParaRPr>
            </a:p>
          </p:txBody>
        </p:sp>
        <p:sp>
          <p:nvSpPr>
            <p:cNvPr id="336931" name="AutoShape 35"/>
            <p:cNvSpPr>
              <a:spLocks noChangeArrowheads="1"/>
            </p:cNvSpPr>
            <p:nvPr/>
          </p:nvSpPr>
          <p:spPr bwMode="auto">
            <a:xfrm>
              <a:off x="1791" y="3611"/>
              <a:ext cx="726" cy="227"/>
            </a:xfrm>
            <a:prstGeom prst="leftRightArrow">
              <a:avLst>
                <a:gd name="adj1" fmla="val 50000"/>
                <a:gd name="adj2" fmla="val 63965"/>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932" name="Text Box 36"/>
            <p:cNvSpPr txBox="1">
              <a:spLocks noChangeArrowheads="1"/>
            </p:cNvSpPr>
            <p:nvPr/>
          </p:nvSpPr>
          <p:spPr bwMode="auto">
            <a:xfrm>
              <a:off x="2608" y="3566"/>
              <a:ext cx="635" cy="330"/>
            </a:xfrm>
            <a:prstGeom prst="rect">
              <a:avLst/>
            </a:prstGeom>
            <a:noFill/>
            <a:ln w="38100">
              <a:solidFill>
                <a:srgbClr val="66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dirty="0">
                  <a:latin typeface="华文楷体" panose="02010600040101010101" pitchFamily="2" charset="-122"/>
                  <a:ea typeface="华文楷体" panose="02010600040101010101" pitchFamily="2" charset="-122"/>
                </a:rPr>
                <a:t>复数</a:t>
              </a:r>
              <a:endParaRPr lang="zh-CN" altLang="en-US" sz="2800" b="1" dirty="0">
                <a:latin typeface="华文楷体" panose="02010600040101010101" pitchFamily="2" charset="-122"/>
                <a:ea typeface="华文楷体" panose="02010600040101010101" pitchFamily="2" charset="-122"/>
              </a:endParaRPr>
            </a:p>
          </p:txBody>
        </p:sp>
      </p:grpSp>
      <p:sp>
        <p:nvSpPr>
          <p:cNvPr id="336933" name="Text Box 37"/>
          <p:cNvSpPr txBox="1">
            <a:spLocks noChangeArrowheads="1"/>
          </p:cNvSpPr>
          <p:nvPr/>
        </p:nvSpPr>
        <p:spPr bwMode="auto">
          <a:xfrm>
            <a:off x="5867400" y="5516563"/>
            <a:ext cx="1728788" cy="830997"/>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p>
            <a:pPr eaLnBrk="1" hangingPunct="1">
              <a:spcBef>
                <a:spcPct val="50000"/>
              </a:spcBef>
            </a:pPr>
            <a:r>
              <a:rPr lang="zh-CN" altLang="en-US" sz="2400" b="1" dirty="0">
                <a:solidFill>
                  <a:schemeClr val="bg1"/>
                </a:solidFill>
                <a:latin typeface="华文楷体" panose="02010600040101010101" pitchFamily="2" charset="-122"/>
                <a:ea typeface="华文楷体" panose="02010600040101010101" pitchFamily="2" charset="-122"/>
              </a:rPr>
              <a:t>实际是变换的思想</a:t>
            </a:r>
            <a:endParaRPr lang="zh-CN" altLang="en-US" sz="2400" b="1" dirty="0">
              <a:solidFill>
                <a:schemeClr val="bg1"/>
              </a:solidFill>
              <a:latin typeface="华文楷体" panose="02010600040101010101" pitchFamily="2" charset="-122"/>
              <a:ea typeface="华文楷体" panose="02010600040101010101" pitchFamily="2" charset="-122"/>
            </a:endParaRPr>
          </a:p>
        </p:txBody>
      </p:sp>
      <p:pic>
        <p:nvPicPr>
          <p:cNvPr id="40"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 name="矩形 39"/>
          <p:cNvSpPr/>
          <p:nvPr/>
        </p:nvSpPr>
        <p:spPr>
          <a:xfrm>
            <a:off x="4962525" y="2226492"/>
            <a:ext cx="2992889" cy="1948168"/>
          </a:xfrm>
          <a:prstGeom prst="rect">
            <a:avLst/>
          </a:prstGeom>
          <a:solidFill>
            <a:srgbClr val="7030A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715511" y="2109487"/>
            <a:ext cx="2992889" cy="1948168"/>
          </a:xfrm>
          <a:prstGeom prst="rect">
            <a:avLst/>
          </a:prstGeom>
          <a:solidFill>
            <a:srgbClr val="7030A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554" name="Text Box 2"/>
          <p:cNvSpPr txBox="1">
            <a:spLocks noChangeArrowheads="1"/>
          </p:cNvSpPr>
          <p:nvPr/>
        </p:nvSpPr>
        <p:spPr bwMode="auto">
          <a:xfrm>
            <a:off x="539750" y="1484313"/>
            <a:ext cx="3168650" cy="461665"/>
          </a:xfrm>
          <a:prstGeom prst="rect">
            <a:avLst/>
          </a:prstGeom>
          <a:noFill/>
          <a:ln w="38100">
            <a:solidFill>
              <a:srgbClr val="66FFFF"/>
            </a:solidFill>
            <a:miter lim="800000"/>
          </a:ln>
          <a:extLst>
            <a:ext uri="{909E8E84-426E-40DD-AFC4-6F175D3DCCD1}">
              <a14:hiddenFill xmlns:a14="http://schemas.microsoft.com/office/drawing/2010/main">
                <a:solidFill>
                  <a:schemeClr val="accent1"/>
                </a:solidFill>
              </a14:hiddenFill>
            </a:ext>
          </a:extLst>
        </p:spPr>
        <p:txBody>
          <a:bodyPr>
            <a:spAutoFit/>
          </a:bodyPr>
          <a:lstStyle/>
          <a:p>
            <a:pPr>
              <a:buFont typeface="Wingdings" panose="05000000000000000000" pitchFamily="2" charset="2"/>
              <a:buChar char="l"/>
            </a:pPr>
            <a:r>
              <a:rPr kumimoji="1" lang="en-US" altLang="zh-CN" sz="2400" b="1" dirty="0">
                <a:latin typeface="华文楷体" panose="02010600040101010101" pitchFamily="2" charset="-122"/>
                <a:ea typeface="华文楷体" panose="02010600040101010101" pitchFamily="2" charset="-122"/>
              </a:rPr>
              <a:t> </a:t>
            </a:r>
            <a:r>
              <a:rPr kumimoji="1" lang="zh-CN" altLang="en-US" sz="2400" b="1" dirty="0">
                <a:latin typeface="华文楷体" panose="02010600040101010101" pitchFamily="2" charset="-122"/>
                <a:ea typeface="华文楷体" panose="02010600040101010101" pitchFamily="2" charset="-122"/>
              </a:rPr>
              <a:t>复数</a:t>
            </a:r>
            <a:r>
              <a:rPr kumimoji="1" lang="en-US" altLang="zh-CN" sz="2400" b="1" i="1" dirty="0">
                <a:latin typeface="华文楷体" panose="02010600040101010101" pitchFamily="2" charset="-122"/>
                <a:ea typeface="华文楷体" panose="02010600040101010101" pitchFamily="2" charset="-122"/>
              </a:rPr>
              <a:t>A</a:t>
            </a:r>
            <a:r>
              <a:rPr kumimoji="1" lang="zh-CN" altLang="en-US" sz="2400" b="1" dirty="0">
                <a:latin typeface="华文楷体" panose="02010600040101010101" pitchFamily="2" charset="-122"/>
                <a:ea typeface="华文楷体" panose="02010600040101010101" pitchFamily="2" charset="-122"/>
              </a:rPr>
              <a:t>的表示形式</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279555" name="Object 3"/>
          <p:cNvGraphicFramePr>
            <a:graphicFrameLocks noChangeAspect="1"/>
          </p:cNvGraphicFramePr>
          <p:nvPr/>
        </p:nvGraphicFramePr>
        <p:xfrm>
          <a:off x="4787900" y="1628777"/>
          <a:ext cx="3455988" cy="557213"/>
        </p:xfrm>
        <a:graphic>
          <a:graphicData uri="http://schemas.openxmlformats.org/presentationml/2006/ole">
            <mc:AlternateContent xmlns:mc="http://schemas.openxmlformats.org/markup-compatibility/2006">
              <mc:Choice xmlns:v="urn:schemas-microsoft-com:vml" Requires="v">
                <p:oleObj spid="_x0000_s10241" name="公式" r:id="rId1" imgW="1981200" imgH="317500" progId="Equation.3">
                  <p:embed/>
                </p:oleObj>
              </mc:Choice>
              <mc:Fallback>
                <p:oleObj name="公式" r:id="rId1" imgW="1981200" imgH="317500" progId="Equation.3">
                  <p:embed/>
                  <p:pic>
                    <p:nvPicPr>
                      <p:cNvPr id="0" name="图片 10240"/>
                      <p:cNvPicPr>
                        <a:picLocks noChangeAspect="1"/>
                      </p:cNvPicPr>
                      <p:nvPr/>
                    </p:nvPicPr>
                    <p:blipFill>
                      <a:blip r:embed="rId2"/>
                      <a:stretch>
                        <a:fillRect/>
                      </a:stretch>
                    </p:blipFill>
                    <p:spPr>
                      <a:xfrm>
                        <a:off x="4787900" y="1628777"/>
                        <a:ext cx="3455988" cy="557213"/>
                      </a:xfrm>
                      <a:prstGeom prst="rect">
                        <a:avLst/>
                      </a:prstGeom>
                      <a:solidFill>
                        <a:srgbClr val="7030A0">
                          <a:alpha val="63921"/>
                        </a:srgbClr>
                      </a:solidFill>
                      <a:ln w="9525">
                        <a:noFill/>
                      </a:ln>
                    </p:spPr>
                  </p:pic>
                </p:oleObj>
              </mc:Fallback>
            </mc:AlternateContent>
          </a:graphicData>
        </a:graphic>
      </p:graphicFrame>
      <p:grpSp>
        <p:nvGrpSpPr>
          <p:cNvPr id="279556" name="Group 4"/>
          <p:cNvGrpSpPr/>
          <p:nvPr/>
        </p:nvGrpSpPr>
        <p:grpSpPr bwMode="auto">
          <a:xfrm>
            <a:off x="900115" y="2133603"/>
            <a:ext cx="2627313" cy="1852613"/>
            <a:chOff x="1104" y="1248"/>
            <a:chExt cx="1655" cy="1167"/>
          </a:xfrm>
        </p:grpSpPr>
        <p:sp>
          <p:nvSpPr>
            <p:cNvPr id="279557" name="Line 5"/>
            <p:cNvSpPr>
              <a:spLocks noChangeShapeType="1"/>
            </p:cNvSpPr>
            <p:nvPr/>
          </p:nvSpPr>
          <p:spPr bwMode="auto">
            <a:xfrm>
              <a:off x="1248" y="2208"/>
              <a:ext cx="1392" cy="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558" name="Line 6"/>
            <p:cNvSpPr>
              <a:spLocks noChangeShapeType="1"/>
            </p:cNvSpPr>
            <p:nvPr/>
          </p:nvSpPr>
          <p:spPr bwMode="auto">
            <a:xfrm flipV="1">
              <a:off x="1440" y="1344"/>
              <a:ext cx="2" cy="1016"/>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559" name="Line 7"/>
            <p:cNvSpPr>
              <a:spLocks noChangeShapeType="1"/>
            </p:cNvSpPr>
            <p:nvPr/>
          </p:nvSpPr>
          <p:spPr bwMode="auto">
            <a:xfrm>
              <a:off x="1440" y="1608"/>
              <a:ext cx="768" cy="0"/>
            </a:xfrm>
            <a:prstGeom prst="line">
              <a:avLst/>
            </a:prstGeom>
            <a:noFill/>
            <a:ln w="28575">
              <a:solidFill>
                <a:schemeClr val="bg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560" name="Line 8"/>
            <p:cNvSpPr>
              <a:spLocks noChangeShapeType="1"/>
            </p:cNvSpPr>
            <p:nvPr/>
          </p:nvSpPr>
          <p:spPr bwMode="auto">
            <a:xfrm flipV="1">
              <a:off x="2232" y="1632"/>
              <a:ext cx="0" cy="576"/>
            </a:xfrm>
            <a:prstGeom prst="line">
              <a:avLst/>
            </a:prstGeom>
            <a:noFill/>
            <a:ln w="38100">
              <a:solidFill>
                <a:schemeClr val="bg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561" name="Text Box 9"/>
            <p:cNvSpPr txBox="1">
              <a:spLocks noChangeArrowheads="1"/>
            </p:cNvSpPr>
            <p:nvPr/>
          </p:nvSpPr>
          <p:spPr bwMode="auto">
            <a:xfrm>
              <a:off x="2263" y="1392"/>
              <a:ext cx="233"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i="1" dirty="0">
                  <a:latin typeface="Times New Roman" panose="02020603050405020304" pitchFamily="18" charset="0"/>
                  <a:ea typeface="宋体" panose="02010600030101010101" pitchFamily="2" charset="-122"/>
                </a:rPr>
                <a:t>A</a:t>
              </a:r>
              <a:endParaRPr kumimoji="1" lang="en-US" altLang="zh-CN" dirty="0">
                <a:latin typeface="Times New Roman" panose="02020603050405020304" pitchFamily="18" charset="0"/>
                <a:ea typeface="宋体" panose="02010600030101010101" pitchFamily="2" charset="-122"/>
              </a:endParaRPr>
            </a:p>
          </p:txBody>
        </p:sp>
        <p:sp>
          <p:nvSpPr>
            <p:cNvPr id="279562" name="Text Box 10"/>
            <p:cNvSpPr txBox="1">
              <a:spLocks noChangeArrowheads="1"/>
            </p:cNvSpPr>
            <p:nvPr/>
          </p:nvSpPr>
          <p:spPr bwMode="auto">
            <a:xfrm>
              <a:off x="1228" y="1488"/>
              <a:ext cx="189"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i="1" dirty="0">
                  <a:latin typeface="Times New Roman" panose="02020603050405020304" pitchFamily="18" charset="0"/>
                  <a:ea typeface="宋体" panose="02010600030101010101" pitchFamily="2" charset="-122"/>
                </a:rPr>
                <a:t>b</a:t>
              </a:r>
              <a:endParaRPr kumimoji="1" lang="en-US" altLang="zh-CN" dirty="0">
                <a:latin typeface="Times New Roman" panose="02020603050405020304" pitchFamily="18" charset="0"/>
                <a:ea typeface="宋体" panose="02010600030101010101" pitchFamily="2" charset="-122"/>
              </a:endParaRPr>
            </a:p>
          </p:txBody>
        </p:sp>
        <p:sp>
          <p:nvSpPr>
            <p:cNvPr id="279563" name="Text Box 11"/>
            <p:cNvSpPr txBox="1">
              <a:spLocks noChangeArrowheads="1"/>
            </p:cNvSpPr>
            <p:nvPr/>
          </p:nvSpPr>
          <p:spPr bwMode="auto">
            <a:xfrm>
              <a:off x="2489" y="2182"/>
              <a:ext cx="270"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i="1" dirty="0">
                  <a:latin typeface="Times New Roman" panose="02020603050405020304" pitchFamily="18" charset="0"/>
                  <a:ea typeface="宋体" panose="02010600030101010101" pitchFamily="2" charset="-122"/>
                </a:rPr>
                <a:t>Re</a:t>
              </a:r>
              <a:endParaRPr kumimoji="1" lang="en-US" altLang="zh-CN" i="1" dirty="0">
                <a:latin typeface="Times New Roman" panose="02020603050405020304" pitchFamily="18" charset="0"/>
                <a:ea typeface="宋体" panose="02010600030101010101" pitchFamily="2" charset="-122"/>
              </a:endParaRPr>
            </a:p>
          </p:txBody>
        </p:sp>
        <p:sp>
          <p:nvSpPr>
            <p:cNvPr id="279564" name="Text Box 12"/>
            <p:cNvSpPr txBox="1">
              <a:spLocks noChangeArrowheads="1"/>
            </p:cNvSpPr>
            <p:nvPr/>
          </p:nvSpPr>
          <p:spPr bwMode="auto">
            <a:xfrm>
              <a:off x="1104" y="1248"/>
              <a:ext cx="270"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i="1" dirty="0" err="1">
                  <a:latin typeface="Times New Roman" panose="02020603050405020304" pitchFamily="18" charset="0"/>
                  <a:ea typeface="宋体" panose="02010600030101010101" pitchFamily="2" charset="-122"/>
                </a:rPr>
                <a:t>Im</a:t>
              </a:r>
              <a:endParaRPr kumimoji="1" lang="en-US" altLang="zh-CN" i="1" dirty="0">
                <a:latin typeface="Times New Roman" panose="02020603050405020304" pitchFamily="18" charset="0"/>
                <a:ea typeface="宋体" panose="02010600030101010101" pitchFamily="2" charset="-122"/>
              </a:endParaRPr>
            </a:p>
          </p:txBody>
        </p:sp>
        <p:sp>
          <p:nvSpPr>
            <p:cNvPr id="279565" name="Text Box 13"/>
            <p:cNvSpPr txBox="1">
              <a:spLocks noChangeArrowheads="1"/>
            </p:cNvSpPr>
            <p:nvPr/>
          </p:nvSpPr>
          <p:spPr bwMode="auto">
            <a:xfrm>
              <a:off x="2064" y="2160"/>
              <a:ext cx="189"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i="1" dirty="0">
                  <a:latin typeface="Times New Roman" panose="02020603050405020304" pitchFamily="18" charset="0"/>
                  <a:ea typeface="宋体" panose="02010600030101010101" pitchFamily="2" charset="-122"/>
                </a:rPr>
                <a:t>a</a:t>
              </a:r>
              <a:endParaRPr kumimoji="1" lang="en-US" altLang="zh-CN" dirty="0">
                <a:latin typeface="Times New Roman" panose="02020603050405020304" pitchFamily="18" charset="0"/>
                <a:ea typeface="宋体" panose="02010600030101010101" pitchFamily="2" charset="-122"/>
              </a:endParaRPr>
            </a:p>
          </p:txBody>
        </p:sp>
        <p:sp>
          <p:nvSpPr>
            <p:cNvPr id="279566" name="Text Box 14"/>
            <p:cNvSpPr txBox="1">
              <a:spLocks noChangeArrowheads="1"/>
            </p:cNvSpPr>
            <p:nvPr/>
          </p:nvSpPr>
          <p:spPr bwMode="auto">
            <a:xfrm>
              <a:off x="1200" y="2160"/>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dirty="0">
                  <a:latin typeface="Times New Roman" panose="02020603050405020304" pitchFamily="18" charset="0"/>
                  <a:ea typeface="宋体" panose="02010600030101010101" pitchFamily="2" charset="-122"/>
                </a:rPr>
                <a:t>0</a:t>
              </a:r>
              <a:endParaRPr kumimoji="1" lang="en-US" altLang="zh-CN" dirty="0">
                <a:latin typeface="Times New Roman" panose="02020603050405020304" pitchFamily="18" charset="0"/>
                <a:ea typeface="宋体" panose="02010600030101010101" pitchFamily="2" charset="-122"/>
              </a:endParaRPr>
            </a:p>
          </p:txBody>
        </p:sp>
        <p:sp>
          <p:nvSpPr>
            <p:cNvPr id="279567" name="Oval 15"/>
            <p:cNvSpPr>
              <a:spLocks noChangeArrowheads="1"/>
            </p:cNvSpPr>
            <p:nvPr/>
          </p:nvSpPr>
          <p:spPr bwMode="auto">
            <a:xfrm>
              <a:off x="2208" y="1444"/>
              <a:ext cx="164" cy="327"/>
            </a:xfrm>
            <a:prstGeom prst="ellipse">
              <a:avLst/>
            </a:prstGeom>
            <a:solidFill>
              <a:srgbClr val="FF3300"/>
            </a:solidFill>
            <a:ln w="9525">
              <a:solidFill>
                <a:srgbClr val="FF33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279568" name="Text Box 16"/>
          <p:cNvSpPr txBox="1">
            <a:spLocks noChangeArrowheads="1"/>
          </p:cNvSpPr>
          <p:nvPr/>
        </p:nvSpPr>
        <p:spPr bwMode="auto">
          <a:xfrm>
            <a:off x="5364163" y="765175"/>
            <a:ext cx="1460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1" lang="en-US" altLang="zh-CN" sz="3200" i="1" dirty="0">
                <a:latin typeface="Times New Roman" panose="02020603050405020304" pitchFamily="18" charset="0"/>
                <a:ea typeface="宋体" panose="02010600030101010101" pitchFamily="2" charset="-122"/>
              </a:rPr>
              <a:t>A</a:t>
            </a:r>
            <a:r>
              <a:rPr kumimoji="1" lang="en-US" altLang="zh-CN" sz="3200" dirty="0">
                <a:latin typeface="Times New Roman" panose="02020603050405020304" pitchFamily="18" charset="0"/>
                <a:ea typeface="宋体" panose="02010600030101010101" pitchFamily="2" charset="-122"/>
              </a:rPr>
              <a:t>=</a:t>
            </a:r>
            <a:r>
              <a:rPr kumimoji="1" lang="en-US" altLang="zh-CN" sz="3200" i="1" dirty="0" err="1">
                <a:latin typeface="Times New Roman" panose="02020603050405020304" pitchFamily="18" charset="0"/>
                <a:ea typeface="宋体" panose="02010600030101010101" pitchFamily="2" charset="-122"/>
              </a:rPr>
              <a:t>a</a:t>
            </a:r>
            <a:r>
              <a:rPr kumimoji="1" lang="en-US" altLang="zh-CN" sz="3200" dirty="0" err="1">
                <a:latin typeface="Times New Roman" panose="02020603050405020304" pitchFamily="18" charset="0"/>
                <a:ea typeface="宋体" panose="02010600030101010101" pitchFamily="2" charset="-122"/>
              </a:rPr>
              <a:t>+j</a:t>
            </a:r>
            <a:r>
              <a:rPr kumimoji="1" lang="en-US" altLang="zh-CN" sz="3200" i="1" dirty="0" err="1">
                <a:latin typeface="Times New Roman" panose="02020603050405020304" pitchFamily="18" charset="0"/>
                <a:ea typeface="宋体" panose="02010600030101010101" pitchFamily="2" charset="-122"/>
              </a:rPr>
              <a:t>b</a:t>
            </a:r>
            <a:endParaRPr kumimoji="1" lang="en-US" altLang="zh-CN" sz="3200" i="1" dirty="0">
              <a:latin typeface="Times New Roman" panose="02020603050405020304" pitchFamily="18" charset="0"/>
              <a:ea typeface="宋体" panose="02010600030101010101" pitchFamily="2" charset="-122"/>
            </a:endParaRPr>
          </a:p>
        </p:txBody>
      </p:sp>
      <p:grpSp>
        <p:nvGrpSpPr>
          <p:cNvPr id="279569" name="Group 17"/>
          <p:cNvGrpSpPr/>
          <p:nvPr/>
        </p:nvGrpSpPr>
        <p:grpSpPr bwMode="auto">
          <a:xfrm>
            <a:off x="5148266" y="2205041"/>
            <a:ext cx="2627313" cy="1852613"/>
            <a:chOff x="3168" y="1248"/>
            <a:chExt cx="1655" cy="1167"/>
          </a:xfrm>
        </p:grpSpPr>
        <p:sp>
          <p:nvSpPr>
            <p:cNvPr id="279570" name="Line 18"/>
            <p:cNvSpPr>
              <a:spLocks noChangeShapeType="1"/>
            </p:cNvSpPr>
            <p:nvPr/>
          </p:nvSpPr>
          <p:spPr bwMode="auto">
            <a:xfrm>
              <a:off x="3312" y="2208"/>
              <a:ext cx="1392" cy="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571" name="Line 19"/>
            <p:cNvSpPr>
              <a:spLocks noChangeShapeType="1"/>
            </p:cNvSpPr>
            <p:nvPr/>
          </p:nvSpPr>
          <p:spPr bwMode="auto">
            <a:xfrm flipV="1">
              <a:off x="3504" y="1344"/>
              <a:ext cx="2" cy="1016"/>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572" name="Line 20"/>
            <p:cNvSpPr>
              <a:spLocks noChangeShapeType="1"/>
            </p:cNvSpPr>
            <p:nvPr/>
          </p:nvSpPr>
          <p:spPr bwMode="auto">
            <a:xfrm flipH="1" flipV="1">
              <a:off x="3504" y="1632"/>
              <a:ext cx="0" cy="569"/>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573" name="Line 21"/>
            <p:cNvSpPr>
              <a:spLocks noChangeShapeType="1"/>
            </p:cNvSpPr>
            <p:nvPr/>
          </p:nvSpPr>
          <p:spPr bwMode="auto">
            <a:xfrm>
              <a:off x="3504" y="2208"/>
              <a:ext cx="768" cy="0"/>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574" name="Line 22"/>
            <p:cNvSpPr>
              <a:spLocks noChangeShapeType="1"/>
            </p:cNvSpPr>
            <p:nvPr/>
          </p:nvSpPr>
          <p:spPr bwMode="auto">
            <a:xfrm>
              <a:off x="3504" y="1632"/>
              <a:ext cx="768" cy="0"/>
            </a:xfrm>
            <a:prstGeom prst="line">
              <a:avLst/>
            </a:prstGeom>
            <a:noFill/>
            <a:ln w="28575">
              <a:solidFill>
                <a:schemeClr val="bg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575" name="Line 23"/>
            <p:cNvSpPr>
              <a:spLocks noChangeShapeType="1"/>
            </p:cNvSpPr>
            <p:nvPr/>
          </p:nvSpPr>
          <p:spPr bwMode="auto">
            <a:xfrm flipV="1">
              <a:off x="4272" y="1632"/>
              <a:ext cx="0" cy="576"/>
            </a:xfrm>
            <a:prstGeom prst="line">
              <a:avLst/>
            </a:prstGeom>
            <a:noFill/>
            <a:ln w="28575">
              <a:solidFill>
                <a:schemeClr val="bg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576" name="Line 24"/>
            <p:cNvSpPr>
              <a:spLocks noChangeShapeType="1"/>
            </p:cNvSpPr>
            <p:nvPr/>
          </p:nvSpPr>
          <p:spPr bwMode="auto">
            <a:xfrm flipV="1">
              <a:off x="3502" y="1632"/>
              <a:ext cx="770" cy="569"/>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577" name="Text Box 25"/>
            <p:cNvSpPr txBox="1">
              <a:spLocks noChangeArrowheads="1"/>
            </p:cNvSpPr>
            <p:nvPr/>
          </p:nvSpPr>
          <p:spPr bwMode="auto">
            <a:xfrm>
              <a:off x="4272" y="1392"/>
              <a:ext cx="233"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i="1" dirty="0">
                  <a:latin typeface="Times New Roman" panose="02020603050405020304" pitchFamily="18" charset="0"/>
                  <a:ea typeface="宋体" panose="02010600030101010101" pitchFamily="2" charset="-122"/>
                </a:rPr>
                <a:t>A</a:t>
              </a:r>
              <a:endParaRPr kumimoji="1" lang="en-US" altLang="zh-CN" dirty="0">
                <a:latin typeface="Times New Roman" panose="02020603050405020304" pitchFamily="18" charset="0"/>
                <a:ea typeface="宋体" panose="02010600030101010101" pitchFamily="2" charset="-122"/>
              </a:endParaRPr>
            </a:p>
          </p:txBody>
        </p:sp>
        <p:sp>
          <p:nvSpPr>
            <p:cNvPr id="279578" name="Text Box 26"/>
            <p:cNvSpPr txBox="1">
              <a:spLocks noChangeArrowheads="1"/>
            </p:cNvSpPr>
            <p:nvPr/>
          </p:nvSpPr>
          <p:spPr bwMode="auto">
            <a:xfrm>
              <a:off x="3292" y="1488"/>
              <a:ext cx="189"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i="1" dirty="0">
                  <a:latin typeface="Times New Roman" panose="02020603050405020304" pitchFamily="18" charset="0"/>
                  <a:ea typeface="宋体" panose="02010600030101010101" pitchFamily="2" charset="-122"/>
                </a:rPr>
                <a:t>b</a:t>
              </a:r>
              <a:endParaRPr kumimoji="1" lang="en-US" altLang="zh-CN" dirty="0">
                <a:latin typeface="Times New Roman" panose="02020603050405020304" pitchFamily="18" charset="0"/>
                <a:ea typeface="宋体" panose="02010600030101010101" pitchFamily="2" charset="-122"/>
              </a:endParaRPr>
            </a:p>
          </p:txBody>
        </p:sp>
        <p:sp>
          <p:nvSpPr>
            <p:cNvPr id="279579" name="Text Box 27"/>
            <p:cNvSpPr txBox="1">
              <a:spLocks noChangeArrowheads="1"/>
            </p:cNvSpPr>
            <p:nvPr/>
          </p:nvSpPr>
          <p:spPr bwMode="auto">
            <a:xfrm>
              <a:off x="4553" y="2182"/>
              <a:ext cx="270"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i="1" dirty="0">
                  <a:latin typeface="Times New Roman" panose="02020603050405020304" pitchFamily="18" charset="0"/>
                  <a:ea typeface="宋体" panose="02010600030101010101" pitchFamily="2" charset="-122"/>
                </a:rPr>
                <a:t>Re</a:t>
              </a:r>
              <a:endParaRPr kumimoji="1" lang="en-US" altLang="zh-CN" i="1" dirty="0">
                <a:latin typeface="Times New Roman" panose="02020603050405020304" pitchFamily="18" charset="0"/>
                <a:ea typeface="宋体" panose="02010600030101010101" pitchFamily="2" charset="-122"/>
              </a:endParaRPr>
            </a:p>
          </p:txBody>
        </p:sp>
        <p:sp>
          <p:nvSpPr>
            <p:cNvPr id="279580" name="Text Box 28"/>
            <p:cNvSpPr txBox="1">
              <a:spLocks noChangeArrowheads="1"/>
            </p:cNvSpPr>
            <p:nvPr/>
          </p:nvSpPr>
          <p:spPr bwMode="auto">
            <a:xfrm>
              <a:off x="3168" y="1248"/>
              <a:ext cx="270"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i="1" dirty="0" err="1">
                  <a:latin typeface="Times New Roman" panose="02020603050405020304" pitchFamily="18" charset="0"/>
                  <a:ea typeface="宋体" panose="02010600030101010101" pitchFamily="2" charset="-122"/>
                </a:rPr>
                <a:t>Im</a:t>
              </a:r>
              <a:endParaRPr kumimoji="1" lang="en-US" altLang="zh-CN" i="1" dirty="0">
                <a:latin typeface="Times New Roman" panose="02020603050405020304" pitchFamily="18" charset="0"/>
                <a:ea typeface="宋体" panose="02010600030101010101" pitchFamily="2" charset="-122"/>
              </a:endParaRPr>
            </a:p>
          </p:txBody>
        </p:sp>
        <p:sp>
          <p:nvSpPr>
            <p:cNvPr id="279581" name="Text Box 29"/>
            <p:cNvSpPr txBox="1">
              <a:spLocks noChangeArrowheads="1"/>
            </p:cNvSpPr>
            <p:nvPr/>
          </p:nvSpPr>
          <p:spPr bwMode="auto">
            <a:xfrm>
              <a:off x="4128" y="2160"/>
              <a:ext cx="189"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i="1" dirty="0">
                  <a:latin typeface="Times New Roman" panose="02020603050405020304" pitchFamily="18" charset="0"/>
                  <a:ea typeface="宋体" panose="02010600030101010101" pitchFamily="2" charset="-122"/>
                </a:rPr>
                <a:t>a</a:t>
              </a:r>
              <a:endParaRPr kumimoji="1" lang="en-US" altLang="zh-CN" dirty="0">
                <a:latin typeface="Times New Roman" panose="02020603050405020304" pitchFamily="18" charset="0"/>
                <a:ea typeface="宋体" panose="02010600030101010101" pitchFamily="2" charset="-122"/>
              </a:endParaRPr>
            </a:p>
          </p:txBody>
        </p:sp>
        <p:sp>
          <p:nvSpPr>
            <p:cNvPr id="279582" name="Text Box 30"/>
            <p:cNvSpPr txBox="1">
              <a:spLocks noChangeArrowheads="1"/>
            </p:cNvSpPr>
            <p:nvPr/>
          </p:nvSpPr>
          <p:spPr bwMode="auto">
            <a:xfrm>
              <a:off x="3264" y="2160"/>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dirty="0">
                  <a:latin typeface="Times New Roman" panose="02020603050405020304" pitchFamily="18" charset="0"/>
                  <a:ea typeface="宋体" panose="02010600030101010101" pitchFamily="2" charset="-122"/>
                </a:rPr>
                <a:t>0</a:t>
              </a:r>
              <a:endParaRPr kumimoji="1" lang="en-US" altLang="zh-CN" dirty="0">
                <a:latin typeface="Times New Roman" panose="02020603050405020304" pitchFamily="18" charset="0"/>
                <a:ea typeface="宋体" panose="02010600030101010101" pitchFamily="2" charset="-122"/>
              </a:endParaRPr>
            </a:p>
          </p:txBody>
        </p:sp>
        <p:sp>
          <p:nvSpPr>
            <p:cNvPr id="279583" name="Arc 31"/>
            <p:cNvSpPr/>
            <p:nvPr/>
          </p:nvSpPr>
          <p:spPr bwMode="auto">
            <a:xfrm>
              <a:off x="3702" y="2014"/>
              <a:ext cx="116" cy="23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FF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79584" name="Rectangle 32"/>
            <p:cNvSpPr>
              <a:spLocks noChangeArrowheads="1"/>
            </p:cNvSpPr>
            <p:nvPr/>
          </p:nvSpPr>
          <p:spPr bwMode="auto">
            <a:xfrm>
              <a:off x="3719" y="1953"/>
              <a:ext cx="40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i="1" dirty="0">
                  <a:latin typeface="Times New Roman" panose="02020603050405020304" pitchFamily="18" charset="0"/>
                  <a:ea typeface="宋体" panose="02010600030101010101" pitchFamily="2" charset="-122"/>
                  <a:sym typeface="Symbol" panose="05050102010706020507" pitchFamily="18" charset="2"/>
                </a:rPr>
                <a:t></a:t>
              </a:r>
              <a:endParaRPr kumimoji="1" lang="en-US" altLang="zh-CN" i="1" dirty="0">
                <a:latin typeface="Times New Roman" panose="02020603050405020304" pitchFamily="18" charset="0"/>
                <a:ea typeface="宋体" panose="02010600030101010101" pitchFamily="2" charset="-122"/>
                <a:sym typeface="Symbol" panose="05050102010706020507" pitchFamily="18" charset="2"/>
              </a:endParaRPr>
            </a:p>
          </p:txBody>
        </p:sp>
        <p:sp>
          <p:nvSpPr>
            <p:cNvPr id="279585" name="Text Box 33"/>
            <p:cNvSpPr txBox="1">
              <a:spLocks noChangeArrowheads="1"/>
            </p:cNvSpPr>
            <p:nvPr/>
          </p:nvSpPr>
          <p:spPr bwMode="auto">
            <a:xfrm>
              <a:off x="3654" y="1632"/>
              <a:ext cx="32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dirty="0">
                  <a:latin typeface="Times New Roman" panose="02020603050405020304" pitchFamily="18" charset="0"/>
                  <a:ea typeface="宋体" panose="02010600030101010101" pitchFamily="2" charset="-122"/>
                </a:rPr>
                <a:t>|</a:t>
              </a:r>
              <a:r>
                <a:rPr kumimoji="1" lang="en-US" altLang="zh-CN" i="1" dirty="0">
                  <a:latin typeface="Times New Roman" panose="02020603050405020304" pitchFamily="18" charset="0"/>
                  <a:ea typeface="宋体" panose="02010600030101010101" pitchFamily="2" charset="-122"/>
                </a:rPr>
                <a:t>A|</a:t>
              </a:r>
              <a:endParaRPr kumimoji="1" lang="en-US" altLang="zh-CN" dirty="0">
                <a:latin typeface="Times New Roman" panose="02020603050405020304" pitchFamily="18" charset="0"/>
                <a:ea typeface="宋体" panose="02010600030101010101" pitchFamily="2" charset="-122"/>
              </a:endParaRPr>
            </a:p>
          </p:txBody>
        </p:sp>
      </p:grpSp>
      <p:graphicFrame>
        <p:nvGraphicFramePr>
          <p:cNvPr id="279586" name="Object 34"/>
          <p:cNvGraphicFramePr>
            <a:graphicFrameLocks noChangeAspect="1"/>
          </p:cNvGraphicFramePr>
          <p:nvPr/>
        </p:nvGraphicFramePr>
        <p:xfrm>
          <a:off x="971552" y="4941890"/>
          <a:ext cx="6913563" cy="612775"/>
        </p:xfrm>
        <a:graphic>
          <a:graphicData uri="http://schemas.openxmlformats.org/presentationml/2006/ole">
            <mc:AlternateContent xmlns:mc="http://schemas.openxmlformats.org/markup-compatibility/2006">
              <mc:Choice xmlns:v="urn:schemas-microsoft-com:vml" Requires="v">
                <p:oleObj spid="_x0000_s10343" name="Equation" r:id="rId3" imgW="3441700" imgH="304800" progId="Equation.3">
                  <p:embed/>
                </p:oleObj>
              </mc:Choice>
              <mc:Fallback>
                <p:oleObj name="Equation" r:id="rId3" imgW="3441700" imgH="304800" progId="Equation.3">
                  <p:embed/>
                  <p:pic>
                    <p:nvPicPr>
                      <p:cNvPr id="0" name="图片 10342"/>
                      <p:cNvPicPr>
                        <a:picLocks noChangeAspect="1"/>
                      </p:cNvPicPr>
                      <p:nvPr/>
                    </p:nvPicPr>
                    <p:blipFill>
                      <a:blip r:embed="rId4"/>
                      <a:stretch>
                        <a:fillRect/>
                      </a:stretch>
                    </p:blipFill>
                    <p:spPr>
                      <a:xfrm>
                        <a:off x="971552" y="4941890"/>
                        <a:ext cx="6913563" cy="612775"/>
                      </a:xfrm>
                      <a:prstGeom prst="rect">
                        <a:avLst/>
                      </a:prstGeom>
                      <a:solidFill>
                        <a:srgbClr val="7030A0"/>
                      </a:solidFill>
                      <a:ln w="9525">
                        <a:noFill/>
                      </a:ln>
                    </p:spPr>
                  </p:pic>
                </p:oleObj>
              </mc:Fallback>
            </mc:AlternateContent>
          </a:graphicData>
        </a:graphic>
      </p:graphicFrame>
      <p:sp>
        <p:nvSpPr>
          <p:cNvPr id="279587" name="Text Box 35"/>
          <p:cNvSpPr txBox="1">
            <a:spLocks noChangeArrowheads="1"/>
          </p:cNvSpPr>
          <p:nvPr/>
        </p:nvSpPr>
        <p:spPr bwMode="auto">
          <a:xfrm>
            <a:off x="186695" y="420411"/>
            <a:ext cx="2644775" cy="519113"/>
          </a:xfrm>
          <a:prstGeom prst="rect">
            <a:avLst/>
          </a:prstGeom>
          <a:solidFill>
            <a:srgbClr val="FF33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800" b="1" dirty="0">
                <a:solidFill>
                  <a:schemeClr val="bg1"/>
                </a:solidFill>
                <a:latin typeface="华文楷体" panose="02010600040101010101" pitchFamily="2" charset="-122"/>
                <a:ea typeface="华文楷体" panose="02010600040101010101" pitchFamily="2" charset="-122"/>
              </a:rPr>
              <a:t>2. </a:t>
            </a:r>
            <a:r>
              <a:rPr kumimoji="1" lang="zh-CN" altLang="en-US" sz="2800" b="1" dirty="0">
                <a:solidFill>
                  <a:schemeClr val="bg1"/>
                </a:solidFill>
                <a:latin typeface="华文楷体" panose="02010600040101010101" pitchFamily="2" charset="-122"/>
                <a:ea typeface="华文楷体" panose="02010600040101010101" pitchFamily="2" charset="-122"/>
              </a:rPr>
              <a:t>复数及运算</a:t>
            </a:r>
            <a:endParaRPr kumimoji="1" lang="zh-CN" altLang="en-US" sz="2800" b="1" dirty="0">
              <a:solidFill>
                <a:schemeClr val="bg1"/>
              </a:solidFill>
              <a:latin typeface="华文楷体" panose="02010600040101010101" pitchFamily="2" charset="-122"/>
              <a:ea typeface="华文楷体" panose="02010600040101010101" pitchFamily="2" charset="-122"/>
            </a:endParaRPr>
          </a:p>
        </p:txBody>
      </p:sp>
      <p:graphicFrame>
        <p:nvGraphicFramePr>
          <p:cNvPr id="279588" name="Object 36"/>
          <p:cNvGraphicFramePr>
            <a:graphicFrameLocks noChangeAspect="1"/>
          </p:cNvGraphicFramePr>
          <p:nvPr/>
        </p:nvGraphicFramePr>
        <p:xfrm>
          <a:off x="1042990" y="4149725"/>
          <a:ext cx="2243137" cy="661988"/>
        </p:xfrm>
        <a:graphic>
          <a:graphicData uri="http://schemas.openxmlformats.org/presentationml/2006/ole">
            <mc:AlternateContent xmlns:mc="http://schemas.openxmlformats.org/markup-compatibility/2006">
              <mc:Choice xmlns:v="urn:schemas-microsoft-com:vml" Requires="v">
                <p:oleObj spid="_x0000_s10344" name="公式" r:id="rId5" imgW="914400" imgH="266700" progId="Equation.3">
                  <p:embed/>
                </p:oleObj>
              </mc:Choice>
              <mc:Fallback>
                <p:oleObj name="公式" r:id="rId5" imgW="914400" imgH="266700" progId="Equation.3">
                  <p:embed/>
                  <p:pic>
                    <p:nvPicPr>
                      <p:cNvPr id="0" name="图片 10343"/>
                      <p:cNvPicPr>
                        <a:picLocks noChangeAspect="1"/>
                      </p:cNvPicPr>
                      <p:nvPr/>
                    </p:nvPicPr>
                    <p:blipFill>
                      <a:blip r:embed="rId6"/>
                      <a:stretch>
                        <a:fillRect/>
                      </a:stretch>
                    </p:blipFill>
                    <p:spPr>
                      <a:xfrm>
                        <a:off x="1042990" y="4149725"/>
                        <a:ext cx="2243137" cy="661988"/>
                      </a:xfrm>
                      <a:prstGeom prst="rect">
                        <a:avLst/>
                      </a:prstGeom>
                      <a:solidFill>
                        <a:srgbClr val="7030A0"/>
                      </a:solidFill>
                      <a:ln w="9525">
                        <a:noFill/>
                      </a:ln>
                    </p:spPr>
                  </p:pic>
                </p:oleObj>
              </mc:Fallback>
            </mc:AlternateContent>
          </a:graphicData>
        </a:graphic>
      </p:graphicFrame>
      <p:graphicFrame>
        <p:nvGraphicFramePr>
          <p:cNvPr id="279589" name="Object 37"/>
          <p:cNvGraphicFramePr>
            <a:graphicFrameLocks noChangeAspect="1"/>
          </p:cNvGraphicFramePr>
          <p:nvPr/>
        </p:nvGraphicFramePr>
        <p:xfrm>
          <a:off x="971552" y="5589588"/>
          <a:ext cx="3241675" cy="577850"/>
        </p:xfrm>
        <a:graphic>
          <a:graphicData uri="http://schemas.openxmlformats.org/presentationml/2006/ole">
            <mc:AlternateContent xmlns:mc="http://schemas.openxmlformats.org/markup-compatibility/2006">
              <mc:Choice xmlns:v="urn:schemas-microsoft-com:vml" Requires="v">
                <p:oleObj spid="_x0000_s10345" name="公式" r:id="rId7" imgW="1714500" imgH="304800" progId="Equation.3">
                  <p:embed/>
                </p:oleObj>
              </mc:Choice>
              <mc:Fallback>
                <p:oleObj name="公式" r:id="rId7" imgW="1714500" imgH="304800" progId="Equation.3">
                  <p:embed/>
                  <p:pic>
                    <p:nvPicPr>
                      <p:cNvPr id="0" name="图片 10344"/>
                      <p:cNvPicPr>
                        <a:picLocks noChangeAspect="1"/>
                      </p:cNvPicPr>
                      <p:nvPr/>
                    </p:nvPicPr>
                    <p:blipFill>
                      <a:blip r:embed="rId8"/>
                      <a:stretch>
                        <a:fillRect/>
                      </a:stretch>
                    </p:blipFill>
                    <p:spPr>
                      <a:xfrm>
                        <a:off x="971552" y="5589588"/>
                        <a:ext cx="3241675" cy="577850"/>
                      </a:xfrm>
                      <a:prstGeom prst="rect">
                        <a:avLst/>
                      </a:prstGeom>
                      <a:solidFill>
                        <a:srgbClr val="7030A0"/>
                      </a:solidFill>
                      <a:ln w="9525">
                        <a:noFill/>
                      </a:ln>
                    </p:spPr>
                  </p:pic>
                </p:oleObj>
              </mc:Fallback>
            </mc:AlternateContent>
          </a:graphicData>
        </a:graphic>
      </p:graphicFrame>
      <p:graphicFrame>
        <p:nvGraphicFramePr>
          <p:cNvPr id="279590" name="Object 38"/>
          <p:cNvGraphicFramePr>
            <a:graphicFrameLocks noChangeAspect="1"/>
          </p:cNvGraphicFramePr>
          <p:nvPr/>
        </p:nvGraphicFramePr>
        <p:xfrm>
          <a:off x="4716463" y="4221163"/>
          <a:ext cx="1828800" cy="577850"/>
        </p:xfrm>
        <a:graphic>
          <a:graphicData uri="http://schemas.openxmlformats.org/presentationml/2006/ole">
            <mc:AlternateContent xmlns:mc="http://schemas.openxmlformats.org/markup-compatibility/2006">
              <mc:Choice xmlns:v="urn:schemas-microsoft-com:vml" Requires="v">
                <p:oleObj spid="_x0000_s10346" name="Equation" r:id="rId9" imgW="965200" imgH="304800" progId="Equation.3">
                  <p:embed/>
                </p:oleObj>
              </mc:Choice>
              <mc:Fallback>
                <p:oleObj name="Equation" r:id="rId9" imgW="965200" imgH="304800" progId="Equation.3">
                  <p:embed/>
                  <p:pic>
                    <p:nvPicPr>
                      <p:cNvPr id="0" name="图片 10345"/>
                      <p:cNvPicPr>
                        <a:picLocks noChangeAspect="1"/>
                      </p:cNvPicPr>
                      <p:nvPr/>
                    </p:nvPicPr>
                    <p:blipFill>
                      <a:blip r:embed="rId10"/>
                      <a:stretch>
                        <a:fillRect/>
                      </a:stretch>
                    </p:blipFill>
                    <p:spPr>
                      <a:xfrm>
                        <a:off x="4716463" y="4221163"/>
                        <a:ext cx="1828800" cy="577850"/>
                      </a:xfrm>
                      <a:prstGeom prst="rect">
                        <a:avLst/>
                      </a:prstGeom>
                      <a:solidFill>
                        <a:srgbClr val="7030A0"/>
                      </a:solidFill>
                      <a:ln w="9525">
                        <a:noFill/>
                      </a:ln>
                    </p:spPr>
                  </p:pic>
                </p:oleObj>
              </mc:Fallback>
            </mc:AlternateContent>
          </a:graphicData>
        </a:graphic>
      </p:graphicFrame>
      <p:pic>
        <p:nvPicPr>
          <p:cNvPr id="41" name="Picture 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9587"/>
                                        </p:tgtEl>
                                        <p:attrNameLst>
                                          <p:attrName>style.visibility</p:attrName>
                                        </p:attrNameLst>
                                      </p:cBhvr>
                                      <p:to>
                                        <p:strVal val="visible"/>
                                      </p:to>
                                    </p:set>
                                    <p:anim calcmode="lin" valueType="num">
                                      <p:cBhvr additive="base">
                                        <p:cTn id="7" dur="500" fill="hold"/>
                                        <p:tgtEl>
                                          <p:spTgt spid="279587"/>
                                        </p:tgtEl>
                                        <p:attrNameLst>
                                          <p:attrName>ppt_x</p:attrName>
                                        </p:attrNameLst>
                                      </p:cBhvr>
                                      <p:tavLst>
                                        <p:tav tm="0">
                                          <p:val>
                                            <p:strVal val="0-#ppt_w/2"/>
                                          </p:val>
                                        </p:tav>
                                        <p:tav tm="100000">
                                          <p:val>
                                            <p:strVal val="#ppt_x"/>
                                          </p:val>
                                        </p:tav>
                                      </p:tavLst>
                                    </p:anim>
                                    <p:anim calcmode="lin" valueType="num">
                                      <p:cBhvr additive="base">
                                        <p:cTn id="8" dur="500" fill="hold"/>
                                        <p:tgtEl>
                                          <p:spTgt spid="2795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9554"/>
                                        </p:tgtEl>
                                        <p:attrNameLst>
                                          <p:attrName>style.visibility</p:attrName>
                                        </p:attrNameLst>
                                      </p:cBhvr>
                                      <p:to>
                                        <p:strVal val="visible"/>
                                      </p:to>
                                    </p:set>
                                    <p:anim calcmode="lin" valueType="num">
                                      <p:cBhvr additive="base">
                                        <p:cTn id="13" dur="500" fill="hold"/>
                                        <p:tgtEl>
                                          <p:spTgt spid="279554"/>
                                        </p:tgtEl>
                                        <p:attrNameLst>
                                          <p:attrName>ppt_x</p:attrName>
                                        </p:attrNameLst>
                                      </p:cBhvr>
                                      <p:tavLst>
                                        <p:tav tm="0">
                                          <p:val>
                                            <p:strVal val="0-#ppt_w/2"/>
                                          </p:val>
                                        </p:tav>
                                        <p:tav tm="100000">
                                          <p:val>
                                            <p:strVal val="#ppt_x"/>
                                          </p:val>
                                        </p:tav>
                                      </p:tavLst>
                                    </p:anim>
                                    <p:anim calcmode="lin" valueType="num">
                                      <p:cBhvr additive="base">
                                        <p:cTn id="14" dur="500" fill="hold"/>
                                        <p:tgtEl>
                                          <p:spTgt spid="27955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2" presetClass="entr" presetSubtype="8" fill="hold" grpId="0" nodeType="afterEffect">
                                  <p:stCondLst>
                                    <p:cond delay="0"/>
                                  </p:stCondLst>
                                  <p:iterate type="wd">
                                    <p:tmPct val="100000"/>
                                  </p:iterate>
                                  <p:childTnLst>
                                    <p:set>
                                      <p:cBhvr>
                                        <p:cTn id="17" dur="1" fill="hold">
                                          <p:stCondLst>
                                            <p:cond delay="0"/>
                                          </p:stCondLst>
                                        </p:cTn>
                                        <p:tgtEl>
                                          <p:spTgt spid="279568"/>
                                        </p:tgtEl>
                                        <p:attrNameLst>
                                          <p:attrName>style.visibility</p:attrName>
                                        </p:attrNameLst>
                                      </p:cBhvr>
                                      <p:to>
                                        <p:strVal val="visible"/>
                                      </p:to>
                                    </p:set>
                                    <p:animEffect transition="in" filter="wipe(left)">
                                      <p:cBhvr>
                                        <p:cTn id="18" dur="2000"/>
                                        <p:tgtEl>
                                          <p:spTgt spid="279568"/>
                                        </p:tgtEl>
                                      </p:cBhvr>
                                    </p:animEffect>
                                  </p:childTnLst>
                                </p:cTn>
                              </p:par>
                            </p:childTnLst>
                          </p:cTn>
                        </p:par>
                        <p:par>
                          <p:cTn id="19" fill="hold">
                            <p:stCondLst>
                              <p:cond delay="12500"/>
                            </p:stCondLst>
                            <p:childTnLst>
                              <p:par>
                                <p:cTn id="20" presetID="2" presetClass="entr" presetSubtype="2" fill="hold" nodeType="afterEffect">
                                  <p:stCondLst>
                                    <p:cond delay="0"/>
                                  </p:stCondLst>
                                  <p:childTnLst>
                                    <p:set>
                                      <p:cBhvr>
                                        <p:cTn id="21" dur="1" fill="hold">
                                          <p:stCondLst>
                                            <p:cond delay="0"/>
                                          </p:stCondLst>
                                        </p:cTn>
                                        <p:tgtEl>
                                          <p:spTgt spid="279555"/>
                                        </p:tgtEl>
                                        <p:attrNameLst>
                                          <p:attrName>style.visibility</p:attrName>
                                        </p:attrNameLst>
                                      </p:cBhvr>
                                      <p:to>
                                        <p:strVal val="visible"/>
                                      </p:to>
                                    </p:set>
                                    <p:anim calcmode="lin" valueType="num">
                                      <p:cBhvr additive="base">
                                        <p:cTn id="22" dur="500" fill="hold"/>
                                        <p:tgtEl>
                                          <p:spTgt spid="279555"/>
                                        </p:tgtEl>
                                        <p:attrNameLst>
                                          <p:attrName>ppt_x</p:attrName>
                                        </p:attrNameLst>
                                      </p:cBhvr>
                                      <p:tavLst>
                                        <p:tav tm="0">
                                          <p:val>
                                            <p:strVal val="1+#ppt_w/2"/>
                                          </p:val>
                                        </p:tav>
                                        <p:tav tm="100000">
                                          <p:val>
                                            <p:strVal val="#ppt_x"/>
                                          </p:val>
                                        </p:tav>
                                      </p:tavLst>
                                    </p:anim>
                                    <p:anim calcmode="lin" valueType="num">
                                      <p:cBhvr additive="base">
                                        <p:cTn id="23" dur="500" fill="hold"/>
                                        <p:tgtEl>
                                          <p:spTgt spid="27955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3" presetClass="entr" presetSubtype="32" fill="hold" nodeType="clickEffect">
                                  <p:stCondLst>
                                    <p:cond delay="0"/>
                                  </p:stCondLst>
                                  <p:childTnLst>
                                    <p:set>
                                      <p:cBhvr>
                                        <p:cTn id="27" dur="1" fill="hold">
                                          <p:stCondLst>
                                            <p:cond delay="0"/>
                                          </p:stCondLst>
                                        </p:cTn>
                                        <p:tgtEl>
                                          <p:spTgt spid="279556"/>
                                        </p:tgtEl>
                                        <p:attrNameLst>
                                          <p:attrName>style.visibility</p:attrName>
                                        </p:attrNameLst>
                                      </p:cBhvr>
                                      <p:to>
                                        <p:strVal val="visible"/>
                                      </p:to>
                                    </p:set>
                                    <p:anim calcmode="lin" valueType="num">
                                      <p:cBhvr>
                                        <p:cTn id="28" dur="500" fill="hold"/>
                                        <p:tgtEl>
                                          <p:spTgt spid="279556"/>
                                        </p:tgtEl>
                                        <p:attrNameLst>
                                          <p:attrName>ppt_w</p:attrName>
                                        </p:attrNameLst>
                                      </p:cBhvr>
                                      <p:tavLst>
                                        <p:tav tm="0">
                                          <p:val>
                                            <p:strVal val="4*#ppt_w"/>
                                          </p:val>
                                        </p:tav>
                                        <p:tav tm="100000">
                                          <p:val>
                                            <p:strVal val="#ppt_w"/>
                                          </p:val>
                                        </p:tav>
                                      </p:tavLst>
                                    </p:anim>
                                    <p:anim calcmode="lin" valueType="num">
                                      <p:cBhvr>
                                        <p:cTn id="29" dur="500" fill="hold"/>
                                        <p:tgtEl>
                                          <p:spTgt spid="279556"/>
                                        </p:tgtEl>
                                        <p:attrNameLst>
                                          <p:attrName>ppt_h</p:attrName>
                                        </p:attrNameLst>
                                      </p:cBhvr>
                                      <p:tavLst>
                                        <p:tav tm="0">
                                          <p:val>
                                            <p:strVal val="4*#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279588"/>
                                        </p:tgtEl>
                                        <p:attrNameLst>
                                          <p:attrName>style.visibility</p:attrName>
                                        </p:attrNameLst>
                                      </p:cBhvr>
                                      <p:to>
                                        <p:strVal val="visible"/>
                                      </p:to>
                                    </p:set>
                                    <p:animEffect transition="in" filter="slide(fromBottom)">
                                      <p:cBhvr>
                                        <p:cTn id="34" dur="500"/>
                                        <p:tgtEl>
                                          <p:spTgt spid="279588"/>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2" fill="hold" nodeType="clickEffect">
                                  <p:stCondLst>
                                    <p:cond delay="0"/>
                                  </p:stCondLst>
                                  <p:childTnLst>
                                    <p:set>
                                      <p:cBhvr>
                                        <p:cTn id="38" dur="1" fill="hold">
                                          <p:stCondLst>
                                            <p:cond delay="0"/>
                                          </p:stCondLst>
                                        </p:cTn>
                                        <p:tgtEl>
                                          <p:spTgt spid="279569"/>
                                        </p:tgtEl>
                                        <p:attrNameLst>
                                          <p:attrName>style.visibility</p:attrName>
                                        </p:attrNameLst>
                                      </p:cBhvr>
                                      <p:to>
                                        <p:strVal val="visible"/>
                                      </p:to>
                                    </p:set>
                                    <p:animEffect transition="in" filter="slide(fromRight)">
                                      <p:cBhvr>
                                        <p:cTn id="39" dur="500"/>
                                        <p:tgtEl>
                                          <p:spTgt spid="279569"/>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nodeType="clickEffect">
                                  <p:stCondLst>
                                    <p:cond delay="0"/>
                                  </p:stCondLst>
                                  <p:childTnLst>
                                    <p:set>
                                      <p:cBhvr>
                                        <p:cTn id="43" dur="1" fill="hold">
                                          <p:stCondLst>
                                            <p:cond delay="0"/>
                                          </p:stCondLst>
                                        </p:cTn>
                                        <p:tgtEl>
                                          <p:spTgt spid="279590"/>
                                        </p:tgtEl>
                                        <p:attrNameLst>
                                          <p:attrName>style.visibility</p:attrName>
                                        </p:attrNameLst>
                                      </p:cBhvr>
                                      <p:to>
                                        <p:strVal val="visible"/>
                                      </p:to>
                                    </p:set>
                                    <p:animEffect transition="in" filter="slide(fromBottom)">
                                      <p:cBhvr>
                                        <p:cTn id="44" dur="500"/>
                                        <p:tgtEl>
                                          <p:spTgt spid="279590"/>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2" fill="hold" nodeType="clickEffect">
                                  <p:stCondLst>
                                    <p:cond delay="0"/>
                                  </p:stCondLst>
                                  <p:childTnLst>
                                    <p:set>
                                      <p:cBhvr>
                                        <p:cTn id="48" dur="1" fill="hold">
                                          <p:stCondLst>
                                            <p:cond delay="0"/>
                                          </p:stCondLst>
                                        </p:cTn>
                                        <p:tgtEl>
                                          <p:spTgt spid="279586"/>
                                        </p:tgtEl>
                                        <p:attrNameLst>
                                          <p:attrName>style.visibility</p:attrName>
                                        </p:attrNameLst>
                                      </p:cBhvr>
                                      <p:to>
                                        <p:strVal val="visible"/>
                                      </p:to>
                                    </p:set>
                                    <p:animEffect transition="in" filter="slide(fromRight)">
                                      <p:cBhvr>
                                        <p:cTn id="49" dur="500"/>
                                        <p:tgtEl>
                                          <p:spTgt spid="279586"/>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nodeType="clickEffect">
                                  <p:stCondLst>
                                    <p:cond delay="0"/>
                                  </p:stCondLst>
                                  <p:childTnLst>
                                    <p:set>
                                      <p:cBhvr>
                                        <p:cTn id="53" dur="1" fill="hold">
                                          <p:stCondLst>
                                            <p:cond delay="0"/>
                                          </p:stCondLst>
                                        </p:cTn>
                                        <p:tgtEl>
                                          <p:spTgt spid="279589"/>
                                        </p:tgtEl>
                                        <p:attrNameLst>
                                          <p:attrName>style.visibility</p:attrName>
                                        </p:attrNameLst>
                                      </p:cBhvr>
                                      <p:to>
                                        <p:strVal val="visible"/>
                                      </p:to>
                                    </p:set>
                                    <p:animEffect transition="in" filter="slide(fromBottom)">
                                      <p:cBhvr>
                                        <p:cTn id="54" dur="500"/>
                                        <p:tgtEl>
                                          <p:spTgt spid="279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animBg="1" autoUpdateAnimBg="0"/>
      <p:bldP spid="279568" grpId="0" autoUpdateAnimBg="0"/>
      <p:bldP spid="279587"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 name="Rectangle 2"/>
          <p:cNvSpPr>
            <a:spLocks noChangeArrowheads="1"/>
          </p:cNvSpPr>
          <p:nvPr/>
        </p:nvSpPr>
        <p:spPr bwMode="auto">
          <a:xfrm>
            <a:off x="5421971" y="3816430"/>
            <a:ext cx="3469480" cy="2027021"/>
          </a:xfrm>
          <a:prstGeom prst="rect">
            <a:avLst/>
          </a:prstGeom>
          <a:solidFill>
            <a:srgbClr val="7030A0">
              <a:alpha val="45000"/>
            </a:srgbClr>
          </a:solidFill>
          <a:ln>
            <a:noFill/>
          </a:ln>
          <a:effectLst/>
        </p:spPr>
        <p:txBody>
          <a:bodyPr wrap="none" anchor="ctr"/>
          <a:lstStyle/>
          <a:p>
            <a:pPr algn="ctr"/>
            <a:endParaRPr lang="zh-CN" altLang="zh-CN"/>
          </a:p>
        </p:txBody>
      </p:sp>
      <p:sp>
        <p:nvSpPr>
          <p:cNvPr id="48" name="Rectangle 2"/>
          <p:cNvSpPr>
            <a:spLocks noChangeArrowheads="1"/>
          </p:cNvSpPr>
          <p:nvPr/>
        </p:nvSpPr>
        <p:spPr bwMode="auto">
          <a:xfrm>
            <a:off x="6011863" y="268447"/>
            <a:ext cx="2722834" cy="1885793"/>
          </a:xfrm>
          <a:prstGeom prst="rect">
            <a:avLst/>
          </a:prstGeom>
          <a:solidFill>
            <a:srgbClr val="7030A0">
              <a:alpha val="45000"/>
            </a:srgbClr>
          </a:solidFill>
          <a:ln>
            <a:noFill/>
          </a:ln>
          <a:effectLst/>
        </p:spPr>
        <p:txBody>
          <a:bodyPr wrap="none" anchor="ctr"/>
          <a:lstStyle/>
          <a:p>
            <a:pPr algn="ctr"/>
            <a:endParaRPr lang="zh-CN" altLang="zh-CN"/>
          </a:p>
        </p:txBody>
      </p:sp>
      <p:sp>
        <p:nvSpPr>
          <p:cNvPr id="280578" name="Text Box 2"/>
          <p:cNvSpPr txBox="1">
            <a:spLocks noChangeArrowheads="1"/>
          </p:cNvSpPr>
          <p:nvPr/>
        </p:nvSpPr>
        <p:spPr bwMode="auto">
          <a:xfrm>
            <a:off x="249619" y="220107"/>
            <a:ext cx="3169856" cy="461665"/>
          </a:xfrm>
          <a:prstGeom prst="rect">
            <a:avLst/>
          </a:prstGeom>
          <a:noFill/>
          <a:ln>
            <a:noFill/>
          </a:ln>
          <a:effectLst/>
        </p:spPr>
        <p:txBody>
          <a:bodyPr wrap="none" lIns="198000" rIns="198000">
            <a:spAutoFit/>
          </a:bodyPr>
          <a:lstStyle/>
          <a:p>
            <a:pPr>
              <a:spcBef>
                <a:spcPct val="50000"/>
              </a:spcBef>
            </a:pPr>
            <a:r>
              <a:rPr kumimoji="1" lang="zh-CN" altLang="en-US" sz="2400" b="1" dirty="0">
                <a:latin typeface="华文楷体" panose="02010600040101010101" pitchFamily="2" charset="-122"/>
                <a:ea typeface="华文楷体" panose="02010600040101010101" pitchFamily="2" charset="-122"/>
              </a:rPr>
              <a:t>两种表示法的关系：</a:t>
            </a:r>
            <a:endParaRPr kumimoji="1" lang="zh-CN" altLang="en-US" sz="2400" b="1" dirty="0">
              <a:latin typeface="华文楷体" panose="02010600040101010101" pitchFamily="2" charset="-122"/>
              <a:ea typeface="华文楷体" panose="02010600040101010101" pitchFamily="2" charset="-122"/>
            </a:endParaRPr>
          </a:p>
        </p:txBody>
      </p:sp>
      <p:grpSp>
        <p:nvGrpSpPr>
          <p:cNvPr id="280579" name="Group 3"/>
          <p:cNvGrpSpPr/>
          <p:nvPr/>
        </p:nvGrpSpPr>
        <p:grpSpPr bwMode="auto">
          <a:xfrm>
            <a:off x="200025" y="981075"/>
            <a:ext cx="5016501" cy="1022350"/>
            <a:chOff x="126" y="618"/>
            <a:chExt cx="3160" cy="644"/>
          </a:xfrm>
        </p:grpSpPr>
        <p:sp>
          <p:nvSpPr>
            <p:cNvPr id="280580" name="Text Box 4"/>
            <p:cNvSpPr txBox="1">
              <a:spLocks noChangeArrowheads="1"/>
            </p:cNvSpPr>
            <p:nvPr/>
          </p:nvSpPr>
          <p:spPr bwMode="auto">
            <a:xfrm>
              <a:off x="400" y="618"/>
              <a:ext cx="886" cy="327"/>
            </a:xfrm>
            <a:prstGeom prst="rect">
              <a:avLst/>
            </a:prstGeom>
            <a:solidFill>
              <a:srgbClr val="7030A0">
                <a:alpha val="74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2800" i="1" dirty="0">
                  <a:solidFill>
                    <a:schemeClr val="bg1"/>
                  </a:solidFill>
                  <a:latin typeface="Times New Roman" panose="02020603050405020304" pitchFamily="18" charset="0"/>
                  <a:ea typeface="宋体" panose="02010600030101010101" pitchFamily="2" charset="-122"/>
                </a:rPr>
                <a:t>A</a:t>
              </a:r>
              <a:r>
                <a:rPr kumimoji="1" lang="en-US" altLang="zh-CN" sz="2800" dirty="0">
                  <a:solidFill>
                    <a:schemeClr val="bg1"/>
                  </a:solidFill>
                  <a:latin typeface="Times New Roman" panose="02020603050405020304" pitchFamily="18" charset="0"/>
                  <a:ea typeface="宋体" panose="02010600030101010101" pitchFamily="2" charset="-122"/>
                </a:rPr>
                <a:t>=</a:t>
              </a:r>
              <a:r>
                <a:rPr kumimoji="1" lang="en-US" altLang="zh-CN" sz="2800" i="1" dirty="0" err="1">
                  <a:solidFill>
                    <a:schemeClr val="bg1"/>
                  </a:solidFill>
                  <a:latin typeface="Times New Roman" panose="02020603050405020304" pitchFamily="18" charset="0"/>
                  <a:ea typeface="宋体" panose="02010600030101010101" pitchFamily="2" charset="-122"/>
                </a:rPr>
                <a:t>a</a:t>
              </a:r>
              <a:r>
                <a:rPr kumimoji="1" lang="en-US" altLang="zh-CN" sz="2800" dirty="0" err="1">
                  <a:solidFill>
                    <a:schemeClr val="bg1"/>
                  </a:solidFill>
                  <a:latin typeface="Times New Roman" panose="02020603050405020304" pitchFamily="18" charset="0"/>
                  <a:ea typeface="宋体" panose="02010600030101010101" pitchFamily="2" charset="-122"/>
                </a:rPr>
                <a:t>+j</a:t>
              </a:r>
              <a:r>
                <a:rPr kumimoji="1" lang="en-US" altLang="zh-CN" sz="2800" i="1" dirty="0" err="1">
                  <a:solidFill>
                    <a:schemeClr val="bg1"/>
                  </a:solidFill>
                  <a:latin typeface="Times New Roman" panose="02020603050405020304" pitchFamily="18" charset="0"/>
                  <a:ea typeface="宋体" panose="02010600030101010101" pitchFamily="2" charset="-122"/>
                </a:rPr>
                <a:t>b</a:t>
              </a:r>
              <a:r>
                <a:rPr kumimoji="1" lang="en-US" altLang="zh-CN" sz="2800" i="1" dirty="0">
                  <a:solidFill>
                    <a:schemeClr val="bg1"/>
                  </a:solidFill>
                  <a:latin typeface="Times New Roman" panose="02020603050405020304" pitchFamily="18" charset="0"/>
                  <a:ea typeface="宋体" panose="02010600030101010101" pitchFamily="2" charset="-122"/>
                </a:rPr>
                <a:t>  </a:t>
              </a:r>
              <a:endParaRPr kumimoji="1" lang="en-US" altLang="zh-CN" sz="2800" dirty="0">
                <a:solidFill>
                  <a:schemeClr val="bg1"/>
                </a:solidFill>
                <a:latin typeface="Times New Roman" panose="02020603050405020304" pitchFamily="18" charset="0"/>
                <a:ea typeface="宋体" panose="02010600030101010101" pitchFamily="2" charset="-122"/>
              </a:endParaRPr>
            </a:p>
          </p:txBody>
        </p:sp>
        <p:sp>
          <p:nvSpPr>
            <p:cNvPr id="280581" name="Text Box 5"/>
            <p:cNvSpPr txBox="1">
              <a:spLocks noChangeArrowheads="1"/>
            </p:cNvSpPr>
            <p:nvPr/>
          </p:nvSpPr>
          <p:spPr bwMode="auto">
            <a:xfrm>
              <a:off x="385" y="935"/>
              <a:ext cx="2037" cy="327"/>
            </a:xfrm>
            <a:prstGeom prst="rect">
              <a:avLst/>
            </a:prstGeom>
            <a:solidFill>
              <a:srgbClr val="7030A0">
                <a:alpha val="7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2800" i="1" dirty="0">
                  <a:solidFill>
                    <a:schemeClr val="bg1"/>
                  </a:solidFill>
                  <a:latin typeface="Times New Roman" panose="02020603050405020304" pitchFamily="18" charset="0"/>
                  <a:ea typeface="宋体" panose="02010600030101010101" pitchFamily="2" charset="-122"/>
                </a:rPr>
                <a:t>A</a:t>
              </a:r>
              <a:r>
                <a:rPr kumimoji="1" lang="en-US" altLang="zh-CN" sz="2800" dirty="0">
                  <a:solidFill>
                    <a:schemeClr val="bg1"/>
                  </a:solidFill>
                  <a:latin typeface="Times New Roman" panose="02020603050405020304" pitchFamily="18" charset="0"/>
                  <a:ea typeface="宋体" panose="02010600030101010101" pitchFamily="2" charset="-122"/>
                </a:rPr>
                <a:t>=|</a:t>
              </a:r>
              <a:r>
                <a:rPr kumimoji="1" lang="en-US" altLang="zh-CN" sz="2800" i="1" dirty="0" err="1">
                  <a:solidFill>
                    <a:schemeClr val="bg1"/>
                  </a:solidFill>
                  <a:latin typeface="Times New Roman" panose="02020603050405020304" pitchFamily="18" charset="0"/>
                  <a:ea typeface="宋体" panose="02010600030101010101" pitchFamily="2" charset="-122"/>
                </a:rPr>
                <a:t>A</a:t>
              </a:r>
              <a:r>
                <a:rPr kumimoji="1" lang="en-US" altLang="zh-CN" sz="2800" dirty="0" err="1">
                  <a:solidFill>
                    <a:schemeClr val="bg1"/>
                  </a:solidFill>
                  <a:latin typeface="Times New Roman" panose="02020603050405020304" pitchFamily="18" charset="0"/>
                  <a:ea typeface="宋体" panose="02010600030101010101" pitchFamily="2" charset="-122"/>
                </a:rPr>
                <a:t>|e</a:t>
              </a:r>
              <a:r>
                <a:rPr kumimoji="1" lang="en-US" altLang="zh-CN" sz="2800" baseline="30000" dirty="0" err="1">
                  <a:solidFill>
                    <a:schemeClr val="bg1"/>
                  </a:solidFill>
                  <a:latin typeface="Times New Roman" panose="02020603050405020304" pitchFamily="18" charset="0"/>
                  <a:ea typeface="宋体" panose="02010600030101010101" pitchFamily="2" charset="-122"/>
                </a:rPr>
                <a:t>j</a:t>
              </a:r>
              <a:r>
                <a:rPr kumimoji="1" lang="en-US" altLang="zh-CN" sz="2800" i="1" baseline="30000" dirty="0" err="1">
                  <a:solidFill>
                    <a:schemeClr val="bg1"/>
                  </a:solidFill>
                  <a:latin typeface="Symbol" panose="05050102010706020507" pitchFamily="18" charset="2"/>
                  <a:ea typeface="宋体" panose="02010600030101010101" pitchFamily="2" charset="-122"/>
                </a:rPr>
                <a:t>q</a:t>
              </a:r>
              <a:r>
                <a:rPr kumimoji="1" lang="en-US" altLang="zh-CN" sz="2800" dirty="0">
                  <a:solidFill>
                    <a:schemeClr val="bg1"/>
                  </a:solidFill>
                  <a:latin typeface="Symbol" panose="05050102010706020507" pitchFamily="18" charset="2"/>
                  <a:ea typeface="宋体" panose="02010600030101010101" pitchFamily="2" charset="-122"/>
                </a:rPr>
                <a:t> </a:t>
              </a:r>
              <a:r>
                <a:rPr kumimoji="1" lang="en-US" altLang="zh-CN" sz="2800" dirty="0">
                  <a:solidFill>
                    <a:schemeClr val="bg1"/>
                  </a:solidFill>
                  <a:latin typeface="Times New Roman" panose="02020603050405020304" pitchFamily="18" charset="0"/>
                  <a:ea typeface="宋体" panose="02010600030101010101" pitchFamily="2" charset="-122"/>
                </a:rPr>
                <a:t>=|</a:t>
              </a:r>
              <a:r>
                <a:rPr kumimoji="1" lang="en-US" altLang="zh-CN" sz="2800" i="1" dirty="0">
                  <a:solidFill>
                    <a:schemeClr val="bg1"/>
                  </a:solidFill>
                  <a:latin typeface="Times New Roman" panose="02020603050405020304" pitchFamily="18" charset="0"/>
                  <a:ea typeface="宋体" panose="02010600030101010101" pitchFamily="2" charset="-122"/>
                </a:rPr>
                <a:t>A</a:t>
              </a:r>
              <a:r>
                <a:rPr kumimoji="1" lang="en-US" altLang="zh-CN" sz="2800" dirty="0">
                  <a:solidFill>
                    <a:schemeClr val="bg1"/>
                  </a:solidFill>
                  <a:latin typeface="Times New Roman" panose="02020603050405020304" pitchFamily="18" charset="0"/>
                  <a:ea typeface="宋体" panose="02010600030101010101" pitchFamily="2" charset="-122"/>
                </a:rPr>
                <a:t>|  </a:t>
              </a:r>
              <a:r>
                <a:rPr kumimoji="1" lang="en-US" altLang="zh-CN" sz="2800" i="1" dirty="0">
                  <a:solidFill>
                    <a:schemeClr val="bg1"/>
                  </a:solidFill>
                  <a:latin typeface="Symbol" panose="05050102010706020507" pitchFamily="18" charset="2"/>
                  <a:ea typeface="宋体" panose="02010600030101010101" pitchFamily="2" charset="-122"/>
                </a:rPr>
                <a:t>q</a:t>
              </a:r>
              <a:r>
                <a:rPr kumimoji="1" lang="en-US" altLang="zh-CN" sz="2800" dirty="0">
                  <a:solidFill>
                    <a:schemeClr val="bg1"/>
                  </a:solidFill>
                  <a:latin typeface="Times New Roman" panose="02020603050405020304" pitchFamily="18" charset="0"/>
                  <a:ea typeface="宋体" panose="02010600030101010101" pitchFamily="2" charset="-122"/>
                </a:rPr>
                <a:t>                             </a:t>
              </a:r>
              <a:endParaRPr kumimoji="1" lang="en-US" altLang="zh-CN" sz="2800" i="1" dirty="0">
                <a:solidFill>
                  <a:schemeClr val="bg1"/>
                </a:solidFill>
                <a:latin typeface="Symbol" panose="05050102010706020507" pitchFamily="18" charset="2"/>
                <a:ea typeface="宋体" panose="02010600030101010101" pitchFamily="2" charset="-122"/>
              </a:endParaRPr>
            </a:p>
          </p:txBody>
        </p:sp>
        <p:sp>
          <p:nvSpPr>
            <p:cNvPr id="280582" name="Freeform 6"/>
            <p:cNvSpPr/>
            <p:nvPr/>
          </p:nvSpPr>
          <p:spPr bwMode="auto">
            <a:xfrm>
              <a:off x="1666" y="995"/>
              <a:ext cx="116" cy="233"/>
            </a:xfrm>
            <a:custGeom>
              <a:avLst/>
              <a:gdLst>
                <a:gd name="T0" fmla="*/ 88 w 240"/>
                <a:gd name="T1" fmla="*/ 0 h 192"/>
                <a:gd name="T2" fmla="*/ 0 w 240"/>
                <a:gd name="T3" fmla="*/ 192 h 192"/>
                <a:gd name="T4" fmla="*/ 240 w 240"/>
                <a:gd name="T5" fmla="*/ 192 h 192"/>
              </a:gdLst>
              <a:ahLst/>
              <a:cxnLst>
                <a:cxn ang="0">
                  <a:pos x="T0" y="T1"/>
                </a:cxn>
                <a:cxn ang="0">
                  <a:pos x="T2" y="T3"/>
                </a:cxn>
                <a:cxn ang="0">
                  <a:pos x="T4" y="T5"/>
                </a:cxn>
              </a:cxnLst>
              <a:rect l="0" t="0" r="r" b="b"/>
              <a:pathLst>
                <a:path w="240" h="192">
                  <a:moveTo>
                    <a:pt x="88" y="0"/>
                  </a:moveTo>
                  <a:lnTo>
                    <a:pt x="0" y="192"/>
                  </a:lnTo>
                  <a:lnTo>
                    <a:pt x="240" y="192"/>
                  </a:lnTo>
                </a:path>
              </a:pathLst>
            </a:custGeom>
            <a:noFill/>
            <a:ln w="3810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80583" name="AutoShape 7"/>
            <p:cNvSpPr/>
            <p:nvPr/>
          </p:nvSpPr>
          <p:spPr bwMode="auto">
            <a:xfrm>
              <a:off x="126" y="795"/>
              <a:ext cx="327" cy="271"/>
            </a:xfrm>
            <a:prstGeom prst="leftBrace">
              <a:avLst>
                <a:gd name="adj1" fmla="val 38095"/>
                <a:gd name="adj2" fmla="val 50000"/>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80584" name="Text Box 8"/>
            <p:cNvSpPr txBox="1">
              <a:spLocks noChangeArrowheads="1"/>
            </p:cNvSpPr>
            <p:nvPr/>
          </p:nvSpPr>
          <p:spPr bwMode="auto">
            <a:xfrm>
              <a:off x="1621" y="665"/>
              <a:ext cx="9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1" lang="zh-CN" altLang="en-US" b="1" dirty="0">
                  <a:latin typeface="华文楷体" panose="02010600040101010101" pitchFamily="2" charset="-122"/>
                  <a:ea typeface="华文楷体" panose="02010600040101010101" pitchFamily="2" charset="-122"/>
                </a:rPr>
                <a:t>直角坐标表示</a:t>
              </a:r>
              <a:endParaRPr kumimoji="1" lang="zh-CN" altLang="en-US" b="1" dirty="0">
                <a:latin typeface="华文楷体" panose="02010600040101010101" pitchFamily="2" charset="-122"/>
                <a:ea typeface="华文楷体" panose="02010600040101010101" pitchFamily="2" charset="-122"/>
              </a:endParaRPr>
            </a:p>
          </p:txBody>
        </p:sp>
        <p:sp>
          <p:nvSpPr>
            <p:cNvPr id="280585" name="Text Box 9"/>
            <p:cNvSpPr txBox="1">
              <a:spLocks noChangeArrowheads="1"/>
            </p:cNvSpPr>
            <p:nvPr/>
          </p:nvSpPr>
          <p:spPr bwMode="auto">
            <a:xfrm>
              <a:off x="2443" y="954"/>
              <a:ext cx="84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1" lang="zh-CN" altLang="en-US" b="1" dirty="0">
                  <a:latin typeface="华文楷体" panose="02010600040101010101" pitchFamily="2" charset="-122"/>
                  <a:ea typeface="华文楷体" panose="02010600040101010101" pitchFamily="2" charset="-122"/>
                </a:rPr>
                <a:t>极坐标表示</a:t>
              </a:r>
              <a:endParaRPr kumimoji="1" lang="zh-CN" altLang="en-US" b="1" dirty="0">
                <a:latin typeface="华文楷体" panose="02010600040101010101" pitchFamily="2" charset="-122"/>
                <a:ea typeface="华文楷体" panose="02010600040101010101" pitchFamily="2" charset="-122"/>
              </a:endParaRPr>
            </a:p>
          </p:txBody>
        </p:sp>
      </p:grpSp>
      <p:graphicFrame>
        <p:nvGraphicFramePr>
          <p:cNvPr id="280586" name="Object 10"/>
          <p:cNvGraphicFramePr>
            <a:graphicFrameLocks noChangeAspect="1"/>
          </p:cNvGraphicFramePr>
          <p:nvPr/>
        </p:nvGraphicFramePr>
        <p:xfrm>
          <a:off x="468313" y="2133600"/>
          <a:ext cx="2519362" cy="1639888"/>
        </p:xfrm>
        <a:graphic>
          <a:graphicData uri="http://schemas.openxmlformats.org/presentationml/2006/ole">
            <mc:AlternateContent xmlns:mc="http://schemas.openxmlformats.org/markup-compatibility/2006">
              <mc:Choice xmlns:v="urn:schemas-microsoft-com:vml" Requires="v">
                <p:oleObj spid="_x0000_s11265" name="公式" r:id="rId1" imgW="1460500" imgH="952500" progId="Equation.3">
                  <p:embed/>
                </p:oleObj>
              </mc:Choice>
              <mc:Fallback>
                <p:oleObj name="公式" r:id="rId1" imgW="1460500" imgH="952500" progId="Equation.3">
                  <p:embed/>
                  <p:pic>
                    <p:nvPicPr>
                      <p:cNvPr id="0" name="图片 11264"/>
                      <p:cNvPicPr>
                        <a:picLocks noChangeAspect="1"/>
                      </p:cNvPicPr>
                      <p:nvPr/>
                    </p:nvPicPr>
                    <p:blipFill>
                      <a:blip r:embed="rId2"/>
                      <a:stretch>
                        <a:fillRect/>
                      </a:stretch>
                    </p:blipFill>
                    <p:spPr>
                      <a:xfrm>
                        <a:off x="468313" y="2133600"/>
                        <a:ext cx="2519362" cy="1639888"/>
                      </a:xfrm>
                      <a:prstGeom prst="rect">
                        <a:avLst/>
                      </a:prstGeom>
                      <a:solidFill>
                        <a:srgbClr val="7030A0"/>
                      </a:solidFill>
                      <a:ln w="9525">
                        <a:noFill/>
                      </a:ln>
                    </p:spPr>
                  </p:pic>
                </p:oleObj>
              </mc:Fallback>
            </mc:AlternateContent>
          </a:graphicData>
        </a:graphic>
      </p:graphicFrame>
      <p:sp>
        <p:nvSpPr>
          <p:cNvPr id="280587" name="Text Box 11"/>
          <p:cNvSpPr txBox="1">
            <a:spLocks noChangeArrowheads="1"/>
          </p:cNvSpPr>
          <p:nvPr/>
        </p:nvSpPr>
        <p:spPr bwMode="auto">
          <a:xfrm>
            <a:off x="3419475" y="2708275"/>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1" lang="zh-CN" altLang="en-US" b="1" dirty="0">
                <a:latin typeface="华文楷体" panose="02010600040101010101" pitchFamily="2" charset="-122"/>
                <a:ea typeface="华文楷体" panose="02010600040101010101" pitchFamily="2" charset="-122"/>
              </a:rPr>
              <a:t>或</a:t>
            </a:r>
            <a:endParaRPr kumimoji="1" lang="zh-CN" altLang="en-US" b="1" dirty="0">
              <a:latin typeface="华文楷体" panose="02010600040101010101" pitchFamily="2" charset="-122"/>
              <a:ea typeface="华文楷体" panose="02010600040101010101" pitchFamily="2" charset="-122"/>
            </a:endParaRPr>
          </a:p>
        </p:txBody>
      </p:sp>
      <p:graphicFrame>
        <p:nvGraphicFramePr>
          <p:cNvPr id="280588" name="Object 12"/>
          <p:cNvGraphicFramePr>
            <a:graphicFrameLocks noChangeAspect="1"/>
          </p:cNvGraphicFramePr>
          <p:nvPr/>
        </p:nvGraphicFramePr>
        <p:xfrm>
          <a:off x="4427538" y="2276477"/>
          <a:ext cx="2665412" cy="1279525"/>
        </p:xfrm>
        <a:graphic>
          <a:graphicData uri="http://schemas.openxmlformats.org/presentationml/2006/ole">
            <mc:AlternateContent xmlns:mc="http://schemas.openxmlformats.org/markup-compatibility/2006">
              <mc:Choice xmlns:v="urn:schemas-microsoft-com:vml" Requires="v">
                <p:oleObj spid="_x0000_s11307" name="公式" r:id="rId3" imgW="1308100" imgH="622300" progId="Equation.3">
                  <p:embed/>
                </p:oleObj>
              </mc:Choice>
              <mc:Fallback>
                <p:oleObj name="公式" r:id="rId3" imgW="1308100" imgH="622300" progId="Equation.3">
                  <p:embed/>
                  <p:pic>
                    <p:nvPicPr>
                      <p:cNvPr id="0" name="图片 11306"/>
                      <p:cNvPicPr>
                        <a:picLocks noChangeAspect="1"/>
                      </p:cNvPicPr>
                      <p:nvPr/>
                    </p:nvPicPr>
                    <p:blipFill>
                      <a:blip r:embed="rId4"/>
                      <a:stretch>
                        <a:fillRect/>
                      </a:stretch>
                    </p:blipFill>
                    <p:spPr>
                      <a:xfrm>
                        <a:off x="4427538" y="2276477"/>
                        <a:ext cx="2665412" cy="1279525"/>
                      </a:xfrm>
                      <a:prstGeom prst="rect">
                        <a:avLst/>
                      </a:prstGeom>
                      <a:solidFill>
                        <a:srgbClr val="7030A0"/>
                      </a:solidFill>
                      <a:ln w="9525">
                        <a:noFill/>
                      </a:ln>
                    </p:spPr>
                  </p:pic>
                </p:oleObj>
              </mc:Fallback>
            </mc:AlternateContent>
          </a:graphicData>
        </a:graphic>
      </p:graphicFrame>
      <p:sp>
        <p:nvSpPr>
          <p:cNvPr id="280589" name="Text Box 13"/>
          <p:cNvSpPr txBox="1">
            <a:spLocks noChangeArrowheads="1"/>
          </p:cNvSpPr>
          <p:nvPr/>
        </p:nvSpPr>
        <p:spPr bwMode="auto">
          <a:xfrm>
            <a:off x="755650" y="3840163"/>
            <a:ext cx="1721946" cy="461665"/>
          </a:xfrm>
          <a:prstGeom prst="rect">
            <a:avLst/>
          </a:prstGeom>
          <a:noFill/>
          <a:ln w="38100">
            <a:solidFill>
              <a:srgbClr val="66FFFF"/>
            </a:solidFill>
            <a:miter lim="800000"/>
          </a:ln>
          <a:extLst>
            <a:ext uri="{909E8E84-426E-40DD-AFC4-6F175D3DCCD1}">
              <a14:hiddenFill xmlns:a14="http://schemas.microsoft.com/office/drawing/2010/main">
                <a:solidFill>
                  <a:schemeClr val="accent1"/>
                </a:solidFill>
              </a14:hiddenFill>
            </a:ext>
          </a:extLst>
        </p:spPr>
        <p:txBody>
          <a:bodyPr wrap="none">
            <a:spAutoFit/>
          </a:bodyPr>
          <a:lstStyle/>
          <a:p>
            <a:pPr>
              <a:buFont typeface="Wingdings" panose="05000000000000000000" pitchFamily="2" charset="2"/>
              <a:buChar char="l"/>
            </a:pPr>
            <a:r>
              <a:rPr kumimoji="1" lang="en-US" altLang="zh-CN" sz="2400" b="1" dirty="0">
                <a:latin typeface="华文楷体" panose="02010600040101010101" pitchFamily="2" charset="-122"/>
                <a:ea typeface="华文楷体" panose="02010600040101010101" pitchFamily="2" charset="-122"/>
              </a:rPr>
              <a:t> </a:t>
            </a:r>
            <a:r>
              <a:rPr kumimoji="1" lang="zh-CN" altLang="en-US" sz="2400" b="1" dirty="0">
                <a:latin typeface="华文楷体" panose="02010600040101010101" pitchFamily="2" charset="-122"/>
                <a:ea typeface="华文楷体" panose="02010600040101010101" pitchFamily="2" charset="-122"/>
              </a:rPr>
              <a:t>复数运算</a:t>
            </a:r>
            <a:endParaRPr kumimoji="1" lang="zh-CN" altLang="en-US" sz="2400" b="1" dirty="0">
              <a:latin typeface="华文楷体" panose="02010600040101010101" pitchFamily="2" charset="-122"/>
              <a:ea typeface="华文楷体" panose="02010600040101010101" pitchFamily="2" charset="-122"/>
            </a:endParaRPr>
          </a:p>
        </p:txBody>
      </p:sp>
      <p:sp>
        <p:nvSpPr>
          <p:cNvPr id="280590" name="Text Box 14"/>
          <p:cNvSpPr txBox="1">
            <a:spLocks noChangeArrowheads="1"/>
          </p:cNvSpPr>
          <p:nvPr/>
        </p:nvSpPr>
        <p:spPr bwMode="auto">
          <a:xfrm>
            <a:off x="539750" y="5661025"/>
            <a:ext cx="464422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latin typeface="华文楷体" panose="02010600040101010101" pitchFamily="2" charset="-122"/>
                <a:ea typeface="华文楷体" panose="02010600040101010101" pitchFamily="2" charset="-122"/>
              </a:rPr>
              <a:t>则</a:t>
            </a:r>
            <a:r>
              <a:rPr kumimoji="1" lang="zh-CN" altLang="en-US" dirty="0">
                <a:latin typeface="Times New Roman" panose="02020603050405020304" pitchFamily="18" charset="0"/>
                <a:ea typeface="宋体" panose="02010600030101010101" pitchFamily="2" charset="-122"/>
              </a:rPr>
              <a:t>     </a:t>
            </a:r>
            <a:r>
              <a:rPr kumimoji="1" lang="en-US" altLang="zh-CN" sz="2800" i="1" dirty="0">
                <a:latin typeface="Times New Roman" panose="02020603050405020304" pitchFamily="18" charset="0"/>
                <a:ea typeface="宋体" panose="02010600030101010101" pitchFamily="2" charset="-122"/>
              </a:rPr>
              <a:t>A</a:t>
            </a:r>
            <a:r>
              <a:rPr kumimoji="1" lang="en-US" altLang="zh-CN" sz="2800" baseline="-25000" dirty="0">
                <a:latin typeface="Times New Roman" panose="02020603050405020304" pitchFamily="18" charset="0"/>
                <a:ea typeface="宋体" panose="02010600030101010101" pitchFamily="2" charset="-122"/>
              </a:rPr>
              <a:t>1</a:t>
            </a:r>
            <a:r>
              <a:rPr kumimoji="1" lang="en-US" altLang="zh-CN" sz="2800" dirty="0">
                <a:latin typeface="Times New Roman" panose="02020603050405020304" pitchFamily="18" charset="0"/>
                <a:ea typeface="宋体" panose="02010600030101010101" pitchFamily="2" charset="-122"/>
              </a:rPr>
              <a:t>±</a:t>
            </a:r>
            <a:r>
              <a:rPr kumimoji="1" lang="en-US" altLang="zh-CN" sz="2800" i="1" dirty="0">
                <a:latin typeface="Times New Roman" panose="02020603050405020304" pitchFamily="18" charset="0"/>
                <a:ea typeface="宋体" panose="02010600030101010101" pitchFamily="2" charset="-122"/>
              </a:rPr>
              <a:t>A</a:t>
            </a:r>
            <a:r>
              <a:rPr kumimoji="1" lang="en-US" altLang="zh-CN" sz="2800" baseline="-25000" dirty="0">
                <a:latin typeface="Times New Roman" panose="02020603050405020304" pitchFamily="18" charset="0"/>
                <a:ea typeface="宋体" panose="02010600030101010101" pitchFamily="2" charset="-122"/>
              </a:rPr>
              <a:t>2</a:t>
            </a:r>
            <a:r>
              <a:rPr kumimoji="1" lang="en-US" altLang="zh-CN" sz="2800" dirty="0">
                <a:latin typeface="Times New Roman" panose="02020603050405020304" pitchFamily="18" charset="0"/>
                <a:ea typeface="宋体" panose="02010600030101010101" pitchFamily="2" charset="-122"/>
              </a:rPr>
              <a:t>=(</a:t>
            </a:r>
            <a:r>
              <a:rPr kumimoji="1" lang="en-US" altLang="zh-CN" sz="2800" i="1" dirty="0">
                <a:latin typeface="Times New Roman" panose="02020603050405020304" pitchFamily="18" charset="0"/>
                <a:ea typeface="宋体" panose="02010600030101010101" pitchFamily="2" charset="-122"/>
              </a:rPr>
              <a:t>a</a:t>
            </a:r>
            <a:r>
              <a:rPr kumimoji="1" lang="en-US" altLang="zh-CN" sz="2800" baseline="-25000" dirty="0">
                <a:latin typeface="Times New Roman" panose="02020603050405020304" pitchFamily="18" charset="0"/>
                <a:ea typeface="宋体" panose="02010600030101010101" pitchFamily="2" charset="-122"/>
              </a:rPr>
              <a:t>1</a:t>
            </a:r>
            <a:r>
              <a:rPr kumimoji="1" lang="en-US" altLang="zh-CN" sz="2800" dirty="0">
                <a:latin typeface="Times New Roman" panose="02020603050405020304" pitchFamily="18" charset="0"/>
                <a:ea typeface="宋体" panose="02010600030101010101" pitchFamily="2" charset="-122"/>
              </a:rPr>
              <a:t>±</a:t>
            </a:r>
            <a:r>
              <a:rPr kumimoji="1" lang="en-US" altLang="zh-CN" sz="2800" i="1" dirty="0">
                <a:latin typeface="Times New Roman" panose="02020603050405020304" pitchFamily="18" charset="0"/>
                <a:ea typeface="宋体" panose="02010600030101010101" pitchFamily="2" charset="-122"/>
              </a:rPr>
              <a:t>a</a:t>
            </a:r>
            <a:r>
              <a:rPr kumimoji="1" lang="en-US" altLang="zh-CN" sz="2800" baseline="-25000" dirty="0">
                <a:latin typeface="Times New Roman" panose="02020603050405020304" pitchFamily="18" charset="0"/>
                <a:ea typeface="宋体" panose="02010600030101010101" pitchFamily="2" charset="-122"/>
              </a:rPr>
              <a:t>2</a:t>
            </a:r>
            <a:r>
              <a:rPr kumimoji="1" lang="en-US" altLang="zh-CN" sz="2800" dirty="0">
                <a:latin typeface="Times New Roman" panose="02020603050405020304" pitchFamily="18" charset="0"/>
                <a:ea typeface="宋体" panose="02010600030101010101" pitchFamily="2" charset="-122"/>
              </a:rPr>
              <a:t>)+j(</a:t>
            </a:r>
            <a:r>
              <a:rPr kumimoji="1" lang="en-US" altLang="zh-CN" sz="2800" i="1" dirty="0">
                <a:latin typeface="Times New Roman" panose="02020603050405020304" pitchFamily="18" charset="0"/>
                <a:ea typeface="宋体" panose="02010600030101010101" pitchFamily="2" charset="-122"/>
              </a:rPr>
              <a:t>b</a:t>
            </a:r>
            <a:r>
              <a:rPr kumimoji="1" lang="en-US" altLang="zh-CN" sz="2800" baseline="-25000" dirty="0">
                <a:latin typeface="Times New Roman" panose="02020603050405020304" pitchFamily="18" charset="0"/>
                <a:ea typeface="宋体" panose="02010600030101010101" pitchFamily="2" charset="-122"/>
              </a:rPr>
              <a:t>1</a:t>
            </a:r>
            <a:r>
              <a:rPr kumimoji="1" lang="en-US" altLang="zh-CN" sz="2800" dirty="0">
                <a:latin typeface="Times New Roman" panose="02020603050405020304" pitchFamily="18" charset="0"/>
                <a:ea typeface="宋体" panose="02010600030101010101" pitchFamily="2" charset="-122"/>
              </a:rPr>
              <a:t>±</a:t>
            </a:r>
            <a:r>
              <a:rPr kumimoji="1" lang="en-US" altLang="zh-CN" sz="2800" i="1" dirty="0">
                <a:latin typeface="Times New Roman" panose="02020603050405020304" pitchFamily="18" charset="0"/>
                <a:ea typeface="宋体" panose="02010600030101010101" pitchFamily="2" charset="-122"/>
              </a:rPr>
              <a:t>b</a:t>
            </a:r>
            <a:r>
              <a:rPr kumimoji="1" lang="en-US" altLang="zh-CN" sz="2800" baseline="-25000" dirty="0">
                <a:latin typeface="Times New Roman" panose="02020603050405020304" pitchFamily="18" charset="0"/>
                <a:ea typeface="宋体" panose="02010600030101010101" pitchFamily="2" charset="-122"/>
              </a:rPr>
              <a:t>2</a:t>
            </a:r>
            <a:r>
              <a:rPr kumimoji="1" lang="en-US" altLang="zh-CN" sz="2800" dirty="0">
                <a:latin typeface="Times New Roman" panose="02020603050405020304" pitchFamily="18" charset="0"/>
                <a:ea typeface="宋体" panose="02010600030101010101" pitchFamily="2" charset="-122"/>
              </a:rPr>
              <a:t>)</a:t>
            </a:r>
            <a:endParaRPr kumimoji="1" lang="en-US" altLang="zh-CN" sz="2800" dirty="0">
              <a:latin typeface="Times New Roman" panose="02020603050405020304" pitchFamily="18" charset="0"/>
              <a:ea typeface="宋体" panose="02010600030101010101" pitchFamily="2" charset="-122"/>
            </a:endParaRPr>
          </a:p>
        </p:txBody>
      </p:sp>
      <p:sp>
        <p:nvSpPr>
          <p:cNvPr id="280591" name="Text Box 15"/>
          <p:cNvSpPr txBox="1">
            <a:spLocks noChangeArrowheads="1"/>
          </p:cNvSpPr>
          <p:nvPr/>
        </p:nvSpPr>
        <p:spPr bwMode="auto">
          <a:xfrm>
            <a:off x="468313" y="4437063"/>
            <a:ext cx="42017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400" b="1" dirty="0">
                <a:latin typeface="华文楷体" panose="02010600040101010101" pitchFamily="2" charset="-122"/>
                <a:ea typeface="华文楷体" panose="02010600040101010101" pitchFamily="2" charset="-122"/>
              </a:rPr>
              <a:t>(1)</a:t>
            </a:r>
            <a:r>
              <a:rPr kumimoji="1" lang="zh-CN" altLang="en-US" sz="2400" b="1" dirty="0">
                <a:latin typeface="华文楷体" panose="02010600040101010101" pitchFamily="2" charset="-122"/>
                <a:ea typeface="华文楷体" panose="02010600040101010101" pitchFamily="2" charset="-122"/>
              </a:rPr>
              <a:t>加减运算</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采用代数形式</a:t>
            </a:r>
            <a:endParaRPr kumimoji="1" lang="zh-CN" altLang="en-US" sz="2400" b="1" dirty="0">
              <a:latin typeface="华文楷体" panose="02010600040101010101" pitchFamily="2" charset="-122"/>
              <a:ea typeface="华文楷体" panose="02010600040101010101" pitchFamily="2" charset="-122"/>
            </a:endParaRPr>
          </a:p>
        </p:txBody>
      </p:sp>
      <p:sp>
        <p:nvSpPr>
          <p:cNvPr id="280592" name="Text Box 16"/>
          <p:cNvSpPr txBox="1">
            <a:spLocks noChangeArrowheads="1"/>
          </p:cNvSpPr>
          <p:nvPr/>
        </p:nvSpPr>
        <p:spPr bwMode="auto">
          <a:xfrm>
            <a:off x="539752" y="5013325"/>
            <a:ext cx="40959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1" lang="zh-CN" altLang="en-US" sz="2000" b="1" dirty="0">
                <a:latin typeface="华文楷体" panose="02010600040101010101" pitchFamily="2" charset="-122"/>
                <a:ea typeface="华文楷体" panose="02010600040101010101" pitchFamily="2" charset="-122"/>
              </a:rPr>
              <a:t>若 </a:t>
            </a:r>
            <a:r>
              <a:rPr kumimoji="1" lang="zh-CN" altLang="en-US" dirty="0">
                <a:latin typeface="Times New Roman" panose="02020603050405020304" pitchFamily="18" charset="0"/>
                <a:ea typeface="宋体" panose="02010600030101010101" pitchFamily="2" charset="-122"/>
              </a:rPr>
              <a:t>     </a:t>
            </a:r>
            <a:r>
              <a:rPr kumimoji="1" lang="en-US" altLang="zh-CN" sz="2800" i="1" dirty="0">
                <a:latin typeface="Times New Roman" panose="02020603050405020304" pitchFamily="18" charset="0"/>
                <a:ea typeface="宋体" panose="02010600030101010101" pitchFamily="2" charset="-122"/>
              </a:rPr>
              <a:t>A</a:t>
            </a:r>
            <a:r>
              <a:rPr kumimoji="1" lang="en-US" altLang="zh-CN" sz="2800" baseline="-25000" dirty="0">
                <a:latin typeface="Times New Roman" panose="02020603050405020304" pitchFamily="18" charset="0"/>
                <a:ea typeface="宋体" panose="02010600030101010101" pitchFamily="2" charset="-122"/>
              </a:rPr>
              <a:t>1</a:t>
            </a:r>
            <a:r>
              <a:rPr kumimoji="1" lang="en-US" altLang="zh-CN" sz="2800" dirty="0">
                <a:latin typeface="Times New Roman" panose="02020603050405020304" pitchFamily="18" charset="0"/>
                <a:ea typeface="宋体" panose="02010600030101010101" pitchFamily="2" charset="-122"/>
              </a:rPr>
              <a:t>=</a:t>
            </a:r>
            <a:r>
              <a:rPr kumimoji="1" lang="en-US" altLang="zh-CN" sz="2800" i="1" dirty="0">
                <a:latin typeface="Times New Roman" panose="02020603050405020304" pitchFamily="18" charset="0"/>
                <a:ea typeface="宋体" panose="02010600030101010101" pitchFamily="2" charset="-122"/>
              </a:rPr>
              <a:t>a</a:t>
            </a:r>
            <a:r>
              <a:rPr kumimoji="1" lang="en-US" altLang="zh-CN" sz="2800" baseline="-25000" dirty="0">
                <a:latin typeface="Times New Roman" panose="02020603050405020304" pitchFamily="18" charset="0"/>
                <a:ea typeface="宋体" panose="02010600030101010101" pitchFamily="2" charset="-122"/>
              </a:rPr>
              <a:t>1</a:t>
            </a:r>
            <a:r>
              <a:rPr kumimoji="1" lang="en-US" altLang="zh-CN" sz="2800" dirty="0">
                <a:latin typeface="Times New Roman" panose="02020603050405020304" pitchFamily="18" charset="0"/>
                <a:ea typeface="宋体" panose="02010600030101010101" pitchFamily="2" charset="-122"/>
              </a:rPr>
              <a:t>+j</a:t>
            </a:r>
            <a:r>
              <a:rPr kumimoji="1" lang="en-US" altLang="zh-CN" sz="2800" i="1" dirty="0">
                <a:latin typeface="Times New Roman" panose="02020603050405020304" pitchFamily="18" charset="0"/>
                <a:ea typeface="宋体" panose="02010600030101010101" pitchFamily="2" charset="-122"/>
              </a:rPr>
              <a:t>b</a:t>
            </a:r>
            <a:r>
              <a:rPr kumimoji="1" lang="en-US" altLang="zh-CN" sz="2800" baseline="-25000" dirty="0">
                <a:latin typeface="Times New Roman" panose="02020603050405020304" pitchFamily="18" charset="0"/>
                <a:ea typeface="宋体" panose="02010600030101010101" pitchFamily="2" charset="-122"/>
              </a:rPr>
              <a:t>1</a:t>
            </a:r>
            <a:r>
              <a:rPr kumimoji="1" lang="zh-CN" altLang="en-US" sz="2800" dirty="0">
                <a:latin typeface="Times New Roman" panose="02020603050405020304" pitchFamily="18" charset="0"/>
                <a:ea typeface="宋体" panose="02010600030101010101" pitchFamily="2" charset="-122"/>
              </a:rPr>
              <a:t>， </a:t>
            </a:r>
            <a:r>
              <a:rPr kumimoji="1" lang="en-US" altLang="zh-CN" sz="2800" i="1" dirty="0">
                <a:latin typeface="Times New Roman" panose="02020603050405020304" pitchFamily="18" charset="0"/>
                <a:ea typeface="宋体" panose="02010600030101010101" pitchFamily="2" charset="-122"/>
              </a:rPr>
              <a:t>A</a:t>
            </a:r>
            <a:r>
              <a:rPr kumimoji="1" lang="en-US" altLang="zh-CN" sz="2800" baseline="-25000" dirty="0">
                <a:latin typeface="Times New Roman" panose="02020603050405020304" pitchFamily="18" charset="0"/>
                <a:ea typeface="宋体" panose="02010600030101010101" pitchFamily="2" charset="-122"/>
              </a:rPr>
              <a:t>2</a:t>
            </a:r>
            <a:r>
              <a:rPr kumimoji="1" lang="en-US" altLang="zh-CN" sz="2800" dirty="0">
                <a:latin typeface="Times New Roman" panose="02020603050405020304" pitchFamily="18" charset="0"/>
                <a:ea typeface="宋体" panose="02010600030101010101" pitchFamily="2" charset="-122"/>
              </a:rPr>
              <a:t>=</a:t>
            </a:r>
            <a:r>
              <a:rPr kumimoji="1" lang="en-US" altLang="zh-CN" sz="2800" i="1" dirty="0">
                <a:latin typeface="Times New Roman" panose="02020603050405020304" pitchFamily="18" charset="0"/>
                <a:ea typeface="宋体" panose="02010600030101010101" pitchFamily="2" charset="-122"/>
              </a:rPr>
              <a:t>a</a:t>
            </a:r>
            <a:r>
              <a:rPr kumimoji="1" lang="en-US" altLang="zh-CN" sz="2800" baseline="-25000" dirty="0">
                <a:latin typeface="Times New Roman" panose="02020603050405020304" pitchFamily="18" charset="0"/>
                <a:ea typeface="宋体" panose="02010600030101010101" pitchFamily="2" charset="-122"/>
              </a:rPr>
              <a:t>2</a:t>
            </a:r>
            <a:r>
              <a:rPr kumimoji="1" lang="en-US" altLang="zh-CN" sz="2800" dirty="0">
                <a:latin typeface="Times New Roman" panose="02020603050405020304" pitchFamily="18" charset="0"/>
                <a:ea typeface="宋体" panose="02010600030101010101" pitchFamily="2" charset="-122"/>
              </a:rPr>
              <a:t>+j</a:t>
            </a:r>
            <a:r>
              <a:rPr kumimoji="1" lang="en-US" altLang="zh-CN" sz="2800" i="1" dirty="0">
                <a:latin typeface="Times New Roman" panose="02020603050405020304" pitchFamily="18" charset="0"/>
                <a:ea typeface="宋体" panose="02010600030101010101" pitchFamily="2" charset="-122"/>
              </a:rPr>
              <a:t>b</a:t>
            </a:r>
            <a:r>
              <a:rPr kumimoji="1" lang="en-US" altLang="zh-CN" sz="2800" baseline="-25000" dirty="0">
                <a:latin typeface="Times New Roman" panose="02020603050405020304" pitchFamily="18" charset="0"/>
                <a:ea typeface="宋体" panose="02010600030101010101" pitchFamily="2" charset="-122"/>
              </a:rPr>
              <a:t>2</a:t>
            </a:r>
            <a:endParaRPr kumimoji="1" lang="en-US" altLang="zh-CN" sz="2800" baseline="-25000" dirty="0">
              <a:latin typeface="Times New Roman" panose="02020603050405020304" pitchFamily="18" charset="0"/>
              <a:ea typeface="宋体" panose="02010600030101010101" pitchFamily="2" charset="-122"/>
            </a:endParaRPr>
          </a:p>
        </p:txBody>
      </p:sp>
      <p:grpSp>
        <p:nvGrpSpPr>
          <p:cNvPr id="280593" name="Group 17"/>
          <p:cNvGrpSpPr/>
          <p:nvPr/>
        </p:nvGrpSpPr>
        <p:grpSpPr bwMode="auto">
          <a:xfrm>
            <a:off x="5580063" y="3789366"/>
            <a:ext cx="2968736" cy="1935163"/>
            <a:chOff x="3696" y="2496"/>
            <a:chExt cx="1691" cy="1219"/>
          </a:xfrm>
        </p:grpSpPr>
        <p:sp>
          <p:nvSpPr>
            <p:cNvPr id="280594" name="Line 18"/>
            <p:cNvSpPr>
              <a:spLocks noChangeShapeType="1"/>
            </p:cNvSpPr>
            <p:nvPr/>
          </p:nvSpPr>
          <p:spPr bwMode="auto">
            <a:xfrm>
              <a:off x="3850" y="3504"/>
              <a:ext cx="1536" cy="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595" name="Line 19"/>
            <p:cNvSpPr>
              <a:spLocks noChangeShapeType="1"/>
            </p:cNvSpPr>
            <p:nvPr/>
          </p:nvSpPr>
          <p:spPr bwMode="auto">
            <a:xfrm flipV="1">
              <a:off x="4042" y="2592"/>
              <a:ext cx="0" cy="1104"/>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596" name="Line 20"/>
            <p:cNvSpPr>
              <a:spLocks noChangeShapeType="1"/>
            </p:cNvSpPr>
            <p:nvPr/>
          </p:nvSpPr>
          <p:spPr bwMode="auto">
            <a:xfrm flipV="1">
              <a:off x="4042" y="3120"/>
              <a:ext cx="192" cy="384"/>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597" name="Line 21"/>
            <p:cNvSpPr>
              <a:spLocks noChangeShapeType="1"/>
            </p:cNvSpPr>
            <p:nvPr/>
          </p:nvSpPr>
          <p:spPr bwMode="auto">
            <a:xfrm flipV="1">
              <a:off x="4042" y="3312"/>
              <a:ext cx="768" cy="192"/>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598" name="Line 22"/>
            <p:cNvSpPr>
              <a:spLocks noChangeShapeType="1"/>
            </p:cNvSpPr>
            <p:nvPr/>
          </p:nvSpPr>
          <p:spPr bwMode="auto">
            <a:xfrm flipV="1">
              <a:off x="4234" y="2880"/>
              <a:ext cx="816" cy="240"/>
            </a:xfrm>
            <a:prstGeom prst="line">
              <a:avLst/>
            </a:prstGeom>
            <a:noFill/>
            <a:ln w="38100">
              <a:solidFill>
                <a:schemeClr val="bg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599" name="Line 23"/>
            <p:cNvSpPr>
              <a:spLocks noChangeShapeType="1"/>
            </p:cNvSpPr>
            <p:nvPr/>
          </p:nvSpPr>
          <p:spPr bwMode="auto">
            <a:xfrm flipV="1">
              <a:off x="4810" y="2880"/>
              <a:ext cx="240" cy="432"/>
            </a:xfrm>
            <a:prstGeom prst="line">
              <a:avLst/>
            </a:prstGeom>
            <a:noFill/>
            <a:ln w="38100">
              <a:solidFill>
                <a:schemeClr val="bg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600" name="Line 24"/>
            <p:cNvSpPr>
              <a:spLocks noChangeShapeType="1"/>
            </p:cNvSpPr>
            <p:nvPr/>
          </p:nvSpPr>
          <p:spPr bwMode="auto">
            <a:xfrm flipV="1">
              <a:off x="4042" y="2880"/>
              <a:ext cx="1008" cy="624"/>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601" name="Text Box 25"/>
            <p:cNvSpPr txBox="1">
              <a:spLocks noChangeArrowheads="1"/>
            </p:cNvSpPr>
            <p:nvPr/>
          </p:nvSpPr>
          <p:spPr bwMode="auto">
            <a:xfrm>
              <a:off x="4848" y="3194"/>
              <a:ext cx="229"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i="1">
                  <a:solidFill>
                    <a:schemeClr val="bg1"/>
                  </a:solidFill>
                  <a:latin typeface="Times New Roman" panose="02020603050405020304" pitchFamily="18" charset="0"/>
                  <a:ea typeface="宋体" panose="02010600030101010101" pitchFamily="2" charset="-122"/>
                </a:rPr>
                <a:t>A</a:t>
              </a:r>
              <a:r>
                <a:rPr kumimoji="1" lang="en-US" altLang="zh-CN" baseline="-25000">
                  <a:solidFill>
                    <a:schemeClr val="bg1"/>
                  </a:solidFill>
                  <a:latin typeface="Times New Roman" panose="02020603050405020304" pitchFamily="18" charset="0"/>
                  <a:ea typeface="宋体" panose="02010600030101010101" pitchFamily="2" charset="-122"/>
                </a:rPr>
                <a:t>1</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280602" name="Text Box 26"/>
            <p:cNvSpPr txBox="1">
              <a:spLocks noChangeArrowheads="1"/>
            </p:cNvSpPr>
            <p:nvPr/>
          </p:nvSpPr>
          <p:spPr bwMode="auto">
            <a:xfrm>
              <a:off x="4071" y="2832"/>
              <a:ext cx="297"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i="1">
                  <a:solidFill>
                    <a:schemeClr val="bg1"/>
                  </a:solidFill>
                  <a:latin typeface="Times New Roman" panose="02020603050405020304" pitchFamily="18" charset="0"/>
                  <a:ea typeface="宋体" panose="02010600030101010101" pitchFamily="2" charset="-122"/>
                </a:rPr>
                <a:t>A</a:t>
              </a:r>
              <a:r>
                <a:rPr kumimoji="1" lang="en-US" altLang="zh-CN" baseline="-25000">
                  <a:solidFill>
                    <a:schemeClr val="bg1"/>
                  </a:solidFill>
                  <a:latin typeface="Times New Roman" panose="02020603050405020304" pitchFamily="18" charset="0"/>
                  <a:ea typeface="宋体" panose="02010600030101010101" pitchFamily="2" charset="-122"/>
                </a:rPr>
                <a:t>2</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280603" name="Text Box 27"/>
            <p:cNvSpPr txBox="1">
              <a:spLocks noChangeArrowheads="1"/>
            </p:cNvSpPr>
            <p:nvPr/>
          </p:nvSpPr>
          <p:spPr bwMode="auto">
            <a:xfrm>
              <a:off x="5136" y="3482"/>
              <a:ext cx="251"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a:solidFill>
                    <a:schemeClr val="bg1"/>
                  </a:solidFill>
                  <a:latin typeface="Times New Roman" panose="02020603050405020304" pitchFamily="18" charset="0"/>
                  <a:ea typeface="宋体" panose="02010600030101010101" pitchFamily="2" charset="-122"/>
                </a:rPr>
                <a:t>Re</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280604" name="Text Box 28"/>
            <p:cNvSpPr txBox="1">
              <a:spLocks noChangeArrowheads="1"/>
            </p:cNvSpPr>
            <p:nvPr/>
          </p:nvSpPr>
          <p:spPr bwMode="auto">
            <a:xfrm>
              <a:off x="3696" y="2496"/>
              <a:ext cx="251"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a:solidFill>
                    <a:schemeClr val="bg1"/>
                  </a:solidFill>
                  <a:latin typeface="Times New Roman" panose="02020603050405020304" pitchFamily="18" charset="0"/>
                  <a:ea typeface="宋体" panose="02010600030101010101" pitchFamily="2" charset="-122"/>
                </a:rPr>
                <a:t>Im</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280605" name="Text Box 29"/>
            <p:cNvSpPr txBox="1">
              <a:spLocks noChangeArrowheads="1"/>
            </p:cNvSpPr>
            <p:nvPr/>
          </p:nvSpPr>
          <p:spPr bwMode="auto">
            <a:xfrm>
              <a:off x="3777" y="3456"/>
              <a:ext cx="1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1" lang="en-US" altLang="zh-CN">
                  <a:solidFill>
                    <a:schemeClr val="bg1"/>
                  </a:solidFill>
                  <a:latin typeface="Times New Roman" panose="02020603050405020304" pitchFamily="18" charset="0"/>
                  <a:ea typeface="宋体" panose="02010600030101010101" pitchFamily="2" charset="-122"/>
                </a:rPr>
                <a:t>0</a:t>
              </a:r>
              <a:endParaRPr kumimoji="1" lang="en-US" altLang="zh-CN">
                <a:solidFill>
                  <a:schemeClr val="bg1"/>
                </a:solidFill>
                <a:latin typeface="Times New Roman" panose="02020603050405020304" pitchFamily="18" charset="0"/>
                <a:ea typeface="宋体" panose="02010600030101010101" pitchFamily="2" charset="-122"/>
              </a:endParaRPr>
            </a:p>
          </p:txBody>
        </p:sp>
      </p:grpSp>
      <p:grpSp>
        <p:nvGrpSpPr>
          <p:cNvPr id="280606" name="Group 30"/>
          <p:cNvGrpSpPr/>
          <p:nvPr/>
        </p:nvGrpSpPr>
        <p:grpSpPr bwMode="auto">
          <a:xfrm>
            <a:off x="6011863" y="260353"/>
            <a:ext cx="2640012" cy="1852613"/>
            <a:chOff x="3168" y="1248"/>
            <a:chExt cx="1663" cy="1167"/>
          </a:xfrm>
        </p:grpSpPr>
        <p:sp>
          <p:nvSpPr>
            <p:cNvPr id="280607" name="Line 31"/>
            <p:cNvSpPr>
              <a:spLocks noChangeShapeType="1"/>
            </p:cNvSpPr>
            <p:nvPr/>
          </p:nvSpPr>
          <p:spPr bwMode="auto">
            <a:xfrm>
              <a:off x="3312" y="2208"/>
              <a:ext cx="1392" cy="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608" name="Line 32"/>
            <p:cNvSpPr>
              <a:spLocks noChangeShapeType="1"/>
            </p:cNvSpPr>
            <p:nvPr/>
          </p:nvSpPr>
          <p:spPr bwMode="auto">
            <a:xfrm flipV="1">
              <a:off x="3504" y="1344"/>
              <a:ext cx="2" cy="1016"/>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609" name="Line 33"/>
            <p:cNvSpPr>
              <a:spLocks noChangeShapeType="1"/>
            </p:cNvSpPr>
            <p:nvPr/>
          </p:nvSpPr>
          <p:spPr bwMode="auto">
            <a:xfrm flipH="1" flipV="1">
              <a:off x="3504" y="1632"/>
              <a:ext cx="0" cy="569"/>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610" name="Line 34"/>
            <p:cNvSpPr>
              <a:spLocks noChangeShapeType="1"/>
            </p:cNvSpPr>
            <p:nvPr/>
          </p:nvSpPr>
          <p:spPr bwMode="auto">
            <a:xfrm>
              <a:off x="3504" y="2208"/>
              <a:ext cx="768" cy="0"/>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611" name="Line 35"/>
            <p:cNvSpPr>
              <a:spLocks noChangeShapeType="1"/>
            </p:cNvSpPr>
            <p:nvPr/>
          </p:nvSpPr>
          <p:spPr bwMode="auto">
            <a:xfrm>
              <a:off x="3504" y="1632"/>
              <a:ext cx="768" cy="0"/>
            </a:xfrm>
            <a:prstGeom prst="line">
              <a:avLst/>
            </a:prstGeom>
            <a:noFill/>
            <a:ln w="28575">
              <a:solidFill>
                <a:schemeClr val="bg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612" name="Line 36"/>
            <p:cNvSpPr>
              <a:spLocks noChangeShapeType="1"/>
            </p:cNvSpPr>
            <p:nvPr/>
          </p:nvSpPr>
          <p:spPr bwMode="auto">
            <a:xfrm flipV="1">
              <a:off x="4272" y="1632"/>
              <a:ext cx="0" cy="576"/>
            </a:xfrm>
            <a:prstGeom prst="line">
              <a:avLst/>
            </a:prstGeom>
            <a:noFill/>
            <a:ln w="28575">
              <a:solidFill>
                <a:schemeClr val="bg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613" name="Line 37"/>
            <p:cNvSpPr>
              <a:spLocks noChangeShapeType="1"/>
            </p:cNvSpPr>
            <p:nvPr/>
          </p:nvSpPr>
          <p:spPr bwMode="auto">
            <a:xfrm flipV="1">
              <a:off x="3502" y="1632"/>
              <a:ext cx="770" cy="569"/>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614" name="Text Box 38"/>
            <p:cNvSpPr txBox="1">
              <a:spLocks noChangeArrowheads="1"/>
            </p:cNvSpPr>
            <p:nvPr/>
          </p:nvSpPr>
          <p:spPr bwMode="auto">
            <a:xfrm>
              <a:off x="4272" y="1392"/>
              <a:ext cx="233"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i="1">
                  <a:solidFill>
                    <a:schemeClr val="bg1"/>
                  </a:solidFill>
                  <a:latin typeface="Times New Roman" panose="02020603050405020304" pitchFamily="18" charset="0"/>
                  <a:ea typeface="宋体" panose="02010600030101010101" pitchFamily="2" charset="-122"/>
                </a:rPr>
                <a:t>A</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280615" name="Text Box 39"/>
            <p:cNvSpPr txBox="1">
              <a:spLocks noChangeArrowheads="1"/>
            </p:cNvSpPr>
            <p:nvPr/>
          </p:nvSpPr>
          <p:spPr bwMode="auto">
            <a:xfrm>
              <a:off x="3292" y="1488"/>
              <a:ext cx="189"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i="1">
                  <a:solidFill>
                    <a:schemeClr val="bg1"/>
                  </a:solidFill>
                  <a:latin typeface="Times New Roman" panose="02020603050405020304" pitchFamily="18" charset="0"/>
                  <a:ea typeface="宋体" panose="02010600030101010101" pitchFamily="2" charset="-122"/>
                </a:rPr>
                <a:t>b</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280616" name="Text Box 40"/>
            <p:cNvSpPr txBox="1">
              <a:spLocks noChangeArrowheads="1"/>
            </p:cNvSpPr>
            <p:nvPr/>
          </p:nvSpPr>
          <p:spPr bwMode="auto">
            <a:xfrm>
              <a:off x="4553" y="2182"/>
              <a:ext cx="278"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a:solidFill>
                    <a:schemeClr val="bg1"/>
                  </a:solidFill>
                  <a:latin typeface="Times New Roman" panose="02020603050405020304" pitchFamily="18" charset="0"/>
                  <a:ea typeface="宋体" panose="02010600030101010101" pitchFamily="2" charset="-122"/>
                </a:rPr>
                <a:t>Re</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280617" name="Text Box 41"/>
            <p:cNvSpPr txBox="1">
              <a:spLocks noChangeArrowheads="1"/>
            </p:cNvSpPr>
            <p:nvPr/>
          </p:nvSpPr>
          <p:spPr bwMode="auto">
            <a:xfrm>
              <a:off x="3168" y="1248"/>
              <a:ext cx="278"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a:solidFill>
                    <a:schemeClr val="bg1"/>
                  </a:solidFill>
                  <a:latin typeface="Times New Roman" panose="02020603050405020304" pitchFamily="18" charset="0"/>
                  <a:ea typeface="宋体" panose="02010600030101010101" pitchFamily="2" charset="-122"/>
                </a:rPr>
                <a:t>Im</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280618" name="Text Box 42"/>
            <p:cNvSpPr txBox="1">
              <a:spLocks noChangeArrowheads="1"/>
            </p:cNvSpPr>
            <p:nvPr/>
          </p:nvSpPr>
          <p:spPr bwMode="auto">
            <a:xfrm>
              <a:off x="4128" y="2160"/>
              <a:ext cx="189"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i="1">
                  <a:solidFill>
                    <a:schemeClr val="bg1"/>
                  </a:solidFill>
                  <a:latin typeface="Times New Roman" panose="02020603050405020304" pitchFamily="18" charset="0"/>
                  <a:ea typeface="宋体" panose="02010600030101010101" pitchFamily="2" charset="-122"/>
                </a:rPr>
                <a:t>a</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280619" name="Text Box 43"/>
            <p:cNvSpPr txBox="1">
              <a:spLocks noChangeArrowheads="1"/>
            </p:cNvSpPr>
            <p:nvPr/>
          </p:nvSpPr>
          <p:spPr bwMode="auto">
            <a:xfrm>
              <a:off x="3264" y="2160"/>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a:solidFill>
                    <a:schemeClr val="bg1"/>
                  </a:solidFill>
                  <a:latin typeface="Times New Roman" panose="02020603050405020304" pitchFamily="18" charset="0"/>
                  <a:ea typeface="宋体" panose="02010600030101010101" pitchFamily="2" charset="-122"/>
                </a:rPr>
                <a:t>0</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280620" name="Arc 44"/>
            <p:cNvSpPr/>
            <p:nvPr/>
          </p:nvSpPr>
          <p:spPr bwMode="auto">
            <a:xfrm>
              <a:off x="3702" y="2014"/>
              <a:ext cx="116" cy="23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FF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80621" name="Rectangle 45"/>
            <p:cNvSpPr>
              <a:spLocks noChangeArrowheads="1"/>
            </p:cNvSpPr>
            <p:nvPr/>
          </p:nvSpPr>
          <p:spPr bwMode="auto">
            <a:xfrm>
              <a:off x="3719" y="1953"/>
              <a:ext cx="40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i="1">
                  <a:solidFill>
                    <a:schemeClr val="bg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i="1">
                <a:solidFill>
                  <a:schemeClr val="bg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280622" name="Text Box 46"/>
            <p:cNvSpPr txBox="1">
              <a:spLocks noChangeArrowheads="1"/>
            </p:cNvSpPr>
            <p:nvPr/>
          </p:nvSpPr>
          <p:spPr bwMode="auto">
            <a:xfrm>
              <a:off x="3654" y="1632"/>
              <a:ext cx="32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a:solidFill>
                    <a:schemeClr val="bg1"/>
                  </a:solidFill>
                  <a:latin typeface="Times New Roman" panose="02020603050405020304" pitchFamily="18" charset="0"/>
                  <a:ea typeface="宋体" panose="02010600030101010101" pitchFamily="2" charset="-122"/>
                </a:rPr>
                <a:t>|</a:t>
              </a:r>
              <a:r>
                <a:rPr kumimoji="1" lang="en-US" altLang="zh-CN" i="1">
                  <a:solidFill>
                    <a:schemeClr val="bg1"/>
                  </a:solidFill>
                  <a:latin typeface="Times New Roman" panose="02020603050405020304" pitchFamily="18" charset="0"/>
                  <a:ea typeface="宋体" panose="02010600030101010101" pitchFamily="2" charset="-122"/>
                </a:rPr>
                <a:t>A|</a:t>
              </a:r>
              <a:endParaRPr kumimoji="1" lang="en-US" altLang="zh-CN">
                <a:solidFill>
                  <a:schemeClr val="bg1"/>
                </a:solidFill>
                <a:latin typeface="Times New Roman" panose="02020603050405020304" pitchFamily="18" charset="0"/>
                <a:ea typeface="宋体" panose="02010600030101010101" pitchFamily="2" charset="-122"/>
              </a:endParaRPr>
            </a:p>
          </p:txBody>
        </p:sp>
      </p:grpSp>
      <p:sp>
        <p:nvSpPr>
          <p:cNvPr id="280623" name="AutoShape 47" descr="羊皮纸"/>
          <p:cNvSpPr>
            <a:spLocks noChangeArrowheads="1"/>
          </p:cNvSpPr>
          <p:nvPr/>
        </p:nvSpPr>
        <p:spPr bwMode="auto">
          <a:xfrm>
            <a:off x="7164388" y="3357565"/>
            <a:ext cx="1295400" cy="504825"/>
          </a:xfrm>
          <a:prstGeom prst="wedgeRoundRectCallout">
            <a:avLst>
              <a:gd name="adj1" fmla="val -46324"/>
              <a:gd name="adj2" fmla="val 155977"/>
              <a:gd name="adj3" fmla="val 16667"/>
            </a:avLst>
          </a:prstGeom>
          <a:blipFill dpi="0" rotWithShape="1">
            <a:blip r:embed="rId5" cstate="print"/>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a:latin typeface="华文楷体" panose="02010600040101010101" pitchFamily="2" charset="-122"/>
                <a:ea typeface="华文楷体" panose="02010600040101010101" pitchFamily="2" charset="-122"/>
              </a:rPr>
              <a:t>图解法</a:t>
            </a:r>
            <a:endParaRPr lang="zh-CN" altLang="en-US" b="1" dirty="0">
              <a:latin typeface="华文楷体" panose="02010600040101010101" pitchFamily="2" charset="-122"/>
              <a:ea typeface="华文楷体" panose="02010600040101010101" pitchFamily="2" charset="-122"/>
            </a:endParaRPr>
          </a:p>
        </p:txBody>
      </p:sp>
      <p:pic>
        <p:nvPicPr>
          <p:cNvPr id="5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05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80579"/>
                                        </p:tgtEl>
                                        <p:attrNameLst>
                                          <p:attrName>style.visibility</p:attrName>
                                        </p:attrNameLst>
                                      </p:cBhvr>
                                      <p:to>
                                        <p:strVal val="visible"/>
                                      </p:to>
                                    </p:set>
                                    <p:animEffect transition="in" filter="wipe(up)">
                                      <p:cBhvr>
                                        <p:cTn id="11" dur="2000"/>
                                        <p:tgtEl>
                                          <p:spTgt spid="280579"/>
                                        </p:tgtEl>
                                      </p:cBhvr>
                                    </p:animEffect>
                                  </p:childTnLst>
                                </p:cTn>
                              </p:par>
                            </p:childTnLst>
                          </p:cTn>
                        </p:par>
                        <p:par>
                          <p:cTn id="12" fill="hold">
                            <p:stCondLst>
                              <p:cond delay="2000"/>
                            </p:stCondLst>
                            <p:childTnLst>
                              <p:par>
                                <p:cTn id="13" presetID="12" presetClass="entr" presetSubtype="2" fill="hold" nodeType="afterEffect">
                                  <p:stCondLst>
                                    <p:cond delay="0"/>
                                  </p:stCondLst>
                                  <p:childTnLst>
                                    <p:set>
                                      <p:cBhvr>
                                        <p:cTn id="14" dur="1" fill="hold">
                                          <p:stCondLst>
                                            <p:cond delay="0"/>
                                          </p:stCondLst>
                                        </p:cTn>
                                        <p:tgtEl>
                                          <p:spTgt spid="280606"/>
                                        </p:tgtEl>
                                        <p:attrNameLst>
                                          <p:attrName>style.visibility</p:attrName>
                                        </p:attrNameLst>
                                      </p:cBhvr>
                                      <p:to>
                                        <p:strVal val="visible"/>
                                      </p:to>
                                    </p:set>
                                    <p:animEffect transition="in" filter="slide(fromRight)">
                                      <p:cBhvr>
                                        <p:cTn id="15" dur="500"/>
                                        <p:tgtEl>
                                          <p:spTgt spid="280606"/>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80586"/>
                                        </p:tgtEl>
                                        <p:attrNameLst>
                                          <p:attrName>style.visibility</p:attrName>
                                        </p:attrNameLst>
                                      </p:cBhvr>
                                      <p:to>
                                        <p:strVal val="visible"/>
                                      </p:to>
                                    </p:set>
                                    <p:animEffect transition="in" filter="checkerboard(across)">
                                      <p:cBhvr>
                                        <p:cTn id="20" dur="500"/>
                                        <p:tgtEl>
                                          <p:spTgt spid="28058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80587"/>
                                        </p:tgtEl>
                                        <p:attrNameLst>
                                          <p:attrName>style.visibility</p:attrName>
                                        </p:attrNameLst>
                                      </p:cBhvr>
                                      <p:to>
                                        <p:strVal val="visible"/>
                                      </p:to>
                                    </p:set>
                                  </p:childTnLst>
                                </p:cTn>
                              </p:par>
                            </p:childTnLst>
                          </p:cTn>
                        </p:par>
                        <p:par>
                          <p:cTn id="25" fill="hold">
                            <p:stCondLst>
                              <p:cond delay="500"/>
                            </p:stCondLst>
                            <p:childTnLst>
                              <p:par>
                                <p:cTn id="26" presetID="5" presetClass="entr" presetSubtype="10" fill="hold" nodeType="afterEffect">
                                  <p:stCondLst>
                                    <p:cond delay="0"/>
                                  </p:stCondLst>
                                  <p:childTnLst>
                                    <p:set>
                                      <p:cBhvr>
                                        <p:cTn id="27" dur="1" fill="hold">
                                          <p:stCondLst>
                                            <p:cond delay="0"/>
                                          </p:stCondLst>
                                        </p:cTn>
                                        <p:tgtEl>
                                          <p:spTgt spid="280588"/>
                                        </p:tgtEl>
                                        <p:attrNameLst>
                                          <p:attrName>style.visibility</p:attrName>
                                        </p:attrNameLst>
                                      </p:cBhvr>
                                      <p:to>
                                        <p:strVal val="visible"/>
                                      </p:to>
                                    </p:set>
                                    <p:animEffect transition="in" filter="checkerboard(across)">
                                      <p:cBhvr>
                                        <p:cTn id="28" dur="500"/>
                                        <p:tgtEl>
                                          <p:spTgt spid="28058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80589"/>
                                        </p:tgtEl>
                                        <p:attrNameLst>
                                          <p:attrName>style.visibility</p:attrName>
                                        </p:attrNameLst>
                                      </p:cBhvr>
                                      <p:to>
                                        <p:strVal val="visible"/>
                                      </p:to>
                                    </p:set>
                                    <p:anim calcmode="lin" valueType="num">
                                      <p:cBhvr additive="base">
                                        <p:cTn id="33" dur="500" fill="hold"/>
                                        <p:tgtEl>
                                          <p:spTgt spid="280589"/>
                                        </p:tgtEl>
                                        <p:attrNameLst>
                                          <p:attrName>ppt_x</p:attrName>
                                        </p:attrNameLst>
                                      </p:cBhvr>
                                      <p:tavLst>
                                        <p:tav tm="0">
                                          <p:val>
                                            <p:strVal val="0-#ppt_w/2"/>
                                          </p:val>
                                        </p:tav>
                                        <p:tav tm="100000">
                                          <p:val>
                                            <p:strVal val="#ppt_x"/>
                                          </p:val>
                                        </p:tav>
                                      </p:tavLst>
                                    </p:anim>
                                    <p:anim calcmode="lin" valueType="num">
                                      <p:cBhvr additive="base">
                                        <p:cTn id="34" dur="500" fill="hold"/>
                                        <p:tgtEl>
                                          <p:spTgt spid="280589"/>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2" presetClass="entr" presetSubtype="2" fill="hold" grpId="0" nodeType="clickEffect">
                                  <p:stCondLst>
                                    <p:cond delay="0"/>
                                  </p:stCondLst>
                                  <p:childTnLst>
                                    <p:set>
                                      <p:cBhvr>
                                        <p:cTn id="38" dur="1" fill="hold">
                                          <p:stCondLst>
                                            <p:cond delay="0"/>
                                          </p:stCondLst>
                                        </p:cTn>
                                        <p:tgtEl>
                                          <p:spTgt spid="280591"/>
                                        </p:tgtEl>
                                        <p:attrNameLst>
                                          <p:attrName>style.visibility</p:attrName>
                                        </p:attrNameLst>
                                      </p:cBhvr>
                                      <p:to>
                                        <p:strVal val="visible"/>
                                      </p:to>
                                    </p:set>
                                    <p:animEffect transition="in" filter="slide(fromRight)">
                                      <p:cBhvr>
                                        <p:cTn id="39" dur="500"/>
                                        <p:tgtEl>
                                          <p:spTgt spid="280591"/>
                                        </p:tgtEl>
                                      </p:cBhvr>
                                    </p:animEffect>
                                  </p:childTnLst>
                                </p:cTn>
                              </p:par>
                            </p:childTnLst>
                          </p:cTn>
                        </p:par>
                      </p:childTnLst>
                    </p:cTn>
                  </p:par>
                  <p:par>
                    <p:cTn id="40" fill="hold">
                      <p:stCondLst>
                        <p:cond delay="indefinite"/>
                      </p:stCondLst>
                      <p:childTnLst>
                        <p:par>
                          <p:cTn id="41" fill="hold">
                            <p:stCondLst>
                              <p:cond delay="0"/>
                            </p:stCondLst>
                            <p:childTnLst>
                              <p:par>
                                <p:cTn id="42" presetID="17" presetClass="entr" presetSubtype="10" fill="hold" grpId="0" nodeType="clickEffect">
                                  <p:stCondLst>
                                    <p:cond delay="0"/>
                                  </p:stCondLst>
                                  <p:childTnLst>
                                    <p:set>
                                      <p:cBhvr>
                                        <p:cTn id="43" dur="1" fill="hold">
                                          <p:stCondLst>
                                            <p:cond delay="0"/>
                                          </p:stCondLst>
                                        </p:cTn>
                                        <p:tgtEl>
                                          <p:spTgt spid="280592"/>
                                        </p:tgtEl>
                                        <p:attrNameLst>
                                          <p:attrName>style.visibility</p:attrName>
                                        </p:attrNameLst>
                                      </p:cBhvr>
                                      <p:to>
                                        <p:strVal val="visible"/>
                                      </p:to>
                                    </p:set>
                                    <p:anim calcmode="lin" valueType="num">
                                      <p:cBhvr>
                                        <p:cTn id="44" dur="500" fill="hold"/>
                                        <p:tgtEl>
                                          <p:spTgt spid="280592"/>
                                        </p:tgtEl>
                                        <p:attrNameLst>
                                          <p:attrName>ppt_w</p:attrName>
                                        </p:attrNameLst>
                                      </p:cBhvr>
                                      <p:tavLst>
                                        <p:tav tm="0">
                                          <p:val>
                                            <p:fltVal val="0"/>
                                          </p:val>
                                        </p:tav>
                                        <p:tav tm="100000">
                                          <p:val>
                                            <p:strVal val="#ppt_w"/>
                                          </p:val>
                                        </p:tav>
                                      </p:tavLst>
                                    </p:anim>
                                    <p:anim calcmode="lin" valueType="num">
                                      <p:cBhvr>
                                        <p:cTn id="45" dur="500" fill="hold"/>
                                        <p:tgtEl>
                                          <p:spTgt spid="280592"/>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7" presetClass="entr" presetSubtype="10" fill="hold" grpId="0" nodeType="clickEffect">
                                  <p:stCondLst>
                                    <p:cond delay="0"/>
                                  </p:stCondLst>
                                  <p:childTnLst>
                                    <p:set>
                                      <p:cBhvr>
                                        <p:cTn id="49" dur="1" fill="hold">
                                          <p:stCondLst>
                                            <p:cond delay="0"/>
                                          </p:stCondLst>
                                        </p:cTn>
                                        <p:tgtEl>
                                          <p:spTgt spid="280590"/>
                                        </p:tgtEl>
                                        <p:attrNameLst>
                                          <p:attrName>style.visibility</p:attrName>
                                        </p:attrNameLst>
                                      </p:cBhvr>
                                      <p:to>
                                        <p:strVal val="visible"/>
                                      </p:to>
                                    </p:set>
                                    <p:anim calcmode="lin" valueType="num">
                                      <p:cBhvr>
                                        <p:cTn id="50" dur="500" fill="hold"/>
                                        <p:tgtEl>
                                          <p:spTgt spid="280590"/>
                                        </p:tgtEl>
                                        <p:attrNameLst>
                                          <p:attrName>ppt_w</p:attrName>
                                        </p:attrNameLst>
                                      </p:cBhvr>
                                      <p:tavLst>
                                        <p:tav tm="0">
                                          <p:val>
                                            <p:fltVal val="0"/>
                                          </p:val>
                                        </p:tav>
                                        <p:tav tm="100000">
                                          <p:val>
                                            <p:strVal val="#ppt_w"/>
                                          </p:val>
                                        </p:tav>
                                      </p:tavLst>
                                    </p:anim>
                                    <p:anim calcmode="lin" valueType="num">
                                      <p:cBhvr>
                                        <p:cTn id="51" dur="500" fill="hold"/>
                                        <p:tgtEl>
                                          <p:spTgt spid="280590"/>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nodeType="clickEffect">
                                  <p:stCondLst>
                                    <p:cond delay="0"/>
                                  </p:stCondLst>
                                  <p:childTnLst>
                                    <p:set>
                                      <p:cBhvr>
                                        <p:cTn id="55" dur="1" fill="hold">
                                          <p:stCondLst>
                                            <p:cond delay="0"/>
                                          </p:stCondLst>
                                        </p:cTn>
                                        <p:tgtEl>
                                          <p:spTgt spid="280593"/>
                                        </p:tgtEl>
                                        <p:attrNameLst>
                                          <p:attrName>style.visibility</p:attrName>
                                        </p:attrNameLst>
                                      </p:cBhvr>
                                      <p:to>
                                        <p:strVal val="visible"/>
                                      </p:to>
                                    </p:set>
                                    <p:animEffect transition="in" filter="box(out)">
                                      <p:cBhvr>
                                        <p:cTn id="56" dur="1000"/>
                                        <p:tgtEl>
                                          <p:spTgt spid="280593"/>
                                        </p:tgtEl>
                                      </p:cBhvr>
                                    </p:animEffect>
                                  </p:childTnLst>
                                </p:cTn>
                              </p:par>
                            </p:childTnLst>
                          </p:cTn>
                        </p:par>
                        <p:par>
                          <p:cTn id="57" fill="hold">
                            <p:stCondLst>
                              <p:cond delay="1000"/>
                            </p:stCondLst>
                            <p:childTnLst>
                              <p:par>
                                <p:cTn id="58" presetID="20" presetClass="entr" presetSubtype="0" fill="hold" grpId="0" nodeType="afterEffect">
                                  <p:stCondLst>
                                    <p:cond delay="0"/>
                                  </p:stCondLst>
                                  <p:childTnLst>
                                    <p:set>
                                      <p:cBhvr>
                                        <p:cTn id="59" dur="1" fill="hold">
                                          <p:stCondLst>
                                            <p:cond delay="0"/>
                                          </p:stCondLst>
                                        </p:cTn>
                                        <p:tgtEl>
                                          <p:spTgt spid="280623"/>
                                        </p:tgtEl>
                                        <p:attrNameLst>
                                          <p:attrName>style.visibility</p:attrName>
                                        </p:attrNameLst>
                                      </p:cBhvr>
                                      <p:to>
                                        <p:strVal val="visible"/>
                                      </p:to>
                                    </p:set>
                                    <p:animEffect transition="in" filter="wedge">
                                      <p:cBhvr>
                                        <p:cTn id="60" dur="2000"/>
                                        <p:tgtEl>
                                          <p:spTgt spid="280623"/>
                                        </p:tgtEl>
                                      </p:cBhvr>
                                    </p:animEffect>
                                  </p:childTnLst>
                                </p:cTn>
                              </p:par>
                            </p:childTnLst>
                          </p:cTn>
                        </p:par>
                      </p:childTnLst>
                    </p:cTn>
                  </p:par>
                  <p:par>
                    <p:cTn id="61" fill="hold">
                      <p:stCondLst>
                        <p:cond delay="indefinite"/>
                      </p:stCondLst>
                      <p:childTnLst>
                        <p:par>
                          <p:cTn id="62" fill="hold">
                            <p:stCondLst>
                              <p:cond delay="0"/>
                            </p:stCondLst>
                            <p:childTnLst>
                              <p:par>
                                <p:cTn id="63" presetID="55" presetClass="entr" presetSubtype="0"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anim calcmode="lin" valueType="num">
                                      <p:cBhvr>
                                        <p:cTn id="65" dur="500" fill="hold"/>
                                        <p:tgtEl>
                                          <p:spTgt spid="48"/>
                                        </p:tgtEl>
                                        <p:attrNameLst>
                                          <p:attrName>ppt_w</p:attrName>
                                        </p:attrNameLst>
                                      </p:cBhvr>
                                      <p:tavLst>
                                        <p:tav tm="0">
                                          <p:val>
                                            <p:strVal val="#ppt_w*0.70"/>
                                          </p:val>
                                        </p:tav>
                                        <p:tav tm="100000">
                                          <p:val>
                                            <p:strVal val="#ppt_w"/>
                                          </p:val>
                                        </p:tav>
                                      </p:tavLst>
                                    </p:anim>
                                    <p:anim calcmode="lin" valueType="num">
                                      <p:cBhvr>
                                        <p:cTn id="66" dur="500" fill="hold"/>
                                        <p:tgtEl>
                                          <p:spTgt spid="48"/>
                                        </p:tgtEl>
                                        <p:attrNameLst>
                                          <p:attrName>ppt_h</p:attrName>
                                        </p:attrNameLst>
                                      </p:cBhvr>
                                      <p:tavLst>
                                        <p:tav tm="0">
                                          <p:val>
                                            <p:strVal val="#ppt_h"/>
                                          </p:val>
                                        </p:tav>
                                        <p:tav tm="100000">
                                          <p:val>
                                            <p:strVal val="#ppt_h"/>
                                          </p:val>
                                        </p:tav>
                                      </p:tavLst>
                                    </p:anim>
                                    <p:animEffect transition="in" filter="fade">
                                      <p:cBhvr>
                                        <p:cTn id="67" dur="500"/>
                                        <p:tgtEl>
                                          <p:spTgt spid="48"/>
                                        </p:tgtEl>
                                      </p:cBhvr>
                                    </p:animEffect>
                                  </p:childTnLst>
                                </p:cTn>
                              </p:par>
                            </p:childTnLst>
                          </p:cTn>
                        </p:par>
                      </p:childTnLst>
                    </p:cTn>
                  </p:par>
                  <p:par>
                    <p:cTn id="68" fill="hold">
                      <p:stCondLst>
                        <p:cond delay="indefinite"/>
                      </p:stCondLst>
                      <p:childTnLst>
                        <p:par>
                          <p:cTn id="69" fill="hold">
                            <p:stCondLst>
                              <p:cond delay="0"/>
                            </p:stCondLst>
                            <p:childTnLst>
                              <p:par>
                                <p:cTn id="70" presetID="55" presetClass="entr" presetSubtype="0" fill="hold" grpId="0" nodeType="clickEffect">
                                  <p:stCondLst>
                                    <p:cond delay="0"/>
                                  </p:stCondLst>
                                  <p:childTnLst>
                                    <p:set>
                                      <p:cBhvr>
                                        <p:cTn id="71" dur="1" fill="hold">
                                          <p:stCondLst>
                                            <p:cond delay="0"/>
                                          </p:stCondLst>
                                        </p:cTn>
                                        <p:tgtEl>
                                          <p:spTgt spid="49"/>
                                        </p:tgtEl>
                                        <p:attrNameLst>
                                          <p:attrName>style.visibility</p:attrName>
                                        </p:attrNameLst>
                                      </p:cBhvr>
                                      <p:to>
                                        <p:strVal val="visible"/>
                                      </p:to>
                                    </p:set>
                                    <p:anim calcmode="lin" valueType="num">
                                      <p:cBhvr>
                                        <p:cTn id="72" dur="500" fill="hold"/>
                                        <p:tgtEl>
                                          <p:spTgt spid="49"/>
                                        </p:tgtEl>
                                        <p:attrNameLst>
                                          <p:attrName>ppt_w</p:attrName>
                                        </p:attrNameLst>
                                      </p:cBhvr>
                                      <p:tavLst>
                                        <p:tav tm="0">
                                          <p:val>
                                            <p:strVal val="#ppt_w*0.70"/>
                                          </p:val>
                                        </p:tav>
                                        <p:tav tm="100000">
                                          <p:val>
                                            <p:strVal val="#ppt_w"/>
                                          </p:val>
                                        </p:tav>
                                      </p:tavLst>
                                    </p:anim>
                                    <p:anim calcmode="lin" valueType="num">
                                      <p:cBhvr>
                                        <p:cTn id="73" dur="500" fill="hold"/>
                                        <p:tgtEl>
                                          <p:spTgt spid="49"/>
                                        </p:tgtEl>
                                        <p:attrNameLst>
                                          <p:attrName>ppt_h</p:attrName>
                                        </p:attrNameLst>
                                      </p:cBhvr>
                                      <p:tavLst>
                                        <p:tav tm="0">
                                          <p:val>
                                            <p:strVal val="#ppt_h"/>
                                          </p:val>
                                        </p:tav>
                                        <p:tav tm="100000">
                                          <p:val>
                                            <p:strVal val="#ppt_h"/>
                                          </p:val>
                                        </p:tav>
                                      </p:tavLst>
                                    </p:anim>
                                    <p:animEffect transition="in" filter="fade">
                                      <p:cBhvr>
                                        <p:cTn id="7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8" grpId="0" animBg="1"/>
      <p:bldP spid="280578" grpId="0"/>
      <p:bldP spid="280587" grpId="0" autoUpdateAnimBg="0"/>
      <p:bldP spid="280589" grpId="0" animBg="1" autoUpdateAnimBg="0"/>
      <p:bldP spid="280590" grpId="0" autoUpdateAnimBg="0"/>
      <p:bldP spid="280591" grpId="0" autoUpdateAnimBg="0"/>
      <p:bldP spid="280592" grpId="0" autoUpdateAnimBg="0"/>
      <p:bldP spid="280623"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 name="矩形 33"/>
          <p:cNvSpPr/>
          <p:nvPr/>
        </p:nvSpPr>
        <p:spPr>
          <a:xfrm>
            <a:off x="5812405" y="157803"/>
            <a:ext cx="3105172" cy="2983859"/>
          </a:xfrm>
          <a:prstGeom prst="rect">
            <a:avLst/>
          </a:prstGeom>
          <a:solidFill>
            <a:srgbClr val="7030A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34178" name="Object 2"/>
          <p:cNvGraphicFramePr>
            <a:graphicFrameLocks noChangeAspect="1"/>
          </p:cNvGraphicFramePr>
          <p:nvPr/>
        </p:nvGraphicFramePr>
        <p:xfrm>
          <a:off x="827088" y="836613"/>
          <a:ext cx="4319587" cy="2176462"/>
        </p:xfrm>
        <a:graphic>
          <a:graphicData uri="http://schemas.openxmlformats.org/presentationml/2006/ole">
            <mc:AlternateContent xmlns:mc="http://schemas.openxmlformats.org/markup-compatibility/2006">
              <mc:Choice xmlns:v="urn:schemas-microsoft-com:vml" Requires="v">
                <p:oleObj spid="_x0000_s12289" name="Equation" r:id="rId1" imgW="2222500" imgH="1117600" progId="Equation.3">
                  <p:embed/>
                </p:oleObj>
              </mc:Choice>
              <mc:Fallback>
                <p:oleObj name="Equation" r:id="rId1" imgW="2222500" imgH="1117600" progId="Equation.3">
                  <p:embed/>
                  <p:pic>
                    <p:nvPicPr>
                      <p:cNvPr id="0" name="图片 12288"/>
                      <p:cNvPicPr>
                        <a:picLocks noChangeAspect="1"/>
                      </p:cNvPicPr>
                      <p:nvPr/>
                    </p:nvPicPr>
                    <p:blipFill>
                      <a:blip r:embed="rId2"/>
                      <a:stretch>
                        <a:fillRect/>
                      </a:stretch>
                    </p:blipFill>
                    <p:spPr>
                      <a:xfrm>
                        <a:off x="827088" y="836613"/>
                        <a:ext cx="4319587" cy="2176462"/>
                      </a:xfrm>
                      <a:prstGeom prst="rect">
                        <a:avLst/>
                      </a:prstGeom>
                      <a:solidFill>
                        <a:srgbClr val="7030A0">
                          <a:alpha val="63921"/>
                        </a:srgbClr>
                      </a:solidFill>
                      <a:ln w="9525">
                        <a:noFill/>
                      </a:ln>
                    </p:spPr>
                  </p:pic>
                </p:oleObj>
              </mc:Fallback>
            </mc:AlternateContent>
          </a:graphicData>
        </a:graphic>
      </p:graphicFrame>
      <p:graphicFrame>
        <p:nvGraphicFramePr>
          <p:cNvPr id="434179" name="Object 3"/>
          <p:cNvGraphicFramePr>
            <a:graphicFrameLocks noChangeAspect="1"/>
          </p:cNvGraphicFramePr>
          <p:nvPr/>
        </p:nvGraphicFramePr>
        <p:xfrm>
          <a:off x="684213" y="3141663"/>
          <a:ext cx="6840537" cy="1073150"/>
        </p:xfrm>
        <a:graphic>
          <a:graphicData uri="http://schemas.openxmlformats.org/presentationml/2006/ole">
            <mc:AlternateContent xmlns:mc="http://schemas.openxmlformats.org/markup-compatibility/2006">
              <mc:Choice xmlns:v="urn:schemas-microsoft-com:vml" Requires="v">
                <p:oleObj spid="_x0000_s12410" name="公式" r:id="rId3" imgW="3657600" imgH="571500" progId="Equation.3">
                  <p:embed/>
                </p:oleObj>
              </mc:Choice>
              <mc:Fallback>
                <p:oleObj name="公式" r:id="rId3" imgW="3657600" imgH="571500" progId="Equation.3">
                  <p:embed/>
                  <p:pic>
                    <p:nvPicPr>
                      <p:cNvPr id="0" name="图片 12409"/>
                      <p:cNvPicPr>
                        <a:picLocks noChangeAspect="1"/>
                      </p:cNvPicPr>
                      <p:nvPr/>
                    </p:nvPicPr>
                    <p:blipFill>
                      <a:blip r:embed="rId4"/>
                      <a:stretch>
                        <a:fillRect/>
                      </a:stretch>
                    </p:blipFill>
                    <p:spPr>
                      <a:xfrm>
                        <a:off x="684213" y="3141663"/>
                        <a:ext cx="6840537" cy="1073150"/>
                      </a:xfrm>
                      <a:prstGeom prst="rect">
                        <a:avLst/>
                      </a:prstGeom>
                      <a:solidFill>
                        <a:srgbClr val="7030A0"/>
                      </a:solidFill>
                      <a:ln w="9525">
                        <a:noFill/>
                      </a:ln>
                    </p:spPr>
                  </p:pic>
                </p:oleObj>
              </mc:Fallback>
            </mc:AlternateContent>
          </a:graphicData>
        </a:graphic>
      </p:graphicFrame>
      <p:graphicFrame>
        <p:nvGraphicFramePr>
          <p:cNvPr id="434180" name="Object 4"/>
          <p:cNvGraphicFramePr>
            <a:graphicFrameLocks noChangeAspect="1"/>
          </p:cNvGraphicFramePr>
          <p:nvPr/>
        </p:nvGraphicFramePr>
        <p:xfrm>
          <a:off x="684213" y="4508500"/>
          <a:ext cx="6551612" cy="501650"/>
        </p:xfrm>
        <a:graphic>
          <a:graphicData uri="http://schemas.openxmlformats.org/presentationml/2006/ole">
            <mc:AlternateContent xmlns:mc="http://schemas.openxmlformats.org/markup-compatibility/2006">
              <mc:Choice xmlns:v="urn:schemas-microsoft-com:vml" Requires="v">
                <p:oleObj spid="_x0000_s12411" name="公式" r:id="rId5" imgW="8178800" imgH="622300" progId="Equation.3">
                  <p:embed/>
                </p:oleObj>
              </mc:Choice>
              <mc:Fallback>
                <p:oleObj name="公式" r:id="rId5" imgW="8178800" imgH="622300" progId="Equation.3">
                  <p:embed/>
                  <p:pic>
                    <p:nvPicPr>
                      <p:cNvPr id="0" name="图片 12410"/>
                      <p:cNvPicPr>
                        <a:picLocks noChangeAspect="1"/>
                      </p:cNvPicPr>
                      <p:nvPr/>
                    </p:nvPicPr>
                    <p:blipFill>
                      <a:blip r:embed="rId6"/>
                      <a:stretch>
                        <a:fillRect/>
                      </a:stretch>
                    </p:blipFill>
                    <p:spPr>
                      <a:xfrm>
                        <a:off x="684213" y="4508500"/>
                        <a:ext cx="6551612" cy="501650"/>
                      </a:xfrm>
                      <a:prstGeom prst="rect">
                        <a:avLst/>
                      </a:prstGeom>
                      <a:solidFill>
                        <a:srgbClr val="7030A0"/>
                      </a:solidFill>
                      <a:ln w="9525">
                        <a:noFill/>
                      </a:ln>
                    </p:spPr>
                  </p:pic>
                </p:oleObj>
              </mc:Fallback>
            </mc:AlternateContent>
          </a:graphicData>
        </a:graphic>
      </p:graphicFrame>
      <p:sp>
        <p:nvSpPr>
          <p:cNvPr id="434181" name="Text Box 5"/>
          <p:cNvSpPr txBox="1">
            <a:spLocks noChangeArrowheads="1"/>
          </p:cNvSpPr>
          <p:nvPr/>
        </p:nvSpPr>
        <p:spPr bwMode="auto">
          <a:xfrm>
            <a:off x="755650" y="5373688"/>
            <a:ext cx="5107488" cy="523220"/>
          </a:xfrm>
          <a:prstGeom prst="rect">
            <a:avLst/>
          </a:prstGeom>
          <a:noFill/>
          <a:ln>
            <a:noFill/>
          </a:ln>
        </p:spPr>
        <p:txBody>
          <a:bodyPr wrap="none">
            <a:spAutoFit/>
          </a:bodyPr>
          <a:lstStyle/>
          <a:p>
            <a:pPr eaLnBrk="1" hangingPunct="1"/>
            <a:r>
              <a:rPr kumimoji="1" lang="zh-CN" altLang="zh-CN" sz="2400" b="1" dirty="0">
                <a:latin typeface="华文楷体" panose="02010600040101010101" pitchFamily="2" charset="-122"/>
                <a:ea typeface="华文楷体" panose="02010600040101010101" pitchFamily="2" charset="-122"/>
              </a:rPr>
              <a:t>故 </a:t>
            </a:r>
            <a:r>
              <a:rPr kumimoji="1" lang="zh-CN" altLang="zh-CN" sz="2800" b="1" dirty="0">
                <a:latin typeface="华文楷体" panose="02010600040101010101" pitchFamily="2" charset="-122"/>
                <a:ea typeface="华文楷体" panose="02010600040101010101" pitchFamily="2" charset="-122"/>
              </a:rPr>
              <a:t>+</a:t>
            </a:r>
            <a:r>
              <a:rPr kumimoji="1" lang="en-US" altLang="zh-CN" sz="2800" b="1" dirty="0">
                <a:latin typeface="华文楷体" panose="02010600040101010101" pitchFamily="2" charset="-122"/>
                <a:ea typeface="华文楷体" panose="02010600040101010101" pitchFamily="2" charset="-122"/>
              </a:rPr>
              <a:t>j, –j, -1</a:t>
            </a:r>
            <a:r>
              <a:rPr kumimoji="1" lang="en-US" altLang="zh-CN" sz="2400" b="1" dirty="0">
                <a:latin typeface="华文楷体" panose="02010600040101010101" pitchFamily="2" charset="-122"/>
                <a:ea typeface="华文楷体" panose="02010600040101010101" pitchFamily="2" charset="-122"/>
              </a:rPr>
              <a:t> </a:t>
            </a:r>
            <a:r>
              <a:rPr kumimoji="1" lang="zh-CN" altLang="zh-CN" sz="2400" b="1" dirty="0">
                <a:latin typeface="华文楷体" panose="02010600040101010101" pitchFamily="2" charset="-122"/>
                <a:ea typeface="华文楷体" panose="02010600040101010101" pitchFamily="2" charset="-122"/>
              </a:rPr>
              <a:t>都可以看成旋转因子。</a:t>
            </a:r>
            <a:endParaRPr kumimoji="1" lang="zh-CN" altLang="en-US" sz="2400" b="1" dirty="0">
              <a:latin typeface="华文楷体" panose="02010600040101010101" pitchFamily="2" charset="-122"/>
              <a:ea typeface="华文楷体" panose="02010600040101010101" pitchFamily="2" charset="-122"/>
            </a:endParaRPr>
          </a:p>
        </p:txBody>
      </p:sp>
      <p:sp>
        <p:nvSpPr>
          <p:cNvPr id="434182" name="Text Box 6"/>
          <p:cNvSpPr txBox="1">
            <a:spLocks noChangeArrowheads="1"/>
          </p:cNvSpPr>
          <p:nvPr/>
        </p:nvSpPr>
        <p:spPr bwMode="auto">
          <a:xfrm>
            <a:off x="539750" y="333375"/>
            <a:ext cx="3814763" cy="457200"/>
          </a:xfrm>
          <a:prstGeom prst="rect">
            <a:avLst/>
          </a:prstGeom>
          <a:noFill/>
          <a:ln>
            <a:noFill/>
          </a:ln>
          <a:effectLst/>
        </p:spPr>
        <p:txBody>
          <a:bodyPr>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几种不同</a:t>
            </a:r>
            <a:r>
              <a:rPr kumimoji="1" lang="zh-CN" altLang="en-US" sz="2400" b="1" dirty="0">
                <a:latin typeface="华文楷体" panose="02010600040101010101" pitchFamily="2" charset="-122"/>
                <a:ea typeface="华文楷体" panose="02010600040101010101" pitchFamily="2" charset="-122"/>
                <a:sym typeface="Symbol" panose="05050102010706020507" pitchFamily="18" charset="2"/>
              </a:rPr>
              <a:t>值时的旋转因子</a:t>
            </a:r>
            <a:endParaRPr kumimoji="1" lang="zh-CN" altLang="en-US" sz="2400" b="1" dirty="0">
              <a:latin typeface="华文楷体" panose="02010600040101010101" pitchFamily="2" charset="-122"/>
              <a:ea typeface="华文楷体" panose="02010600040101010101" pitchFamily="2" charset="-122"/>
            </a:endParaRPr>
          </a:p>
        </p:txBody>
      </p:sp>
      <p:grpSp>
        <p:nvGrpSpPr>
          <p:cNvPr id="434183" name="Group 7"/>
          <p:cNvGrpSpPr/>
          <p:nvPr/>
        </p:nvGrpSpPr>
        <p:grpSpPr bwMode="auto">
          <a:xfrm>
            <a:off x="5949950" y="169863"/>
            <a:ext cx="2844800" cy="2838450"/>
            <a:chOff x="3748" y="131"/>
            <a:chExt cx="1792" cy="1788"/>
          </a:xfrm>
        </p:grpSpPr>
        <p:sp>
          <p:nvSpPr>
            <p:cNvPr id="434184" name="Line 8"/>
            <p:cNvSpPr>
              <a:spLocks noChangeShapeType="1"/>
            </p:cNvSpPr>
            <p:nvPr/>
          </p:nvSpPr>
          <p:spPr bwMode="auto">
            <a:xfrm>
              <a:off x="3748" y="1176"/>
              <a:ext cx="1648"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4185" name="Line 9"/>
            <p:cNvSpPr>
              <a:spLocks noChangeShapeType="1"/>
            </p:cNvSpPr>
            <p:nvPr/>
          </p:nvSpPr>
          <p:spPr bwMode="auto">
            <a:xfrm flipV="1">
              <a:off x="4572" y="321"/>
              <a:ext cx="0" cy="1598"/>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4186" name="Line 10"/>
            <p:cNvSpPr>
              <a:spLocks noChangeShapeType="1"/>
            </p:cNvSpPr>
            <p:nvPr/>
          </p:nvSpPr>
          <p:spPr bwMode="auto">
            <a:xfrm flipV="1">
              <a:off x="4572" y="708"/>
              <a:ext cx="468" cy="468"/>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4187" name="Text Box 11"/>
            <p:cNvSpPr txBox="1">
              <a:spLocks noChangeArrowheads="1"/>
            </p:cNvSpPr>
            <p:nvPr/>
          </p:nvSpPr>
          <p:spPr bwMode="auto">
            <a:xfrm>
              <a:off x="5228" y="1172"/>
              <a:ext cx="3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R</a:t>
              </a:r>
              <a:r>
                <a:rPr kumimoji="1" lang="en-US" altLang="zh-CN" sz="1600" b="1">
                  <a:solidFill>
                    <a:schemeClr val="bg1"/>
                  </a:solidFill>
                  <a:latin typeface="Times New Roman" panose="02020603050405020304" pitchFamily="18" charset="0"/>
                </a:rPr>
                <a:t>e</a:t>
              </a:r>
              <a:endParaRPr kumimoji="1" lang="en-US" altLang="zh-CN" sz="2400" b="1">
                <a:solidFill>
                  <a:schemeClr val="bg1"/>
                </a:solidFill>
                <a:latin typeface="Times New Roman" panose="02020603050405020304" pitchFamily="18" charset="0"/>
              </a:endParaRPr>
            </a:p>
          </p:txBody>
        </p:sp>
        <p:sp>
          <p:nvSpPr>
            <p:cNvPr id="434188" name="Text Box 12"/>
            <p:cNvSpPr txBox="1">
              <a:spLocks noChangeArrowheads="1"/>
            </p:cNvSpPr>
            <p:nvPr/>
          </p:nvSpPr>
          <p:spPr bwMode="auto">
            <a:xfrm>
              <a:off x="4262" y="131"/>
              <a:ext cx="29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dirty="0" err="1">
                  <a:latin typeface="Times New Roman" panose="02020603050405020304" pitchFamily="18" charset="0"/>
                </a:rPr>
                <a:t>I</a:t>
              </a:r>
              <a:r>
                <a:rPr kumimoji="1" lang="en-US" altLang="zh-CN" sz="1600" b="1" dirty="0" err="1">
                  <a:latin typeface="Times New Roman" panose="02020603050405020304" pitchFamily="18" charset="0"/>
                </a:rPr>
                <a:t>m</a:t>
              </a:r>
              <a:endParaRPr kumimoji="1" lang="en-US" altLang="zh-CN" sz="2400" b="1" dirty="0">
                <a:latin typeface="Times New Roman" panose="02020603050405020304" pitchFamily="18" charset="0"/>
              </a:endParaRPr>
            </a:p>
          </p:txBody>
        </p:sp>
        <p:sp>
          <p:nvSpPr>
            <p:cNvPr id="434189" name="Text Box 13"/>
            <p:cNvSpPr txBox="1">
              <a:spLocks noChangeArrowheads="1"/>
            </p:cNvSpPr>
            <p:nvPr/>
          </p:nvSpPr>
          <p:spPr bwMode="auto">
            <a:xfrm>
              <a:off x="4562" y="112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0</a:t>
              </a:r>
              <a:endParaRPr kumimoji="1" lang="en-US" altLang="zh-CN" sz="2400" b="1">
                <a:solidFill>
                  <a:schemeClr val="bg1"/>
                </a:solidFill>
                <a:latin typeface="Times New Roman" panose="02020603050405020304" pitchFamily="18" charset="0"/>
              </a:endParaRPr>
            </a:p>
          </p:txBody>
        </p:sp>
        <p:graphicFrame>
          <p:nvGraphicFramePr>
            <p:cNvPr id="434190" name="Object 14"/>
            <p:cNvGraphicFramePr>
              <a:graphicFrameLocks noChangeAspect="1"/>
            </p:cNvGraphicFramePr>
            <p:nvPr/>
          </p:nvGraphicFramePr>
          <p:xfrm>
            <a:off x="5055" y="464"/>
            <a:ext cx="121" cy="180"/>
          </p:xfrm>
          <a:graphic>
            <a:graphicData uri="http://schemas.openxmlformats.org/presentationml/2006/ole">
              <mc:AlternateContent xmlns:mc="http://schemas.openxmlformats.org/markup-compatibility/2006">
                <mc:Choice xmlns:v="urn:schemas-microsoft-com:vml" Requires="v">
                  <p:oleObj spid="_x0000_s12412" name="公式" r:id="rId7" imgW="304800" imgH="457200" progId="Equation.3">
                    <p:embed/>
                  </p:oleObj>
                </mc:Choice>
                <mc:Fallback>
                  <p:oleObj name="公式" r:id="rId7" imgW="304800" imgH="457200" progId="Equation.3">
                    <p:embed/>
                    <p:pic>
                      <p:nvPicPr>
                        <p:cNvPr id="0" name="图片 12411"/>
                        <p:cNvPicPr>
                          <a:picLocks noChangeAspect="1"/>
                        </p:cNvPicPr>
                        <p:nvPr/>
                      </p:nvPicPr>
                      <p:blipFill>
                        <a:blip r:embed="rId8"/>
                        <a:stretch>
                          <a:fillRect/>
                        </a:stretch>
                      </p:blipFill>
                      <p:spPr>
                        <a:xfrm>
                          <a:off x="5055" y="464"/>
                          <a:ext cx="121" cy="180"/>
                        </a:xfrm>
                        <a:prstGeom prst="rect">
                          <a:avLst/>
                        </a:prstGeom>
                        <a:noFill/>
                        <a:ln w="38100">
                          <a:noFill/>
                        </a:ln>
                      </p:spPr>
                    </p:pic>
                  </p:oleObj>
                </mc:Fallback>
              </mc:AlternateContent>
            </a:graphicData>
          </a:graphic>
        </p:graphicFrame>
      </p:grpSp>
      <p:grpSp>
        <p:nvGrpSpPr>
          <p:cNvPr id="434191" name="Group 15"/>
          <p:cNvGrpSpPr/>
          <p:nvPr/>
        </p:nvGrpSpPr>
        <p:grpSpPr bwMode="auto">
          <a:xfrm>
            <a:off x="6134100" y="701675"/>
            <a:ext cx="1123950" cy="1120775"/>
            <a:chOff x="2028" y="754"/>
            <a:chExt cx="708" cy="706"/>
          </a:xfrm>
        </p:grpSpPr>
        <p:sp>
          <p:nvSpPr>
            <p:cNvPr id="434192" name="Line 16"/>
            <p:cNvSpPr>
              <a:spLocks noChangeShapeType="1"/>
            </p:cNvSpPr>
            <p:nvPr/>
          </p:nvSpPr>
          <p:spPr bwMode="auto">
            <a:xfrm rot="16200000" flipV="1">
              <a:off x="2268" y="992"/>
              <a:ext cx="468" cy="468"/>
            </a:xfrm>
            <a:prstGeom prst="line">
              <a:avLst/>
            </a:prstGeom>
            <a:noFill/>
            <a:ln w="38100">
              <a:solidFill>
                <a:srgbClr val="CCFF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34193" name="Object 17"/>
            <p:cNvGraphicFramePr>
              <a:graphicFrameLocks noChangeAspect="1"/>
            </p:cNvGraphicFramePr>
            <p:nvPr/>
          </p:nvGraphicFramePr>
          <p:xfrm>
            <a:off x="2028" y="754"/>
            <a:ext cx="432" cy="271"/>
          </p:xfrm>
          <a:graphic>
            <a:graphicData uri="http://schemas.openxmlformats.org/presentationml/2006/ole">
              <mc:AlternateContent xmlns:mc="http://schemas.openxmlformats.org/markup-compatibility/2006">
                <mc:Choice xmlns:v="urn:schemas-microsoft-com:vml" Requires="v">
                  <p:oleObj spid="_x0000_s12413" name="公式" r:id="rId9" imgW="914400" imgH="571500" progId="Equation.3">
                    <p:embed/>
                  </p:oleObj>
                </mc:Choice>
                <mc:Fallback>
                  <p:oleObj name="公式" r:id="rId9" imgW="914400" imgH="571500" progId="Equation.3">
                    <p:embed/>
                    <p:pic>
                      <p:nvPicPr>
                        <p:cNvPr id="0" name="图片 12412"/>
                        <p:cNvPicPr>
                          <a:picLocks noChangeAspect="1"/>
                        </p:cNvPicPr>
                        <p:nvPr/>
                      </p:nvPicPr>
                      <p:blipFill>
                        <a:blip r:embed="rId10"/>
                        <a:stretch>
                          <a:fillRect/>
                        </a:stretch>
                      </p:blipFill>
                      <p:spPr>
                        <a:xfrm>
                          <a:off x="2028" y="754"/>
                          <a:ext cx="432" cy="271"/>
                        </a:xfrm>
                        <a:prstGeom prst="rect">
                          <a:avLst/>
                        </a:prstGeom>
                        <a:noFill/>
                        <a:ln w="9525">
                          <a:noFill/>
                        </a:ln>
                      </p:spPr>
                    </p:pic>
                  </p:oleObj>
                </mc:Fallback>
              </mc:AlternateContent>
            </a:graphicData>
          </a:graphic>
        </p:graphicFrame>
      </p:grpSp>
      <p:grpSp>
        <p:nvGrpSpPr>
          <p:cNvPr id="434194" name="Group 18"/>
          <p:cNvGrpSpPr/>
          <p:nvPr/>
        </p:nvGrpSpPr>
        <p:grpSpPr bwMode="auto">
          <a:xfrm>
            <a:off x="7308850" y="1844675"/>
            <a:ext cx="895350" cy="1123950"/>
            <a:chOff x="5012" y="2772"/>
            <a:chExt cx="564" cy="708"/>
          </a:xfrm>
        </p:grpSpPr>
        <p:sp>
          <p:nvSpPr>
            <p:cNvPr id="434195" name="Line 19"/>
            <p:cNvSpPr>
              <a:spLocks noChangeShapeType="1"/>
            </p:cNvSpPr>
            <p:nvPr/>
          </p:nvSpPr>
          <p:spPr bwMode="auto">
            <a:xfrm rot="5400000" flipV="1">
              <a:off x="5012" y="2772"/>
              <a:ext cx="468" cy="468"/>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34196" name="Object 20"/>
            <p:cNvGraphicFramePr>
              <a:graphicFrameLocks noChangeAspect="1"/>
            </p:cNvGraphicFramePr>
            <p:nvPr/>
          </p:nvGraphicFramePr>
          <p:xfrm>
            <a:off x="5212" y="3252"/>
            <a:ext cx="364" cy="228"/>
          </p:xfrm>
          <a:graphic>
            <a:graphicData uri="http://schemas.openxmlformats.org/presentationml/2006/ole">
              <mc:AlternateContent xmlns:mc="http://schemas.openxmlformats.org/markup-compatibility/2006">
                <mc:Choice xmlns:v="urn:schemas-microsoft-com:vml" Requires="v">
                  <p:oleObj spid="_x0000_s12414" name="公式" r:id="rId11" imgW="914400" imgH="571500" progId="Equation.3">
                    <p:embed/>
                  </p:oleObj>
                </mc:Choice>
                <mc:Fallback>
                  <p:oleObj name="公式" r:id="rId11" imgW="914400" imgH="571500" progId="Equation.3">
                    <p:embed/>
                    <p:pic>
                      <p:nvPicPr>
                        <p:cNvPr id="0" name="图片 12413"/>
                        <p:cNvPicPr>
                          <a:picLocks noChangeAspect="1"/>
                        </p:cNvPicPr>
                        <p:nvPr/>
                      </p:nvPicPr>
                      <p:blipFill>
                        <a:blip r:embed="rId12"/>
                        <a:stretch>
                          <a:fillRect/>
                        </a:stretch>
                      </p:blipFill>
                      <p:spPr>
                        <a:xfrm>
                          <a:off x="5212" y="3252"/>
                          <a:ext cx="364" cy="228"/>
                        </a:xfrm>
                        <a:prstGeom prst="rect">
                          <a:avLst/>
                        </a:prstGeom>
                        <a:noFill/>
                        <a:ln w="38100">
                          <a:noFill/>
                        </a:ln>
                      </p:spPr>
                    </p:pic>
                  </p:oleObj>
                </mc:Fallback>
              </mc:AlternateContent>
            </a:graphicData>
          </a:graphic>
        </p:graphicFrame>
      </p:grpSp>
      <p:grpSp>
        <p:nvGrpSpPr>
          <p:cNvPr id="434197" name="Group 21"/>
          <p:cNvGrpSpPr/>
          <p:nvPr/>
        </p:nvGrpSpPr>
        <p:grpSpPr bwMode="auto">
          <a:xfrm>
            <a:off x="6372225" y="1773238"/>
            <a:ext cx="914400" cy="1084262"/>
            <a:chOff x="4452" y="2129"/>
            <a:chExt cx="576" cy="683"/>
          </a:xfrm>
        </p:grpSpPr>
        <p:sp>
          <p:nvSpPr>
            <p:cNvPr id="434198" name="Line 22"/>
            <p:cNvSpPr>
              <a:spLocks noChangeShapeType="1"/>
            </p:cNvSpPr>
            <p:nvPr/>
          </p:nvSpPr>
          <p:spPr bwMode="auto">
            <a:xfrm rot="10800000" flipV="1">
              <a:off x="4560" y="2129"/>
              <a:ext cx="468" cy="468"/>
            </a:xfrm>
            <a:prstGeom prst="line">
              <a:avLst/>
            </a:prstGeom>
            <a:noFill/>
            <a:ln w="38100">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34199" name="Object 23"/>
            <p:cNvGraphicFramePr>
              <a:graphicFrameLocks noChangeAspect="1"/>
            </p:cNvGraphicFramePr>
            <p:nvPr/>
          </p:nvGraphicFramePr>
          <p:xfrm>
            <a:off x="4452" y="2597"/>
            <a:ext cx="320" cy="215"/>
          </p:xfrm>
          <a:graphic>
            <a:graphicData uri="http://schemas.openxmlformats.org/presentationml/2006/ole">
              <mc:AlternateContent xmlns:mc="http://schemas.openxmlformats.org/markup-compatibility/2006">
                <mc:Choice xmlns:v="urn:schemas-microsoft-com:vml" Requires="v">
                  <p:oleObj spid="_x0000_s12415" name="公式" r:id="rId13" imgW="673100" imgH="457200" progId="Equation.3">
                    <p:embed/>
                  </p:oleObj>
                </mc:Choice>
                <mc:Fallback>
                  <p:oleObj name="公式" r:id="rId13" imgW="673100" imgH="457200" progId="Equation.3">
                    <p:embed/>
                    <p:pic>
                      <p:nvPicPr>
                        <p:cNvPr id="0" name="图片 12414"/>
                        <p:cNvPicPr>
                          <a:picLocks noChangeAspect="1"/>
                        </p:cNvPicPr>
                        <p:nvPr/>
                      </p:nvPicPr>
                      <p:blipFill>
                        <a:blip r:embed="rId14"/>
                        <a:stretch>
                          <a:fillRect/>
                        </a:stretch>
                      </p:blipFill>
                      <p:spPr>
                        <a:xfrm>
                          <a:off x="4452" y="2597"/>
                          <a:ext cx="320" cy="215"/>
                        </a:xfrm>
                        <a:prstGeom prst="rect">
                          <a:avLst/>
                        </a:prstGeom>
                        <a:noFill/>
                        <a:ln w="9525">
                          <a:noFill/>
                        </a:ln>
                      </p:spPr>
                    </p:pic>
                  </p:oleObj>
                </mc:Fallback>
              </mc:AlternateContent>
            </a:graphicData>
          </a:graphic>
        </p:graphicFrame>
      </p:grpSp>
      <p:pic>
        <p:nvPicPr>
          <p:cNvPr id="25" name="Picture 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4182"/>
                                        </p:tgtEl>
                                        <p:attrNameLst>
                                          <p:attrName>style.visibility</p:attrName>
                                        </p:attrNameLst>
                                      </p:cBhvr>
                                      <p:to>
                                        <p:strVal val="visible"/>
                                      </p:to>
                                    </p:set>
                                    <p:anim calcmode="lin" valueType="num">
                                      <p:cBhvr additive="base">
                                        <p:cTn id="7" dur="500" fill="hold"/>
                                        <p:tgtEl>
                                          <p:spTgt spid="434182"/>
                                        </p:tgtEl>
                                        <p:attrNameLst>
                                          <p:attrName>ppt_x</p:attrName>
                                        </p:attrNameLst>
                                      </p:cBhvr>
                                      <p:tavLst>
                                        <p:tav tm="0">
                                          <p:val>
                                            <p:strVal val="0-#ppt_w/2"/>
                                          </p:val>
                                        </p:tav>
                                        <p:tav tm="100000">
                                          <p:val>
                                            <p:strVal val="#ppt_x"/>
                                          </p:val>
                                        </p:tav>
                                      </p:tavLst>
                                    </p:anim>
                                    <p:anim calcmode="lin" valueType="num">
                                      <p:cBhvr additive="base">
                                        <p:cTn id="8" dur="500" fill="hold"/>
                                        <p:tgtEl>
                                          <p:spTgt spid="4341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nodeType="clickEffect">
                                  <p:stCondLst>
                                    <p:cond delay="0"/>
                                  </p:stCondLst>
                                  <p:childTnLst>
                                    <p:set>
                                      <p:cBhvr>
                                        <p:cTn id="12" dur="1" fill="hold">
                                          <p:stCondLst>
                                            <p:cond delay="0"/>
                                          </p:stCondLst>
                                        </p:cTn>
                                        <p:tgtEl>
                                          <p:spTgt spid="434183"/>
                                        </p:tgtEl>
                                        <p:attrNameLst>
                                          <p:attrName>style.visibility</p:attrName>
                                        </p:attrNameLst>
                                      </p:cBhvr>
                                      <p:to>
                                        <p:strVal val="visible"/>
                                      </p:to>
                                    </p:set>
                                    <p:anim calcmode="lin" valueType="num">
                                      <p:cBhvr>
                                        <p:cTn id="13" dur="500" fill="hold"/>
                                        <p:tgtEl>
                                          <p:spTgt spid="434183"/>
                                        </p:tgtEl>
                                        <p:attrNameLst>
                                          <p:attrName>ppt_w</p:attrName>
                                        </p:attrNameLst>
                                      </p:cBhvr>
                                      <p:tavLst>
                                        <p:tav tm="0">
                                          <p:val>
                                            <p:strVal val="4/3*#ppt_w"/>
                                          </p:val>
                                        </p:tav>
                                        <p:tav tm="100000">
                                          <p:val>
                                            <p:strVal val="#ppt_w"/>
                                          </p:val>
                                        </p:tav>
                                      </p:tavLst>
                                    </p:anim>
                                    <p:anim calcmode="lin" valueType="num">
                                      <p:cBhvr>
                                        <p:cTn id="14" dur="500" fill="hold"/>
                                        <p:tgtEl>
                                          <p:spTgt spid="434183"/>
                                        </p:tgtEl>
                                        <p:attrNameLst>
                                          <p:attrName>ppt_h</p:attrName>
                                        </p:attrNameLst>
                                      </p:cBhvr>
                                      <p:tavLst>
                                        <p:tav tm="0">
                                          <p:val>
                                            <p:strVal val="4/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34178"/>
                                        </p:tgtEl>
                                        <p:attrNameLst>
                                          <p:attrName>style.visibility</p:attrName>
                                        </p:attrNameLst>
                                      </p:cBhvr>
                                      <p:to>
                                        <p:strVal val="visible"/>
                                      </p:to>
                                    </p:set>
                                    <p:animEffect transition="in" filter="wipe(up)">
                                      <p:cBhvr>
                                        <p:cTn id="19" dur="500"/>
                                        <p:tgtEl>
                                          <p:spTgt spid="434178"/>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9" fill="hold" nodeType="clickEffect">
                                  <p:stCondLst>
                                    <p:cond delay="0"/>
                                  </p:stCondLst>
                                  <p:childTnLst>
                                    <p:set>
                                      <p:cBhvr>
                                        <p:cTn id="23" dur="1" fill="hold">
                                          <p:stCondLst>
                                            <p:cond delay="0"/>
                                          </p:stCondLst>
                                        </p:cTn>
                                        <p:tgtEl>
                                          <p:spTgt spid="434191"/>
                                        </p:tgtEl>
                                        <p:attrNameLst>
                                          <p:attrName>style.visibility</p:attrName>
                                        </p:attrNameLst>
                                      </p:cBhvr>
                                      <p:to>
                                        <p:strVal val="visible"/>
                                      </p:to>
                                    </p:set>
                                    <p:animEffect transition="in" filter="strips(upLeft)">
                                      <p:cBhvr>
                                        <p:cTn id="24" dur="500"/>
                                        <p:tgtEl>
                                          <p:spTgt spid="43419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34179"/>
                                        </p:tgtEl>
                                        <p:attrNameLst>
                                          <p:attrName>style.visibility</p:attrName>
                                        </p:attrNameLst>
                                      </p:cBhvr>
                                      <p:to>
                                        <p:strVal val="visible"/>
                                      </p:to>
                                    </p:set>
                                    <p:animEffect transition="in" filter="wipe(left)">
                                      <p:cBhvr>
                                        <p:cTn id="29" dur="500"/>
                                        <p:tgtEl>
                                          <p:spTgt spid="434179"/>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nodeType="clickEffect">
                                  <p:stCondLst>
                                    <p:cond delay="0"/>
                                  </p:stCondLst>
                                  <p:childTnLst>
                                    <p:set>
                                      <p:cBhvr>
                                        <p:cTn id="33" dur="1" fill="hold">
                                          <p:stCondLst>
                                            <p:cond delay="0"/>
                                          </p:stCondLst>
                                        </p:cTn>
                                        <p:tgtEl>
                                          <p:spTgt spid="434194"/>
                                        </p:tgtEl>
                                        <p:attrNameLst>
                                          <p:attrName>style.visibility</p:attrName>
                                        </p:attrNameLst>
                                      </p:cBhvr>
                                      <p:to>
                                        <p:strVal val="visible"/>
                                      </p:to>
                                    </p:set>
                                    <p:animEffect transition="in" filter="strips(downRight)">
                                      <p:cBhvr>
                                        <p:cTn id="34" dur="500"/>
                                        <p:tgtEl>
                                          <p:spTgt spid="43419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34180"/>
                                        </p:tgtEl>
                                        <p:attrNameLst>
                                          <p:attrName>style.visibility</p:attrName>
                                        </p:attrNameLst>
                                      </p:cBhvr>
                                      <p:to>
                                        <p:strVal val="visible"/>
                                      </p:to>
                                    </p:set>
                                    <p:animEffect transition="in" filter="wipe(left)">
                                      <p:cBhvr>
                                        <p:cTn id="39" dur="500"/>
                                        <p:tgtEl>
                                          <p:spTgt spid="434180"/>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12" fill="hold" nodeType="clickEffect">
                                  <p:stCondLst>
                                    <p:cond delay="0"/>
                                  </p:stCondLst>
                                  <p:childTnLst>
                                    <p:set>
                                      <p:cBhvr>
                                        <p:cTn id="43" dur="1" fill="hold">
                                          <p:stCondLst>
                                            <p:cond delay="0"/>
                                          </p:stCondLst>
                                        </p:cTn>
                                        <p:tgtEl>
                                          <p:spTgt spid="434197"/>
                                        </p:tgtEl>
                                        <p:attrNameLst>
                                          <p:attrName>style.visibility</p:attrName>
                                        </p:attrNameLst>
                                      </p:cBhvr>
                                      <p:to>
                                        <p:strVal val="visible"/>
                                      </p:to>
                                    </p:set>
                                    <p:animEffect transition="in" filter="strips(downLeft)">
                                      <p:cBhvr>
                                        <p:cTn id="44" dur="500"/>
                                        <p:tgtEl>
                                          <p:spTgt spid="434197"/>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5" fill="hold" grpId="0" nodeType="clickEffect">
                                  <p:stCondLst>
                                    <p:cond delay="0"/>
                                  </p:stCondLst>
                                  <p:childTnLst>
                                    <p:set>
                                      <p:cBhvr>
                                        <p:cTn id="48" dur="1" fill="hold">
                                          <p:stCondLst>
                                            <p:cond delay="0"/>
                                          </p:stCondLst>
                                        </p:cTn>
                                        <p:tgtEl>
                                          <p:spTgt spid="434181"/>
                                        </p:tgtEl>
                                        <p:attrNameLst>
                                          <p:attrName>style.visibility</p:attrName>
                                        </p:attrNameLst>
                                      </p:cBhvr>
                                      <p:to>
                                        <p:strVal val="visible"/>
                                      </p:to>
                                    </p:set>
                                    <p:animEffect transition="in" filter="randombar(vertical)">
                                      <p:cBhvr>
                                        <p:cTn id="49" dur="500"/>
                                        <p:tgtEl>
                                          <p:spTgt spid="434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1" grpId="0"/>
      <p:bldP spid="43418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5202" name="Text Box 2"/>
          <p:cNvSpPr txBox="1">
            <a:spLocks noChangeArrowheads="1"/>
          </p:cNvSpPr>
          <p:nvPr/>
        </p:nvSpPr>
        <p:spPr bwMode="auto">
          <a:xfrm>
            <a:off x="611188" y="981075"/>
            <a:ext cx="20224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zh-CN" altLang="en-US" sz="2400" b="1" dirty="0">
                <a:latin typeface="华文楷体" panose="02010600040101010101" pitchFamily="2" charset="-122"/>
                <a:ea typeface="华文楷体" panose="02010600040101010101" pitchFamily="2" charset="-122"/>
              </a:rPr>
              <a:t>造一个复函数</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435203" name="Object 3"/>
          <p:cNvGraphicFramePr>
            <a:graphicFrameLocks noChangeAspect="1"/>
          </p:cNvGraphicFramePr>
          <p:nvPr/>
        </p:nvGraphicFramePr>
        <p:xfrm>
          <a:off x="2987675" y="836613"/>
          <a:ext cx="2881313" cy="604837"/>
        </p:xfrm>
        <a:graphic>
          <a:graphicData uri="http://schemas.openxmlformats.org/presentationml/2006/ole">
            <mc:AlternateContent xmlns:mc="http://schemas.openxmlformats.org/markup-compatibility/2006">
              <mc:Choice xmlns:v="urn:schemas-microsoft-com:vml" Requires="v">
                <p:oleObj spid="_x0000_s13313" name="公式" r:id="rId1" imgW="1524000" imgH="317500" progId="Equation.3">
                  <p:embed/>
                </p:oleObj>
              </mc:Choice>
              <mc:Fallback>
                <p:oleObj name="公式" r:id="rId1" imgW="1524000" imgH="317500" progId="Equation.3">
                  <p:embed/>
                  <p:pic>
                    <p:nvPicPr>
                      <p:cNvPr id="0" name="图片 13312"/>
                      <p:cNvPicPr>
                        <a:picLocks noChangeAspect="1"/>
                      </p:cNvPicPr>
                      <p:nvPr/>
                    </p:nvPicPr>
                    <p:blipFill>
                      <a:blip r:embed="rId2"/>
                      <a:stretch>
                        <a:fillRect/>
                      </a:stretch>
                    </p:blipFill>
                    <p:spPr>
                      <a:xfrm>
                        <a:off x="2987675" y="836613"/>
                        <a:ext cx="2881313" cy="604837"/>
                      </a:xfrm>
                      <a:prstGeom prst="rect">
                        <a:avLst/>
                      </a:prstGeom>
                      <a:solidFill>
                        <a:srgbClr val="7030A0"/>
                      </a:solidFill>
                      <a:ln w="9525">
                        <a:noFill/>
                      </a:ln>
                    </p:spPr>
                  </p:pic>
                </p:oleObj>
              </mc:Fallback>
            </mc:AlternateContent>
          </a:graphicData>
        </a:graphic>
      </p:graphicFrame>
      <p:sp>
        <p:nvSpPr>
          <p:cNvPr id="435204" name="Text Box 4"/>
          <p:cNvSpPr txBox="1">
            <a:spLocks noChangeArrowheads="1"/>
          </p:cNvSpPr>
          <p:nvPr/>
        </p:nvSpPr>
        <p:spPr bwMode="auto">
          <a:xfrm>
            <a:off x="395288" y="2276475"/>
            <a:ext cx="22066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zh-CN" altLang="en-US" sz="2400" b="1" dirty="0">
                <a:latin typeface="华文楷体" panose="02010600040101010101" pitchFamily="2" charset="-122"/>
                <a:ea typeface="华文楷体" panose="02010600040101010101" pitchFamily="2" charset="-122"/>
              </a:rPr>
              <a:t>对</a:t>
            </a:r>
            <a:r>
              <a:rPr kumimoji="1" lang="en-US" altLang="zh-CN" sz="2400" b="1" i="1" dirty="0">
                <a:latin typeface="华文楷体" panose="02010600040101010101" pitchFamily="2" charset="-122"/>
                <a:ea typeface="华文楷体" panose="02010600040101010101" pitchFamily="2" charset="-122"/>
              </a:rPr>
              <a:t>A</a:t>
            </a:r>
            <a:r>
              <a:rPr kumimoji="1" lang="en-US" altLang="zh-CN" sz="2400" b="1" dirty="0">
                <a:latin typeface="华文楷体" panose="02010600040101010101" pitchFamily="2" charset="-122"/>
                <a:ea typeface="华文楷体" panose="02010600040101010101" pitchFamily="2" charset="-122"/>
              </a:rPr>
              <a:t>(</a:t>
            </a:r>
            <a:r>
              <a:rPr kumimoji="1" lang="en-US" altLang="zh-CN" sz="2400" b="1" i="1" dirty="0">
                <a:latin typeface="华文楷体" panose="02010600040101010101" pitchFamily="2" charset="-122"/>
                <a:ea typeface="华文楷体" panose="02010600040101010101" pitchFamily="2" charset="-122"/>
              </a:rPr>
              <a:t>t</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取</a:t>
            </a:r>
            <a:r>
              <a:rPr kumimoji="1" lang="zh-CN" altLang="id-ID" sz="2400" b="1" dirty="0">
                <a:latin typeface="华文楷体" panose="02010600040101010101" pitchFamily="2" charset="-122"/>
                <a:ea typeface="华文楷体" panose="02010600040101010101" pitchFamily="2" charset="-122"/>
              </a:rPr>
              <a:t>虚</a:t>
            </a:r>
            <a:r>
              <a:rPr kumimoji="1" lang="zh-CN" altLang="en-US" sz="2400" b="1" dirty="0">
                <a:latin typeface="华文楷体" panose="02010600040101010101" pitchFamily="2" charset="-122"/>
                <a:ea typeface="华文楷体" panose="02010600040101010101" pitchFamily="2" charset="-122"/>
              </a:rPr>
              <a:t>部：</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435205" name="Object 5"/>
          <p:cNvGraphicFramePr>
            <a:graphicFrameLocks noChangeAspect="1"/>
          </p:cNvGraphicFramePr>
          <p:nvPr/>
        </p:nvGraphicFramePr>
        <p:xfrm>
          <a:off x="2686050" y="2205038"/>
          <a:ext cx="5334000" cy="617537"/>
        </p:xfrm>
        <a:graphic>
          <a:graphicData uri="http://schemas.openxmlformats.org/presentationml/2006/ole">
            <mc:AlternateContent xmlns:mc="http://schemas.openxmlformats.org/markup-compatibility/2006">
              <mc:Choice xmlns:v="urn:schemas-microsoft-com:vml" Requires="v">
                <p:oleObj spid="_x0000_s13400" name="Equation" r:id="rId3" imgW="2755900" imgH="317500" progId="Equation.3">
                  <p:embed/>
                </p:oleObj>
              </mc:Choice>
              <mc:Fallback>
                <p:oleObj name="Equation" r:id="rId3" imgW="2755900" imgH="317500" progId="Equation.3">
                  <p:embed/>
                  <p:pic>
                    <p:nvPicPr>
                      <p:cNvPr id="0" name="图片 13399"/>
                      <p:cNvPicPr>
                        <a:picLocks noChangeAspect="1"/>
                      </p:cNvPicPr>
                      <p:nvPr/>
                    </p:nvPicPr>
                    <p:blipFill>
                      <a:blip r:embed="rId4"/>
                      <a:stretch>
                        <a:fillRect/>
                      </a:stretch>
                    </p:blipFill>
                    <p:spPr>
                      <a:xfrm>
                        <a:off x="2686050" y="2205038"/>
                        <a:ext cx="5334000" cy="617537"/>
                      </a:xfrm>
                      <a:prstGeom prst="rect">
                        <a:avLst/>
                      </a:prstGeom>
                      <a:solidFill>
                        <a:srgbClr val="7030A0"/>
                      </a:solidFill>
                      <a:ln w="9525">
                        <a:noFill/>
                      </a:ln>
                    </p:spPr>
                  </p:pic>
                </p:oleObj>
              </mc:Fallback>
            </mc:AlternateContent>
          </a:graphicData>
        </a:graphic>
      </p:graphicFrame>
      <p:sp>
        <p:nvSpPr>
          <p:cNvPr id="435206" name="Text Box 6"/>
          <p:cNvSpPr txBox="1">
            <a:spLocks noChangeArrowheads="1"/>
          </p:cNvSpPr>
          <p:nvPr/>
        </p:nvSpPr>
        <p:spPr bwMode="auto">
          <a:xfrm>
            <a:off x="611188" y="3068638"/>
            <a:ext cx="8137525" cy="457200"/>
          </a:xfrm>
          <a:prstGeom prst="rect">
            <a:avLst/>
          </a:prstGeom>
          <a:noFill/>
          <a:ln>
            <a:noFill/>
          </a:ln>
        </p:spPr>
        <p:txBody>
          <a:bodyPr>
            <a:spAutoFit/>
          </a:bodyPr>
          <a:lstStyle/>
          <a:p>
            <a:pPr algn="just" eaLnBrk="1" hangingPunct="1"/>
            <a:r>
              <a:rPr kumimoji="1" lang="zh-CN" altLang="en-US" sz="2400" b="1" dirty="0">
                <a:latin typeface="华文楷体" panose="02010600040101010101" pitchFamily="2" charset="-122"/>
                <a:ea typeface="华文楷体" panose="02010600040101010101" pitchFamily="2" charset="-122"/>
              </a:rPr>
              <a:t>对于任意一个正弦时间函数都有唯一与其对应的复数函数</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435207" name="Object 7"/>
          <p:cNvGraphicFramePr>
            <a:graphicFrameLocks noChangeAspect="1"/>
          </p:cNvGraphicFramePr>
          <p:nvPr/>
        </p:nvGraphicFramePr>
        <p:xfrm>
          <a:off x="917575" y="3789363"/>
          <a:ext cx="7383463" cy="715962"/>
        </p:xfrm>
        <a:graphic>
          <a:graphicData uri="http://schemas.openxmlformats.org/presentationml/2006/ole">
            <mc:AlternateContent xmlns:mc="http://schemas.openxmlformats.org/markup-compatibility/2006">
              <mc:Choice xmlns:v="urn:schemas-microsoft-com:vml" Requires="v">
                <p:oleObj spid="_x0000_s13401" name="Equation" r:id="rId5" imgW="3454400" imgH="342900" progId="Equation.3">
                  <p:embed/>
                </p:oleObj>
              </mc:Choice>
              <mc:Fallback>
                <p:oleObj name="Equation" r:id="rId5" imgW="3454400" imgH="342900" progId="Equation.3">
                  <p:embed/>
                  <p:pic>
                    <p:nvPicPr>
                      <p:cNvPr id="0" name="图片 13400"/>
                      <p:cNvPicPr>
                        <a:picLocks noChangeAspect="1"/>
                      </p:cNvPicPr>
                      <p:nvPr/>
                    </p:nvPicPr>
                    <p:blipFill>
                      <a:blip r:embed="rId6"/>
                      <a:stretch>
                        <a:fillRect/>
                      </a:stretch>
                    </p:blipFill>
                    <p:spPr>
                      <a:xfrm>
                        <a:off x="917575" y="3789363"/>
                        <a:ext cx="7383463" cy="715962"/>
                      </a:xfrm>
                      <a:prstGeom prst="rect">
                        <a:avLst/>
                      </a:prstGeom>
                      <a:solidFill>
                        <a:srgbClr val="7030A0"/>
                      </a:solidFill>
                      <a:ln w="9525">
                        <a:noFill/>
                      </a:ln>
                    </p:spPr>
                  </p:pic>
                </p:oleObj>
              </mc:Fallback>
            </mc:AlternateContent>
          </a:graphicData>
        </a:graphic>
      </p:graphicFrame>
      <p:sp>
        <p:nvSpPr>
          <p:cNvPr id="435208" name="Text Box 8"/>
          <p:cNvSpPr txBox="1">
            <a:spLocks noChangeArrowheads="1"/>
          </p:cNvSpPr>
          <p:nvPr/>
        </p:nvSpPr>
        <p:spPr bwMode="auto">
          <a:xfrm>
            <a:off x="468313" y="5949950"/>
            <a:ext cx="7924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kumimoji="1" lang="en-US" altLang="zh-CN" sz="2400" b="1" i="1" dirty="0">
                <a:latin typeface="华文楷体" panose="02010600040101010101" pitchFamily="2" charset="-122"/>
                <a:ea typeface="华文楷体" panose="02010600040101010101" pitchFamily="2" charset="-122"/>
              </a:rPr>
              <a:t>A</a:t>
            </a:r>
            <a:r>
              <a:rPr kumimoji="1" lang="en-US" altLang="zh-CN" sz="2400" b="1" dirty="0">
                <a:latin typeface="华文楷体" panose="02010600040101010101" pitchFamily="2" charset="-122"/>
                <a:ea typeface="华文楷体" panose="02010600040101010101" pitchFamily="2" charset="-122"/>
              </a:rPr>
              <a:t>(</a:t>
            </a:r>
            <a:r>
              <a:rPr kumimoji="1" lang="en-US" altLang="zh-CN" sz="2400" b="1" i="1" dirty="0">
                <a:latin typeface="华文楷体" panose="02010600040101010101" pitchFamily="2" charset="-122"/>
                <a:ea typeface="华文楷体" panose="02010600040101010101" pitchFamily="2" charset="-122"/>
              </a:rPr>
              <a:t>t</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包含了三要素：</a:t>
            </a:r>
            <a:r>
              <a:rPr kumimoji="1" lang="en-US" altLang="zh-CN" sz="2400" b="1" i="1" dirty="0">
                <a:latin typeface="华文楷体" panose="02010600040101010101" pitchFamily="2" charset="-122"/>
                <a:ea typeface="华文楷体" panose="02010600040101010101" pitchFamily="2" charset="-122"/>
              </a:rPr>
              <a:t>I</a:t>
            </a:r>
            <a:r>
              <a:rPr kumimoji="1" lang="zh-CN" altLang="en-US" sz="2400" b="1" dirty="0">
                <a:latin typeface="华文楷体" panose="02010600040101010101" pitchFamily="2" charset="-122"/>
                <a:ea typeface="华文楷体" panose="02010600040101010101" pitchFamily="2" charset="-122"/>
              </a:rPr>
              <a:t>、 </a:t>
            </a:r>
            <a:r>
              <a:rPr kumimoji="1" lang="zh-CN" altLang="en-US" sz="2400" b="1" i="1" dirty="0">
                <a:latin typeface="华文楷体" panose="02010600040101010101" pitchFamily="2" charset="-122"/>
                <a:ea typeface="华文楷体" panose="02010600040101010101" pitchFamily="2" charset="-122"/>
                <a:sym typeface="Symbol" panose="05050102010706020507" pitchFamily="18" charset="2"/>
              </a:rPr>
              <a:t> </a:t>
            </a:r>
            <a:r>
              <a:rPr kumimoji="1" lang="zh-CN" altLang="en-US" sz="2400" b="1" dirty="0">
                <a:latin typeface="华文楷体" panose="02010600040101010101" pitchFamily="2" charset="-122"/>
                <a:ea typeface="华文楷体" panose="02010600040101010101" pitchFamily="2" charset="-122"/>
              </a:rPr>
              <a:t>、</a:t>
            </a:r>
            <a:r>
              <a:rPr kumimoji="1" lang="en-US" altLang="zh-CN" sz="2400" b="1" i="1" dirty="0">
                <a:latin typeface="华文楷体" panose="02010600040101010101" pitchFamily="2" charset="-122"/>
                <a:ea typeface="华文楷体" panose="02010600040101010101" pitchFamily="2" charset="-122"/>
              </a:rPr>
              <a:t>w </a:t>
            </a:r>
            <a:r>
              <a:rPr kumimoji="1" lang="zh-CN" altLang="en-US" sz="2400" b="1" dirty="0">
                <a:latin typeface="华文楷体" panose="02010600040101010101" pitchFamily="2" charset="-122"/>
                <a:ea typeface="华文楷体" panose="02010600040101010101" pitchFamily="2" charset="-122"/>
              </a:rPr>
              <a:t>，</a:t>
            </a:r>
            <a:r>
              <a:rPr kumimoji="1" lang="zh-CN" altLang="zh-CN" sz="2400" b="1" dirty="0">
                <a:latin typeface="华文楷体" panose="02010600040101010101" pitchFamily="2" charset="-122"/>
                <a:ea typeface="华文楷体" panose="02010600040101010101" pitchFamily="2" charset="-122"/>
              </a:rPr>
              <a:t>复常数包含了</a:t>
            </a:r>
            <a:r>
              <a:rPr kumimoji="1" lang="en-US" altLang="zh-CN" sz="2400" b="1" i="1" dirty="0">
                <a:latin typeface="华文楷体" panose="02010600040101010101" pitchFamily="2" charset="-122"/>
                <a:ea typeface="华文楷体" panose="02010600040101010101" pitchFamily="2" charset="-122"/>
              </a:rPr>
              <a:t>I</a:t>
            </a:r>
            <a:r>
              <a:rPr kumimoji="1" lang="en-US" altLang="zh-CN" sz="2400" b="1" dirty="0">
                <a:latin typeface="华文楷体" panose="02010600040101010101" pitchFamily="2" charset="-122"/>
                <a:ea typeface="华文楷体" panose="02010600040101010101" pitchFamily="2" charset="-122"/>
              </a:rPr>
              <a:t> , </a:t>
            </a:r>
            <a:r>
              <a:rPr kumimoji="1" lang="en-US" altLang="zh-CN" sz="2400" b="1" i="1" dirty="0">
                <a:latin typeface="华文楷体" panose="02010600040101010101" pitchFamily="2" charset="-122"/>
                <a:ea typeface="华文楷体" panose="02010600040101010101" pitchFamily="2" charset="-122"/>
                <a:sym typeface="Symbol" panose="05050102010706020507" pitchFamily="18" charset="2"/>
              </a:rPr>
              <a:t></a:t>
            </a:r>
            <a:r>
              <a:rPr kumimoji="1" lang="en-US" altLang="zh-CN" sz="2400" b="1" i="1" dirty="0">
                <a:latin typeface="华文楷体" panose="02010600040101010101" pitchFamily="2" charset="-122"/>
                <a:ea typeface="华文楷体" panose="02010600040101010101" pitchFamily="2" charset="-122"/>
              </a:rPr>
              <a:t> </a:t>
            </a:r>
            <a:r>
              <a:rPr kumimoji="1" lang="zh-CN" altLang="en-US" sz="2400" b="1" dirty="0">
                <a:latin typeface="华文楷体" panose="02010600040101010101" pitchFamily="2" charset="-122"/>
                <a:ea typeface="华文楷体" panose="02010600040101010101" pitchFamily="2" charset="-122"/>
              </a:rPr>
              <a:t>。</a:t>
            </a:r>
            <a:endParaRPr kumimoji="1" lang="zh-CN" altLang="en-US" sz="2400" b="1" dirty="0">
              <a:latin typeface="华文楷体" panose="02010600040101010101" pitchFamily="2" charset="-122"/>
              <a:ea typeface="华文楷体" panose="02010600040101010101" pitchFamily="2" charset="-122"/>
            </a:endParaRPr>
          </a:p>
        </p:txBody>
      </p:sp>
      <p:sp>
        <p:nvSpPr>
          <p:cNvPr id="435209" name="Text Box 9"/>
          <p:cNvSpPr txBox="1">
            <a:spLocks noChangeArrowheads="1"/>
          </p:cNvSpPr>
          <p:nvPr/>
        </p:nvSpPr>
        <p:spPr bwMode="auto">
          <a:xfrm>
            <a:off x="468313" y="4868863"/>
            <a:ext cx="2214562"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i="1" dirty="0">
                <a:latin typeface="华文楷体" panose="02010600040101010101" pitchFamily="2" charset="-122"/>
                <a:ea typeface="华文楷体" panose="02010600040101010101" pitchFamily="2" charset="-122"/>
              </a:rPr>
              <a:t>A</a:t>
            </a:r>
            <a:r>
              <a:rPr kumimoji="1" lang="en-US" altLang="zh-CN" sz="2400" b="1" dirty="0">
                <a:latin typeface="华文楷体" panose="02010600040101010101" pitchFamily="2" charset="-122"/>
                <a:ea typeface="华文楷体" panose="02010600040101010101" pitchFamily="2" charset="-122"/>
              </a:rPr>
              <a:t>(</a:t>
            </a:r>
            <a:r>
              <a:rPr kumimoji="1" lang="en-US" altLang="zh-CN" sz="2400" b="1" i="1" dirty="0">
                <a:latin typeface="华文楷体" panose="02010600040101010101" pitchFamily="2" charset="-122"/>
                <a:ea typeface="华文楷体" panose="02010600040101010101" pitchFamily="2" charset="-122"/>
              </a:rPr>
              <a:t>t</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还可以写成</a:t>
            </a:r>
            <a:endParaRPr kumimoji="1" lang="zh-CN" altLang="en-US" sz="2400" b="1" dirty="0">
              <a:latin typeface="华文楷体" panose="02010600040101010101" pitchFamily="2" charset="-122"/>
              <a:ea typeface="华文楷体" panose="02010600040101010101" pitchFamily="2" charset="-122"/>
            </a:endParaRPr>
          </a:p>
        </p:txBody>
      </p:sp>
      <p:grpSp>
        <p:nvGrpSpPr>
          <p:cNvPr id="435210" name="Group 10"/>
          <p:cNvGrpSpPr/>
          <p:nvPr/>
        </p:nvGrpSpPr>
        <p:grpSpPr bwMode="auto">
          <a:xfrm>
            <a:off x="3119438" y="4570411"/>
            <a:ext cx="5137150" cy="1145650"/>
            <a:chOff x="2465" y="2912"/>
            <a:chExt cx="2222" cy="590"/>
          </a:xfrm>
          <a:solidFill>
            <a:srgbClr val="7030A0"/>
          </a:solidFill>
        </p:grpSpPr>
        <p:graphicFrame>
          <p:nvGraphicFramePr>
            <p:cNvPr id="435211" name="Object 11"/>
            <p:cNvGraphicFramePr>
              <a:graphicFrameLocks noChangeAspect="1"/>
            </p:cNvGraphicFramePr>
            <p:nvPr/>
          </p:nvGraphicFramePr>
          <p:xfrm>
            <a:off x="2465" y="2912"/>
            <a:ext cx="2222" cy="322"/>
          </p:xfrm>
          <a:graphic>
            <a:graphicData uri="http://schemas.openxmlformats.org/presentationml/2006/ole">
              <mc:AlternateContent xmlns:mc="http://schemas.openxmlformats.org/markup-compatibility/2006">
                <mc:Choice xmlns:v="urn:schemas-microsoft-com:vml" Requires="v">
                  <p:oleObj spid="_x0000_s13402" name="公式" r:id="rId7" imgW="2324100" imgH="342900" progId="Equation.3">
                    <p:embed/>
                  </p:oleObj>
                </mc:Choice>
                <mc:Fallback>
                  <p:oleObj name="公式" r:id="rId7" imgW="2324100" imgH="342900" progId="Equation.3">
                    <p:embed/>
                    <p:pic>
                      <p:nvPicPr>
                        <p:cNvPr id="0" name="图片 13401"/>
                        <p:cNvPicPr>
                          <a:picLocks noChangeAspect="1"/>
                        </p:cNvPicPr>
                        <p:nvPr/>
                      </p:nvPicPr>
                      <p:blipFill>
                        <a:blip r:embed="rId8"/>
                        <a:stretch>
                          <a:fillRect/>
                        </a:stretch>
                      </p:blipFill>
                      <p:spPr>
                        <a:xfrm>
                          <a:off x="2465" y="2912"/>
                          <a:ext cx="2222" cy="322"/>
                        </a:xfrm>
                        <a:prstGeom prst="rect">
                          <a:avLst/>
                        </a:prstGeom>
                        <a:solidFill>
                          <a:srgbClr val="7030A0"/>
                        </a:solidFill>
                        <a:ln w="9525">
                          <a:noFill/>
                        </a:ln>
                      </p:spPr>
                    </p:pic>
                  </p:oleObj>
                </mc:Fallback>
              </mc:AlternateContent>
            </a:graphicData>
          </a:graphic>
        </p:graphicFrame>
        <p:sp>
          <p:nvSpPr>
            <p:cNvPr id="435212" name="AutoShape 12"/>
            <p:cNvSpPr/>
            <p:nvPr/>
          </p:nvSpPr>
          <p:spPr bwMode="auto">
            <a:xfrm rot="-5400000">
              <a:off x="3288" y="3144"/>
              <a:ext cx="96" cy="240"/>
            </a:xfrm>
            <a:prstGeom prst="leftBrace">
              <a:avLst>
                <a:gd name="adj1" fmla="val 20833"/>
                <a:gd name="adj2" fmla="val 50000"/>
              </a:avLst>
            </a:prstGeom>
            <a:grpFill/>
            <a:ln w="38100">
              <a:solidFill>
                <a:srgbClr val="FF0000"/>
              </a:solidFill>
              <a:round/>
            </a:ln>
          </p:spPr>
          <p:txBody>
            <a:bodyPr wrap="none" anchor="ctr"/>
            <a:lstStyle/>
            <a:p>
              <a:endParaRPr lang="zh-CN" altLang="en-US"/>
            </a:p>
          </p:txBody>
        </p:sp>
        <p:sp>
          <p:nvSpPr>
            <p:cNvPr id="435213" name="Rectangle 13"/>
            <p:cNvSpPr>
              <a:spLocks noChangeArrowheads="1"/>
            </p:cNvSpPr>
            <p:nvPr/>
          </p:nvSpPr>
          <p:spPr bwMode="auto">
            <a:xfrm>
              <a:off x="3024" y="3264"/>
              <a:ext cx="481" cy="238"/>
            </a:xfrm>
            <a:prstGeom prst="rect">
              <a:avLst/>
            </a:prstGeom>
            <a:no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zh-CN" altLang="zh-CN" sz="2400" b="1" dirty="0">
                  <a:latin typeface="华文楷体" panose="02010600040101010101" pitchFamily="2" charset="-122"/>
                  <a:ea typeface="华文楷体" panose="02010600040101010101" pitchFamily="2" charset="-122"/>
                </a:rPr>
                <a:t>复常数</a:t>
              </a:r>
              <a:endParaRPr kumimoji="1" lang="zh-CN" altLang="en-US" sz="2400" b="1" dirty="0">
                <a:latin typeface="华文楷体" panose="02010600040101010101" pitchFamily="2" charset="-122"/>
                <a:ea typeface="华文楷体" panose="02010600040101010101" pitchFamily="2" charset="-122"/>
              </a:endParaRPr>
            </a:p>
          </p:txBody>
        </p:sp>
      </p:grpSp>
      <p:graphicFrame>
        <p:nvGraphicFramePr>
          <p:cNvPr id="435214" name="Object 14"/>
          <p:cNvGraphicFramePr>
            <a:graphicFrameLocks noChangeAspect="1"/>
          </p:cNvGraphicFramePr>
          <p:nvPr/>
        </p:nvGraphicFramePr>
        <p:xfrm>
          <a:off x="2771775" y="1484313"/>
          <a:ext cx="5327650" cy="539750"/>
        </p:xfrm>
        <a:graphic>
          <a:graphicData uri="http://schemas.openxmlformats.org/presentationml/2006/ole">
            <mc:AlternateContent xmlns:mc="http://schemas.openxmlformats.org/markup-compatibility/2006">
              <mc:Choice xmlns:v="urn:schemas-microsoft-com:vml" Requires="v">
                <p:oleObj spid="_x0000_s13403" name="公式" r:id="rId9" imgW="3162300" imgH="317500" progId="Equation.3">
                  <p:embed/>
                </p:oleObj>
              </mc:Choice>
              <mc:Fallback>
                <p:oleObj name="公式" r:id="rId9" imgW="3162300" imgH="317500" progId="Equation.3">
                  <p:embed/>
                  <p:pic>
                    <p:nvPicPr>
                      <p:cNvPr id="0" name="图片 13402"/>
                      <p:cNvPicPr>
                        <a:picLocks noChangeAspect="1"/>
                      </p:cNvPicPr>
                      <p:nvPr/>
                    </p:nvPicPr>
                    <p:blipFill>
                      <a:blip r:embed="rId10"/>
                      <a:stretch>
                        <a:fillRect/>
                      </a:stretch>
                    </p:blipFill>
                    <p:spPr>
                      <a:xfrm>
                        <a:off x="2771775" y="1484313"/>
                        <a:ext cx="5327650" cy="539750"/>
                      </a:xfrm>
                      <a:prstGeom prst="rect">
                        <a:avLst/>
                      </a:prstGeom>
                      <a:solidFill>
                        <a:srgbClr val="7030A0"/>
                      </a:solidFill>
                      <a:ln w="9525">
                        <a:noFill/>
                      </a:ln>
                    </p:spPr>
                  </p:pic>
                </p:oleObj>
              </mc:Fallback>
            </mc:AlternateContent>
          </a:graphicData>
        </a:graphic>
      </p:graphicFrame>
      <p:sp>
        <p:nvSpPr>
          <p:cNvPr id="435215" name="AutoShape 15" descr="羊皮纸"/>
          <p:cNvSpPr>
            <a:spLocks noChangeArrowheads="1"/>
          </p:cNvSpPr>
          <p:nvPr/>
        </p:nvSpPr>
        <p:spPr bwMode="auto">
          <a:xfrm>
            <a:off x="5724525" y="188913"/>
            <a:ext cx="1943100" cy="576262"/>
          </a:xfrm>
          <a:prstGeom prst="wedgeRoundRectCallout">
            <a:avLst>
              <a:gd name="adj1" fmla="val -144361"/>
              <a:gd name="adj2" fmla="val 88292"/>
              <a:gd name="adj3" fmla="val 16667"/>
            </a:avLst>
          </a:prstGeom>
          <a:blipFill dpi="0" rotWithShape="1">
            <a:blip r:embed="rId11" cstate="print"/>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latin typeface="华文楷体" panose="02010600040101010101" pitchFamily="2" charset="-122"/>
                <a:ea typeface="华文楷体" panose="02010600040101010101" pitchFamily="2" charset="-122"/>
              </a:rPr>
              <a:t>无物理意义</a:t>
            </a:r>
            <a:endParaRPr lang="zh-CN" altLang="en-US" sz="2400" b="1" dirty="0">
              <a:latin typeface="华文楷体" panose="02010600040101010101" pitchFamily="2" charset="-122"/>
              <a:ea typeface="华文楷体" panose="02010600040101010101" pitchFamily="2" charset="-122"/>
            </a:endParaRPr>
          </a:p>
        </p:txBody>
      </p:sp>
      <p:sp>
        <p:nvSpPr>
          <p:cNvPr id="435216" name="AutoShape 16" descr="羊皮纸"/>
          <p:cNvSpPr>
            <a:spLocks noChangeArrowheads="1"/>
          </p:cNvSpPr>
          <p:nvPr/>
        </p:nvSpPr>
        <p:spPr bwMode="auto">
          <a:xfrm>
            <a:off x="6588125" y="765175"/>
            <a:ext cx="2376488" cy="792163"/>
          </a:xfrm>
          <a:prstGeom prst="wedgeRoundRectCallout">
            <a:avLst>
              <a:gd name="adj1" fmla="val -56144"/>
              <a:gd name="adj2" fmla="val 140380"/>
              <a:gd name="adj3" fmla="val 16667"/>
            </a:avLst>
          </a:prstGeom>
          <a:blipFill dpi="0" rotWithShape="1">
            <a:blip r:embed="rId11" cstate="print"/>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zh-CN" altLang="en-US" sz="2400" b="1" dirty="0">
                <a:latin typeface="华文楷体" panose="02010600040101010101" pitchFamily="2" charset="-122"/>
                <a:ea typeface="华文楷体" panose="02010600040101010101" pitchFamily="2" charset="-122"/>
              </a:rPr>
              <a:t>是一个正弦量 有物理意义</a:t>
            </a:r>
            <a:endParaRPr kumimoji="1" lang="zh-CN" altLang="en-US" sz="2400" b="1" dirty="0">
              <a:latin typeface="华文楷体" panose="02010600040101010101" pitchFamily="2" charset="-122"/>
              <a:ea typeface="华文楷体" panose="02010600040101010101" pitchFamily="2" charset="-122"/>
            </a:endParaRPr>
          </a:p>
        </p:txBody>
      </p:sp>
      <p:sp>
        <p:nvSpPr>
          <p:cNvPr id="435217" name="Text Box 17"/>
          <p:cNvSpPr txBox="1">
            <a:spLocks noChangeArrowheads="1"/>
          </p:cNvSpPr>
          <p:nvPr/>
        </p:nvSpPr>
        <p:spPr bwMode="auto">
          <a:xfrm>
            <a:off x="250825" y="260350"/>
            <a:ext cx="3609079" cy="523220"/>
          </a:xfrm>
          <a:prstGeom prst="rect">
            <a:avLst/>
          </a:prstGeom>
          <a:solidFill>
            <a:srgbClr val="FF33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98000" rIns="198000">
            <a:spAutoFit/>
          </a:bodyPr>
          <a:lstStyle/>
          <a:p>
            <a:pPr eaLnBrk="1" hangingPunct="1">
              <a:spcBef>
                <a:spcPct val="50000"/>
              </a:spcBef>
            </a:pPr>
            <a:r>
              <a:rPr kumimoji="1" lang="en-US" altLang="zh-CN" sz="2800" b="1" dirty="0">
                <a:solidFill>
                  <a:schemeClr val="bg1"/>
                </a:solidFill>
                <a:latin typeface="华文楷体" panose="02010600040101010101" pitchFamily="2" charset="-122"/>
                <a:ea typeface="华文楷体" panose="02010600040101010101" pitchFamily="2" charset="-122"/>
              </a:rPr>
              <a:t>1. </a:t>
            </a:r>
            <a:r>
              <a:rPr kumimoji="1" lang="zh-CN" altLang="en-US" sz="2800" b="1" dirty="0">
                <a:solidFill>
                  <a:schemeClr val="bg1"/>
                </a:solidFill>
                <a:latin typeface="华文楷体" panose="02010600040101010101" pitchFamily="2" charset="-122"/>
                <a:ea typeface="华文楷体" panose="02010600040101010101" pitchFamily="2" charset="-122"/>
              </a:rPr>
              <a:t>正弦量的相量表示</a:t>
            </a:r>
            <a:endParaRPr kumimoji="1" lang="zh-CN" altLang="en-US" sz="2800" b="1" dirty="0">
              <a:solidFill>
                <a:schemeClr val="bg1"/>
              </a:solidFill>
              <a:latin typeface="华文楷体" panose="02010600040101010101" pitchFamily="2" charset="-122"/>
              <a:ea typeface="华文楷体" panose="02010600040101010101" pitchFamily="2" charset="-122"/>
            </a:endParaRPr>
          </a:p>
        </p:txBody>
      </p:sp>
      <p:pic>
        <p:nvPicPr>
          <p:cNvPr id="18" name="Picture 6"/>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5217"/>
                                        </p:tgtEl>
                                        <p:attrNameLst>
                                          <p:attrName>style.visibility</p:attrName>
                                        </p:attrNameLst>
                                      </p:cBhvr>
                                      <p:to>
                                        <p:strVal val="visible"/>
                                      </p:to>
                                    </p:set>
                                    <p:anim calcmode="lin" valueType="num">
                                      <p:cBhvr additive="base">
                                        <p:cTn id="7" dur="500" fill="hold"/>
                                        <p:tgtEl>
                                          <p:spTgt spid="435217"/>
                                        </p:tgtEl>
                                        <p:attrNameLst>
                                          <p:attrName>ppt_x</p:attrName>
                                        </p:attrNameLst>
                                      </p:cBhvr>
                                      <p:tavLst>
                                        <p:tav tm="0">
                                          <p:val>
                                            <p:strVal val="0-#ppt_w/2"/>
                                          </p:val>
                                        </p:tav>
                                        <p:tav tm="100000">
                                          <p:val>
                                            <p:strVal val="#ppt_x"/>
                                          </p:val>
                                        </p:tav>
                                      </p:tavLst>
                                    </p:anim>
                                    <p:anim calcmode="lin" valueType="num">
                                      <p:cBhvr additive="base">
                                        <p:cTn id="8" dur="500" fill="hold"/>
                                        <p:tgtEl>
                                          <p:spTgt spid="4352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435202"/>
                                        </p:tgtEl>
                                        <p:attrNameLst>
                                          <p:attrName>style.visibility</p:attrName>
                                        </p:attrNameLst>
                                      </p:cBhvr>
                                      <p:to>
                                        <p:strVal val="visible"/>
                                      </p:to>
                                    </p:set>
                                    <p:animEffect transition="in" filter="blinds(vertical)">
                                      <p:cBhvr>
                                        <p:cTn id="13" dur="500"/>
                                        <p:tgtEl>
                                          <p:spTgt spid="435202"/>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435203"/>
                                        </p:tgtEl>
                                        <p:attrNameLst>
                                          <p:attrName>style.visibility</p:attrName>
                                        </p:attrNameLst>
                                      </p:cBhvr>
                                      <p:to>
                                        <p:strVal val="visible"/>
                                      </p:to>
                                    </p:set>
                                    <p:anim calcmode="lin" valueType="num">
                                      <p:cBhvr>
                                        <p:cTn id="18" dur="500" fill="hold"/>
                                        <p:tgtEl>
                                          <p:spTgt spid="435203"/>
                                        </p:tgtEl>
                                        <p:attrNameLst>
                                          <p:attrName>ppt_w</p:attrName>
                                        </p:attrNameLst>
                                      </p:cBhvr>
                                      <p:tavLst>
                                        <p:tav tm="0">
                                          <p:val>
                                            <p:fltVal val="0"/>
                                          </p:val>
                                        </p:tav>
                                        <p:tav tm="100000">
                                          <p:val>
                                            <p:strVal val="#ppt_w"/>
                                          </p:val>
                                        </p:tav>
                                      </p:tavLst>
                                    </p:anim>
                                    <p:anim calcmode="lin" valueType="num">
                                      <p:cBhvr>
                                        <p:cTn id="19" dur="500" fill="hold"/>
                                        <p:tgtEl>
                                          <p:spTgt spid="435203"/>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35214"/>
                                        </p:tgtEl>
                                        <p:attrNameLst>
                                          <p:attrName>style.visibility</p:attrName>
                                        </p:attrNameLst>
                                      </p:cBhvr>
                                      <p:to>
                                        <p:strVal val="visible"/>
                                      </p:to>
                                    </p:set>
                                    <p:animEffect transition="in" filter="wipe(left)">
                                      <p:cBhvr>
                                        <p:cTn id="24" dur="500"/>
                                        <p:tgtEl>
                                          <p:spTgt spid="435214"/>
                                        </p:tgtEl>
                                      </p:cBhvr>
                                    </p:animEffect>
                                  </p:childTnLst>
                                </p:cTn>
                              </p:par>
                            </p:childTnLst>
                          </p:cTn>
                        </p:par>
                        <p:par>
                          <p:cTn id="25" fill="hold">
                            <p:stCondLst>
                              <p:cond delay="500"/>
                            </p:stCondLst>
                            <p:childTnLst>
                              <p:par>
                                <p:cTn id="26" presetID="20" presetClass="entr" presetSubtype="0" fill="hold" grpId="0" nodeType="afterEffect">
                                  <p:stCondLst>
                                    <p:cond delay="0"/>
                                  </p:stCondLst>
                                  <p:childTnLst>
                                    <p:set>
                                      <p:cBhvr>
                                        <p:cTn id="27" dur="1" fill="hold">
                                          <p:stCondLst>
                                            <p:cond delay="0"/>
                                          </p:stCondLst>
                                        </p:cTn>
                                        <p:tgtEl>
                                          <p:spTgt spid="435215"/>
                                        </p:tgtEl>
                                        <p:attrNameLst>
                                          <p:attrName>style.visibility</p:attrName>
                                        </p:attrNameLst>
                                      </p:cBhvr>
                                      <p:to>
                                        <p:strVal val="visible"/>
                                      </p:to>
                                    </p:set>
                                    <p:animEffect transition="in" filter="wedge">
                                      <p:cBhvr>
                                        <p:cTn id="28" dur="500"/>
                                        <p:tgtEl>
                                          <p:spTgt spid="43521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435204"/>
                                        </p:tgtEl>
                                        <p:attrNameLst>
                                          <p:attrName>style.visibility</p:attrName>
                                        </p:attrNameLst>
                                      </p:cBhvr>
                                      <p:to>
                                        <p:strVal val="visible"/>
                                      </p:to>
                                    </p:set>
                                    <p:anim calcmode="lin" valueType="num">
                                      <p:cBhvr additive="base">
                                        <p:cTn id="33" dur="500" fill="hold"/>
                                        <p:tgtEl>
                                          <p:spTgt spid="435204"/>
                                        </p:tgtEl>
                                        <p:attrNameLst>
                                          <p:attrName>ppt_x</p:attrName>
                                        </p:attrNameLst>
                                      </p:cBhvr>
                                      <p:tavLst>
                                        <p:tav tm="0">
                                          <p:val>
                                            <p:strVal val="0-#ppt_w/2"/>
                                          </p:val>
                                        </p:tav>
                                        <p:tav tm="100000">
                                          <p:val>
                                            <p:strVal val="#ppt_x"/>
                                          </p:val>
                                        </p:tav>
                                      </p:tavLst>
                                    </p:anim>
                                    <p:anim calcmode="lin" valueType="num">
                                      <p:cBhvr additive="base">
                                        <p:cTn id="34" dur="500" fill="hold"/>
                                        <p:tgtEl>
                                          <p:spTgt spid="435204"/>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35205"/>
                                        </p:tgtEl>
                                        <p:attrNameLst>
                                          <p:attrName>style.visibility</p:attrName>
                                        </p:attrNameLst>
                                      </p:cBhvr>
                                      <p:to>
                                        <p:strVal val="visible"/>
                                      </p:to>
                                    </p:set>
                                    <p:animEffect transition="in" filter="wipe(left)">
                                      <p:cBhvr>
                                        <p:cTn id="39" dur="500"/>
                                        <p:tgtEl>
                                          <p:spTgt spid="435205"/>
                                        </p:tgtEl>
                                      </p:cBhvr>
                                    </p:animEffect>
                                  </p:childTnLst>
                                </p:cTn>
                              </p:par>
                            </p:childTnLst>
                          </p:cTn>
                        </p:par>
                        <p:par>
                          <p:cTn id="40" fill="hold">
                            <p:stCondLst>
                              <p:cond delay="500"/>
                            </p:stCondLst>
                            <p:childTnLst>
                              <p:par>
                                <p:cTn id="41" presetID="20" presetClass="entr" presetSubtype="0" fill="hold" grpId="0" nodeType="afterEffect">
                                  <p:stCondLst>
                                    <p:cond delay="0"/>
                                  </p:stCondLst>
                                  <p:childTnLst>
                                    <p:set>
                                      <p:cBhvr>
                                        <p:cTn id="42" dur="1" fill="hold">
                                          <p:stCondLst>
                                            <p:cond delay="0"/>
                                          </p:stCondLst>
                                        </p:cTn>
                                        <p:tgtEl>
                                          <p:spTgt spid="435216"/>
                                        </p:tgtEl>
                                        <p:attrNameLst>
                                          <p:attrName>style.visibility</p:attrName>
                                        </p:attrNameLst>
                                      </p:cBhvr>
                                      <p:to>
                                        <p:strVal val="visible"/>
                                      </p:to>
                                    </p:set>
                                    <p:animEffect transition="in" filter="wedge">
                                      <p:cBhvr>
                                        <p:cTn id="43" dur="500"/>
                                        <p:tgtEl>
                                          <p:spTgt spid="435216"/>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435206"/>
                                        </p:tgtEl>
                                        <p:attrNameLst>
                                          <p:attrName>style.visibility</p:attrName>
                                        </p:attrNameLst>
                                      </p:cBhvr>
                                      <p:to>
                                        <p:strVal val="visible"/>
                                      </p:to>
                                    </p:set>
                                    <p:animEffect transition="in" filter="box(out)">
                                      <p:cBhvr>
                                        <p:cTn id="48" dur="500"/>
                                        <p:tgtEl>
                                          <p:spTgt spid="43520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435207"/>
                                        </p:tgtEl>
                                        <p:attrNameLst>
                                          <p:attrName>style.visibility</p:attrName>
                                        </p:attrNameLst>
                                      </p:cBhvr>
                                      <p:to>
                                        <p:strVal val="visible"/>
                                      </p:to>
                                    </p:set>
                                    <p:animEffect transition="in" filter="wipe(left)">
                                      <p:cBhvr>
                                        <p:cTn id="53" dur="500"/>
                                        <p:tgtEl>
                                          <p:spTgt spid="435207"/>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435209"/>
                                        </p:tgtEl>
                                        <p:attrNameLst>
                                          <p:attrName>style.visibility</p:attrName>
                                        </p:attrNameLst>
                                      </p:cBhvr>
                                      <p:to>
                                        <p:strVal val="visible"/>
                                      </p:to>
                                    </p:set>
                                    <p:anim calcmode="lin" valueType="num">
                                      <p:cBhvr additive="base">
                                        <p:cTn id="58" dur="500" fill="hold"/>
                                        <p:tgtEl>
                                          <p:spTgt spid="435209"/>
                                        </p:tgtEl>
                                        <p:attrNameLst>
                                          <p:attrName>ppt_x</p:attrName>
                                        </p:attrNameLst>
                                      </p:cBhvr>
                                      <p:tavLst>
                                        <p:tav tm="0">
                                          <p:val>
                                            <p:strVal val="0-#ppt_w/2"/>
                                          </p:val>
                                        </p:tav>
                                        <p:tav tm="100000">
                                          <p:val>
                                            <p:strVal val="#ppt_x"/>
                                          </p:val>
                                        </p:tav>
                                      </p:tavLst>
                                    </p:anim>
                                    <p:anim calcmode="lin" valueType="num">
                                      <p:cBhvr additive="base">
                                        <p:cTn id="59" dur="500" fill="hold"/>
                                        <p:tgtEl>
                                          <p:spTgt spid="435209"/>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2" fill="hold" nodeType="clickEffect">
                                  <p:stCondLst>
                                    <p:cond delay="0"/>
                                  </p:stCondLst>
                                  <p:childTnLst>
                                    <p:set>
                                      <p:cBhvr>
                                        <p:cTn id="63" dur="1" fill="hold">
                                          <p:stCondLst>
                                            <p:cond delay="0"/>
                                          </p:stCondLst>
                                        </p:cTn>
                                        <p:tgtEl>
                                          <p:spTgt spid="435210"/>
                                        </p:tgtEl>
                                        <p:attrNameLst>
                                          <p:attrName>style.visibility</p:attrName>
                                        </p:attrNameLst>
                                      </p:cBhvr>
                                      <p:to>
                                        <p:strVal val="visible"/>
                                      </p:to>
                                    </p:set>
                                    <p:anim calcmode="lin" valueType="num">
                                      <p:cBhvr additive="base">
                                        <p:cTn id="64" dur="500" fill="hold"/>
                                        <p:tgtEl>
                                          <p:spTgt spid="435210"/>
                                        </p:tgtEl>
                                        <p:attrNameLst>
                                          <p:attrName>ppt_x</p:attrName>
                                        </p:attrNameLst>
                                      </p:cBhvr>
                                      <p:tavLst>
                                        <p:tav tm="0">
                                          <p:val>
                                            <p:strVal val="1+#ppt_w/2"/>
                                          </p:val>
                                        </p:tav>
                                        <p:tav tm="100000">
                                          <p:val>
                                            <p:strVal val="#ppt_x"/>
                                          </p:val>
                                        </p:tav>
                                      </p:tavLst>
                                    </p:anim>
                                    <p:anim calcmode="lin" valueType="num">
                                      <p:cBhvr additive="base">
                                        <p:cTn id="65" dur="500" fill="hold"/>
                                        <p:tgtEl>
                                          <p:spTgt spid="435210"/>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435208"/>
                                        </p:tgtEl>
                                        <p:attrNameLst>
                                          <p:attrName>style.visibility</p:attrName>
                                        </p:attrNameLst>
                                      </p:cBhvr>
                                      <p:to>
                                        <p:strVal val="visible"/>
                                      </p:to>
                                    </p:set>
                                    <p:animEffect transition="in" filter="wipe(left)">
                                      <p:cBhvr>
                                        <p:cTn id="70" dur="500"/>
                                        <p:tgtEl>
                                          <p:spTgt spid="435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2" grpId="0" autoUpdateAnimBg="0"/>
      <p:bldP spid="435204" grpId="0" autoUpdateAnimBg="0"/>
      <p:bldP spid="435206" grpId="0"/>
      <p:bldP spid="435208" grpId="0" autoUpdateAnimBg="0"/>
      <p:bldP spid="435209" grpId="0" autoUpdateAnimBg="0"/>
      <p:bldP spid="435215" grpId="0" animBg="1" autoUpdateAnimBg="0"/>
      <p:bldP spid="435216" grpId="0" animBg="1" autoUpdateAnimBg="0"/>
      <p:bldP spid="43521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4194" name="Text Box 2"/>
          <p:cNvSpPr txBox="1">
            <a:spLocks noChangeArrowheads="1"/>
          </p:cNvSpPr>
          <p:nvPr/>
        </p:nvSpPr>
        <p:spPr bwMode="auto">
          <a:xfrm>
            <a:off x="838200" y="457202"/>
            <a:ext cx="7090403" cy="830997"/>
          </a:xfrm>
          <a:prstGeom prst="rect">
            <a:avLst/>
          </a:prstGeom>
          <a:noFill/>
          <a:ln>
            <a:noFill/>
          </a:ln>
          <a:effectLst>
            <a:prstShdw prst="shdw17" dist="17961" dir="2700000">
              <a:srgbClr val="CCECFF">
                <a:gamma/>
                <a:shade val="60000"/>
                <a:invGamma/>
              </a:srgbClr>
            </a:prstShdw>
          </a:effectLst>
          <a:extLst>
            <a:ext uri="{909E8E84-426E-40DD-AFC4-6F175D3DCCD1}">
              <a14:hiddenFill xmlns:a14="http://schemas.microsoft.com/office/drawing/2010/main">
                <a:gradFill rotWithShape="0">
                  <a:gsLst>
                    <a:gs pos="0">
                      <a:srgbClr val="CCECFF"/>
                    </a:gs>
                    <a:gs pos="100000">
                      <a:srgbClr val="CCECFF">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zh-CN" sz="4800" b="1" dirty="0">
                <a:latin typeface="华文楷体" panose="02010600040101010101" pitchFamily="2" charset="-122"/>
                <a:ea typeface="华文楷体" panose="02010600040101010101" pitchFamily="2" charset="-122"/>
              </a:rPr>
              <a:t>第</a:t>
            </a:r>
            <a:r>
              <a:rPr kumimoji="1" lang="en-US" altLang="zh-CN" sz="4800" b="1" dirty="0">
                <a:latin typeface="华文楷体" panose="02010600040101010101" pitchFamily="2" charset="-122"/>
                <a:ea typeface="华文楷体" panose="02010600040101010101" pitchFamily="2" charset="-122"/>
              </a:rPr>
              <a:t>4</a:t>
            </a:r>
            <a:r>
              <a:rPr kumimoji="1" lang="zh-CN" altLang="zh-CN" sz="4800" b="1" dirty="0">
                <a:latin typeface="华文楷体" panose="02010600040101010101" pitchFamily="2" charset="-122"/>
                <a:ea typeface="华文楷体" panose="02010600040101010101" pitchFamily="2" charset="-122"/>
              </a:rPr>
              <a:t>章</a:t>
            </a:r>
            <a:r>
              <a:rPr kumimoji="1" lang="zh-CN" altLang="en-US" sz="4800" b="1" dirty="0">
                <a:latin typeface="华文楷体" panose="02010600040101010101" pitchFamily="2" charset="-122"/>
                <a:ea typeface="华文楷体" panose="02010600040101010101" pitchFamily="2" charset="-122"/>
              </a:rPr>
              <a:t> </a:t>
            </a:r>
            <a:r>
              <a:rPr kumimoji="1" lang="zh-CN" altLang="zh-CN" sz="4800" b="1" dirty="0">
                <a:latin typeface="华文楷体" panose="02010600040101010101" pitchFamily="2" charset="-122"/>
                <a:ea typeface="华文楷体" panose="02010600040101010101" pitchFamily="2" charset="-122"/>
              </a:rPr>
              <a:t> </a:t>
            </a:r>
            <a:r>
              <a:rPr kumimoji="1" lang="zh-CN" altLang="id-ID" sz="4800" b="1" dirty="0">
                <a:latin typeface="华文楷体" panose="02010600040101010101" pitchFamily="2" charset="-122"/>
                <a:ea typeface="华文楷体" panose="02010600040101010101" pitchFamily="2" charset="-122"/>
              </a:rPr>
              <a:t>正弦稳态电路分析</a:t>
            </a:r>
            <a:r>
              <a:rPr kumimoji="1" lang="zh-CN" altLang="zh-CN" sz="4800" b="1" dirty="0">
                <a:latin typeface="华文楷体" panose="02010600040101010101" pitchFamily="2" charset="-122"/>
                <a:ea typeface="华文楷体" panose="02010600040101010101" pitchFamily="2" charset="-122"/>
              </a:rPr>
              <a:t> </a:t>
            </a:r>
            <a:endParaRPr kumimoji="1" lang="zh-CN" altLang="en-US" sz="4800" b="1" dirty="0">
              <a:latin typeface="华文楷体" panose="02010600040101010101" pitchFamily="2" charset="-122"/>
              <a:ea typeface="华文楷体" panose="02010600040101010101" pitchFamily="2" charset="-122"/>
            </a:endParaRPr>
          </a:p>
        </p:txBody>
      </p:sp>
      <p:sp>
        <p:nvSpPr>
          <p:cNvPr id="264195" name="Text Box 3"/>
          <p:cNvSpPr txBox="1">
            <a:spLocks noChangeArrowheads="1"/>
          </p:cNvSpPr>
          <p:nvPr/>
        </p:nvSpPr>
        <p:spPr bwMode="auto">
          <a:xfrm>
            <a:off x="971552" y="3500438"/>
            <a:ext cx="54721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600" dirty="0">
                <a:latin typeface="华文楷体" panose="02010600040101010101" pitchFamily="2" charset="-122"/>
                <a:ea typeface="华文楷体" panose="02010600040101010101" pitchFamily="2" charset="-122"/>
              </a:rPr>
              <a:t>2. </a:t>
            </a:r>
            <a:r>
              <a:rPr kumimoji="1" lang="zh-CN" altLang="en-US" sz="3600" dirty="0">
                <a:latin typeface="华文楷体" panose="02010600040101010101" pitchFamily="2" charset="-122"/>
                <a:ea typeface="华文楷体" panose="02010600040101010101" pitchFamily="2" charset="-122"/>
              </a:rPr>
              <a:t>正弦量的相量表示</a:t>
            </a:r>
            <a:endParaRPr kumimoji="1" lang="zh-CN" altLang="en-US" sz="3600" dirty="0">
              <a:latin typeface="华文楷体" panose="02010600040101010101" pitchFamily="2" charset="-122"/>
              <a:ea typeface="华文楷体" panose="02010600040101010101" pitchFamily="2" charset="-122"/>
            </a:endParaRPr>
          </a:p>
        </p:txBody>
      </p:sp>
      <p:sp>
        <p:nvSpPr>
          <p:cNvPr id="264196" name="Text Box 4"/>
          <p:cNvSpPr txBox="1">
            <a:spLocks noChangeArrowheads="1"/>
          </p:cNvSpPr>
          <p:nvPr/>
        </p:nvSpPr>
        <p:spPr bwMode="auto">
          <a:xfrm>
            <a:off x="1042990" y="4508500"/>
            <a:ext cx="6048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600" dirty="0">
                <a:latin typeface="华文楷体" panose="02010600040101010101" pitchFamily="2" charset="-122"/>
                <a:ea typeface="华文楷体" panose="02010600040101010101" pitchFamily="2" charset="-122"/>
              </a:rPr>
              <a:t>3. </a:t>
            </a:r>
            <a:r>
              <a:rPr kumimoji="1" lang="zh-CN" altLang="en-US" sz="3600" dirty="0">
                <a:latin typeface="华文楷体" panose="02010600040101010101" pitchFamily="2" charset="-122"/>
                <a:ea typeface="华文楷体" panose="02010600040101010101" pitchFamily="2" charset="-122"/>
                <a:sym typeface="Wingdings 3" panose="05040102010807070707" pitchFamily="18" charset="2"/>
              </a:rPr>
              <a:t>电路定理的相量形式；</a:t>
            </a:r>
            <a:endParaRPr kumimoji="1" lang="zh-CN" altLang="en-US" sz="3600" dirty="0">
              <a:latin typeface="华文楷体" panose="02010600040101010101" pitchFamily="2" charset="-122"/>
              <a:ea typeface="华文楷体" panose="02010600040101010101" pitchFamily="2" charset="-122"/>
            </a:endParaRPr>
          </a:p>
        </p:txBody>
      </p:sp>
      <p:sp>
        <p:nvSpPr>
          <p:cNvPr id="264197" name="Rectangle 5"/>
          <p:cNvSpPr>
            <a:spLocks noChangeArrowheads="1"/>
          </p:cNvSpPr>
          <p:nvPr/>
        </p:nvSpPr>
        <p:spPr bwMode="auto">
          <a:xfrm>
            <a:off x="611190" y="1412875"/>
            <a:ext cx="2029723" cy="646331"/>
          </a:xfrm>
          <a:prstGeom prst="rect">
            <a:avLst/>
          </a:prstGeom>
          <a:solidFill>
            <a:srgbClr val="FF33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Clr>
                <a:schemeClr val="bg1"/>
              </a:buClr>
              <a:buFont typeface="Wingdings" panose="05000000000000000000" pitchFamily="2" charset="2"/>
              <a:buChar char="l"/>
            </a:pPr>
            <a:r>
              <a:rPr kumimoji="1" lang="en-US" altLang="zh-CN" sz="3600" dirty="0">
                <a:solidFill>
                  <a:schemeClr val="bg1"/>
                </a:solidFill>
                <a:latin typeface="华文楷体" panose="02010600040101010101" pitchFamily="2" charset="-122"/>
                <a:ea typeface="华文楷体" panose="02010600040101010101" pitchFamily="2" charset="-122"/>
                <a:sym typeface="Monotype Sorts" pitchFamily="2" charset="2"/>
              </a:rPr>
              <a:t> </a:t>
            </a:r>
            <a:r>
              <a:rPr kumimoji="1" lang="zh-CN" altLang="en-US" sz="3600" dirty="0">
                <a:solidFill>
                  <a:schemeClr val="bg1"/>
                </a:solidFill>
                <a:latin typeface="华文楷体" panose="02010600040101010101" pitchFamily="2" charset="-122"/>
                <a:ea typeface="华文楷体" panose="02010600040101010101" pitchFamily="2" charset="-122"/>
              </a:rPr>
              <a:t>重点：</a:t>
            </a:r>
            <a:endParaRPr kumimoji="1" lang="zh-CN" altLang="en-US" sz="3200" dirty="0">
              <a:solidFill>
                <a:schemeClr val="bg1"/>
              </a:solidFill>
              <a:latin typeface="华文楷体" panose="02010600040101010101" pitchFamily="2" charset="-122"/>
              <a:ea typeface="华文楷体" panose="02010600040101010101" pitchFamily="2" charset="-122"/>
            </a:endParaRPr>
          </a:p>
        </p:txBody>
      </p:sp>
      <p:sp>
        <p:nvSpPr>
          <p:cNvPr id="264198" name="Text Box 6"/>
          <p:cNvSpPr txBox="1">
            <a:spLocks noChangeArrowheads="1"/>
          </p:cNvSpPr>
          <p:nvPr/>
        </p:nvSpPr>
        <p:spPr bwMode="auto">
          <a:xfrm>
            <a:off x="971552" y="2492375"/>
            <a:ext cx="69135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dirty="0">
                <a:latin typeface="华文楷体" panose="02010600040101010101" pitchFamily="2" charset="-122"/>
                <a:ea typeface="华文楷体" panose="02010600040101010101" pitchFamily="2" charset="-122"/>
              </a:rPr>
              <a:t>1. </a:t>
            </a:r>
            <a:r>
              <a:rPr kumimoji="1" lang="zh-CN" altLang="en-US" sz="3600" dirty="0">
                <a:latin typeface="华文楷体" panose="02010600040101010101" pitchFamily="2" charset="-122"/>
                <a:ea typeface="华文楷体" panose="02010600040101010101" pitchFamily="2" charset="-122"/>
              </a:rPr>
              <a:t>正弦量的表示、相位差；</a:t>
            </a:r>
            <a:endParaRPr kumimoji="1" lang="zh-CN" altLang="en-US" sz="3600" dirty="0">
              <a:latin typeface="华文楷体" panose="02010600040101010101" pitchFamily="2" charset="-122"/>
              <a:ea typeface="华文楷体" panose="02010600040101010101" pitchFamily="2" charset="-122"/>
            </a:endParaRPr>
          </a:p>
        </p:txBody>
      </p:sp>
      <p:pic>
        <p:nvPicPr>
          <p:cNvPr id="7"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64194"/>
                                        </p:tgtEl>
                                        <p:attrNameLst>
                                          <p:attrName>style.visibility</p:attrName>
                                        </p:attrNameLst>
                                      </p:cBhvr>
                                      <p:to>
                                        <p:strVal val="visible"/>
                                      </p:to>
                                    </p:set>
                                    <p:anim calcmode="lin" valueType="num">
                                      <p:cBhvr additive="base">
                                        <p:cTn id="7" dur="500" fill="hold"/>
                                        <p:tgtEl>
                                          <p:spTgt spid="264194"/>
                                        </p:tgtEl>
                                        <p:attrNameLst>
                                          <p:attrName>ppt_x</p:attrName>
                                        </p:attrNameLst>
                                      </p:cBhvr>
                                      <p:tavLst>
                                        <p:tav tm="0">
                                          <p:val>
                                            <p:strVal val="0-#ppt_w/2"/>
                                          </p:val>
                                        </p:tav>
                                        <p:tav tm="100000">
                                          <p:val>
                                            <p:strVal val="#ppt_x"/>
                                          </p:val>
                                        </p:tav>
                                      </p:tavLst>
                                    </p:anim>
                                    <p:anim calcmode="lin" valueType="num">
                                      <p:cBhvr additive="base">
                                        <p:cTn id="8" dur="500" fill="hold"/>
                                        <p:tgtEl>
                                          <p:spTgt spid="26419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64197"/>
                                        </p:tgtEl>
                                        <p:attrNameLst>
                                          <p:attrName>style.visibility</p:attrName>
                                        </p:attrNameLst>
                                      </p:cBhvr>
                                      <p:to>
                                        <p:strVal val="visible"/>
                                      </p:to>
                                    </p:set>
                                    <p:anim calcmode="lin" valueType="num">
                                      <p:cBhvr additive="base">
                                        <p:cTn id="12" dur="500" fill="hold"/>
                                        <p:tgtEl>
                                          <p:spTgt spid="264197"/>
                                        </p:tgtEl>
                                        <p:attrNameLst>
                                          <p:attrName>ppt_x</p:attrName>
                                        </p:attrNameLst>
                                      </p:cBhvr>
                                      <p:tavLst>
                                        <p:tav tm="0">
                                          <p:val>
                                            <p:strVal val="0-#ppt_w/2"/>
                                          </p:val>
                                        </p:tav>
                                        <p:tav tm="100000">
                                          <p:val>
                                            <p:strVal val="#ppt_x"/>
                                          </p:val>
                                        </p:tav>
                                      </p:tavLst>
                                    </p:anim>
                                    <p:anim calcmode="lin" valueType="num">
                                      <p:cBhvr additive="base">
                                        <p:cTn id="13" dur="500" fill="hold"/>
                                        <p:tgtEl>
                                          <p:spTgt spid="26419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64198"/>
                                        </p:tgtEl>
                                        <p:attrNameLst>
                                          <p:attrName>style.visibility</p:attrName>
                                        </p:attrNameLst>
                                      </p:cBhvr>
                                      <p:to>
                                        <p:strVal val="visible"/>
                                      </p:to>
                                    </p:set>
                                    <p:animEffect transition="in" filter="wipe(left)">
                                      <p:cBhvr>
                                        <p:cTn id="18" dur="2000"/>
                                        <p:tgtEl>
                                          <p:spTgt spid="26419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64195"/>
                                        </p:tgtEl>
                                        <p:attrNameLst>
                                          <p:attrName>style.visibility</p:attrName>
                                        </p:attrNameLst>
                                      </p:cBhvr>
                                      <p:to>
                                        <p:strVal val="visible"/>
                                      </p:to>
                                    </p:set>
                                    <p:animEffect transition="in" filter="wipe(up)">
                                      <p:cBhvr>
                                        <p:cTn id="23" dur="2000"/>
                                        <p:tgtEl>
                                          <p:spTgt spid="26419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64196"/>
                                        </p:tgtEl>
                                        <p:attrNameLst>
                                          <p:attrName>style.visibility</p:attrName>
                                        </p:attrNameLst>
                                      </p:cBhvr>
                                      <p:to>
                                        <p:strVal val="visible"/>
                                      </p:to>
                                    </p:set>
                                    <p:animEffect transition="in" filter="wipe(left)">
                                      <p:cBhvr>
                                        <p:cTn id="28" dur="2000"/>
                                        <p:tgtEl>
                                          <p:spTgt spid="264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4" grpId="0"/>
      <p:bldP spid="264195" grpId="0"/>
      <p:bldP spid="264196" grpId="0"/>
      <p:bldP spid="264197" grpId="0" animBg="1" autoUpdateAnimBg="0"/>
      <p:bldP spid="264198"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36226" name="Object 2"/>
          <p:cNvGraphicFramePr>
            <a:graphicFrameLocks noChangeAspect="1"/>
          </p:cNvGraphicFramePr>
          <p:nvPr/>
        </p:nvGraphicFramePr>
        <p:xfrm>
          <a:off x="971550" y="692150"/>
          <a:ext cx="7065963" cy="896938"/>
        </p:xfrm>
        <a:graphic>
          <a:graphicData uri="http://schemas.openxmlformats.org/presentationml/2006/ole">
            <mc:AlternateContent xmlns:mc="http://schemas.openxmlformats.org/markup-compatibility/2006">
              <mc:Choice xmlns:v="urn:schemas-microsoft-com:vml" Requires="v">
                <p:oleObj spid="_x0000_s14337" name="Equation" r:id="rId1" imgW="57302400" imgH="7315200" progId="Equation.3">
                  <p:embed/>
                </p:oleObj>
              </mc:Choice>
              <mc:Fallback>
                <p:oleObj name="Equation" r:id="rId1" imgW="57302400" imgH="7315200" progId="Equation.3">
                  <p:embed/>
                  <p:pic>
                    <p:nvPicPr>
                      <p:cNvPr id="0" name="图片 14336"/>
                      <p:cNvPicPr>
                        <a:picLocks noChangeAspect="1"/>
                      </p:cNvPicPr>
                      <p:nvPr/>
                    </p:nvPicPr>
                    <p:blipFill>
                      <a:blip r:embed="rId2"/>
                      <a:stretch>
                        <a:fillRect/>
                      </a:stretch>
                    </p:blipFill>
                    <p:spPr>
                      <a:xfrm>
                        <a:off x="971550" y="692150"/>
                        <a:ext cx="7065963" cy="896938"/>
                      </a:xfrm>
                      <a:prstGeom prst="rect">
                        <a:avLst/>
                      </a:prstGeom>
                      <a:solidFill>
                        <a:srgbClr val="7030A0">
                          <a:alpha val="54901"/>
                        </a:srgbClr>
                      </a:solidFill>
                      <a:ln w="9525">
                        <a:noFill/>
                      </a:ln>
                    </p:spPr>
                  </p:pic>
                </p:oleObj>
              </mc:Fallback>
            </mc:AlternateContent>
          </a:graphicData>
        </a:graphic>
      </p:graphicFrame>
      <p:graphicFrame>
        <p:nvGraphicFramePr>
          <p:cNvPr id="436227" name="Object 3"/>
          <p:cNvGraphicFramePr>
            <a:graphicFrameLocks noChangeAspect="1"/>
          </p:cNvGraphicFramePr>
          <p:nvPr/>
        </p:nvGraphicFramePr>
        <p:xfrm>
          <a:off x="1042988" y="1700213"/>
          <a:ext cx="6423025" cy="785812"/>
        </p:xfrm>
        <a:graphic>
          <a:graphicData uri="http://schemas.openxmlformats.org/presentationml/2006/ole">
            <mc:AlternateContent xmlns:mc="http://schemas.openxmlformats.org/markup-compatibility/2006">
              <mc:Choice xmlns:v="urn:schemas-microsoft-com:vml" Requires="v">
                <p:oleObj spid="_x0000_s14424" name="Equation" r:id="rId3" imgW="3302000" imgH="406400" progId="Equation.3">
                  <p:embed/>
                </p:oleObj>
              </mc:Choice>
              <mc:Fallback>
                <p:oleObj name="Equation" r:id="rId3" imgW="3302000" imgH="406400" progId="Equation.3">
                  <p:embed/>
                  <p:pic>
                    <p:nvPicPr>
                      <p:cNvPr id="0" name="图片 14423"/>
                      <p:cNvPicPr>
                        <a:picLocks noChangeAspect="1"/>
                      </p:cNvPicPr>
                      <p:nvPr/>
                    </p:nvPicPr>
                    <p:blipFill>
                      <a:blip r:embed="rId4"/>
                      <a:stretch>
                        <a:fillRect/>
                      </a:stretch>
                    </p:blipFill>
                    <p:spPr>
                      <a:xfrm>
                        <a:off x="1042988" y="1700213"/>
                        <a:ext cx="6423025" cy="785812"/>
                      </a:xfrm>
                      <a:prstGeom prst="rect">
                        <a:avLst/>
                      </a:prstGeom>
                      <a:solidFill>
                        <a:srgbClr val="7030A0">
                          <a:alpha val="72156"/>
                        </a:srgbClr>
                      </a:solidFill>
                      <a:ln w="9525">
                        <a:noFill/>
                      </a:ln>
                    </p:spPr>
                  </p:pic>
                </p:oleObj>
              </mc:Fallback>
            </mc:AlternateContent>
          </a:graphicData>
        </a:graphic>
      </p:graphicFrame>
      <p:grpSp>
        <p:nvGrpSpPr>
          <p:cNvPr id="436228" name="Group 4"/>
          <p:cNvGrpSpPr/>
          <p:nvPr/>
        </p:nvGrpSpPr>
        <p:grpSpPr bwMode="auto">
          <a:xfrm>
            <a:off x="0" y="0"/>
            <a:ext cx="9363075" cy="582613"/>
            <a:chOff x="528" y="120"/>
            <a:chExt cx="5898" cy="367"/>
          </a:xfrm>
        </p:grpSpPr>
        <p:sp>
          <p:nvSpPr>
            <p:cNvPr id="436229" name="Text Box 5"/>
            <p:cNvSpPr txBox="1">
              <a:spLocks noChangeArrowheads="1"/>
            </p:cNvSpPr>
            <p:nvPr/>
          </p:nvSpPr>
          <p:spPr bwMode="auto">
            <a:xfrm>
              <a:off x="528" y="160"/>
              <a:ext cx="589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zh-CN" altLang="zh-CN" sz="2400" b="1" dirty="0">
                  <a:latin typeface="仿宋_GB2312" pitchFamily="49" charset="-122"/>
                  <a:ea typeface="仿宋_GB2312" pitchFamily="49" charset="-122"/>
                </a:rPr>
                <a:t>称          </a:t>
              </a:r>
              <a:r>
                <a:rPr kumimoji="1" lang="zh-CN" altLang="en-US" sz="2400" b="1" dirty="0">
                  <a:latin typeface="仿宋_GB2312" pitchFamily="49" charset="-122"/>
                  <a:ea typeface="仿宋_GB2312" pitchFamily="49" charset="-122"/>
                </a:rPr>
                <a:t>为正弦量 </a:t>
              </a:r>
              <a:r>
                <a:rPr kumimoji="1" lang="en-US" altLang="zh-CN" sz="2800" b="1" i="1" dirty="0" err="1">
                  <a:latin typeface="Times New Roman" panose="02020603050405020304" pitchFamily="18" charset="0"/>
                  <a:ea typeface="仿宋_GB2312" pitchFamily="49" charset="-122"/>
                </a:rPr>
                <a:t>i</a:t>
              </a:r>
              <a:r>
                <a:rPr kumimoji="1" lang="en-US" altLang="zh-CN" sz="2800" b="1" dirty="0">
                  <a:latin typeface="Times New Roman" panose="02020603050405020304" pitchFamily="18" charset="0"/>
                  <a:ea typeface="仿宋_GB2312" pitchFamily="49" charset="-122"/>
                </a:rPr>
                <a:t>(</a:t>
              </a:r>
              <a:r>
                <a:rPr kumimoji="1" lang="en-US" altLang="zh-CN" sz="2800" b="1" i="1" dirty="0">
                  <a:latin typeface="Times New Roman" panose="02020603050405020304" pitchFamily="18" charset="0"/>
                  <a:ea typeface="仿宋_GB2312" pitchFamily="49" charset="-122"/>
                </a:rPr>
                <a:t>t</a:t>
              </a:r>
              <a:r>
                <a:rPr kumimoji="1" lang="en-US" altLang="zh-CN" sz="2800" b="1" dirty="0">
                  <a:latin typeface="Times New Roman" panose="02020603050405020304" pitchFamily="18" charset="0"/>
                  <a:ea typeface="仿宋_GB2312" pitchFamily="49" charset="-122"/>
                </a:rPr>
                <a:t>)</a:t>
              </a:r>
              <a:r>
                <a:rPr kumimoji="1" lang="en-US" altLang="zh-CN" sz="2400" b="1" dirty="0">
                  <a:latin typeface="仿宋_GB2312" pitchFamily="49" charset="-122"/>
                  <a:ea typeface="仿宋_GB2312" pitchFamily="49" charset="-122"/>
                </a:rPr>
                <a:t> </a:t>
              </a:r>
              <a:r>
                <a:rPr kumimoji="1" lang="zh-CN" altLang="en-US" sz="2400" b="1" dirty="0">
                  <a:latin typeface="仿宋_GB2312" pitchFamily="49" charset="-122"/>
                  <a:ea typeface="仿宋_GB2312" pitchFamily="49" charset="-122"/>
                </a:rPr>
                <a:t>对应的有效值相量（振幅相量见</a:t>
              </a:r>
              <a:r>
                <a:rPr kumimoji="1" lang="en-US" altLang="zh-CN" sz="2400" b="1" dirty="0">
                  <a:latin typeface="仿宋_GB2312" pitchFamily="49" charset="-122"/>
                  <a:ea typeface="仿宋_GB2312" pitchFamily="49" charset="-122"/>
                </a:rPr>
                <a:t>P81</a:t>
              </a:r>
              <a:r>
                <a:rPr kumimoji="1" lang="zh-CN" altLang="en-US" sz="2400" b="1" dirty="0">
                  <a:latin typeface="仿宋_GB2312" pitchFamily="49" charset="-122"/>
                  <a:ea typeface="仿宋_GB2312" pitchFamily="49" charset="-122"/>
                </a:rPr>
                <a:t>）。</a:t>
              </a:r>
              <a:endParaRPr kumimoji="1" lang="zh-CN" altLang="en-US" sz="2400" b="1" dirty="0">
                <a:latin typeface="仿宋_GB2312" pitchFamily="49" charset="-122"/>
                <a:ea typeface="仿宋_GB2312" pitchFamily="49" charset="-122"/>
              </a:endParaRPr>
            </a:p>
          </p:txBody>
        </p:sp>
        <p:graphicFrame>
          <p:nvGraphicFramePr>
            <p:cNvPr id="436230" name="Object 6"/>
            <p:cNvGraphicFramePr>
              <a:graphicFrameLocks noChangeAspect="1"/>
            </p:cNvGraphicFramePr>
            <p:nvPr/>
          </p:nvGraphicFramePr>
          <p:xfrm>
            <a:off x="842" y="120"/>
            <a:ext cx="934" cy="336"/>
          </p:xfrm>
          <a:graphic>
            <a:graphicData uri="http://schemas.openxmlformats.org/presentationml/2006/ole">
              <mc:AlternateContent xmlns:mc="http://schemas.openxmlformats.org/markup-compatibility/2006">
                <mc:Choice xmlns:v="urn:schemas-microsoft-com:vml" Requires="v">
                  <p:oleObj spid="_x0000_s14425" name="公式" r:id="rId5" imgW="977900" imgH="355600" progId="Equation.3">
                    <p:embed/>
                  </p:oleObj>
                </mc:Choice>
                <mc:Fallback>
                  <p:oleObj name="公式" r:id="rId5" imgW="977900" imgH="355600" progId="Equation.3">
                    <p:embed/>
                    <p:pic>
                      <p:nvPicPr>
                        <p:cNvPr id="0" name="图片 14424"/>
                        <p:cNvPicPr>
                          <a:picLocks noChangeAspect="1"/>
                        </p:cNvPicPr>
                        <p:nvPr/>
                      </p:nvPicPr>
                      <p:blipFill>
                        <a:blip r:embed="rId6"/>
                        <a:stretch>
                          <a:fillRect/>
                        </a:stretch>
                      </p:blipFill>
                      <p:spPr>
                        <a:xfrm>
                          <a:off x="842" y="120"/>
                          <a:ext cx="934" cy="336"/>
                        </a:xfrm>
                        <a:prstGeom prst="rect">
                          <a:avLst/>
                        </a:prstGeom>
                        <a:solidFill>
                          <a:srgbClr val="7030A0"/>
                        </a:solidFill>
                        <a:ln w="9525">
                          <a:noFill/>
                        </a:ln>
                      </p:spPr>
                    </p:pic>
                  </p:oleObj>
                </mc:Fallback>
              </mc:AlternateContent>
            </a:graphicData>
          </a:graphic>
        </p:graphicFrame>
      </p:grpSp>
      <p:sp>
        <p:nvSpPr>
          <p:cNvPr id="436240" name="Text Box 16"/>
          <p:cNvSpPr txBox="1">
            <a:spLocks noChangeArrowheads="1"/>
          </p:cNvSpPr>
          <p:nvPr/>
        </p:nvSpPr>
        <p:spPr bwMode="auto">
          <a:xfrm>
            <a:off x="323850" y="2708275"/>
            <a:ext cx="3106738" cy="519113"/>
          </a:xfrm>
          <a:prstGeom prst="rect">
            <a:avLst/>
          </a:prstGeom>
          <a:solidFill>
            <a:srgbClr val="FF3300"/>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kumimoji="1" lang="en-US" altLang="zh-CN" sz="2800" b="1" dirty="0">
                <a:solidFill>
                  <a:schemeClr val="bg1"/>
                </a:solidFill>
                <a:latin typeface="华文楷体" panose="02010600040101010101" pitchFamily="2" charset="-122"/>
                <a:ea typeface="华文楷体" panose="02010600040101010101" pitchFamily="2" charset="-122"/>
              </a:rPr>
              <a:t>2. </a:t>
            </a:r>
            <a:r>
              <a:rPr kumimoji="1" lang="zh-CN" altLang="en-US" sz="2800" b="1" dirty="0">
                <a:solidFill>
                  <a:schemeClr val="bg1"/>
                </a:solidFill>
                <a:latin typeface="华文楷体" panose="02010600040101010101" pitchFamily="2" charset="-122"/>
                <a:ea typeface="华文楷体" panose="02010600040101010101" pitchFamily="2" charset="-122"/>
              </a:rPr>
              <a:t>相量法的应用</a:t>
            </a:r>
            <a:endParaRPr kumimoji="1" lang="zh-CN" altLang="en-US" sz="2800" b="1" dirty="0">
              <a:solidFill>
                <a:schemeClr val="bg1"/>
              </a:solidFill>
              <a:latin typeface="华文楷体" panose="02010600040101010101" pitchFamily="2" charset="-122"/>
              <a:ea typeface="华文楷体" panose="02010600040101010101" pitchFamily="2" charset="-122"/>
            </a:endParaRPr>
          </a:p>
        </p:txBody>
      </p:sp>
      <p:sp>
        <p:nvSpPr>
          <p:cNvPr id="436241" name="Text Box 17"/>
          <p:cNvSpPr txBox="1">
            <a:spLocks noChangeArrowheads="1"/>
          </p:cNvSpPr>
          <p:nvPr/>
        </p:nvSpPr>
        <p:spPr bwMode="auto">
          <a:xfrm>
            <a:off x="323850" y="3429000"/>
            <a:ext cx="7644493" cy="461665"/>
          </a:xfrm>
          <a:prstGeom prst="rect">
            <a:avLst/>
          </a:prstGeom>
          <a:noFill/>
          <a:ln>
            <a:noFill/>
          </a:ln>
        </p:spPr>
        <p:txBody>
          <a:bodyPr wrap="square">
            <a:spAutoFit/>
          </a:bodyPr>
          <a:lstStyle/>
          <a:p>
            <a:pPr eaLnBrk="1" hangingPunct="1"/>
            <a:r>
              <a:rPr kumimoji="1" lang="zh-CN" altLang="en-US" sz="2400" b="1" dirty="0">
                <a:latin typeface="华文楷体" panose="02010600040101010101" pitchFamily="2" charset="-122"/>
                <a:ea typeface="华文楷体" panose="02010600040101010101" pitchFamily="2" charset="-122"/>
              </a:rPr>
              <a:t>同频正弦量相加减运算变成对应相量的相加减运算。</a:t>
            </a:r>
            <a:endParaRPr kumimoji="1" lang="zh-CN" altLang="en-US" sz="2400" b="1" dirty="0">
              <a:latin typeface="华文楷体" panose="02010600040101010101" pitchFamily="2" charset="-122"/>
              <a:ea typeface="华文楷体" panose="02010600040101010101" pitchFamily="2" charset="-122"/>
            </a:endParaRPr>
          </a:p>
        </p:txBody>
      </p:sp>
      <p:grpSp>
        <p:nvGrpSpPr>
          <p:cNvPr id="436242" name="Group 18"/>
          <p:cNvGrpSpPr/>
          <p:nvPr/>
        </p:nvGrpSpPr>
        <p:grpSpPr bwMode="auto">
          <a:xfrm>
            <a:off x="766763" y="4392613"/>
            <a:ext cx="2016125" cy="1622425"/>
            <a:chOff x="4059" y="3022"/>
            <a:chExt cx="1270" cy="1022"/>
          </a:xfrm>
        </p:grpSpPr>
        <p:sp>
          <p:nvSpPr>
            <p:cNvPr id="436243" name="Text Box 19"/>
            <p:cNvSpPr txBox="1">
              <a:spLocks noChangeArrowheads="1"/>
            </p:cNvSpPr>
            <p:nvPr/>
          </p:nvSpPr>
          <p:spPr bwMode="auto">
            <a:xfrm>
              <a:off x="4150" y="3022"/>
              <a:ext cx="111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800" b="1" i="1" dirty="0">
                  <a:latin typeface="Times New Roman" panose="02020603050405020304" pitchFamily="18" charset="0"/>
                </a:rPr>
                <a:t>i</a:t>
              </a:r>
              <a:r>
                <a:rPr kumimoji="1" lang="en-US" altLang="zh-CN" sz="2800" b="1" baseline="-25000" dirty="0">
                  <a:latin typeface="Times New Roman" panose="02020603050405020304" pitchFamily="18" charset="0"/>
                </a:rPr>
                <a:t>1  </a:t>
              </a:r>
              <a:r>
                <a:rPr kumimoji="1" lang="en-US" altLang="zh-CN" sz="2800" b="1" dirty="0">
                  <a:latin typeface="Times New Roman" panose="02020603050405020304" pitchFamily="18" charset="0"/>
                  <a:sym typeface="Symbol" panose="05050102010706020507" pitchFamily="18" charset="2"/>
                </a:rPr>
                <a:t>  </a:t>
              </a:r>
              <a:r>
                <a:rPr kumimoji="1" lang="en-US" altLang="zh-CN" sz="2800" b="1" i="1" dirty="0">
                  <a:latin typeface="Times New Roman" panose="02020603050405020304" pitchFamily="18" charset="0"/>
                </a:rPr>
                <a:t>i</a:t>
              </a:r>
              <a:r>
                <a:rPr kumimoji="1" lang="en-US" altLang="zh-CN" sz="2800" b="1" baseline="-25000" dirty="0">
                  <a:latin typeface="Times New Roman" panose="02020603050405020304" pitchFamily="18" charset="0"/>
                </a:rPr>
                <a:t>2 </a:t>
              </a:r>
              <a:r>
                <a:rPr kumimoji="1" lang="en-US" altLang="zh-CN" sz="2800" b="1" i="1" dirty="0">
                  <a:latin typeface="Times New Roman" panose="02020603050405020304" pitchFamily="18" charset="0"/>
                </a:rPr>
                <a:t>=  i</a:t>
              </a:r>
              <a:r>
                <a:rPr kumimoji="1" lang="en-US" altLang="zh-CN" sz="2800" b="1" baseline="-25000" dirty="0">
                  <a:latin typeface="Times New Roman" panose="02020603050405020304" pitchFamily="18" charset="0"/>
                </a:rPr>
                <a:t>3</a:t>
              </a:r>
              <a:endParaRPr kumimoji="1" lang="en-US" altLang="zh-CN" sz="2800" b="1" i="1" dirty="0">
                <a:latin typeface="Times New Roman" panose="02020603050405020304" pitchFamily="18" charset="0"/>
              </a:endParaRPr>
            </a:p>
          </p:txBody>
        </p:sp>
        <p:graphicFrame>
          <p:nvGraphicFramePr>
            <p:cNvPr id="436244" name="Object 20"/>
            <p:cNvGraphicFramePr>
              <a:graphicFrameLocks noChangeAspect="1"/>
            </p:cNvGraphicFramePr>
            <p:nvPr/>
          </p:nvGraphicFramePr>
          <p:xfrm>
            <a:off x="4059" y="3657"/>
            <a:ext cx="1270" cy="387"/>
          </p:xfrm>
          <a:graphic>
            <a:graphicData uri="http://schemas.openxmlformats.org/presentationml/2006/ole">
              <mc:AlternateContent xmlns:mc="http://schemas.openxmlformats.org/markup-compatibility/2006">
                <mc:Choice xmlns:v="urn:schemas-microsoft-com:vml" Requires="v">
                  <p:oleObj spid="_x0000_s14426" name="Equation" r:id="rId7" imgW="1054100" imgH="317500" progId="Equation.3">
                    <p:embed/>
                  </p:oleObj>
                </mc:Choice>
                <mc:Fallback>
                  <p:oleObj name="Equation" r:id="rId7" imgW="1054100" imgH="317500" progId="Equation.3">
                    <p:embed/>
                    <p:pic>
                      <p:nvPicPr>
                        <p:cNvPr id="0" name="图片 14425"/>
                        <p:cNvPicPr>
                          <a:picLocks noChangeAspect="1"/>
                        </p:cNvPicPr>
                        <p:nvPr/>
                      </p:nvPicPr>
                      <p:blipFill>
                        <a:blip r:embed="rId8"/>
                        <a:stretch>
                          <a:fillRect/>
                        </a:stretch>
                      </p:blipFill>
                      <p:spPr>
                        <a:xfrm>
                          <a:off x="4059" y="3657"/>
                          <a:ext cx="1270" cy="387"/>
                        </a:xfrm>
                        <a:prstGeom prst="rect">
                          <a:avLst/>
                        </a:prstGeom>
                        <a:solidFill>
                          <a:srgbClr val="7030A0"/>
                        </a:solidFill>
                        <a:ln w="9525">
                          <a:noFill/>
                        </a:ln>
                      </p:spPr>
                    </p:pic>
                  </p:oleObj>
                </mc:Fallback>
              </mc:AlternateContent>
            </a:graphicData>
          </a:graphic>
        </p:graphicFrame>
        <p:sp>
          <p:nvSpPr>
            <p:cNvPr id="436245" name="Line 21"/>
            <p:cNvSpPr>
              <a:spLocks noChangeShapeType="1"/>
            </p:cNvSpPr>
            <p:nvPr/>
          </p:nvSpPr>
          <p:spPr bwMode="auto">
            <a:xfrm>
              <a:off x="4241" y="3339"/>
              <a:ext cx="0" cy="288"/>
            </a:xfrm>
            <a:prstGeom prst="line">
              <a:avLst/>
            </a:prstGeom>
            <a:noFill/>
            <a:ln w="5715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6246" name="Line 22"/>
            <p:cNvSpPr>
              <a:spLocks noChangeShapeType="1"/>
            </p:cNvSpPr>
            <p:nvPr/>
          </p:nvSpPr>
          <p:spPr bwMode="auto">
            <a:xfrm>
              <a:off x="4694" y="3339"/>
              <a:ext cx="0" cy="288"/>
            </a:xfrm>
            <a:prstGeom prst="line">
              <a:avLst/>
            </a:prstGeom>
            <a:noFill/>
            <a:ln w="5715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6247" name="Line 23"/>
            <p:cNvSpPr>
              <a:spLocks noChangeShapeType="1"/>
            </p:cNvSpPr>
            <p:nvPr/>
          </p:nvSpPr>
          <p:spPr bwMode="auto">
            <a:xfrm>
              <a:off x="5103" y="3339"/>
              <a:ext cx="0" cy="288"/>
            </a:xfrm>
            <a:prstGeom prst="line">
              <a:avLst/>
            </a:prstGeom>
            <a:noFill/>
            <a:ln w="5715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436248" name="Object 24"/>
          <p:cNvGraphicFramePr>
            <a:graphicFrameLocks noChangeAspect="1"/>
          </p:cNvGraphicFramePr>
          <p:nvPr/>
        </p:nvGraphicFramePr>
        <p:xfrm>
          <a:off x="3214688" y="4897438"/>
          <a:ext cx="2519362" cy="728662"/>
        </p:xfrm>
        <a:graphic>
          <a:graphicData uri="http://schemas.openxmlformats.org/presentationml/2006/ole">
            <mc:AlternateContent xmlns:mc="http://schemas.openxmlformats.org/markup-compatibility/2006">
              <mc:Choice xmlns:v="urn:schemas-microsoft-com:vml" Requires="v">
                <p:oleObj spid="_x0000_s14427" name="公式" r:id="rId9" imgW="1054100" imgH="304800" progId="Equation.3">
                  <p:embed/>
                </p:oleObj>
              </mc:Choice>
              <mc:Fallback>
                <p:oleObj name="公式" r:id="rId9" imgW="1054100" imgH="304800" progId="Equation.3">
                  <p:embed/>
                  <p:pic>
                    <p:nvPicPr>
                      <p:cNvPr id="0" name="图片 14426"/>
                      <p:cNvPicPr>
                        <a:picLocks noChangeAspect="1"/>
                      </p:cNvPicPr>
                      <p:nvPr/>
                    </p:nvPicPr>
                    <p:blipFill>
                      <a:blip r:embed="rId10"/>
                      <a:stretch>
                        <a:fillRect/>
                      </a:stretch>
                    </p:blipFill>
                    <p:spPr>
                      <a:xfrm>
                        <a:off x="3214688" y="4897438"/>
                        <a:ext cx="2519362" cy="728662"/>
                      </a:xfrm>
                      <a:prstGeom prst="rect">
                        <a:avLst/>
                      </a:prstGeom>
                      <a:gradFill rotWithShape="1">
                        <a:gsLst>
                          <a:gs pos="0">
                            <a:srgbClr val="99FF99"/>
                          </a:gs>
                          <a:gs pos="100000">
                            <a:srgbClr val="FFFFFF"/>
                          </a:gs>
                        </a:gsLst>
                        <a:lin ang="5400000" scaled="1"/>
                        <a:tileRect/>
                      </a:gradFill>
                      <a:ln w="9525">
                        <a:noFill/>
                      </a:ln>
                    </p:spPr>
                  </p:pic>
                </p:oleObj>
              </mc:Fallback>
            </mc:AlternateContent>
          </a:graphicData>
        </a:graphic>
      </p:graphicFrame>
      <p:pic>
        <p:nvPicPr>
          <p:cNvPr id="16" name="Picture 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6228"/>
                                        </p:tgtEl>
                                        <p:attrNameLst>
                                          <p:attrName>style.visibility</p:attrName>
                                        </p:attrNameLst>
                                      </p:cBhvr>
                                      <p:to>
                                        <p:strVal val="visible"/>
                                      </p:to>
                                    </p:set>
                                    <p:animEffect transition="in" filter="wipe(left)">
                                      <p:cBhvr>
                                        <p:cTn id="7" dur="500"/>
                                        <p:tgtEl>
                                          <p:spTgt spid="43622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36226"/>
                                        </p:tgtEl>
                                        <p:attrNameLst>
                                          <p:attrName>style.visibility</p:attrName>
                                        </p:attrNameLst>
                                      </p:cBhvr>
                                      <p:to>
                                        <p:strVal val="visible"/>
                                      </p:to>
                                    </p:set>
                                    <p:animEffect transition="in" filter="strips(downRight)">
                                      <p:cBhvr>
                                        <p:cTn id="12" dur="500"/>
                                        <p:tgtEl>
                                          <p:spTgt spid="4362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36227"/>
                                        </p:tgtEl>
                                        <p:attrNameLst>
                                          <p:attrName>style.visibility</p:attrName>
                                        </p:attrNameLst>
                                      </p:cBhvr>
                                      <p:to>
                                        <p:strVal val="visible"/>
                                      </p:to>
                                    </p:set>
                                    <p:animEffect transition="in" filter="wipe(left)">
                                      <p:cBhvr>
                                        <p:cTn id="17" dur="500"/>
                                        <p:tgtEl>
                                          <p:spTgt spid="43622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36240"/>
                                        </p:tgtEl>
                                        <p:attrNameLst>
                                          <p:attrName>style.visibility</p:attrName>
                                        </p:attrNameLst>
                                      </p:cBhvr>
                                      <p:to>
                                        <p:strVal val="visible"/>
                                      </p:to>
                                    </p:set>
                                    <p:animEffect transition="in" filter="box(in)">
                                      <p:cBhvr>
                                        <p:cTn id="22" dur="500"/>
                                        <p:tgtEl>
                                          <p:spTgt spid="436240"/>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436241"/>
                                        </p:tgtEl>
                                        <p:attrNameLst>
                                          <p:attrName>style.visibility</p:attrName>
                                        </p:attrNameLst>
                                      </p:cBhvr>
                                      <p:to>
                                        <p:strVal val="visible"/>
                                      </p:to>
                                    </p:set>
                                    <p:animEffect transition="in" filter="diamond(in)">
                                      <p:cBhvr>
                                        <p:cTn id="27" dur="2000"/>
                                        <p:tgtEl>
                                          <p:spTgt spid="4362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36242"/>
                                        </p:tgtEl>
                                        <p:attrNameLst>
                                          <p:attrName>style.visibility</p:attrName>
                                        </p:attrNameLst>
                                      </p:cBhvr>
                                      <p:to>
                                        <p:strVal val="visible"/>
                                      </p:to>
                                    </p:set>
                                    <p:animEffect transition="in" filter="wipe(left)">
                                      <p:cBhvr>
                                        <p:cTn id="32" dur="500"/>
                                        <p:tgtEl>
                                          <p:spTgt spid="43624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36248"/>
                                        </p:tgtEl>
                                        <p:attrNameLst>
                                          <p:attrName>style.visibility</p:attrName>
                                        </p:attrNameLst>
                                      </p:cBhvr>
                                      <p:to>
                                        <p:strVal val="visible"/>
                                      </p:to>
                                    </p:set>
                                    <p:animEffect transition="in" filter="barn(inVertical)">
                                      <p:cBhvr>
                                        <p:cTn id="37" dur="500"/>
                                        <p:tgtEl>
                                          <p:spTgt spid="436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40" grpId="0" animBg="1"/>
      <p:bldP spid="436241"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7250" name="Text Box 2"/>
          <p:cNvSpPr txBox="1">
            <a:spLocks noChangeArrowheads="1"/>
          </p:cNvSpPr>
          <p:nvPr/>
        </p:nvSpPr>
        <p:spPr bwMode="auto">
          <a:xfrm>
            <a:off x="304800" y="436563"/>
            <a:ext cx="4716356"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dirty="0">
                <a:solidFill>
                  <a:srgbClr val="FFFF00"/>
                </a:solidFill>
                <a:latin typeface="楷体_GB2312" pitchFamily="49" charset="-122"/>
                <a:ea typeface="楷体_GB2312" pitchFamily="49" charset="-122"/>
              </a:rPr>
              <a:t> </a:t>
            </a:r>
            <a:r>
              <a:rPr kumimoji="1" lang="en-US" altLang="zh-CN" sz="2800" b="1" dirty="0">
                <a:latin typeface="华文楷体" panose="02010600040101010101" pitchFamily="2" charset="-122"/>
                <a:ea typeface="华文楷体" panose="02010600040101010101" pitchFamily="2" charset="-122"/>
              </a:rPr>
              <a:t>2 . </a:t>
            </a:r>
            <a:r>
              <a:rPr kumimoji="1" lang="zh-CN" altLang="en-US" sz="2800" b="1" dirty="0">
                <a:latin typeface="华文楷体" panose="02010600040101010101" pitchFamily="2" charset="-122"/>
                <a:ea typeface="华文楷体" panose="02010600040101010101" pitchFamily="2" charset="-122"/>
              </a:rPr>
              <a:t>正弦量的微分，积分运算</a:t>
            </a:r>
            <a:endParaRPr kumimoji="1" lang="zh-CN" altLang="en-US" sz="2800" b="1" dirty="0">
              <a:latin typeface="华文楷体" panose="02010600040101010101" pitchFamily="2" charset="-122"/>
              <a:ea typeface="华文楷体" panose="02010600040101010101" pitchFamily="2" charset="-122"/>
            </a:endParaRPr>
          </a:p>
        </p:txBody>
      </p:sp>
      <p:graphicFrame>
        <p:nvGraphicFramePr>
          <p:cNvPr id="437251" name="Object 3"/>
          <p:cNvGraphicFramePr>
            <a:graphicFrameLocks noChangeAspect="1"/>
          </p:cNvGraphicFramePr>
          <p:nvPr/>
        </p:nvGraphicFramePr>
        <p:xfrm>
          <a:off x="1408113" y="1052513"/>
          <a:ext cx="5697537" cy="657225"/>
        </p:xfrm>
        <a:graphic>
          <a:graphicData uri="http://schemas.openxmlformats.org/presentationml/2006/ole">
            <mc:AlternateContent xmlns:mc="http://schemas.openxmlformats.org/markup-compatibility/2006">
              <mc:Choice xmlns:v="urn:schemas-microsoft-com:vml" Requires="v">
                <p:oleObj spid="_x0000_s15361" name="Equation" r:id="rId1" imgW="2908300" imgH="342900" progId="Equation.3">
                  <p:embed/>
                </p:oleObj>
              </mc:Choice>
              <mc:Fallback>
                <p:oleObj name="Equation" r:id="rId1" imgW="2908300" imgH="342900" progId="Equation.3">
                  <p:embed/>
                  <p:pic>
                    <p:nvPicPr>
                      <p:cNvPr id="0" name="图片 15360"/>
                      <p:cNvPicPr>
                        <a:picLocks noChangeAspect="1"/>
                      </p:cNvPicPr>
                      <p:nvPr/>
                    </p:nvPicPr>
                    <p:blipFill>
                      <a:blip r:embed="rId2"/>
                      <a:stretch>
                        <a:fillRect/>
                      </a:stretch>
                    </p:blipFill>
                    <p:spPr>
                      <a:xfrm>
                        <a:off x="1408113" y="1052513"/>
                        <a:ext cx="5697537" cy="657225"/>
                      </a:xfrm>
                      <a:prstGeom prst="rect">
                        <a:avLst/>
                      </a:prstGeom>
                      <a:solidFill>
                        <a:srgbClr val="7030A0"/>
                      </a:solidFill>
                      <a:ln w="9525">
                        <a:noFill/>
                      </a:ln>
                    </p:spPr>
                  </p:pic>
                </p:oleObj>
              </mc:Fallback>
            </mc:AlternateContent>
          </a:graphicData>
        </a:graphic>
      </p:graphicFrame>
      <p:graphicFrame>
        <p:nvGraphicFramePr>
          <p:cNvPr id="437252" name="Object 4"/>
          <p:cNvGraphicFramePr>
            <a:graphicFrameLocks noChangeAspect="1"/>
          </p:cNvGraphicFramePr>
          <p:nvPr/>
        </p:nvGraphicFramePr>
        <p:xfrm>
          <a:off x="814388" y="2722563"/>
          <a:ext cx="3151187" cy="1924050"/>
        </p:xfrm>
        <a:graphic>
          <a:graphicData uri="http://schemas.openxmlformats.org/presentationml/2006/ole">
            <mc:AlternateContent xmlns:mc="http://schemas.openxmlformats.org/markup-compatibility/2006">
              <mc:Choice xmlns:v="urn:schemas-microsoft-com:vml" Requires="v">
                <p:oleObj spid="_x0000_s15448" name="Equation" r:id="rId3" imgW="1828800" imgH="1117600" progId="Equation.3">
                  <p:embed/>
                </p:oleObj>
              </mc:Choice>
              <mc:Fallback>
                <p:oleObj name="Equation" r:id="rId3" imgW="1828800" imgH="1117600" progId="Equation.3">
                  <p:embed/>
                  <p:pic>
                    <p:nvPicPr>
                      <p:cNvPr id="0" name="图片 15447"/>
                      <p:cNvPicPr>
                        <a:picLocks noChangeAspect="1"/>
                      </p:cNvPicPr>
                      <p:nvPr/>
                    </p:nvPicPr>
                    <p:blipFill>
                      <a:blip r:embed="rId4"/>
                      <a:stretch>
                        <a:fillRect/>
                      </a:stretch>
                    </p:blipFill>
                    <p:spPr>
                      <a:xfrm>
                        <a:off x="814388" y="2722563"/>
                        <a:ext cx="3151187" cy="1924050"/>
                      </a:xfrm>
                      <a:prstGeom prst="rect">
                        <a:avLst/>
                      </a:prstGeom>
                      <a:solidFill>
                        <a:srgbClr val="7030A0">
                          <a:alpha val="67058"/>
                        </a:srgbClr>
                      </a:solidFill>
                      <a:ln w="9525">
                        <a:noFill/>
                      </a:ln>
                    </p:spPr>
                  </p:pic>
                </p:oleObj>
              </mc:Fallback>
            </mc:AlternateContent>
          </a:graphicData>
        </a:graphic>
      </p:graphicFrame>
      <p:graphicFrame>
        <p:nvGraphicFramePr>
          <p:cNvPr id="437253" name="Object 5"/>
          <p:cNvGraphicFramePr>
            <a:graphicFrameLocks noChangeAspect="1"/>
          </p:cNvGraphicFramePr>
          <p:nvPr/>
        </p:nvGraphicFramePr>
        <p:xfrm>
          <a:off x="5046663" y="2781300"/>
          <a:ext cx="3441700" cy="1809750"/>
        </p:xfrm>
        <a:graphic>
          <a:graphicData uri="http://schemas.openxmlformats.org/presentationml/2006/ole">
            <mc:AlternateContent xmlns:mc="http://schemas.openxmlformats.org/markup-compatibility/2006">
              <mc:Choice xmlns:v="urn:schemas-microsoft-com:vml" Requires="v">
                <p:oleObj spid="_x0000_s15449" name="Equation" r:id="rId5" imgW="1993900" imgH="1054100" progId="Equation.3">
                  <p:embed/>
                </p:oleObj>
              </mc:Choice>
              <mc:Fallback>
                <p:oleObj name="Equation" r:id="rId5" imgW="1993900" imgH="1054100" progId="Equation.3">
                  <p:embed/>
                  <p:pic>
                    <p:nvPicPr>
                      <p:cNvPr id="0" name="图片 15448"/>
                      <p:cNvPicPr>
                        <a:picLocks noChangeAspect="1"/>
                      </p:cNvPicPr>
                      <p:nvPr/>
                    </p:nvPicPr>
                    <p:blipFill>
                      <a:blip r:embed="rId6"/>
                      <a:stretch>
                        <a:fillRect/>
                      </a:stretch>
                    </p:blipFill>
                    <p:spPr>
                      <a:xfrm>
                        <a:off x="5046663" y="2781300"/>
                        <a:ext cx="3441700" cy="1809750"/>
                      </a:xfrm>
                      <a:prstGeom prst="rect">
                        <a:avLst/>
                      </a:prstGeom>
                      <a:solidFill>
                        <a:srgbClr val="7030A0">
                          <a:alpha val="70195"/>
                        </a:srgbClr>
                      </a:solidFill>
                      <a:ln w="9525">
                        <a:noFill/>
                      </a:ln>
                    </p:spPr>
                  </p:pic>
                </p:oleObj>
              </mc:Fallback>
            </mc:AlternateContent>
          </a:graphicData>
        </a:graphic>
      </p:graphicFrame>
      <p:sp>
        <p:nvSpPr>
          <p:cNvPr id="437254" name="Text Box 6"/>
          <p:cNvSpPr txBox="1">
            <a:spLocks noChangeArrowheads="1"/>
          </p:cNvSpPr>
          <p:nvPr/>
        </p:nvSpPr>
        <p:spPr bwMode="auto">
          <a:xfrm>
            <a:off x="1403350" y="2060575"/>
            <a:ext cx="1517650" cy="457200"/>
          </a:xfrm>
          <a:prstGeom prst="rect">
            <a:avLst/>
          </a:prstGeom>
          <a:noFill/>
          <a:ln>
            <a:noFill/>
          </a:ln>
          <a:effectLst/>
        </p:spPr>
        <p:txBody>
          <a:bodyPr wrap="none">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微分运算</a:t>
            </a:r>
            <a:r>
              <a:rPr kumimoji="1" lang="en-US" altLang="zh-CN" sz="2400" b="1" dirty="0">
                <a:latin typeface="华文楷体" panose="02010600040101010101" pitchFamily="2" charset="-122"/>
                <a:ea typeface="华文楷体" panose="02010600040101010101" pitchFamily="2" charset="-122"/>
              </a:rPr>
              <a:t>:</a:t>
            </a:r>
            <a:endParaRPr kumimoji="1" lang="en-US" altLang="zh-CN" sz="2400" b="1" dirty="0">
              <a:latin typeface="华文楷体" panose="02010600040101010101" pitchFamily="2" charset="-122"/>
              <a:ea typeface="华文楷体" panose="02010600040101010101" pitchFamily="2" charset="-122"/>
            </a:endParaRPr>
          </a:p>
        </p:txBody>
      </p:sp>
      <p:sp>
        <p:nvSpPr>
          <p:cNvPr id="437255" name="Text Box 7"/>
          <p:cNvSpPr txBox="1">
            <a:spLocks noChangeArrowheads="1"/>
          </p:cNvSpPr>
          <p:nvPr/>
        </p:nvSpPr>
        <p:spPr bwMode="auto">
          <a:xfrm>
            <a:off x="5795963" y="2133600"/>
            <a:ext cx="1517650" cy="457200"/>
          </a:xfrm>
          <a:prstGeom prst="rect">
            <a:avLst/>
          </a:prstGeom>
          <a:noFill/>
          <a:ln>
            <a:noFill/>
          </a:ln>
          <a:effectLst/>
        </p:spPr>
        <p:txBody>
          <a:bodyPr wrap="none">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积分运算</a:t>
            </a:r>
            <a:r>
              <a:rPr kumimoji="1" lang="en-US" altLang="zh-CN" sz="2400" b="1" dirty="0">
                <a:latin typeface="华文楷体" panose="02010600040101010101" pitchFamily="2" charset="-122"/>
                <a:ea typeface="华文楷体" panose="02010600040101010101" pitchFamily="2" charset="-122"/>
              </a:rPr>
              <a:t>:</a:t>
            </a:r>
            <a:endParaRPr kumimoji="1" lang="en-US" altLang="zh-CN" sz="2400" b="1" dirty="0">
              <a:latin typeface="华文楷体" panose="02010600040101010101" pitchFamily="2" charset="-122"/>
              <a:ea typeface="华文楷体" panose="02010600040101010101" pitchFamily="2" charset="-122"/>
            </a:endParaRPr>
          </a:p>
        </p:txBody>
      </p:sp>
      <p:grpSp>
        <p:nvGrpSpPr>
          <p:cNvPr id="437256" name="Group 8"/>
          <p:cNvGrpSpPr/>
          <p:nvPr/>
        </p:nvGrpSpPr>
        <p:grpSpPr bwMode="auto">
          <a:xfrm>
            <a:off x="539750" y="4652963"/>
            <a:ext cx="3816350" cy="936625"/>
            <a:chOff x="395" y="2568"/>
            <a:chExt cx="2386" cy="576"/>
          </a:xfrm>
        </p:grpSpPr>
        <p:graphicFrame>
          <p:nvGraphicFramePr>
            <p:cNvPr id="437257" name="Object 9"/>
            <p:cNvGraphicFramePr>
              <a:graphicFrameLocks noChangeAspect="1"/>
            </p:cNvGraphicFramePr>
            <p:nvPr/>
          </p:nvGraphicFramePr>
          <p:xfrm>
            <a:off x="395" y="2568"/>
            <a:ext cx="2386" cy="576"/>
          </p:xfrm>
          <a:graphic>
            <a:graphicData uri="http://schemas.openxmlformats.org/presentationml/2006/ole">
              <mc:AlternateContent xmlns:mc="http://schemas.openxmlformats.org/markup-compatibility/2006">
                <mc:Choice xmlns:v="urn:schemas-microsoft-com:vml" Requires="v">
                  <p:oleObj spid="_x0000_s15450" name="Equation" r:id="rId7" imgW="2235200" imgH="546100" progId="Equation.3">
                    <p:embed/>
                  </p:oleObj>
                </mc:Choice>
                <mc:Fallback>
                  <p:oleObj name="Equation" r:id="rId7" imgW="2235200" imgH="546100" progId="Equation.3">
                    <p:embed/>
                    <p:pic>
                      <p:nvPicPr>
                        <p:cNvPr id="0" name="图片 15449"/>
                        <p:cNvPicPr>
                          <a:picLocks noChangeAspect="1"/>
                        </p:cNvPicPr>
                        <p:nvPr/>
                      </p:nvPicPr>
                      <p:blipFill>
                        <a:blip r:embed="rId8"/>
                        <a:stretch>
                          <a:fillRect/>
                        </a:stretch>
                      </p:blipFill>
                      <p:spPr>
                        <a:xfrm>
                          <a:off x="395" y="2568"/>
                          <a:ext cx="2386" cy="576"/>
                        </a:xfrm>
                        <a:prstGeom prst="rect">
                          <a:avLst/>
                        </a:prstGeom>
                        <a:gradFill rotWithShape="1">
                          <a:gsLst>
                            <a:gs pos="0">
                              <a:srgbClr val="5B9BD5"/>
                            </a:gs>
                            <a:gs pos="100000">
                              <a:srgbClr val="FFFFFF"/>
                            </a:gs>
                          </a:gsLst>
                          <a:lin ang="5400000" scaled="1"/>
                          <a:tileRect/>
                        </a:gradFill>
                        <a:ln w="9525">
                          <a:noFill/>
                        </a:ln>
                      </p:spPr>
                    </p:pic>
                  </p:oleObj>
                </mc:Fallback>
              </mc:AlternateContent>
            </a:graphicData>
          </a:graphic>
        </p:graphicFrame>
        <p:sp>
          <p:nvSpPr>
            <p:cNvPr id="437258" name="Line 10"/>
            <p:cNvSpPr>
              <a:spLocks noChangeShapeType="1"/>
            </p:cNvSpPr>
            <p:nvPr/>
          </p:nvSpPr>
          <p:spPr bwMode="auto">
            <a:xfrm flipH="1">
              <a:off x="1927" y="2749"/>
              <a:ext cx="91" cy="318"/>
            </a:xfrm>
            <a:prstGeom prst="line">
              <a:avLst/>
            </a:prstGeom>
            <a:noFill/>
            <a:ln w="38100">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7259" name="Line 11"/>
            <p:cNvSpPr>
              <a:spLocks noChangeShapeType="1"/>
            </p:cNvSpPr>
            <p:nvPr/>
          </p:nvSpPr>
          <p:spPr bwMode="auto">
            <a:xfrm>
              <a:off x="1927" y="3067"/>
              <a:ext cx="771" cy="0"/>
            </a:xfrm>
            <a:prstGeom prst="line">
              <a:avLst/>
            </a:prstGeom>
            <a:noFill/>
            <a:ln w="38100">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7260" name="Group 12"/>
          <p:cNvGrpSpPr/>
          <p:nvPr/>
        </p:nvGrpSpPr>
        <p:grpSpPr bwMode="auto">
          <a:xfrm>
            <a:off x="5003800" y="4652963"/>
            <a:ext cx="3471863" cy="960437"/>
            <a:chOff x="3215" y="2931"/>
            <a:chExt cx="2187" cy="605"/>
          </a:xfrm>
        </p:grpSpPr>
        <p:graphicFrame>
          <p:nvGraphicFramePr>
            <p:cNvPr id="437261" name="Object 13"/>
            <p:cNvGraphicFramePr>
              <a:graphicFrameLocks noChangeAspect="1"/>
            </p:cNvGraphicFramePr>
            <p:nvPr/>
          </p:nvGraphicFramePr>
          <p:xfrm>
            <a:off x="3215" y="2931"/>
            <a:ext cx="2187" cy="605"/>
          </p:xfrm>
          <a:graphic>
            <a:graphicData uri="http://schemas.openxmlformats.org/presentationml/2006/ole">
              <mc:AlternateContent xmlns:mc="http://schemas.openxmlformats.org/markup-compatibility/2006">
                <mc:Choice xmlns:v="urn:schemas-microsoft-com:vml" Requires="v">
                  <p:oleObj spid="_x0000_s15451" name="Equation" r:id="rId9" imgW="2133600" imgH="596900" progId="Equation.3">
                    <p:embed/>
                  </p:oleObj>
                </mc:Choice>
                <mc:Fallback>
                  <p:oleObj name="Equation" r:id="rId9" imgW="2133600" imgH="596900" progId="Equation.3">
                    <p:embed/>
                    <p:pic>
                      <p:nvPicPr>
                        <p:cNvPr id="0" name="图片 15450"/>
                        <p:cNvPicPr>
                          <a:picLocks noChangeAspect="1"/>
                        </p:cNvPicPr>
                        <p:nvPr/>
                      </p:nvPicPr>
                      <p:blipFill>
                        <a:blip r:embed="rId10"/>
                        <a:stretch>
                          <a:fillRect/>
                        </a:stretch>
                      </p:blipFill>
                      <p:spPr>
                        <a:xfrm>
                          <a:off x="3215" y="2931"/>
                          <a:ext cx="2187" cy="605"/>
                        </a:xfrm>
                        <a:prstGeom prst="rect">
                          <a:avLst/>
                        </a:prstGeom>
                        <a:gradFill rotWithShape="1">
                          <a:gsLst>
                            <a:gs pos="0">
                              <a:srgbClr val="CCFFCC"/>
                            </a:gs>
                            <a:gs pos="100000">
                              <a:srgbClr val="FFFFFF"/>
                            </a:gs>
                          </a:gsLst>
                          <a:lin ang="5400000" scaled="1"/>
                          <a:tileRect/>
                        </a:gradFill>
                        <a:ln w="9525">
                          <a:noFill/>
                        </a:ln>
                      </p:spPr>
                    </p:pic>
                  </p:oleObj>
                </mc:Fallback>
              </mc:AlternateContent>
            </a:graphicData>
          </a:graphic>
        </p:graphicFrame>
        <p:sp>
          <p:nvSpPr>
            <p:cNvPr id="437262" name="Line 14"/>
            <p:cNvSpPr>
              <a:spLocks noChangeShapeType="1"/>
            </p:cNvSpPr>
            <p:nvPr/>
          </p:nvSpPr>
          <p:spPr bwMode="auto">
            <a:xfrm>
              <a:off x="4649" y="3113"/>
              <a:ext cx="0" cy="317"/>
            </a:xfrm>
            <a:prstGeom prst="line">
              <a:avLst/>
            </a:prstGeom>
            <a:noFill/>
            <a:ln w="38100">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7263" name="Line 15"/>
            <p:cNvSpPr>
              <a:spLocks noChangeShapeType="1"/>
            </p:cNvSpPr>
            <p:nvPr/>
          </p:nvSpPr>
          <p:spPr bwMode="auto">
            <a:xfrm>
              <a:off x="4649" y="3430"/>
              <a:ext cx="726" cy="0"/>
            </a:xfrm>
            <a:prstGeom prst="line">
              <a:avLst/>
            </a:prstGeom>
            <a:noFill/>
            <a:ln w="38100">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16" name="Picture 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7250"/>
                                        </p:tgtEl>
                                        <p:attrNameLst>
                                          <p:attrName>style.visibility</p:attrName>
                                        </p:attrNameLst>
                                      </p:cBhvr>
                                      <p:to>
                                        <p:strVal val="visible"/>
                                      </p:to>
                                    </p:set>
                                    <p:anim calcmode="lin" valueType="num">
                                      <p:cBhvr additive="base">
                                        <p:cTn id="7" dur="500" fill="hold"/>
                                        <p:tgtEl>
                                          <p:spTgt spid="437250"/>
                                        </p:tgtEl>
                                        <p:attrNameLst>
                                          <p:attrName>ppt_x</p:attrName>
                                        </p:attrNameLst>
                                      </p:cBhvr>
                                      <p:tavLst>
                                        <p:tav tm="0">
                                          <p:val>
                                            <p:strVal val="0-#ppt_w/2"/>
                                          </p:val>
                                        </p:tav>
                                        <p:tav tm="100000">
                                          <p:val>
                                            <p:strVal val="#ppt_x"/>
                                          </p:val>
                                        </p:tav>
                                      </p:tavLst>
                                    </p:anim>
                                    <p:anim calcmode="lin" valueType="num">
                                      <p:cBhvr additive="base">
                                        <p:cTn id="8" dur="500" fill="hold"/>
                                        <p:tgtEl>
                                          <p:spTgt spid="4372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437251"/>
                                        </p:tgtEl>
                                        <p:attrNameLst>
                                          <p:attrName>style.visibility</p:attrName>
                                        </p:attrNameLst>
                                      </p:cBhvr>
                                      <p:to>
                                        <p:strVal val="visible"/>
                                      </p:to>
                                    </p:set>
                                    <p:animEffect transition="in" filter="box(out)">
                                      <p:cBhvr>
                                        <p:cTn id="13" dur="500"/>
                                        <p:tgtEl>
                                          <p:spTgt spid="43725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37254">
                                            <p:txEl>
                                              <p:charRg st="4294967295" end="4294967295"/>
                                            </p:txEl>
                                          </p:spTgt>
                                        </p:tgtEl>
                                        <p:attrNameLst>
                                          <p:attrName>style.visibility</p:attrName>
                                        </p:attrNameLst>
                                      </p:cBhvr>
                                      <p:to>
                                        <p:strVal val="visible"/>
                                      </p:to>
                                    </p:set>
                                    <p:anim calcmode="lin" valueType="num">
                                      <p:cBhvr additive="base">
                                        <p:cTn id="18" dur="500" fill="hold"/>
                                        <p:tgtEl>
                                          <p:spTgt spid="437254">
                                            <p:txEl>
                                              <p:charRg st="4294967295" end="4294967295"/>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437254">
                                            <p:txEl>
                                              <p:charRg st="4294967295" end="4294967295"/>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nodeType="clickEffect">
                                  <p:stCondLst>
                                    <p:cond delay="0"/>
                                  </p:stCondLst>
                                  <p:childTnLst>
                                    <p:set>
                                      <p:cBhvr>
                                        <p:cTn id="23" dur="1" fill="hold">
                                          <p:stCondLst>
                                            <p:cond delay="0"/>
                                          </p:stCondLst>
                                        </p:cTn>
                                        <p:tgtEl>
                                          <p:spTgt spid="437252"/>
                                        </p:tgtEl>
                                        <p:attrNameLst>
                                          <p:attrName>style.visibility</p:attrName>
                                        </p:attrNameLst>
                                      </p:cBhvr>
                                      <p:to>
                                        <p:strVal val="visible"/>
                                      </p:to>
                                    </p:set>
                                    <p:animEffect transition="in" filter="strips(downRight)">
                                      <p:cBhvr>
                                        <p:cTn id="24" dur="500"/>
                                        <p:tgtEl>
                                          <p:spTgt spid="43725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37256"/>
                                        </p:tgtEl>
                                        <p:attrNameLst>
                                          <p:attrName>style.visibility</p:attrName>
                                        </p:attrNameLst>
                                      </p:cBhvr>
                                      <p:to>
                                        <p:strVal val="visible"/>
                                      </p:to>
                                    </p:set>
                                    <p:animEffect transition="in" filter="wipe(left)">
                                      <p:cBhvr>
                                        <p:cTn id="29" dur="500"/>
                                        <p:tgtEl>
                                          <p:spTgt spid="43725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437255"/>
                                        </p:tgtEl>
                                        <p:attrNameLst>
                                          <p:attrName>style.visibility</p:attrName>
                                        </p:attrNameLst>
                                      </p:cBhvr>
                                      <p:to>
                                        <p:strVal val="visible"/>
                                      </p:to>
                                    </p:set>
                                    <p:anim calcmode="lin" valueType="num">
                                      <p:cBhvr additive="base">
                                        <p:cTn id="34" dur="500" fill="hold"/>
                                        <p:tgtEl>
                                          <p:spTgt spid="437255"/>
                                        </p:tgtEl>
                                        <p:attrNameLst>
                                          <p:attrName>ppt_x</p:attrName>
                                        </p:attrNameLst>
                                      </p:cBhvr>
                                      <p:tavLst>
                                        <p:tav tm="0">
                                          <p:val>
                                            <p:strVal val="1+#ppt_w/2"/>
                                          </p:val>
                                        </p:tav>
                                        <p:tav tm="100000">
                                          <p:val>
                                            <p:strVal val="#ppt_x"/>
                                          </p:val>
                                        </p:tav>
                                      </p:tavLst>
                                    </p:anim>
                                    <p:anim calcmode="lin" valueType="num">
                                      <p:cBhvr additive="base">
                                        <p:cTn id="35" dur="500" fill="hold"/>
                                        <p:tgtEl>
                                          <p:spTgt spid="437255"/>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nodeType="clickEffect">
                                  <p:stCondLst>
                                    <p:cond delay="0"/>
                                  </p:stCondLst>
                                  <p:childTnLst>
                                    <p:set>
                                      <p:cBhvr>
                                        <p:cTn id="39" dur="1" fill="hold">
                                          <p:stCondLst>
                                            <p:cond delay="0"/>
                                          </p:stCondLst>
                                        </p:cTn>
                                        <p:tgtEl>
                                          <p:spTgt spid="437253"/>
                                        </p:tgtEl>
                                        <p:attrNameLst>
                                          <p:attrName>style.visibility</p:attrName>
                                        </p:attrNameLst>
                                      </p:cBhvr>
                                      <p:to>
                                        <p:strVal val="visible"/>
                                      </p:to>
                                    </p:set>
                                    <p:animEffect transition="in" filter="strips(downRight)">
                                      <p:cBhvr>
                                        <p:cTn id="40" dur="500"/>
                                        <p:tgtEl>
                                          <p:spTgt spid="43725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37260"/>
                                        </p:tgtEl>
                                        <p:attrNameLst>
                                          <p:attrName>style.visibility</p:attrName>
                                        </p:attrNameLst>
                                      </p:cBhvr>
                                      <p:to>
                                        <p:strVal val="visible"/>
                                      </p:to>
                                    </p:set>
                                    <p:animEffect transition="in" filter="wipe(left)">
                                      <p:cBhvr>
                                        <p:cTn id="45" dur="500"/>
                                        <p:tgtEl>
                                          <p:spTgt spid="437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0" grpId="0" autoUpdateAnimBg="0"/>
      <p:bldP spid="437254" grpId="0" autoUpdateAnimBg="0"/>
      <p:bldP spid="437255"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p:cNvSpPr/>
          <p:nvPr/>
        </p:nvSpPr>
        <p:spPr>
          <a:xfrm>
            <a:off x="827088" y="260350"/>
            <a:ext cx="2377666" cy="2099673"/>
          </a:xfrm>
          <a:prstGeom prst="rect">
            <a:avLst/>
          </a:prstGeom>
          <a:solidFill>
            <a:srgbClr val="7030A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8274" name="Text Box 2"/>
          <p:cNvSpPr txBox="1">
            <a:spLocks noChangeArrowheads="1"/>
          </p:cNvSpPr>
          <p:nvPr/>
        </p:nvSpPr>
        <p:spPr bwMode="auto">
          <a:xfrm>
            <a:off x="323850" y="260350"/>
            <a:ext cx="542925" cy="519113"/>
          </a:xfrm>
          <a:prstGeom prst="rect">
            <a:avLst/>
          </a:prstGeom>
          <a:solidFill>
            <a:srgbClr val="9900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zh-CN" altLang="en-US" sz="2800" b="1" dirty="0">
                <a:solidFill>
                  <a:schemeClr val="bg1"/>
                </a:solidFill>
                <a:latin typeface="华文楷体" panose="02010600040101010101" pitchFamily="2" charset="-122"/>
                <a:ea typeface="华文楷体" panose="02010600040101010101" pitchFamily="2" charset="-122"/>
              </a:rPr>
              <a:t>例</a:t>
            </a:r>
            <a:endParaRPr kumimoji="1" lang="zh-CN" altLang="en-US" sz="2800" b="1" dirty="0">
              <a:solidFill>
                <a:schemeClr val="bg1"/>
              </a:solidFill>
              <a:latin typeface="华文楷体" panose="02010600040101010101" pitchFamily="2" charset="-122"/>
              <a:ea typeface="华文楷体" panose="02010600040101010101" pitchFamily="2" charset="-122"/>
            </a:endParaRPr>
          </a:p>
        </p:txBody>
      </p:sp>
      <p:graphicFrame>
        <p:nvGraphicFramePr>
          <p:cNvPr id="438275" name="Object 3"/>
          <p:cNvGraphicFramePr>
            <a:graphicFrameLocks noChangeAspect="1"/>
          </p:cNvGraphicFramePr>
          <p:nvPr/>
        </p:nvGraphicFramePr>
        <p:xfrm>
          <a:off x="3375025" y="333375"/>
          <a:ext cx="3943350" cy="657225"/>
        </p:xfrm>
        <a:graphic>
          <a:graphicData uri="http://schemas.openxmlformats.org/presentationml/2006/ole">
            <mc:AlternateContent xmlns:mc="http://schemas.openxmlformats.org/markup-compatibility/2006">
              <mc:Choice xmlns:v="urn:schemas-microsoft-com:vml" Requires="v">
                <p:oleObj spid="_x0000_s16385" name="Equation" r:id="rId1" imgW="2019300" imgH="342900" progId="Equation.3">
                  <p:embed/>
                </p:oleObj>
              </mc:Choice>
              <mc:Fallback>
                <p:oleObj name="Equation" r:id="rId1" imgW="2019300" imgH="342900" progId="Equation.3">
                  <p:embed/>
                  <p:pic>
                    <p:nvPicPr>
                      <p:cNvPr id="0" name="图片 16384"/>
                      <p:cNvPicPr>
                        <a:picLocks noChangeAspect="1"/>
                      </p:cNvPicPr>
                      <p:nvPr/>
                    </p:nvPicPr>
                    <p:blipFill>
                      <a:blip r:embed="rId2"/>
                      <a:stretch>
                        <a:fillRect/>
                      </a:stretch>
                    </p:blipFill>
                    <p:spPr>
                      <a:xfrm>
                        <a:off x="3375025" y="333375"/>
                        <a:ext cx="3943350" cy="657225"/>
                      </a:xfrm>
                      <a:prstGeom prst="rect">
                        <a:avLst/>
                      </a:prstGeom>
                      <a:solidFill>
                        <a:srgbClr val="7030A0"/>
                      </a:solidFill>
                      <a:ln w="9525">
                        <a:noFill/>
                      </a:ln>
                    </p:spPr>
                  </p:pic>
                </p:oleObj>
              </mc:Fallback>
            </mc:AlternateContent>
          </a:graphicData>
        </a:graphic>
      </p:graphicFrame>
      <p:graphicFrame>
        <p:nvGraphicFramePr>
          <p:cNvPr id="438276" name="Object 4"/>
          <p:cNvGraphicFramePr>
            <a:graphicFrameLocks noChangeAspect="1"/>
          </p:cNvGraphicFramePr>
          <p:nvPr/>
        </p:nvGraphicFramePr>
        <p:xfrm>
          <a:off x="3492500" y="981075"/>
          <a:ext cx="4271963" cy="1052513"/>
        </p:xfrm>
        <a:graphic>
          <a:graphicData uri="http://schemas.openxmlformats.org/presentationml/2006/ole">
            <mc:AlternateContent xmlns:mc="http://schemas.openxmlformats.org/markup-compatibility/2006">
              <mc:Choice xmlns:v="urn:schemas-microsoft-com:vml" Requires="v">
                <p:oleObj spid="_x0000_s16438" name="Equation" r:id="rId3" imgW="2184400" imgH="546100" progId="Equation.3">
                  <p:embed/>
                </p:oleObj>
              </mc:Choice>
              <mc:Fallback>
                <p:oleObj name="Equation" r:id="rId3" imgW="2184400" imgH="546100" progId="Equation.3">
                  <p:embed/>
                  <p:pic>
                    <p:nvPicPr>
                      <p:cNvPr id="0" name="图片 16437"/>
                      <p:cNvPicPr>
                        <a:picLocks noChangeAspect="1"/>
                      </p:cNvPicPr>
                      <p:nvPr/>
                    </p:nvPicPr>
                    <p:blipFill>
                      <a:blip r:embed="rId4"/>
                      <a:stretch>
                        <a:fillRect/>
                      </a:stretch>
                    </p:blipFill>
                    <p:spPr>
                      <a:xfrm>
                        <a:off x="3492500" y="981075"/>
                        <a:ext cx="4271963" cy="1052513"/>
                      </a:xfrm>
                      <a:prstGeom prst="rect">
                        <a:avLst/>
                      </a:prstGeom>
                      <a:solidFill>
                        <a:srgbClr val="7030A0"/>
                      </a:solidFill>
                      <a:ln w="9525">
                        <a:noFill/>
                      </a:ln>
                    </p:spPr>
                  </p:pic>
                </p:oleObj>
              </mc:Fallback>
            </mc:AlternateContent>
          </a:graphicData>
        </a:graphic>
      </p:graphicFrame>
      <p:grpSp>
        <p:nvGrpSpPr>
          <p:cNvPr id="438277" name="Group 5"/>
          <p:cNvGrpSpPr/>
          <p:nvPr/>
        </p:nvGrpSpPr>
        <p:grpSpPr bwMode="auto">
          <a:xfrm>
            <a:off x="900113" y="425450"/>
            <a:ext cx="2195512" cy="1851025"/>
            <a:chOff x="567" y="268"/>
            <a:chExt cx="1383" cy="1166"/>
          </a:xfrm>
        </p:grpSpPr>
        <p:grpSp>
          <p:nvGrpSpPr>
            <p:cNvPr id="438278" name="Group 6"/>
            <p:cNvGrpSpPr/>
            <p:nvPr/>
          </p:nvGrpSpPr>
          <p:grpSpPr bwMode="auto">
            <a:xfrm>
              <a:off x="567" y="268"/>
              <a:ext cx="1383" cy="1166"/>
              <a:chOff x="567" y="268"/>
              <a:chExt cx="1383" cy="1166"/>
            </a:xfrm>
          </p:grpSpPr>
          <p:sp>
            <p:nvSpPr>
              <p:cNvPr id="438279" name="Freeform 7"/>
              <p:cNvSpPr/>
              <p:nvPr/>
            </p:nvSpPr>
            <p:spPr bwMode="auto">
              <a:xfrm>
                <a:off x="1629" y="705"/>
                <a:ext cx="1" cy="123"/>
              </a:xfrm>
              <a:custGeom>
                <a:avLst/>
                <a:gdLst>
                  <a:gd name="T0" fmla="*/ 0 w 1"/>
                  <a:gd name="T1" fmla="*/ 123 h 123"/>
                  <a:gd name="T2" fmla="*/ 0 w 1"/>
                  <a:gd name="T3" fmla="*/ 0 h 123"/>
                </a:gdLst>
                <a:ahLst/>
                <a:cxnLst>
                  <a:cxn ang="0">
                    <a:pos x="T0" y="T1"/>
                  </a:cxn>
                  <a:cxn ang="0">
                    <a:pos x="T2" y="T3"/>
                  </a:cxn>
                </a:cxnLst>
                <a:rect l="0" t="0" r="r" b="b"/>
                <a:pathLst>
                  <a:path w="1" h="123">
                    <a:moveTo>
                      <a:pt x="0" y="123"/>
                    </a:moveTo>
                    <a:lnTo>
                      <a:pt x="0" y="0"/>
                    </a:lnTo>
                  </a:path>
                </a:pathLst>
              </a:custGeom>
              <a:noFill/>
              <a:ln w="28575" cmpd="sng">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8280" name="Freeform 8"/>
              <p:cNvSpPr/>
              <p:nvPr/>
            </p:nvSpPr>
            <p:spPr bwMode="auto">
              <a:xfrm>
                <a:off x="1632" y="1212"/>
                <a:ext cx="1" cy="123"/>
              </a:xfrm>
              <a:custGeom>
                <a:avLst/>
                <a:gdLst>
                  <a:gd name="T0" fmla="*/ 0 w 1"/>
                  <a:gd name="T1" fmla="*/ 0 h 123"/>
                  <a:gd name="T2" fmla="*/ 0 w 1"/>
                  <a:gd name="T3" fmla="*/ 123 h 123"/>
                </a:gdLst>
                <a:ahLst/>
                <a:cxnLst>
                  <a:cxn ang="0">
                    <a:pos x="T0" y="T1"/>
                  </a:cxn>
                  <a:cxn ang="0">
                    <a:pos x="T2" y="T3"/>
                  </a:cxn>
                </a:cxnLst>
                <a:rect l="0" t="0" r="r" b="b"/>
                <a:pathLst>
                  <a:path w="1" h="123">
                    <a:moveTo>
                      <a:pt x="0" y="0"/>
                    </a:moveTo>
                    <a:lnTo>
                      <a:pt x="0" y="123"/>
                    </a:lnTo>
                  </a:path>
                </a:pathLst>
              </a:custGeom>
              <a:noFill/>
              <a:ln w="28575" cmpd="sng">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8281" name="Line 9"/>
              <p:cNvSpPr>
                <a:spLocks noChangeShapeType="1"/>
              </p:cNvSpPr>
              <p:nvPr/>
            </p:nvSpPr>
            <p:spPr bwMode="auto">
              <a:xfrm>
                <a:off x="720" y="708"/>
                <a:ext cx="912"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8282" name="Rectangle 10"/>
              <p:cNvSpPr>
                <a:spLocks noChangeArrowheads="1"/>
              </p:cNvSpPr>
              <p:nvPr/>
            </p:nvSpPr>
            <p:spPr bwMode="auto">
              <a:xfrm rot="-5400000">
                <a:off x="1193" y="547"/>
                <a:ext cx="120" cy="29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8283" name="Text Box 11"/>
              <p:cNvSpPr txBox="1">
                <a:spLocks noChangeArrowheads="1"/>
              </p:cNvSpPr>
              <p:nvPr/>
            </p:nvSpPr>
            <p:spPr bwMode="auto">
              <a:xfrm>
                <a:off x="1121" y="364"/>
                <a:ext cx="26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800" b="1" i="1">
                    <a:solidFill>
                      <a:schemeClr val="bg1"/>
                    </a:solidFill>
                    <a:latin typeface="Times New Roman" panose="02020603050405020304" pitchFamily="18" charset="0"/>
                  </a:rPr>
                  <a:t>R</a:t>
                </a:r>
                <a:endParaRPr kumimoji="1" lang="en-US" altLang="zh-CN" sz="2800" b="1" i="1">
                  <a:solidFill>
                    <a:schemeClr val="bg1"/>
                  </a:solidFill>
                  <a:latin typeface="Times New Roman" panose="02020603050405020304" pitchFamily="18" charset="0"/>
                </a:endParaRPr>
              </a:p>
            </p:txBody>
          </p:sp>
          <p:sp>
            <p:nvSpPr>
              <p:cNvPr id="438284" name="Line 12"/>
              <p:cNvSpPr>
                <a:spLocks noChangeShapeType="1"/>
              </p:cNvSpPr>
              <p:nvPr/>
            </p:nvSpPr>
            <p:spPr bwMode="auto">
              <a:xfrm>
                <a:off x="720" y="588"/>
                <a:ext cx="288" cy="0"/>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8285" name="Text Box 13"/>
              <p:cNvSpPr txBox="1">
                <a:spLocks noChangeArrowheads="1"/>
              </p:cNvSpPr>
              <p:nvPr/>
            </p:nvSpPr>
            <p:spPr bwMode="auto">
              <a:xfrm>
                <a:off x="672" y="268"/>
                <a:ext cx="39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800" b="1" i="1">
                    <a:solidFill>
                      <a:schemeClr val="bg1"/>
                    </a:solidFill>
                    <a:latin typeface="Times New Roman" panose="02020603050405020304" pitchFamily="18" charset="0"/>
                  </a:rPr>
                  <a:t>i</a:t>
                </a:r>
                <a:r>
                  <a:rPr kumimoji="1" lang="en-US" altLang="zh-CN" sz="2800" b="1">
                    <a:solidFill>
                      <a:schemeClr val="bg1"/>
                    </a:solidFill>
                    <a:latin typeface="Times New Roman" panose="02020603050405020304" pitchFamily="18" charset="0"/>
                  </a:rPr>
                  <a:t>(</a:t>
                </a:r>
                <a:r>
                  <a:rPr kumimoji="1" lang="en-US" altLang="zh-CN" sz="2800" b="1" i="1">
                    <a:solidFill>
                      <a:schemeClr val="bg1"/>
                    </a:solidFill>
                    <a:latin typeface="Times New Roman" panose="02020603050405020304" pitchFamily="18" charset="0"/>
                  </a:rPr>
                  <a:t>t</a:t>
                </a:r>
                <a:r>
                  <a:rPr kumimoji="1" lang="en-US" altLang="zh-CN" sz="2800" b="1">
                    <a:solidFill>
                      <a:schemeClr val="bg1"/>
                    </a:solidFill>
                    <a:latin typeface="Times New Roman" panose="02020603050405020304" pitchFamily="18" charset="0"/>
                  </a:rPr>
                  <a:t>)</a:t>
                </a:r>
                <a:endParaRPr kumimoji="1" lang="en-US" altLang="zh-CN" sz="2800" b="1">
                  <a:solidFill>
                    <a:schemeClr val="bg1"/>
                  </a:solidFill>
                  <a:latin typeface="Times New Roman" panose="02020603050405020304" pitchFamily="18" charset="0"/>
                </a:endParaRPr>
              </a:p>
            </p:txBody>
          </p:sp>
          <p:sp>
            <p:nvSpPr>
              <p:cNvPr id="438286" name="Text Box 14"/>
              <p:cNvSpPr txBox="1">
                <a:spLocks noChangeArrowheads="1"/>
              </p:cNvSpPr>
              <p:nvPr/>
            </p:nvSpPr>
            <p:spPr bwMode="auto">
              <a:xfrm>
                <a:off x="567" y="844"/>
                <a:ext cx="45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800" b="1" i="1">
                    <a:solidFill>
                      <a:schemeClr val="bg1"/>
                    </a:solidFill>
                    <a:latin typeface="Times New Roman" panose="02020603050405020304" pitchFamily="18" charset="0"/>
                  </a:rPr>
                  <a:t>u</a:t>
                </a:r>
                <a:r>
                  <a:rPr kumimoji="1" lang="en-US" altLang="zh-CN" sz="2800" b="1">
                    <a:solidFill>
                      <a:schemeClr val="bg1"/>
                    </a:solidFill>
                    <a:latin typeface="Times New Roman" panose="02020603050405020304" pitchFamily="18" charset="0"/>
                  </a:rPr>
                  <a:t>(</a:t>
                </a:r>
                <a:r>
                  <a:rPr kumimoji="1" lang="en-US" altLang="zh-CN" sz="2800" b="1" i="1">
                    <a:solidFill>
                      <a:schemeClr val="bg1"/>
                    </a:solidFill>
                    <a:latin typeface="Times New Roman" panose="02020603050405020304" pitchFamily="18" charset="0"/>
                  </a:rPr>
                  <a:t>t</a:t>
                </a:r>
                <a:r>
                  <a:rPr kumimoji="1" lang="en-US" altLang="zh-CN" sz="2800" b="1">
                    <a:solidFill>
                      <a:schemeClr val="bg1"/>
                    </a:solidFill>
                    <a:latin typeface="Times New Roman" panose="02020603050405020304" pitchFamily="18" charset="0"/>
                  </a:rPr>
                  <a:t>)</a:t>
                </a:r>
                <a:endParaRPr kumimoji="1" lang="en-US" altLang="zh-CN" sz="2800" b="1">
                  <a:solidFill>
                    <a:schemeClr val="bg1"/>
                  </a:solidFill>
                  <a:latin typeface="Times New Roman" panose="02020603050405020304" pitchFamily="18" charset="0"/>
                </a:endParaRPr>
              </a:p>
            </p:txBody>
          </p:sp>
          <p:sp>
            <p:nvSpPr>
              <p:cNvPr id="438287" name="Text Box 15"/>
              <p:cNvSpPr txBox="1">
                <a:spLocks noChangeArrowheads="1"/>
              </p:cNvSpPr>
              <p:nvPr/>
            </p:nvSpPr>
            <p:spPr bwMode="auto">
              <a:xfrm>
                <a:off x="1697" y="844"/>
                <a:ext cx="25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800" b="1" i="1">
                    <a:solidFill>
                      <a:schemeClr val="bg1"/>
                    </a:solidFill>
                    <a:latin typeface="Times New Roman" panose="02020603050405020304" pitchFamily="18" charset="0"/>
                  </a:rPr>
                  <a:t>L</a:t>
                </a:r>
                <a:endParaRPr kumimoji="1" lang="en-US" altLang="zh-CN" sz="2800" b="1" i="1">
                  <a:solidFill>
                    <a:schemeClr val="bg1"/>
                  </a:solidFill>
                  <a:latin typeface="Times New Roman" panose="02020603050405020304" pitchFamily="18" charset="0"/>
                </a:endParaRPr>
              </a:p>
            </p:txBody>
          </p:sp>
          <p:grpSp>
            <p:nvGrpSpPr>
              <p:cNvPr id="438288" name="Group 16"/>
              <p:cNvGrpSpPr/>
              <p:nvPr/>
            </p:nvGrpSpPr>
            <p:grpSpPr bwMode="auto">
              <a:xfrm rot="5400000">
                <a:off x="1464" y="996"/>
                <a:ext cx="384" cy="48"/>
                <a:chOff x="666" y="1872"/>
                <a:chExt cx="489" cy="60"/>
              </a:xfrm>
            </p:grpSpPr>
            <p:sp>
              <p:nvSpPr>
                <p:cNvPr id="438289" name="Freeform 17"/>
                <p:cNvSpPr/>
                <p:nvPr/>
              </p:nvSpPr>
              <p:spPr bwMode="auto">
                <a:xfrm>
                  <a:off x="666" y="1872"/>
                  <a:ext cx="125" cy="60"/>
                </a:xfrm>
                <a:custGeom>
                  <a:avLst/>
                  <a:gdLst>
                    <a:gd name="T0" fmla="*/ 0 w 125"/>
                    <a:gd name="T1" fmla="*/ 60 h 60"/>
                    <a:gd name="T2" fmla="*/ 23 w 125"/>
                    <a:gd name="T3" fmla="*/ 15 h 60"/>
                    <a:gd name="T4" fmla="*/ 65 w 125"/>
                    <a:gd name="T5" fmla="*/ 0 h 60"/>
                    <a:gd name="T6" fmla="*/ 102 w 125"/>
                    <a:gd name="T7" fmla="*/ 15 h 60"/>
                    <a:gd name="T8" fmla="*/ 125 w 125"/>
                    <a:gd name="T9" fmla="*/ 51 h 60"/>
                  </a:gdLst>
                  <a:ahLst/>
                  <a:cxnLst>
                    <a:cxn ang="0">
                      <a:pos x="T0" y="T1"/>
                    </a:cxn>
                    <a:cxn ang="0">
                      <a:pos x="T2" y="T3"/>
                    </a:cxn>
                    <a:cxn ang="0">
                      <a:pos x="T4" y="T5"/>
                    </a:cxn>
                    <a:cxn ang="0">
                      <a:pos x="T6" y="T7"/>
                    </a:cxn>
                    <a:cxn ang="0">
                      <a:pos x="T8" y="T9"/>
                    </a:cxn>
                  </a:cxnLst>
                  <a:rect l="0" t="0" r="r" b="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38290" name="Freeform 18"/>
                <p:cNvSpPr/>
                <p:nvPr/>
              </p:nvSpPr>
              <p:spPr bwMode="auto">
                <a:xfrm>
                  <a:off x="791" y="1872"/>
                  <a:ext cx="121" cy="54"/>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38291" name="Freeform 19"/>
                <p:cNvSpPr/>
                <p:nvPr/>
              </p:nvSpPr>
              <p:spPr bwMode="auto">
                <a:xfrm>
                  <a:off x="912" y="1872"/>
                  <a:ext cx="119" cy="51"/>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38292" name="Freeform 20"/>
                <p:cNvSpPr/>
                <p:nvPr/>
              </p:nvSpPr>
              <p:spPr bwMode="auto">
                <a:xfrm>
                  <a:off x="1032" y="1872"/>
                  <a:ext cx="123" cy="57"/>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438293" name="Oval 21"/>
              <p:cNvSpPr>
                <a:spLocks noChangeArrowheads="1"/>
              </p:cNvSpPr>
              <p:nvPr/>
            </p:nvSpPr>
            <p:spPr bwMode="auto">
              <a:xfrm>
                <a:off x="672" y="1308"/>
                <a:ext cx="48" cy="48"/>
              </a:xfrm>
              <a:prstGeom prst="ellipse">
                <a:avLst/>
              </a:prstGeom>
              <a:noFill/>
              <a:ln w="3810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38294" name="Oval 22"/>
              <p:cNvSpPr>
                <a:spLocks noChangeArrowheads="1"/>
              </p:cNvSpPr>
              <p:nvPr/>
            </p:nvSpPr>
            <p:spPr bwMode="auto">
              <a:xfrm>
                <a:off x="672" y="684"/>
                <a:ext cx="48" cy="48"/>
              </a:xfrm>
              <a:prstGeom prst="ellipse">
                <a:avLst/>
              </a:prstGeom>
              <a:noFill/>
              <a:ln w="28575">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38295" name="Text Box 23"/>
              <p:cNvSpPr txBox="1">
                <a:spLocks noChangeArrowheads="1"/>
              </p:cNvSpPr>
              <p:nvPr/>
            </p:nvSpPr>
            <p:spPr bwMode="auto">
              <a:xfrm>
                <a:off x="576" y="652"/>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a:solidFill>
                      <a:schemeClr val="bg1"/>
                    </a:solidFill>
                    <a:latin typeface="Times New Roman" panose="02020603050405020304" pitchFamily="18" charset="0"/>
                  </a:rPr>
                  <a:t>+</a:t>
                </a:r>
                <a:endParaRPr kumimoji="1" lang="en-US" altLang="zh-CN" sz="2800" b="1">
                  <a:solidFill>
                    <a:schemeClr val="bg1"/>
                  </a:solidFill>
                  <a:latin typeface="Times New Roman" panose="02020603050405020304" pitchFamily="18" charset="0"/>
                </a:endParaRPr>
              </a:p>
            </p:txBody>
          </p:sp>
          <p:sp>
            <p:nvSpPr>
              <p:cNvPr id="438296" name="Text Box 24"/>
              <p:cNvSpPr txBox="1">
                <a:spLocks noChangeArrowheads="1"/>
              </p:cNvSpPr>
              <p:nvPr/>
            </p:nvSpPr>
            <p:spPr bwMode="auto">
              <a:xfrm>
                <a:off x="604" y="1035"/>
                <a:ext cx="2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a:solidFill>
                      <a:schemeClr val="bg1"/>
                    </a:solidFill>
                    <a:latin typeface="宋体" panose="02010600030101010101" pitchFamily="2" charset="-122"/>
                  </a:rPr>
                  <a:t>-</a:t>
                </a:r>
                <a:endParaRPr kumimoji="1" lang="en-US" altLang="zh-CN" sz="2800" b="1">
                  <a:solidFill>
                    <a:schemeClr val="bg1"/>
                  </a:solidFill>
                  <a:latin typeface="Times New Roman" panose="02020603050405020304" pitchFamily="18" charset="0"/>
                </a:endParaRPr>
              </a:p>
            </p:txBody>
          </p:sp>
          <p:grpSp>
            <p:nvGrpSpPr>
              <p:cNvPr id="438297" name="Group 25"/>
              <p:cNvGrpSpPr/>
              <p:nvPr/>
            </p:nvGrpSpPr>
            <p:grpSpPr bwMode="auto">
              <a:xfrm>
                <a:off x="1111" y="1207"/>
                <a:ext cx="90" cy="227"/>
                <a:chOff x="2472" y="3022"/>
                <a:chExt cx="90" cy="227"/>
              </a:xfrm>
            </p:grpSpPr>
            <p:sp>
              <p:nvSpPr>
                <p:cNvPr id="438298" name="Line 26"/>
                <p:cNvSpPr>
                  <a:spLocks noChangeShapeType="1"/>
                </p:cNvSpPr>
                <p:nvPr/>
              </p:nvSpPr>
              <p:spPr bwMode="auto">
                <a:xfrm>
                  <a:off x="2472" y="3022"/>
                  <a:ext cx="0" cy="227"/>
                </a:xfrm>
                <a:prstGeom prst="line">
                  <a:avLst/>
                </a:prstGeom>
                <a:noFill/>
                <a:ln w="5715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8299" name="Line 27"/>
                <p:cNvSpPr>
                  <a:spLocks noChangeShapeType="1"/>
                </p:cNvSpPr>
                <p:nvPr/>
              </p:nvSpPr>
              <p:spPr bwMode="auto">
                <a:xfrm>
                  <a:off x="2562" y="3022"/>
                  <a:ext cx="0" cy="227"/>
                </a:xfrm>
                <a:prstGeom prst="line">
                  <a:avLst/>
                </a:prstGeom>
                <a:noFill/>
                <a:ln w="5715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8300" name="Line 28"/>
              <p:cNvSpPr>
                <a:spLocks noChangeShapeType="1"/>
              </p:cNvSpPr>
              <p:nvPr/>
            </p:nvSpPr>
            <p:spPr bwMode="auto">
              <a:xfrm>
                <a:off x="703" y="1344"/>
                <a:ext cx="408"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8301" name="Line 29"/>
              <p:cNvSpPr>
                <a:spLocks noChangeShapeType="1"/>
              </p:cNvSpPr>
              <p:nvPr/>
            </p:nvSpPr>
            <p:spPr bwMode="auto">
              <a:xfrm>
                <a:off x="1202" y="1344"/>
                <a:ext cx="453"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8302" name="Text Box 30"/>
            <p:cNvSpPr txBox="1">
              <a:spLocks noChangeArrowheads="1"/>
            </p:cNvSpPr>
            <p:nvPr/>
          </p:nvSpPr>
          <p:spPr bwMode="auto">
            <a:xfrm>
              <a:off x="1202" y="1026"/>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b="1" i="1">
                  <a:solidFill>
                    <a:schemeClr val="bg1"/>
                  </a:solidFill>
                  <a:latin typeface="Times New Roman" panose="02020603050405020304" pitchFamily="18" charset="0"/>
                  <a:ea typeface="仿宋_GB2312" pitchFamily="49" charset="-122"/>
                </a:rPr>
                <a:t>C</a:t>
              </a:r>
              <a:endParaRPr lang="en-US" altLang="zh-CN" sz="2400" b="1" i="1">
                <a:solidFill>
                  <a:schemeClr val="bg1"/>
                </a:solidFill>
                <a:latin typeface="Times New Roman" panose="02020603050405020304" pitchFamily="18" charset="0"/>
                <a:ea typeface="仿宋_GB2312" pitchFamily="49" charset="-122"/>
              </a:endParaRPr>
            </a:p>
          </p:txBody>
        </p:sp>
      </p:grpSp>
      <p:sp>
        <p:nvSpPr>
          <p:cNvPr id="438303" name="Text Box 31"/>
          <p:cNvSpPr txBox="1">
            <a:spLocks noChangeArrowheads="1"/>
          </p:cNvSpPr>
          <p:nvPr/>
        </p:nvSpPr>
        <p:spPr bwMode="auto">
          <a:xfrm>
            <a:off x="539750" y="2492375"/>
            <a:ext cx="252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b="1" dirty="0">
                <a:latin typeface="华文楷体" panose="02010600040101010101" pitchFamily="2" charset="-122"/>
                <a:ea typeface="华文楷体" panose="02010600040101010101" pitchFamily="2" charset="-122"/>
              </a:rPr>
              <a:t>用相量运算：</a:t>
            </a:r>
            <a:endParaRPr lang="zh-CN" altLang="en-US" sz="2400" b="1" dirty="0">
              <a:latin typeface="华文楷体" panose="02010600040101010101" pitchFamily="2" charset="-122"/>
              <a:ea typeface="华文楷体" panose="02010600040101010101" pitchFamily="2" charset="-122"/>
            </a:endParaRPr>
          </a:p>
        </p:txBody>
      </p:sp>
      <p:graphicFrame>
        <p:nvGraphicFramePr>
          <p:cNvPr id="438304" name="Object 32"/>
          <p:cNvGraphicFramePr>
            <a:graphicFrameLocks noChangeAspect="1"/>
          </p:cNvGraphicFramePr>
          <p:nvPr/>
        </p:nvGraphicFramePr>
        <p:xfrm>
          <a:off x="3059113" y="2205038"/>
          <a:ext cx="4008437" cy="1150937"/>
        </p:xfrm>
        <a:graphic>
          <a:graphicData uri="http://schemas.openxmlformats.org/presentationml/2006/ole">
            <mc:AlternateContent xmlns:mc="http://schemas.openxmlformats.org/markup-compatibility/2006">
              <mc:Choice xmlns:v="urn:schemas-microsoft-com:vml" Requires="v">
                <p:oleObj spid="_x0000_s16439" name="Equation" r:id="rId5" imgW="2044700" imgH="596900" progId="Equation.3">
                  <p:embed/>
                </p:oleObj>
              </mc:Choice>
              <mc:Fallback>
                <p:oleObj name="Equation" r:id="rId5" imgW="2044700" imgH="596900" progId="Equation.3">
                  <p:embed/>
                  <p:pic>
                    <p:nvPicPr>
                      <p:cNvPr id="0" name="图片 16438"/>
                      <p:cNvPicPr>
                        <a:picLocks noChangeAspect="1"/>
                      </p:cNvPicPr>
                      <p:nvPr/>
                    </p:nvPicPr>
                    <p:blipFill>
                      <a:blip r:embed="rId6"/>
                      <a:stretch>
                        <a:fillRect/>
                      </a:stretch>
                    </p:blipFill>
                    <p:spPr>
                      <a:xfrm>
                        <a:off x="3059113" y="2205038"/>
                        <a:ext cx="4008437" cy="1150937"/>
                      </a:xfrm>
                      <a:prstGeom prst="rect">
                        <a:avLst/>
                      </a:prstGeom>
                      <a:solidFill>
                        <a:srgbClr val="7030A0"/>
                      </a:solidFill>
                      <a:ln w="9525">
                        <a:noFill/>
                      </a:ln>
                    </p:spPr>
                  </p:pic>
                </p:oleObj>
              </mc:Fallback>
            </mc:AlternateContent>
          </a:graphicData>
        </a:graphic>
      </p:graphicFrame>
      <p:sp>
        <p:nvSpPr>
          <p:cNvPr id="438305" name="Text Box 33"/>
          <p:cNvSpPr txBox="1">
            <a:spLocks noChangeArrowheads="1"/>
          </p:cNvSpPr>
          <p:nvPr/>
        </p:nvSpPr>
        <p:spPr bwMode="auto">
          <a:xfrm>
            <a:off x="539750" y="3284538"/>
            <a:ext cx="2376488"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b="1" dirty="0">
                <a:solidFill>
                  <a:schemeClr val="bg1"/>
                </a:solidFill>
                <a:latin typeface="华文楷体" panose="02010600040101010101" pitchFamily="2" charset="-122"/>
                <a:ea typeface="华文楷体" panose="02010600040101010101" pitchFamily="2" charset="-122"/>
              </a:rPr>
              <a:t>相量法的优点：</a:t>
            </a:r>
            <a:endParaRPr lang="zh-CN" altLang="en-US" sz="2400" b="1" dirty="0">
              <a:solidFill>
                <a:schemeClr val="bg1"/>
              </a:solidFill>
              <a:latin typeface="华文楷体" panose="02010600040101010101" pitchFamily="2" charset="-122"/>
              <a:ea typeface="华文楷体" panose="02010600040101010101" pitchFamily="2" charset="-122"/>
            </a:endParaRPr>
          </a:p>
        </p:txBody>
      </p:sp>
      <p:sp>
        <p:nvSpPr>
          <p:cNvPr id="438306" name="Text Box 34"/>
          <p:cNvSpPr txBox="1">
            <a:spLocks noChangeArrowheads="1"/>
          </p:cNvSpPr>
          <p:nvPr/>
        </p:nvSpPr>
        <p:spPr bwMode="auto">
          <a:xfrm>
            <a:off x="827088" y="4005263"/>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）把时域问题变为复数问题；</a:t>
            </a:r>
            <a:endParaRPr lang="zh-CN" altLang="en-US" sz="2400" b="1" dirty="0">
              <a:latin typeface="华文楷体" panose="02010600040101010101" pitchFamily="2" charset="-122"/>
              <a:ea typeface="华文楷体" panose="02010600040101010101" pitchFamily="2" charset="-122"/>
            </a:endParaRPr>
          </a:p>
        </p:txBody>
      </p:sp>
      <p:sp>
        <p:nvSpPr>
          <p:cNvPr id="438307" name="Text Box 35"/>
          <p:cNvSpPr txBox="1">
            <a:spLocks noChangeArrowheads="1"/>
          </p:cNvSpPr>
          <p:nvPr/>
        </p:nvSpPr>
        <p:spPr bwMode="auto">
          <a:xfrm>
            <a:off x="827088" y="4581525"/>
            <a:ext cx="7272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）把微积分方程的运算变为复数方程运算；</a:t>
            </a:r>
            <a:endParaRPr lang="zh-CN" altLang="en-US" sz="2400" b="1" dirty="0">
              <a:latin typeface="华文楷体" panose="02010600040101010101" pitchFamily="2" charset="-122"/>
              <a:ea typeface="华文楷体" panose="02010600040101010101" pitchFamily="2" charset="-122"/>
            </a:endParaRPr>
          </a:p>
        </p:txBody>
      </p:sp>
      <p:sp>
        <p:nvSpPr>
          <p:cNvPr id="438308" name="Text Box 36"/>
          <p:cNvSpPr txBox="1">
            <a:spLocks noChangeArrowheads="1"/>
          </p:cNvSpPr>
          <p:nvPr/>
        </p:nvSpPr>
        <p:spPr bwMode="auto">
          <a:xfrm>
            <a:off x="827088" y="5229225"/>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）可以把直流电路的分析方法直接用于交流电路；</a:t>
            </a:r>
            <a:endParaRPr lang="zh-CN" altLang="en-US" sz="2400" b="1" dirty="0">
              <a:latin typeface="华文楷体" panose="02010600040101010101" pitchFamily="2" charset="-122"/>
              <a:ea typeface="华文楷体" panose="02010600040101010101" pitchFamily="2" charset="-122"/>
            </a:endParaRPr>
          </a:p>
        </p:txBody>
      </p:sp>
      <p:pic>
        <p:nvPicPr>
          <p:cNvPr id="38"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38274">
                                            <p:txEl>
                                              <p:charRg st="4294967295" end="4294967295"/>
                                            </p:txEl>
                                          </p:spTgt>
                                        </p:tgtEl>
                                        <p:attrNameLst>
                                          <p:attrName>style.visibility</p:attrName>
                                        </p:attrNameLst>
                                      </p:cBhvr>
                                      <p:to>
                                        <p:strVal val="visible"/>
                                      </p:to>
                                    </p:set>
                                    <p:anim calcmode="lin" valueType="num">
                                      <p:cBhvr>
                                        <p:cTn id="7" dur="1000" fill="hold"/>
                                        <p:tgtEl>
                                          <p:spTgt spid="438274">
                                            <p:txEl>
                                              <p:charRg st="4294967295" end="4294967295"/>
                                            </p:txEl>
                                          </p:spTgt>
                                        </p:tgtEl>
                                        <p:attrNameLst>
                                          <p:attrName>ppt_w</p:attrName>
                                        </p:attrNameLst>
                                      </p:cBhvr>
                                      <p:tavLst>
                                        <p:tav tm="0">
                                          <p:val>
                                            <p:fltVal val="0"/>
                                          </p:val>
                                        </p:tav>
                                        <p:tav tm="100000">
                                          <p:val>
                                            <p:strVal val="#ppt_w"/>
                                          </p:val>
                                        </p:tav>
                                      </p:tavLst>
                                    </p:anim>
                                    <p:anim calcmode="lin" valueType="num">
                                      <p:cBhvr>
                                        <p:cTn id="8" dur="1000" fill="hold"/>
                                        <p:tgtEl>
                                          <p:spTgt spid="438274">
                                            <p:txEl>
                                              <p:charRg st="4294967295" end="4294967295"/>
                                            </p:txEl>
                                          </p:spTgt>
                                        </p:tgtEl>
                                        <p:attrNameLst>
                                          <p:attrName>ppt_h</p:attrName>
                                        </p:attrNameLst>
                                      </p:cBhvr>
                                      <p:tavLst>
                                        <p:tav tm="0">
                                          <p:val>
                                            <p:fltVal val="0"/>
                                          </p:val>
                                        </p:tav>
                                        <p:tav tm="100000">
                                          <p:val>
                                            <p:strVal val="#ppt_h"/>
                                          </p:val>
                                        </p:tav>
                                      </p:tavLst>
                                    </p:anim>
                                    <p:anim calcmode="lin" valueType="num">
                                      <p:cBhvr>
                                        <p:cTn id="9" dur="1000" fill="hold"/>
                                        <p:tgtEl>
                                          <p:spTgt spid="438274">
                                            <p:txEl>
                                              <p:charRg st="4294967295" end="4294967295"/>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38274">
                                            <p:txEl>
                                              <p:charRg st="4294967295" end="4294967295"/>
                                            </p:txEl>
                                          </p:spTgt>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0" presetClass="entr" presetSubtype="0" fill="hold" nodeType="afterEffect">
                                  <p:stCondLst>
                                    <p:cond delay="0"/>
                                  </p:stCondLst>
                                  <p:childTnLst>
                                    <p:set>
                                      <p:cBhvr>
                                        <p:cTn id="13" dur="1" fill="hold">
                                          <p:stCondLst>
                                            <p:cond delay="0"/>
                                          </p:stCondLst>
                                        </p:cTn>
                                        <p:tgtEl>
                                          <p:spTgt spid="438277"/>
                                        </p:tgtEl>
                                        <p:attrNameLst>
                                          <p:attrName>style.visibility</p:attrName>
                                        </p:attrNameLst>
                                      </p:cBhvr>
                                      <p:to>
                                        <p:strVal val="visible"/>
                                      </p:to>
                                    </p:set>
                                    <p:animEffect transition="in" filter="wedge">
                                      <p:cBhvr>
                                        <p:cTn id="14" dur="500"/>
                                        <p:tgtEl>
                                          <p:spTgt spid="438277"/>
                                        </p:tgtEl>
                                      </p:cBhvr>
                                    </p:animEffect>
                                  </p:childTnLst>
                                </p:cTn>
                              </p:par>
                            </p:childTnLst>
                          </p:cTn>
                        </p:par>
                        <p:par>
                          <p:cTn id="15" fill="hold">
                            <p:stCondLst>
                              <p:cond delay="1500"/>
                            </p:stCondLst>
                            <p:childTnLst>
                              <p:par>
                                <p:cTn id="16" presetID="4" presetClass="entr" presetSubtype="32" fill="hold" nodeType="afterEffect">
                                  <p:stCondLst>
                                    <p:cond delay="0"/>
                                  </p:stCondLst>
                                  <p:childTnLst>
                                    <p:set>
                                      <p:cBhvr>
                                        <p:cTn id="17" dur="1" fill="hold">
                                          <p:stCondLst>
                                            <p:cond delay="0"/>
                                          </p:stCondLst>
                                        </p:cTn>
                                        <p:tgtEl>
                                          <p:spTgt spid="438275"/>
                                        </p:tgtEl>
                                        <p:attrNameLst>
                                          <p:attrName>style.visibility</p:attrName>
                                        </p:attrNameLst>
                                      </p:cBhvr>
                                      <p:to>
                                        <p:strVal val="visible"/>
                                      </p:to>
                                    </p:set>
                                    <p:animEffect transition="in" filter="box(out)">
                                      <p:cBhvr>
                                        <p:cTn id="18" dur="500"/>
                                        <p:tgtEl>
                                          <p:spTgt spid="43827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38276"/>
                                        </p:tgtEl>
                                        <p:attrNameLst>
                                          <p:attrName>style.visibility</p:attrName>
                                        </p:attrNameLst>
                                      </p:cBhvr>
                                      <p:to>
                                        <p:strVal val="visible"/>
                                      </p:to>
                                    </p:set>
                                    <p:animEffect transition="in" filter="wipe(left)">
                                      <p:cBhvr>
                                        <p:cTn id="23" dur="500"/>
                                        <p:tgtEl>
                                          <p:spTgt spid="43827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438303"/>
                                        </p:tgtEl>
                                        <p:attrNameLst>
                                          <p:attrName>style.visibility</p:attrName>
                                        </p:attrNameLst>
                                      </p:cBhvr>
                                      <p:to>
                                        <p:strVal val="visible"/>
                                      </p:to>
                                    </p:set>
                                    <p:anim calcmode="lin" valueType="num">
                                      <p:cBhvr additive="base">
                                        <p:cTn id="28" dur="500" fill="hold"/>
                                        <p:tgtEl>
                                          <p:spTgt spid="438303"/>
                                        </p:tgtEl>
                                        <p:attrNameLst>
                                          <p:attrName>ppt_x</p:attrName>
                                        </p:attrNameLst>
                                      </p:cBhvr>
                                      <p:tavLst>
                                        <p:tav tm="0">
                                          <p:val>
                                            <p:strVal val="0-#ppt_w/2"/>
                                          </p:val>
                                        </p:tav>
                                        <p:tav tm="100000">
                                          <p:val>
                                            <p:strVal val="#ppt_x"/>
                                          </p:val>
                                        </p:tav>
                                      </p:tavLst>
                                    </p:anim>
                                    <p:anim calcmode="lin" valueType="num">
                                      <p:cBhvr additive="base">
                                        <p:cTn id="29" dur="500" fill="hold"/>
                                        <p:tgtEl>
                                          <p:spTgt spid="43830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38304"/>
                                        </p:tgtEl>
                                        <p:attrNameLst>
                                          <p:attrName>style.visibility</p:attrName>
                                        </p:attrNameLst>
                                      </p:cBhvr>
                                      <p:to>
                                        <p:strVal val="visible"/>
                                      </p:to>
                                    </p:set>
                                    <p:animEffect transition="in" filter="wipe(left)">
                                      <p:cBhvr>
                                        <p:cTn id="34" dur="500"/>
                                        <p:tgtEl>
                                          <p:spTgt spid="43830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438305"/>
                                        </p:tgtEl>
                                        <p:attrNameLst>
                                          <p:attrName>style.visibility</p:attrName>
                                        </p:attrNameLst>
                                      </p:cBhvr>
                                      <p:to>
                                        <p:strVal val="visible"/>
                                      </p:to>
                                    </p:set>
                                    <p:anim calcmode="lin" valueType="num">
                                      <p:cBhvr additive="base">
                                        <p:cTn id="39" dur="500" fill="hold"/>
                                        <p:tgtEl>
                                          <p:spTgt spid="438305"/>
                                        </p:tgtEl>
                                        <p:attrNameLst>
                                          <p:attrName>ppt_x</p:attrName>
                                        </p:attrNameLst>
                                      </p:cBhvr>
                                      <p:tavLst>
                                        <p:tav tm="0">
                                          <p:val>
                                            <p:strVal val="0-#ppt_w/2"/>
                                          </p:val>
                                        </p:tav>
                                        <p:tav tm="100000">
                                          <p:val>
                                            <p:strVal val="#ppt_x"/>
                                          </p:val>
                                        </p:tav>
                                      </p:tavLst>
                                    </p:anim>
                                    <p:anim calcmode="lin" valueType="num">
                                      <p:cBhvr additive="base">
                                        <p:cTn id="40" dur="500" fill="hold"/>
                                        <p:tgtEl>
                                          <p:spTgt spid="438305"/>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38306"/>
                                        </p:tgtEl>
                                        <p:attrNameLst>
                                          <p:attrName>style.visibility</p:attrName>
                                        </p:attrNameLst>
                                      </p:cBhvr>
                                      <p:to>
                                        <p:strVal val="visible"/>
                                      </p:to>
                                    </p:set>
                                    <p:animEffect transition="in" filter="wipe(left)">
                                      <p:cBhvr>
                                        <p:cTn id="45" dur="500"/>
                                        <p:tgtEl>
                                          <p:spTgt spid="43830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38307"/>
                                        </p:tgtEl>
                                        <p:attrNameLst>
                                          <p:attrName>style.visibility</p:attrName>
                                        </p:attrNameLst>
                                      </p:cBhvr>
                                      <p:to>
                                        <p:strVal val="visible"/>
                                      </p:to>
                                    </p:set>
                                    <p:animEffect transition="in" filter="wipe(left)">
                                      <p:cBhvr>
                                        <p:cTn id="50" dur="500"/>
                                        <p:tgtEl>
                                          <p:spTgt spid="43830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38308"/>
                                        </p:tgtEl>
                                        <p:attrNameLst>
                                          <p:attrName>style.visibility</p:attrName>
                                        </p:attrNameLst>
                                      </p:cBhvr>
                                      <p:to>
                                        <p:strVal val="visible"/>
                                      </p:to>
                                    </p:set>
                                    <p:animEffect transition="in" filter="wipe(left)">
                                      <p:cBhvr>
                                        <p:cTn id="55" dur="500"/>
                                        <p:tgtEl>
                                          <p:spTgt spid="438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4" grpId="0" autoUpdateAnimBg="0"/>
      <p:bldP spid="438303" grpId="0" autoUpdateAnimBg="0"/>
      <p:bldP spid="438305" grpId="0" animBg="1" autoUpdateAnimBg="0"/>
      <p:bldP spid="438306" grpId="0" autoUpdateAnimBg="0"/>
      <p:bldP spid="438307" grpId="0" autoUpdateAnimBg="0"/>
      <p:bldP spid="43830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Text Box 2"/>
          <p:cNvSpPr txBox="1">
            <a:spLocks noChangeArrowheads="1"/>
          </p:cNvSpPr>
          <p:nvPr/>
        </p:nvSpPr>
        <p:spPr bwMode="auto">
          <a:xfrm>
            <a:off x="762000" y="304800"/>
            <a:ext cx="542925"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wrap="none">
            <a:spAutoFit/>
          </a:bodyPr>
          <a:lstStyle/>
          <a:p>
            <a:pPr eaLnBrk="1" hangingPunct="1"/>
            <a:r>
              <a:rPr kumimoji="1" lang="zh-CN" altLang="en-US" sz="2800" b="1" dirty="0">
                <a:solidFill>
                  <a:schemeClr val="bg1"/>
                </a:solidFill>
                <a:latin typeface="华文楷体" panose="02010600040101010101" pitchFamily="2" charset="-122"/>
                <a:ea typeface="华文楷体" panose="02010600040101010101" pitchFamily="2" charset="-122"/>
              </a:rPr>
              <a:t>注</a:t>
            </a:r>
            <a:endParaRPr kumimoji="1" lang="zh-CN" altLang="en-US" sz="2800" b="1" dirty="0">
              <a:solidFill>
                <a:schemeClr val="bg1"/>
              </a:solidFill>
              <a:latin typeface="华文楷体" panose="02010600040101010101" pitchFamily="2" charset="-122"/>
              <a:ea typeface="华文楷体" panose="02010600040101010101" pitchFamily="2" charset="-122"/>
            </a:endParaRPr>
          </a:p>
        </p:txBody>
      </p:sp>
      <p:grpSp>
        <p:nvGrpSpPr>
          <p:cNvPr id="439299" name="Group 3"/>
          <p:cNvGrpSpPr/>
          <p:nvPr/>
        </p:nvGrpSpPr>
        <p:grpSpPr bwMode="auto">
          <a:xfrm>
            <a:off x="1143000" y="914400"/>
            <a:ext cx="4295775" cy="1011238"/>
            <a:chOff x="988" y="576"/>
            <a:chExt cx="2706" cy="637"/>
          </a:xfrm>
        </p:grpSpPr>
        <p:sp>
          <p:nvSpPr>
            <p:cNvPr id="439300" name="Text Box 4"/>
            <p:cNvSpPr txBox="1">
              <a:spLocks noChangeArrowheads="1"/>
            </p:cNvSpPr>
            <p:nvPr/>
          </p:nvSpPr>
          <p:spPr bwMode="auto">
            <a:xfrm>
              <a:off x="988" y="576"/>
              <a:ext cx="1138"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dirty="0">
                  <a:latin typeface="华文楷体" panose="02010600040101010101" pitchFamily="2" charset="-122"/>
                  <a:ea typeface="华文楷体" panose="02010600040101010101" pitchFamily="2" charset="-122"/>
                </a:rPr>
                <a:t>①     </a:t>
              </a:r>
              <a:r>
                <a:rPr kumimoji="1" lang="zh-CN" altLang="en-US" sz="2400" b="1" dirty="0">
                  <a:latin typeface="华文楷体" panose="02010600040101010101" pitchFamily="2" charset="-122"/>
                  <a:ea typeface="华文楷体" panose="02010600040101010101" pitchFamily="2" charset="-122"/>
                </a:rPr>
                <a:t>正弦量</a:t>
              </a:r>
              <a:endParaRPr kumimoji="1" lang="zh-CN" altLang="en-US" sz="2400" b="1" dirty="0">
                <a:latin typeface="华文楷体" panose="02010600040101010101" pitchFamily="2" charset="-122"/>
                <a:ea typeface="华文楷体" panose="02010600040101010101" pitchFamily="2" charset="-122"/>
              </a:endParaRPr>
            </a:p>
          </p:txBody>
        </p:sp>
        <p:sp>
          <p:nvSpPr>
            <p:cNvPr id="439301" name="Rectangle 5"/>
            <p:cNvSpPr>
              <a:spLocks noChangeArrowheads="1"/>
            </p:cNvSpPr>
            <p:nvPr/>
          </p:nvSpPr>
          <p:spPr bwMode="auto">
            <a:xfrm>
              <a:off x="3168" y="576"/>
              <a:ext cx="504"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zh-CN" altLang="en-US" sz="2400" b="1" dirty="0">
                  <a:latin typeface="华文楷体" panose="02010600040101010101" pitchFamily="2" charset="-122"/>
                  <a:ea typeface="华文楷体" panose="02010600040101010101" pitchFamily="2" charset="-122"/>
                </a:rPr>
                <a:t>相量</a:t>
              </a:r>
              <a:endParaRPr kumimoji="1" lang="zh-CN" altLang="en-US" sz="2400" b="1" dirty="0">
                <a:latin typeface="华文楷体" panose="02010600040101010101" pitchFamily="2" charset="-122"/>
                <a:ea typeface="华文楷体" panose="02010600040101010101" pitchFamily="2" charset="-122"/>
              </a:endParaRPr>
            </a:p>
          </p:txBody>
        </p:sp>
        <p:grpSp>
          <p:nvGrpSpPr>
            <p:cNvPr id="439302" name="Group 6"/>
            <p:cNvGrpSpPr/>
            <p:nvPr/>
          </p:nvGrpSpPr>
          <p:grpSpPr bwMode="auto">
            <a:xfrm>
              <a:off x="2352" y="672"/>
              <a:ext cx="492" cy="72"/>
              <a:chOff x="2580" y="768"/>
              <a:chExt cx="492" cy="72"/>
            </a:xfrm>
          </p:grpSpPr>
          <p:sp>
            <p:nvSpPr>
              <p:cNvPr id="439303" name="Line 7"/>
              <p:cNvSpPr>
                <a:spLocks noChangeShapeType="1"/>
              </p:cNvSpPr>
              <p:nvPr/>
            </p:nvSpPr>
            <p:spPr bwMode="auto">
              <a:xfrm>
                <a:off x="2592" y="768"/>
                <a:ext cx="480" cy="0"/>
              </a:xfrm>
              <a:prstGeom prst="line">
                <a:avLst/>
              </a:prstGeom>
              <a:noFill/>
              <a:ln w="5715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9304" name="Line 8"/>
              <p:cNvSpPr>
                <a:spLocks noChangeShapeType="1"/>
              </p:cNvSpPr>
              <p:nvPr/>
            </p:nvSpPr>
            <p:spPr bwMode="auto">
              <a:xfrm flipH="1">
                <a:off x="2580" y="840"/>
                <a:ext cx="480" cy="0"/>
              </a:xfrm>
              <a:prstGeom prst="line">
                <a:avLst/>
              </a:prstGeom>
              <a:noFill/>
              <a:ln w="5715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39305" name="Text Box 9"/>
            <p:cNvSpPr txBox="1">
              <a:spLocks noChangeArrowheads="1"/>
            </p:cNvSpPr>
            <p:nvPr/>
          </p:nvSpPr>
          <p:spPr bwMode="auto">
            <a:xfrm>
              <a:off x="1584" y="912"/>
              <a:ext cx="5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kumimoji="1" lang="zh-CN" altLang="en-US" sz="2400" b="1" dirty="0">
                  <a:latin typeface="华文楷体" panose="02010600040101010101" pitchFamily="2" charset="-122"/>
                  <a:ea typeface="华文楷体" panose="02010600040101010101" pitchFamily="2" charset="-122"/>
                </a:rPr>
                <a:t>时域</a:t>
              </a:r>
              <a:r>
                <a:rPr kumimoji="1" lang="zh-CN" altLang="en-US" sz="2400" b="1" dirty="0">
                  <a:solidFill>
                    <a:srgbClr val="FFFF00"/>
                  </a:solidFill>
                  <a:latin typeface="Times New Roman" panose="02020603050405020304" pitchFamily="18" charset="0"/>
                </a:rPr>
                <a:t> </a:t>
              </a:r>
              <a:endParaRPr kumimoji="1" lang="zh-CN" altLang="en-US" sz="2400" b="1" dirty="0">
                <a:solidFill>
                  <a:srgbClr val="FFFF00"/>
                </a:solidFill>
                <a:latin typeface="Times New Roman" panose="02020603050405020304" pitchFamily="18" charset="0"/>
              </a:endParaRPr>
            </a:p>
          </p:txBody>
        </p:sp>
        <p:sp>
          <p:nvSpPr>
            <p:cNvPr id="439306" name="Rectangle 10"/>
            <p:cNvSpPr>
              <a:spLocks noChangeArrowheads="1"/>
            </p:cNvSpPr>
            <p:nvPr/>
          </p:nvSpPr>
          <p:spPr bwMode="auto">
            <a:xfrm>
              <a:off x="3194" y="925"/>
              <a:ext cx="50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zh-CN" altLang="en-US" sz="2400" b="1" dirty="0">
                  <a:latin typeface="华文楷体" panose="02010600040101010101" pitchFamily="2" charset="-122"/>
                  <a:ea typeface="华文楷体" panose="02010600040101010101" pitchFamily="2" charset="-122"/>
                </a:rPr>
                <a:t>频域</a:t>
              </a:r>
              <a:endParaRPr kumimoji="1" lang="zh-CN" altLang="en-US" sz="2400" b="1" dirty="0">
                <a:latin typeface="华文楷体" panose="02010600040101010101" pitchFamily="2" charset="-122"/>
                <a:ea typeface="华文楷体" panose="02010600040101010101" pitchFamily="2" charset="-122"/>
              </a:endParaRPr>
            </a:p>
          </p:txBody>
        </p:sp>
      </p:grpSp>
      <p:sp>
        <p:nvSpPr>
          <p:cNvPr id="439307" name="Rectangle 11"/>
          <p:cNvSpPr>
            <a:spLocks noChangeArrowheads="1"/>
          </p:cNvSpPr>
          <p:nvPr/>
        </p:nvSpPr>
        <p:spPr bwMode="auto">
          <a:xfrm>
            <a:off x="971550" y="2781300"/>
            <a:ext cx="768672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dirty="0">
                <a:latin typeface="华文楷体" panose="02010600040101010101" pitchFamily="2" charset="-122"/>
                <a:ea typeface="华文楷体" panose="02010600040101010101" pitchFamily="2" charset="-122"/>
              </a:rPr>
              <a:t>② </a:t>
            </a:r>
            <a:r>
              <a:rPr kumimoji="1" lang="zh-CN" altLang="en-US" sz="2400" b="1" dirty="0">
                <a:latin typeface="华文楷体" panose="02010600040101010101" pitchFamily="2" charset="-122"/>
                <a:ea typeface="华文楷体" panose="02010600040101010101" pitchFamily="2" charset="-122"/>
              </a:rPr>
              <a:t>相量法只适用于激励为同频正弦量的时变线性电路。</a:t>
            </a:r>
            <a:endParaRPr kumimoji="1" lang="zh-CN" altLang="en-US" sz="2400" b="1" dirty="0">
              <a:latin typeface="华文楷体" panose="02010600040101010101" pitchFamily="2" charset="-122"/>
              <a:ea typeface="华文楷体" panose="02010600040101010101" pitchFamily="2" charset="-122"/>
            </a:endParaRPr>
          </a:p>
        </p:txBody>
      </p:sp>
      <p:sp>
        <p:nvSpPr>
          <p:cNvPr id="439308" name="Rectangle 12"/>
          <p:cNvSpPr>
            <a:spLocks noChangeArrowheads="1"/>
          </p:cNvSpPr>
          <p:nvPr/>
        </p:nvSpPr>
        <p:spPr bwMode="auto">
          <a:xfrm>
            <a:off x="1042988" y="5229225"/>
            <a:ext cx="4941887" cy="53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81000" indent="-381000">
              <a:defRPr>
                <a:solidFill>
                  <a:schemeClr val="tx1"/>
                </a:solidFill>
                <a:latin typeface="Arial" panose="020B0604020202020204" pitchFamily="34" charset="0"/>
                <a:ea typeface="宋体" panose="02010600030101010101" pitchFamily="2" charset="-122"/>
              </a:defRPr>
            </a:lvl1pPr>
            <a:lvl2pPr marL="857250">
              <a:defRPr>
                <a:solidFill>
                  <a:schemeClr val="tx1"/>
                </a:solidFill>
                <a:latin typeface="Arial" panose="020B0604020202020204" pitchFamily="34" charset="0"/>
                <a:ea typeface="宋体" panose="02010600030101010101" pitchFamily="2" charset="-122"/>
              </a:defRPr>
            </a:lvl2pPr>
            <a:lvl3pPr marL="104775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kumimoji="1" lang="en-US" altLang="zh-CN" sz="2400" b="1" dirty="0">
                <a:latin typeface="华文楷体" panose="02010600040101010101" pitchFamily="2" charset="-122"/>
                <a:ea typeface="华文楷体" panose="02010600040101010101" pitchFamily="2" charset="-122"/>
              </a:rPr>
              <a:t>③ </a:t>
            </a:r>
            <a:r>
              <a:rPr kumimoji="1" lang="zh-CN" altLang="en-US" sz="2400" b="1" dirty="0">
                <a:latin typeface="华文楷体" panose="02010600040101010101" pitchFamily="2" charset="-122"/>
                <a:ea typeface="华文楷体" panose="02010600040101010101" pitchFamily="2" charset="-122"/>
              </a:rPr>
              <a:t>相量法用来分析正弦稳态电路。</a:t>
            </a:r>
            <a:endParaRPr kumimoji="1" lang="zh-CN" altLang="en-US" sz="2400" b="1" dirty="0">
              <a:latin typeface="华文楷体" panose="02010600040101010101" pitchFamily="2" charset="-122"/>
              <a:ea typeface="华文楷体" panose="02010600040101010101" pitchFamily="2" charset="-122"/>
            </a:endParaRPr>
          </a:p>
        </p:txBody>
      </p:sp>
      <p:grpSp>
        <p:nvGrpSpPr>
          <p:cNvPr id="439309" name="Group 13"/>
          <p:cNvGrpSpPr/>
          <p:nvPr/>
        </p:nvGrpSpPr>
        <p:grpSpPr bwMode="auto">
          <a:xfrm>
            <a:off x="1981200" y="3276600"/>
            <a:ext cx="5181600" cy="1905000"/>
            <a:chOff x="1248" y="2064"/>
            <a:chExt cx="3264" cy="1200"/>
          </a:xfrm>
        </p:grpSpPr>
        <p:grpSp>
          <p:nvGrpSpPr>
            <p:cNvPr id="439310" name="Group 14"/>
            <p:cNvGrpSpPr/>
            <p:nvPr/>
          </p:nvGrpSpPr>
          <p:grpSpPr bwMode="auto">
            <a:xfrm>
              <a:off x="1248" y="2160"/>
              <a:ext cx="864" cy="624"/>
              <a:chOff x="1248" y="2400"/>
              <a:chExt cx="864" cy="624"/>
            </a:xfrm>
          </p:grpSpPr>
          <p:sp>
            <p:nvSpPr>
              <p:cNvPr id="439311" name="Rectangle 15"/>
              <p:cNvSpPr>
                <a:spLocks noChangeArrowheads="1"/>
              </p:cNvSpPr>
              <p:nvPr/>
            </p:nvSpPr>
            <p:spPr bwMode="auto">
              <a:xfrm>
                <a:off x="1728" y="2400"/>
                <a:ext cx="384" cy="624"/>
              </a:xfrm>
              <a:prstGeom prst="rect">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r>
                  <a:rPr kumimoji="1" lang="en-US" altLang="zh-CN" sz="2400" b="1" dirty="0">
                    <a:solidFill>
                      <a:schemeClr val="bg1"/>
                    </a:solidFill>
                    <a:latin typeface="Times New Roman" panose="02020603050405020304" pitchFamily="18" charset="0"/>
                  </a:rPr>
                  <a:t>N</a:t>
                </a:r>
                <a:endParaRPr kumimoji="1" lang="en-US" altLang="zh-CN" sz="2400" b="1" dirty="0">
                  <a:solidFill>
                    <a:schemeClr val="bg1"/>
                  </a:solidFill>
                  <a:latin typeface="Times New Roman" panose="02020603050405020304" pitchFamily="18" charset="0"/>
                </a:endParaRPr>
              </a:p>
              <a:p>
                <a:pPr algn="ctr" eaLnBrk="1" hangingPunct="1"/>
                <a:r>
                  <a:rPr kumimoji="1" lang="zh-CN" altLang="en-US" b="1" dirty="0">
                    <a:solidFill>
                      <a:schemeClr val="bg1"/>
                    </a:solidFill>
                    <a:latin typeface="Times New Roman" panose="02020603050405020304" pitchFamily="18" charset="0"/>
                  </a:rPr>
                  <a:t>线性</a:t>
                </a:r>
                <a:endParaRPr kumimoji="1" lang="zh-CN" altLang="en-US" sz="2400" b="1" dirty="0">
                  <a:solidFill>
                    <a:schemeClr val="bg1"/>
                  </a:solidFill>
                  <a:latin typeface="Times New Roman" panose="02020603050405020304" pitchFamily="18" charset="0"/>
                </a:endParaRPr>
              </a:p>
            </p:txBody>
          </p:sp>
          <p:sp>
            <p:nvSpPr>
              <p:cNvPr id="439312" name="Line 16"/>
              <p:cNvSpPr>
                <a:spLocks noChangeShapeType="1"/>
              </p:cNvSpPr>
              <p:nvPr/>
            </p:nvSpPr>
            <p:spPr bwMode="auto">
              <a:xfrm>
                <a:off x="1344" y="2736"/>
                <a:ext cx="384" cy="0"/>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39313" name="Group 17"/>
              <p:cNvGrpSpPr/>
              <p:nvPr/>
            </p:nvGrpSpPr>
            <p:grpSpPr bwMode="auto">
              <a:xfrm>
                <a:off x="1248" y="2544"/>
                <a:ext cx="384" cy="108"/>
                <a:chOff x="2352" y="2400"/>
                <a:chExt cx="1152" cy="480"/>
              </a:xfrm>
            </p:grpSpPr>
            <p:sp>
              <p:nvSpPr>
                <p:cNvPr id="439314" name="Line 18"/>
                <p:cNvSpPr>
                  <a:spLocks noChangeShapeType="1"/>
                </p:cNvSpPr>
                <p:nvPr/>
              </p:nvSpPr>
              <p:spPr bwMode="auto">
                <a:xfrm>
                  <a:off x="2352" y="2400"/>
                  <a:ext cx="288"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9315" name="Line 19"/>
                <p:cNvSpPr>
                  <a:spLocks noChangeShapeType="1"/>
                </p:cNvSpPr>
                <p:nvPr/>
              </p:nvSpPr>
              <p:spPr bwMode="auto">
                <a:xfrm>
                  <a:off x="2640" y="2400"/>
                  <a:ext cx="0" cy="48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9316" name="Line 20"/>
                <p:cNvSpPr>
                  <a:spLocks noChangeShapeType="1"/>
                </p:cNvSpPr>
                <p:nvPr/>
              </p:nvSpPr>
              <p:spPr bwMode="auto">
                <a:xfrm>
                  <a:off x="2640" y="2880"/>
                  <a:ext cx="288"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9317" name="Line 21"/>
                <p:cNvSpPr>
                  <a:spLocks noChangeShapeType="1"/>
                </p:cNvSpPr>
                <p:nvPr/>
              </p:nvSpPr>
              <p:spPr bwMode="auto">
                <a:xfrm>
                  <a:off x="2928" y="2400"/>
                  <a:ext cx="0" cy="48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9318" name="Line 22"/>
                <p:cNvSpPr>
                  <a:spLocks noChangeShapeType="1"/>
                </p:cNvSpPr>
                <p:nvPr/>
              </p:nvSpPr>
              <p:spPr bwMode="auto">
                <a:xfrm>
                  <a:off x="2928" y="2400"/>
                  <a:ext cx="288"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9319" name="Line 23"/>
                <p:cNvSpPr>
                  <a:spLocks noChangeShapeType="1"/>
                </p:cNvSpPr>
                <p:nvPr/>
              </p:nvSpPr>
              <p:spPr bwMode="auto">
                <a:xfrm>
                  <a:off x="3216" y="2400"/>
                  <a:ext cx="0" cy="48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9320" name="Line 24"/>
                <p:cNvSpPr>
                  <a:spLocks noChangeShapeType="1"/>
                </p:cNvSpPr>
                <p:nvPr/>
              </p:nvSpPr>
              <p:spPr bwMode="auto">
                <a:xfrm>
                  <a:off x="3216" y="2880"/>
                  <a:ext cx="288"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9321" name="Line 25"/>
                <p:cNvSpPr>
                  <a:spLocks noChangeShapeType="1"/>
                </p:cNvSpPr>
                <p:nvPr/>
              </p:nvSpPr>
              <p:spPr bwMode="auto">
                <a:xfrm>
                  <a:off x="3504" y="2400"/>
                  <a:ext cx="0" cy="48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439322" name="Group 26"/>
            <p:cNvGrpSpPr/>
            <p:nvPr/>
          </p:nvGrpSpPr>
          <p:grpSpPr bwMode="auto">
            <a:xfrm>
              <a:off x="2496" y="2064"/>
              <a:ext cx="816" cy="720"/>
              <a:chOff x="2496" y="2304"/>
              <a:chExt cx="816" cy="720"/>
            </a:xfrm>
          </p:grpSpPr>
          <p:sp>
            <p:nvSpPr>
              <p:cNvPr id="439323" name="Rectangle 27"/>
              <p:cNvSpPr>
                <a:spLocks noChangeArrowheads="1"/>
              </p:cNvSpPr>
              <p:nvPr/>
            </p:nvSpPr>
            <p:spPr bwMode="auto">
              <a:xfrm>
                <a:off x="2928" y="2400"/>
                <a:ext cx="384" cy="624"/>
              </a:xfrm>
              <a:prstGeom prst="rect">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r>
                  <a:rPr kumimoji="1" lang="en-US" altLang="zh-CN" sz="2400" b="1">
                    <a:solidFill>
                      <a:schemeClr val="bg1"/>
                    </a:solidFill>
                    <a:latin typeface="Times New Roman" panose="02020603050405020304" pitchFamily="18" charset="0"/>
                  </a:rPr>
                  <a:t>N</a:t>
                </a:r>
                <a:endParaRPr kumimoji="1" lang="en-US" altLang="zh-CN" sz="2400" b="1">
                  <a:solidFill>
                    <a:schemeClr val="bg1"/>
                  </a:solidFill>
                  <a:latin typeface="Times New Roman" panose="02020603050405020304" pitchFamily="18" charset="0"/>
                </a:endParaRPr>
              </a:p>
              <a:p>
                <a:pPr algn="ctr" eaLnBrk="1" hangingPunct="1"/>
                <a:r>
                  <a:rPr kumimoji="1" lang="zh-CN" altLang="en-US" b="1">
                    <a:solidFill>
                      <a:schemeClr val="bg1"/>
                    </a:solidFill>
                    <a:latin typeface="Times New Roman" panose="02020603050405020304" pitchFamily="18" charset="0"/>
                  </a:rPr>
                  <a:t>线性</a:t>
                </a:r>
                <a:endParaRPr kumimoji="1" lang="zh-CN" altLang="en-US" sz="2400" b="1">
                  <a:solidFill>
                    <a:schemeClr val="bg1"/>
                  </a:solidFill>
                  <a:latin typeface="Times New Roman" panose="02020603050405020304" pitchFamily="18" charset="0"/>
                </a:endParaRPr>
              </a:p>
            </p:txBody>
          </p:sp>
          <p:sp>
            <p:nvSpPr>
              <p:cNvPr id="439324" name="Line 28"/>
              <p:cNvSpPr>
                <a:spLocks noChangeShapeType="1"/>
              </p:cNvSpPr>
              <p:nvPr/>
            </p:nvSpPr>
            <p:spPr bwMode="auto">
              <a:xfrm>
                <a:off x="2496" y="2592"/>
                <a:ext cx="432" cy="0"/>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9325" name="Line 29"/>
              <p:cNvSpPr>
                <a:spLocks noChangeShapeType="1"/>
              </p:cNvSpPr>
              <p:nvPr/>
            </p:nvSpPr>
            <p:spPr bwMode="auto">
              <a:xfrm>
                <a:off x="2496" y="2880"/>
                <a:ext cx="432" cy="0"/>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9326" name="Text Box 30"/>
              <p:cNvSpPr txBox="1">
                <a:spLocks noChangeArrowheads="1"/>
              </p:cNvSpPr>
              <p:nvPr/>
            </p:nvSpPr>
            <p:spPr bwMode="auto">
              <a:xfrm>
                <a:off x="2544" y="2304"/>
                <a:ext cx="31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i="1" dirty="0">
                    <a:latin typeface="Symbol" panose="05050102010706020507" pitchFamily="18" charset="2"/>
                  </a:rPr>
                  <a:t>w</a:t>
                </a:r>
                <a:r>
                  <a:rPr kumimoji="1" lang="en-US" altLang="zh-CN" sz="2400" b="1" baseline="-25000" dirty="0">
                    <a:latin typeface="Times New Roman" panose="02020603050405020304" pitchFamily="18" charset="0"/>
                  </a:rPr>
                  <a:t>1</a:t>
                </a:r>
                <a:endParaRPr kumimoji="1" lang="en-US" altLang="zh-CN" sz="2400" b="1" dirty="0">
                  <a:latin typeface="Times New Roman" panose="02020603050405020304" pitchFamily="18" charset="0"/>
                </a:endParaRPr>
              </a:p>
            </p:txBody>
          </p:sp>
          <p:sp>
            <p:nvSpPr>
              <p:cNvPr id="439327" name="Text Box 31"/>
              <p:cNvSpPr txBox="1">
                <a:spLocks noChangeArrowheads="1"/>
              </p:cNvSpPr>
              <p:nvPr/>
            </p:nvSpPr>
            <p:spPr bwMode="auto">
              <a:xfrm>
                <a:off x="2496" y="2592"/>
                <a:ext cx="31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i="1" dirty="0">
                    <a:latin typeface="Symbol" panose="05050102010706020507" pitchFamily="18" charset="2"/>
                  </a:rPr>
                  <a:t>w</a:t>
                </a:r>
                <a:r>
                  <a:rPr kumimoji="1" lang="en-US" altLang="zh-CN" sz="2400" b="1" baseline="-25000" dirty="0">
                    <a:latin typeface="Times New Roman" panose="02020603050405020304" pitchFamily="18" charset="0"/>
                  </a:rPr>
                  <a:t>2</a:t>
                </a:r>
                <a:endParaRPr kumimoji="1" lang="en-US" altLang="zh-CN" sz="2400" b="1" dirty="0">
                  <a:latin typeface="Times New Roman" panose="02020603050405020304" pitchFamily="18" charset="0"/>
                </a:endParaRPr>
              </a:p>
            </p:txBody>
          </p:sp>
        </p:grpSp>
        <p:grpSp>
          <p:nvGrpSpPr>
            <p:cNvPr id="439328" name="Group 32"/>
            <p:cNvGrpSpPr/>
            <p:nvPr/>
          </p:nvGrpSpPr>
          <p:grpSpPr bwMode="auto">
            <a:xfrm>
              <a:off x="3696" y="2160"/>
              <a:ext cx="816" cy="624"/>
              <a:chOff x="3888" y="2400"/>
              <a:chExt cx="816" cy="624"/>
            </a:xfrm>
          </p:grpSpPr>
          <p:sp>
            <p:nvSpPr>
              <p:cNvPr id="439329" name="Rectangle 33"/>
              <p:cNvSpPr>
                <a:spLocks noChangeArrowheads="1"/>
              </p:cNvSpPr>
              <p:nvPr/>
            </p:nvSpPr>
            <p:spPr bwMode="auto">
              <a:xfrm>
                <a:off x="4320" y="2400"/>
                <a:ext cx="384" cy="624"/>
              </a:xfrm>
              <a:prstGeom prst="rect">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r>
                  <a:rPr kumimoji="1" lang="zh-CN" altLang="en-US" b="1">
                    <a:solidFill>
                      <a:schemeClr val="bg1"/>
                    </a:solidFill>
                    <a:latin typeface="Times New Roman" panose="02020603050405020304" pitchFamily="18" charset="0"/>
                  </a:rPr>
                  <a:t>非</a:t>
                </a:r>
                <a:endParaRPr kumimoji="1" lang="en-US" altLang="en-US" b="1">
                  <a:solidFill>
                    <a:schemeClr val="bg1"/>
                  </a:solidFill>
                  <a:latin typeface="Times New Roman" panose="02020603050405020304" pitchFamily="18" charset="0"/>
                </a:endParaRPr>
              </a:p>
              <a:p>
                <a:pPr algn="ctr" eaLnBrk="1" hangingPunct="1"/>
                <a:r>
                  <a:rPr kumimoji="1" lang="zh-CN" altLang="en-US" b="1">
                    <a:solidFill>
                      <a:schemeClr val="bg1"/>
                    </a:solidFill>
                    <a:latin typeface="Times New Roman" panose="02020603050405020304" pitchFamily="18" charset="0"/>
                  </a:rPr>
                  <a:t>线性</a:t>
                </a:r>
                <a:endParaRPr kumimoji="1" lang="zh-CN" altLang="en-US" sz="2400" b="1">
                  <a:solidFill>
                    <a:schemeClr val="bg1"/>
                  </a:solidFill>
                  <a:latin typeface="Times New Roman" panose="02020603050405020304" pitchFamily="18" charset="0"/>
                </a:endParaRPr>
              </a:p>
            </p:txBody>
          </p:sp>
          <p:sp>
            <p:nvSpPr>
              <p:cNvPr id="439330" name="Line 34"/>
              <p:cNvSpPr>
                <a:spLocks noChangeShapeType="1"/>
              </p:cNvSpPr>
              <p:nvPr/>
            </p:nvSpPr>
            <p:spPr bwMode="auto">
              <a:xfrm>
                <a:off x="3888" y="2736"/>
                <a:ext cx="432" cy="0"/>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9331" name="Text Box 35"/>
              <p:cNvSpPr txBox="1">
                <a:spLocks noChangeArrowheads="1"/>
              </p:cNvSpPr>
              <p:nvPr/>
            </p:nvSpPr>
            <p:spPr bwMode="auto">
              <a:xfrm>
                <a:off x="3888" y="2448"/>
                <a:ext cx="24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i="1" dirty="0">
                    <a:latin typeface="Symbol" panose="05050102010706020507" pitchFamily="18" charset="2"/>
                  </a:rPr>
                  <a:t>w</a:t>
                </a:r>
                <a:endParaRPr kumimoji="1" lang="en-US" altLang="zh-CN" sz="2400" b="1" dirty="0">
                  <a:latin typeface="Times New Roman" panose="02020603050405020304" pitchFamily="18" charset="0"/>
                </a:endParaRPr>
              </a:p>
            </p:txBody>
          </p:sp>
        </p:grpSp>
        <p:sp>
          <p:nvSpPr>
            <p:cNvPr id="439332" name="AutoShape 36"/>
            <p:cNvSpPr/>
            <p:nvPr/>
          </p:nvSpPr>
          <p:spPr bwMode="auto">
            <a:xfrm rot="-5400000">
              <a:off x="3168" y="1872"/>
              <a:ext cx="96" cy="2112"/>
            </a:xfrm>
            <a:prstGeom prst="leftBrace">
              <a:avLst>
                <a:gd name="adj1" fmla="val 183333"/>
                <a:gd name="adj2" fmla="val 49949"/>
              </a:avLst>
            </a:prstGeom>
            <a:noFill/>
            <a:ln w="38100">
              <a:solidFill>
                <a:schemeClr val="tx1"/>
              </a:solidFill>
              <a:rou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439333" name="Text Box 37"/>
            <p:cNvSpPr txBox="1">
              <a:spLocks noChangeArrowheads="1"/>
            </p:cNvSpPr>
            <p:nvPr/>
          </p:nvSpPr>
          <p:spPr bwMode="auto">
            <a:xfrm>
              <a:off x="2880" y="2976"/>
              <a:ext cx="698" cy="288"/>
            </a:xfrm>
            <a:prstGeom prst="rect">
              <a:avLst/>
            </a:prstGeom>
            <a:no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zh-CN" altLang="en-US" sz="2400" b="1" dirty="0">
                  <a:latin typeface="华文楷体" panose="02010600040101010101" pitchFamily="2" charset="-122"/>
                  <a:ea typeface="华文楷体" panose="02010600040101010101" pitchFamily="2" charset="-122"/>
                </a:rPr>
                <a:t>不适用</a:t>
              </a:r>
              <a:endParaRPr kumimoji="1" lang="zh-CN" altLang="en-US" sz="2400" b="1" dirty="0">
                <a:latin typeface="华文楷体" panose="02010600040101010101" pitchFamily="2" charset="-122"/>
                <a:ea typeface="华文楷体" panose="02010600040101010101" pitchFamily="2" charset="-122"/>
              </a:endParaRPr>
            </a:p>
          </p:txBody>
        </p:sp>
      </p:grpSp>
      <p:grpSp>
        <p:nvGrpSpPr>
          <p:cNvPr id="439334" name="Group 38"/>
          <p:cNvGrpSpPr/>
          <p:nvPr/>
        </p:nvGrpSpPr>
        <p:grpSpPr bwMode="auto">
          <a:xfrm>
            <a:off x="1371600" y="2057402"/>
            <a:ext cx="4084638" cy="538163"/>
            <a:chOff x="1200" y="1296"/>
            <a:chExt cx="2573" cy="339"/>
          </a:xfrm>
        </p:grpSpPr>
        <p:sp>
          <p:nvSpPr>
            <p:cNvPr id="439335" name="Text Box 39"/>
            <p:cNvSpPr txBox="1">
              <a:spLocks noChangeArrowheads="1"/>
            </p:cNvSpPr>
            <p:nvPr/>
          </p:nvSpPr>
          <p:spPr bwMode="auto">
            <a:xfrm>
              <a:off x="1200" y="1296"/>
              <a:ext cx="1091"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400" b="1" dirty="0">
                  <a:latin typeface="华文楷体" panose="02010600040101010101" pitchFamily="2" charset="-122"/>
                  <a:ea typeface="华文楷体" panose="02010600040101010101" pitchFamily="2" charset="-122"/>
                </a:rPr>
                <a:t>正弦波形图</a:t>
              </a:r>
              <a:endParaRPr kumimoji="1" lang="zh-CN" altLang="en-US" sz="2400" b="1" dirty="0">
                <a:latin typeface="华文楷体" panose="02010600040101010101" pitchFamily="2" charset="-122"/>
                <a:ea typeface="华文楷体" panose="02010600040101010101" pitchFamily="2" charset="-122"/>
              </a:endParaRPr>
            </a:p>
          </p:txBody>
        </p:sp>
        <p:sp>
          <p:nvSpPr>
            <p:cNvPr id="439336" name="Rectangle 40"/>
            <p:cNvSpPr>
              <a:spLocks noChangeArrowheads="1"/>
            </p:cNvSpPr>
            <p:nvPr/>
          </p:nvSpPr>
          <p:spPr bwMode="auto">
            <a:xfrm>
              <a:off x="3072" y="1344"/>
              <a:ext cx="701"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400" b="1" dirty="0">
                  <a:latin typeface="华文楷体" panose="02010600040101010101" pitchFamily="2" charset="-122"/>
                  <a:ea typeface="华文楷体" panose="02010600040101010101" pitchFamily="2" charset="-122"/>
                </a:rPr>
                <a:t>相量图</a:t>
              </a:r>
              <a:endParaRPr kumimoji="1" lang="zh-CN" altLang="en-US" sz="2400" b="1" dirty="0">
                <a:latin typeface="华文楷体" panose="02010600040101010101" pitchFamily="2" charset="-122"/>
                <a:ea typeface="华文楷体" panose="02010600040101010101" pitchFamily="2" charset="-122"/>
              </a:endParaRPr>
            </a:p>
          </p:txBody>
        </p:sp>
        <p:grpSp>
          <p:nvGrpSpPr>
            <p:cNvPr id="439337" name="Group 41"/>
            <p:cNvGrpSpPr/>
            <p:nvPr/>
          </p:nvGrpSpPr>
          <p:grpSpPr bwMode="auto">
            <a:xfrm>
              <a:off x="2400" y="1440"/>
              <a:ext cx="492" cy="72"/>
              <a:chOff x="2580" y="768"/>
              <a:chExt cx="492" cy="72"/>
            </a:xfrm>
          </p:grpSpPr>
          <p:sp>
            <p:nvSpPr>
              <p:cNvPr id="439338" name="Line 42"/>
              <p:cNvSpPr>
                <a:spLocks noChangeShapeType="1"/>
              </p:cNvSpPr>
              <p:nvPr/>
            </p:nvSpPr>
            <p:spPr bwMode="auto">
              <a:xfrm>
                <a:off x="2592" y="768"/>
                <a:ext cx="480" cy="0"/>
              </a:xfrm>
              <a:prstGeom prst="line">
                <a:avLst/>
              </a:prstGeom>
              <a:noFill/>
              <a:ln w="5715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9339" name="Line 43"/>
              <p:cNvSpPr>
                <a:spLocks noChangeShapeType="1"/>
              </p:cNvSpPr>
              <p:nvPr/>
            </p:nvSpPr>
            <p:spPr bwMode="auto">
              <a:xfrm flipH="1">
                <a:off x="2580" y="840"/>
                <a:ext cx="480" cy="0"/>
              </a:xfrm>
              <a:prstGeom prst="line">
                <a:avLst/>
              </a:prstGeom>
              <a:noFill/>
              <a:ln w="5715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pic>
        <p:nvPicPr>
          <p:cNvPr id="44"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439298"/>
                                        </p:tgtEl>
                                        <p:attrNameLst>
                                          <p:attrName>style.visibility</p:attrName>
                                        </p:attrNameLst>
                                      </p:cBhvr>
                                      <p:to>
                                        <p:strVal val="visible"/>
                                      </p:to>
                                    </p:set>
                                    <p:anim calcmode="lin" valueType="num">
                                      <p:cBhvr>
                                        <p:cTn id="7" dur="500" fill="hold"/>
                                        <p:tgtEl>
                                          <p:spTgt spid="439298"/>
                                        </p:tgtEl>
                                        <p:attrNameLst>
                                          <p:attrName>ppt_w</p:attrName>
                                        </p:attrNameLst>
                                      </p:cBhvr>
                                      <p:tavLst>
                                        <p:tav tm="0">
                                          <p:val>
                                            <p:strVal val="2/3*#ppt_w"/>
                                          </p:val>
                                        </p:tav>
                                        <p:tav tm="100000">
                                          <p:val>
                                            <p:strVal val="#ppt_w"/>
                                          </p:val>
                                        </p:tav>
                                      </p:tavLst>
                                    </p:anim>
                                    <p:anim calcmode="lin" valueType="num">
                                      <p:cBhvr>
                                        <p:cTn id="8" dur="500" fill="hold"/>
                                        <p:tgtEl>
                                          <p:spTgt spid="439298"/>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39299"/>
                                        </p:tgtEl>
                                        <p:attrNameLst>
                                          <p:attrName>style.visibility</p:attrName>
                                        </p:attrNameLst>
                                      </p:cBhvr>
                                      <p:to>
                                        <p:strVal val="visible"/>
                                      </p:to>
                                    </p:set>
                                    <p:animEffect transition="in" filter="wipe(up)">
                                      <p:cBhvr>
                                        <p:cTn id="13" dur="500"/>
                                        <p:tgtEl>
                                          <p:spTgt spid="43929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439334"/>
                                        </p:tgtEl>
                                        <p:attrNameLst>
                                          <p:attrName>style.visibility</p:attrName>
                                        </p:attrNameLst>
                                      </p:cBhvr>
                                      <p:to>
                                        <p:strVal val="visible"/>
                                      </p:to>
                                    </p:set>
                                    <p:animEffect transition="in" filter="wipe(up)">
                                      <p:cBhvr>
                                        <p:cTn id="18" dur="500"/>
                                        <p:tgtEl>
                                          <p:spTgt spid="439334"/>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iterate type="lt">
                                    <p:tmPct val="100000"/>
                                  </p:iterate>
                                  <p:childTnLst>
                                    <p:set>
                                      <p:cBhvr>
                                        <p:cTn id="22" dur="1" fill="hold">
                                          <p:stCondLst>
                                            <p:cond delay="0"/>
                                          </p:stCondLst>
                                        </p:cTn>
                                        <p:tgtEl>
                                          <p:spTgt spid="439307"/>
                                        </p:tgtEl>
                                        <p:attrNameLst>
                                          <p:attrName>style.visibility</p:attrName>
                                        </p:attrNameLst>
                                      </p:cBhvr>
                                      <p:to>
                                        <p:strVal val="visible"/>
                                      </p:to>
                                    </p:set>
                                    <p:anim calcmode="lin" valueType="num">
                                      <p:cBhvr>
                                        <p:cTn id="23" dur="75" fill="hold"/>
                                        <p:tgtEl>
                                          <p:spTgt spid="439307"/>
                                        </p:tgtEl>
                                        <p:attrNameLst>
                                          <p:attrName>ppt_w</p:attrName>
                                        </p:attrNameLst>
                                      </p:cBhvr>
                                      <p:tavLst>
                                        <p:tav tm="0">
                                          <p:val>
                                            <p:fltVal val="0"/>
                                          </p:val>
                                        </p:tav>
                                        <p:tav tm="100000">
                                          <p:val>
                                            <p:strVal val="#ppt_w"/>
                                          </p:val>
                                        </p:tav>
                                      </p:tavLst>
                                    </p:anim>
                                    <p:anim calcmode="lin" valueType="num">
                                      <p:cBhvr>
                                        <p:cTn id="24" dur="75" fill="hold"/>
                                        <p:tgtEl>
                                          <p:spTgt spid="439307"/>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39309"/>
                                        </p:tgtEl>
                                        <p:attrNameLst>
                                          <p:attrName>style.visibility</p:attrName>
                                        </p:attrNameLst>
                                      </p:cBhvr>
                                      <p:to>
                                        <p:strVal val="visible"/>
                                      </p:to>
                                    </p:set>
                                    <p:animEffect transition="in" filter="wipe(left)">
                                      <p:cBhvr>
                                        <p:cTn id="29" dur="500"/>
                                        <p:tgtEl>
                                          <p:spTgt spid="43930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39308"/>
                                        </p:tgtEl>
                                        <p:attrNameLst>
                                          <p:attrName>style.visibility</p:attrName>
                                        </p:attrNameLst>
                                      </p:cBhvr>
                                      <p:to>
                                        <p:strVal val="visible"/>
                                      </p:to>
                                    </p:set>
                                    <p:animEffect transition="in" filter="wipe(left)">
                                      <p:cBhvr>
                                        <p:cTn id="34" dur="500"/>
                                        <p:tgtEl>
                                          <p:spTgt spid="439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8" grpId="0" animBg="1" autoUpdateAnimBg="0"/>
      <p:bldP spid="439307" grpId="0" autoUpdateAnimBg="0"/>
      <p:bldP spid="43930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p:cNvSpPr/>
          <p:nvPr/>
        </p:nvSpPr>
        <p:spPr>
          <a:xfrm>
            <a:off x="383177" y="3773488"/>
            <a:ext cx="1893298" cy="2018506"/>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2370" name="Text Box 2"/>
          <p:cNvSpPr txBox="1">
            <a:spLocks noChangeArrowheads="1"/>
          </p:cNvSpPr>
          <p:nvPr/>
        </p:nvSpPr>
        <p:spPr bwMode="auto">
          <a:xfrm>
            <a:off x="304800" y="333375"/>
            <a:ext cx="8382000" cy="579438"/>
          </a:xfrm>
          <a:prstGeom prst="rect">
            <a:avLst/>
          </a:prstGeom>
          <a:noFill/>
          <a:ln>
            <a:noFill/>
          </a:ln>
          <a:effectLst>
            <a:prstShdw prst="shdw17" dist="17961" dir="2700000">
              <a:srgbClr val="CCECFF">
                <a:gamma/>
                <a:shade val="60000"/>
                <a:invGamma/>
              </a:srgbClr>
            </a:prstShdw>
          </a:effectLst>
          <a:extLst>
            <a:ext uri="{909E8E84-426E-40DD-AFC4-6F175D3DCCD1}">
              <a14:hiddenFill xmlns:a14="http://schemas.microsoft.com/office/drawing/2010/main">
                <a:gradFill rotWithShape="0">
                  <a:gsLst>
                    <a:gs pos="0">
                      <a:srgbClr val="CCECFF"/>
                    </a:gs>
                    <a:gs pos="100000">
                      <a:srgbClr val="CCECFF">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333500" indent="-1333500">
              <a:defRPr>
                <a:solidFill>
                  <a:schemeClr val="tx1"/>
                </a:solidFill>
                <a:latin typeface="Arial" panose="020B0604020202020204" pitchFamily="34" charset="0"/>
                <a:ea typeface="宋体" panose="02010600030101010101" pitchFamily="2" charset="-122"/>
              </a:defRPr>
            </a:lvl1pPr>
            <a:lvl2pPr marL="1524000">
              <a:defRPr>
                <a:solidFill>
                  <a:schemeClr val="tx1"/>
                </a:solidFill>
                <a:latin typeface="Arial" panose="020B0604020202020204" pitchFamily="34" charset="0"/>
                <a:ea typeface="宋体" panose="02010600030101010101" pitchFamily="2" charset="-122"/>
              </a:defRPr>
            </a:lvl2pPr>
            <a:lvl3pPr marL="1714500">
              <a:defRPr>
                <a:solidFill>
                  <a:schemeClr val="tx1"/>
                </a:solidFill>
                <a:latin typeface="Arial" panose="020B0604020202020204" pitchFamily="34" charset="0"/>
                <a:ea typeface="宋体" panose="02010600030101010101" pitchFamily="2" charset="-122"/>
              </a:defRPr>
            </a:lvl3pPr>
            <a:lvl4pPr marL="1905000">
              <a:defRPr>
                <a:solidFill>
                  <a:schemeClr val="tx1"/>
                </a:solidFill>
                <a:latin typeface="Arial" panose="020B0604020202020204" pitchFamily="34" charset="0"/>
                <a:ea typeface="宋体" panose="02010600030101010101" pitchFamily="2" charset="-122"/>
              </a:defRPr>
            </a:lvl4pPr>
            <a:lvl5pPr marL="2095500">
              <a:defRPr>
                <a:solidFill>
                  <a:schemeClr val="tx1"/>
                </a:solidFill>
                <a:latin typeface="Arial" panose="020B0604020202020204" pitchFamily="34" charset="0"/>
                <a:ea typeface="宋体" panose="02010600030101010101" pitchFamily="2" charset="-122"/>
              </a:defRPr>
            </a:lvl5pPr>
            <a:lvl6pPr marL="25527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09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671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9243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b="1" dirty="0">
                <a:latin typeface="华文楷体" panose="02010600040101010101" pitchFamily="2" charset="-122"/>
                <a:ea typeface="华文楷体" panose="02010600040101010101" pitchFamily="2" charset="-122"/>
              </a:rPr>
              <a:t>4.3  </a:t>
            </a:r>
            <a:r>
              <a:rPr kumimoji="1" lang="zh-CN" altLang="en-US" sz="3200" b="1" dirty="0">
                <a:latin typeface="华文楷体" panose="02010600040101010101" pitchFamily="2" charset="-122"/>
                <a:ea typeface="华文楷体" panose="02010600040101010101" pitchFamily="2" charset="-122"/>
              </a:rPr>
              <a:t>基本元件</a:t>
            </a:r>
            <a:r>
              <a:rPr kumimoji="1" lang="en-US" altLang="zh-CN" sz="3200" b="1" dirty="0">
                <a:latin typeface="华文楷体" panose="02010600040101010101" pitchFamily="2" charset="-122"/>
                <a:ea typeface="华文楷体" panose="02010600040101010101" pitchFamily="2" charset="-122"/>
              </a:rPr>
              <a:t>VAR</a:t>
            </a:r>
            <a:r>
              <a:rPr kumimoji="1" lang="zh-CN" altLang="en-US" sz="3200" b="1" dirty="0">
                <a:latin typeface="华文楷体" panose="02010600040101010101" pitchFamily="2" charset="-122"/>
                <a:ea typeface="华文楷体" panose="02010600040101010101" pitchFamily="2" charset="-122"/>
              </a:rPr>
              <a:t>和基尔霍夫定律的相量形式</a:t>
            </a:r>
            <a:endParaRPr kumimoji="1" lang="zh-CN" altLang="en-US" sz="3200" b="1" dirty="0">
              <a:latin typeface="华文楷体" panose="02010600040101010101" pitchFamily="2" charset="-122"/>
              <a:ea typeface="华文楷体" panose="02010600040101010101" pitchFamily="2" charset="-122"/>
            </a:endParaRPr>
          </a:p>
        </p:txBody>
      </p:sp>
      <p:sp>
        <p:nvSpPr>
          <p:cNvPr id="442371" name="Text Box 3"/>
          <p:cNvSpPr txBox="1">
            <a:spLocks noChangeArrowheads="1"/>
          </p:cNvSpPr>
          <p:nvPr/>
        </p:nvSpPr>
        <p:spPr bwMode="auto">
          <a:xfrm>
            <a:off x="755650" y="1146175"/>
            <a:ext cx="4448654" cy="523220"/>
          </a:xfrm>
          <a:prstGeom prst="rect">
            <a:avLst/>
          </a:prstGeom>
          <a:solidFill>
            <a:srgbClr val="FF33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800" b="1" dirty="0">
                <a:solidFill>
                  <a:schemeClr val="bg1"/>
                </a:solidFill>
                <a:latin typeface="华文楷体" panose="02010600040101010101" pitchFamily="2" charset="-122"/>
                <a:ea typeface="华文楷体" panose="02010600040101010101" pitchFamily="2" charset="-122"/>
              </a:rPr>
              <a:t>1. </a:t>
            </a:r>
            <a:r>
              <a:rPr kumimoji="1" lang="zh-CN" altLang="en-US" sz="2800" b="1" dirty="0">
                <a:solidFill>
                  <a:schemeClr val="bg1"/>
                </a:solidFill>
                <a:latin typeface="华文楷体" panose="02010600040101010101" pitchFamily="2" charset="-122"/>
                <a:ea typeface="华文楷体" panose="02010600040101010101" pitchFamily="2" charset="-122"/>
              </a:rPr>
              <a:t>电阻元件</a:t>
            </a:r>
            <a:r>
              <a:rPr kumimoji="1" lang="en-US" altLang="zh-CN" sz="2800" b="1" dirty="0">
                <a:solidFill>
                  <a:schemeClr val="bg1"/>
                </a:solidFill>
                <a:latin typeface="华文楷体" panose="02010600040101010101" pitchFamily="2" charset="-122"/>
                <a:ea typeface="华文楷体" panose="02010600040101010101" pitchFamily="2" charset="-122"/>
              </a:rPr>
              <a:t>VCR</a:t>
            </a:r>
            <a:r>
              <a:rPr kumimoji="1" lang="zh-CN" altLang="en-US" sz="2800" b="1" dirty="0">
                <a:solidFill>
                  <a:schemeClr val="bg1"/>
                </a:solidFill>
                <a:latin typeface="华文楷体" panose="02010600040101010101" pitchFamily="2" charset="-122"/>
                <a:ea typeface="华文楷体" panose="02010600040101010101" pitchFamily="2" charset="-122"/>
              </a:rPr>
              <a:t>的相量形式</a:t>
            </a:r>
            <a:endParaRPr kumimoji="1" lang="zh-CN" altLang="en-US" sz="2800" b="1" dirty="0">
              <a:solidFill>
                <a:schemeClr val="bg1"/>
              </a:solidFill>
              <a:latin typeface="华文楷体" panose="02010600040101010101" pitchFamily="2" charset="-122"/>
              <a:ea typeface="华文楷体" panose="02010600040101010101" pitchFamily="2" charset="-122"/>
            </a:endParaRPr>
          </a:p>
        </p:txBody>
      </p:sp>
      <p:sp>
        <p:nvSpPr>
          <p:cNvPr id="442372" name="Text Box 4"/>
          <p:cNvSpPr txBox="1">
            <a:spLocks noChangeArrowheads="1"/>
          </p:cNvSpPr>
          <p:nvPr/>
        </p:nvSpPr>
        <p:spPr bwMode="auto">
          <a:xfrm>
            <a:off x="2268538" y="1773238"/>
            <a:ext cx="1724025" cy="457200"/>
          </a:xfrm>
          <a:prstGeom prst="rect">
            <a:avLst/>
          </a:prstGeom>
          <a:noFill/>
          <a:ln>
            <a:noFill/>
          </a:ln>
        </p:spPr>
        <p:txBody>
          <a:bodyPr wrap="none">
            <a:spAutoFit/>
          </a:bodyPr>
          <a:lstStyle/>
          <a:p>
            <a:pPr eaLnBrk="1" hangingPunct="1"/>
            <a:r>
              <a:rPr kumimoji="1" lang="zh-CN" altLang="en-US" sz="2400" b="1" dirty="0">
                <a:latin typeface="华文楷体" panose="02010600040101010101" pitchFamily="2" charset="-122"/>
                <a:ea typeface="华文楷体" panose="02010600040101010101" pitchFamily="2" charset="-122"/>
              </a:rPr>
              <a:t>时域形式：</a:t>
            </a:r>
            <a:endParaRPr kumimoji="1" lang="zh-CN" altLang="en-US" sz="2400" b="1" dirty="0">
              <a:latin typeface="华文楷体" panose="02010600040101010101" pitchFamily="2" charset="-122"/>
              <a:ea typeface="华文楷体" panose="02010600040101010101" pitchFamily="2" charset="-122"/>
            </a:endParaRPr>
          </a:p>
        </p:txBody>
      </p:sp>
      <p:sp>
        <p:nvSpPr>
          <p:cNvPr id="442373" name="Text Box 5"/>
          <p:cNvSpPr txBox="1">
            <a:spLocks noChangeArrowheads="1"/>
          </p:cNvSpPr>
          <p:nvPr/>
        </p:nvSpPr>
        <p:spPr bwMode="auto">
          <a:xfrm>
            <a:off x="2411413" y="3644900"/>
            <a:ext cx="1711325" cy="457200"/>
          </a:xfrm>
          <a:prstGeom prst="rect">
            <a:avLst/>
          </a:prstGeom>
          <a:noFill/>
          <a:ln>
            <a:noFill/>
          </a:ln>
        </p:spPr>
        <p:txBody>
          <a:bodyPr wrap="none">
            <a:spAutoFit/>
          </a:bodyPr>
          <a:lstStyle/>
          <a:p>
            <a:pPr eaLnBrk="1" hangingPunct="1"/>
            <a:r>
              <a:rPr kumimoji="1" lang="zh-CN" altLang="en-US" sz="2400" b="1" dirty="0">
                <a:latin typeface="华文楷体" panose="02010600040101010101" pitchFamily="2" charset="-122"/>
                <a:ea typeface="华文楷体" panose="02010600040101010101" pitchFamily="2" charset="-122"/>
              </a:rPr>
              <a:t>相量形式：</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442374" name="Object 6"/>
          <p:cNvGraphicFramePr>
            <a:graphicFrameLocks noChangeAspect="1"/>
          </p:cNvGraphicFramePr>
          <p:nvPr/>
        </p:nvGraphicFramePr>
        <p:xfrm>
          <a:off x="4427538" y="3500438"/>
          <a:ext cx="1987550" cy="1057275"/>
        </p:xfrm>
        <a:graphic>
          <a:graphicData uri="http://schemas.openxmlformats.org/presentationml/2006/ole">
            <mc:AlternateContent xmlns:mc="http://schemas.openxmlformats.org/markup-compatibility/2006">
              <mc:Choice xmlns:v="urn:schemas-microsoft-com:vml" Requires="v">
                <p:oleObj spid="_x0000_s17409" name="公式" r:id="rId1" imgW="2501900" imgH="1333500" progId="Equation.3">
                  <p:embed/>
                </p:oleObj>
              </mc:Choice>
              <mc:Fallback>
                <p:oleObj name="公式" r:id="rId1" imgW="2501900" imgH="1333500" progId="Equation.3">
                  <p:embed/>
                  <p:pic>
                    <p:nvPicPr>
                      <p:cNvPr id="0" name="图片 17408"/>
                      <p:cNvPicPr>
                        <a:picLocks noChangeAspect="1"/>
                      </p:cNvPicPr>
                      <p:nvPr/>
                    </p:nvPicPr>
                    <p:blipFill>
                      <a:blip r:embed="rId2"/>
                      <a:stretch>
                        <a:fillRect/>
                      </a:stretch>
                    </p:blipFill>
                    <p:spPr>
                      <a:xfrm>
                        <a:off x="4427538" y="3500438"/>
                        <a:ext cx="1987550" cy="1057275"/>
                      </a:xfrm>
                      <a:prstGeom prst="rect">
                        <a:avLst/>
                      </a:prstGeom>
                      <a:solidFill>
                        <a:srgbClr val="7030A0">
                          <a:alpha val="63136"/>
                        </a:srgbClr>
                      </a:solidFill>
                      <a:ln w="9525">
                        <a:noFill/>
                      </a:ln>
                    </p:spPr>
                  </p:pic>
                </p:oleObj>
              </mc:Fallback>
            </mc:AlternateContent>
          </a:graphicData>
        </a:graphic>
      </p:graphicFrame>
      <p:sp>
        <p:nvSpPr>
          <p:cNvPr id="442375" name="Text Box 7"/>
          <p:cNvSpPr txBox="1">
            <a:spLocks noChangeArrowheads="1"/>
          </p:cNvSpPr>
          <p:nvPr/>
        </p:nvSpPr>
        <p:spPr bwMode="auto">
          <a:xfrm>
            <a:off x="539750" y="5805488"/>
            <a:ext cx="1403350" cy="457200"/>
          </a:xfrm>
          <a:prstGeom prst="rect">
            <a:avLst/>
          </a:prstGeom>
          <a:noFill/>
          <a:ln>
            <a:noFill/>
          </a:ln>
        </p:spPr>
        <p:txBody>
          <a:bodyPr wrap="none">
            <a:spAutoFit/>
          </a:bodyPr>
          <a:lstStyle/>
          <a:p>
            <a:pPr eaLnBrk="1" hangingPunct="1"/>
            <a:r>
              <a:rPr kumimoji="1" lang="zh-CN" altLang="en-US" sz="2400" b="1" dirty="0">
                <a:latin typeface="华文楷体" panose="02010600040101010101" pitchFamily="2" charset="-122"/>
                <a:ea typeface="华文楷体" panose="02010600040101010101" pitchFamily="2" charset="-122"/>
              </a:rPr>
              <a:t>相量模型</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442376" name="Object 8"/>
          <p:cNvGraphicFramePr>
            <a:graphicFrameLocks noChangeAspect="1"/>
          </p:cNvGraphicFramePr>
          <p:nvPr/>
        </p:nvGraphicFramePr>
        <p:xfrm>
          <a:off x="4418013" y="1773238"/>
          <a:ext cx="4373562" cy="611187"/>
        </p:xfrm>
        <a:graphic>
          <a:graphicData uri="http://schemas.openxmlformats.org/presentationml/2006/ole">
            <mc:AlternateContent xmlns:mc="http://schemas.openxmlformats.org/markup-compatibility/2006">
              <mc:Choice xmlns:v="urn:schemas-microsoft-com:vml" Requires="v">
                <p:oleObj spid="_x0000_s17513" name="Equation" r:id="rId3" imgW="2400300" imgH="342900" progId="Equation.3">
                  <p:embed/>
                </p:oleObj>
              </mc:Choice>
              <mc:Fallback>
                <p:oleObj name="Equation" r:id="rId3" imgW="2400300" imgH="342900" progId="Equation.3">
                  <p:embed/>
                  <p:pic>
                    <p:nvPicPr>
                      <p:cNvPr id="0" name="图片 17512"/>
                      <p:cNvPicPr>
                        <a:picLocks noChangeAspect="1"/>
                      </p:cNvPicPr>
                      <p:nvPr/>
                    </p:nvPicPr>
                    <p:blipFill>
                      <a:blip r:embed="rId4"/>
                      <a:stretch>
                        <a:fillRect/>
                      </a:stretch>
                    </p:blipFill>
                    <p:spPr>
                      <a:xfrm>
                        <a:off x="4418013" y="1773238"/>
                        <a:ext cx="4373562" cy="611187"/>
                      </a:xfrm>
                      <a:prstGeom prst="rect">
                        <a:avLst/>
                      </a:prstGeom>
                      <a:solidFill>
                        <a:srgbClr val="7030A0">
                          <a:alpha val="90195"/>
                        </a:srgbClr>
                      </a:solidFill>
                      <a:ln w="9525">
                        <a:noFill/>
                      </a:ln>
                    </p:spPr>
                  </p:pic>
                </p:oleObj>
              </mc:Fallback>
            </mc:AlternateContent>
          </a:graphicData>
        </a:graphic>
      </p:graphicFrame>
      <p:graphicFrame>
        <p:nvGraphicFramePr>
          <p:cNvPr id="442377" name="Object 9"/>
          <p:cNvGraphicFramePr>
            <a:graphicFrameLocks noChangeAspect="1"/>
          </p:cNvGraphicFramePr>
          <p:nvPr/>
        </p:nvGraphicFramePr>
        <p:xfrm>
          <a:off x="2660650" y="2492375"/>
          <a:ext cx="5819775" cy="601663"/>
        </p:xfrm>
        <a:graphic>
          <a:graphicData uri="http://schemas.openxmlformats.org/presentationml/2006/ole">
            <mc:AlternateContent xmlns:mc="http://schemas.openxmlformats.org/markup-compatibility/2006">
              <mc:Choice xmlns:v="urn:schemas-microsoft-com:vml" Requires="v">
                <p:oleObj spid="_x0000_s17514" name="Equation" r:id="rId5" imgW="3251200" imgH="342900" progId="Equation.3">
                  <p:embed/>
                </p:oleObj>
              </mc:Choice>
              <mc:Fallback>
                <p:oleObj name="Equation" r:id="rId5" imgW="3251200" imgH="342900" progId="Equation.3">
                  <p:embed/>
                  <p:pic>
                    <p:nvPicPr>
                      <p:cNvPr id="0" name="图片 17513"/>
                      <p:cNvPicPr>
                        <a:picLocks noChangeAspect="1"/>
                      </p:cNvPicPr>
                      <p:nvPr/>
                    </p:nvPicPr>
                    <p:blipFill>
                      <a:blip r:embed="rId6"/>
                      <a:stretch>
                        <a:fillRect/>
                      </a:stretch>
                    </p:blipFill>
                    <p:spPr>
                      <a:xfrm>
                        <a:off x="2660650" y="2492375"/>
                        <a:ext cx="5819775" cy="601663"/>
                      </a:xfrm>
                      <a:prstGeom prst="rect">
                        <a:avLst/>
                      </a:prstGeom>
                      <a:solidFill>
                        <a:srgbClr val="7030A0">
                          <a:alpha val="79999"/>
                        </a:srgbClr>
                      </a:solidFill>
                      <a:ln w="9525">
                        <a:noFill/>
                      </a:ln>
                    </p:spPr>
                  </p:pic>
                </p:oleObj>
              </mc:Fallback>
            </mc:AlternateContent>
          </a:graphicData>
        </a:graphic>
      </p:graphicFrame>
      <p:grpSp>
        <p:nvGrpSpPr>
          <p:cNvPr id="442378" name="Group 10"/>
          <p:cNvGrpSpPr/>
          <p:nvPr/>
        </p:nvGrpSpPr>
        <p:grpSpPr bwMode="auto">
          <a:xfrm>
            <a:off x="611188" y="1773238"/>
            <a:ext cx="1665287" cy="1812925"/>
            <a:chOff x="567" y="832"/>
            <a:chExt cx="1049" cy="1142"/>
          </a:xfrm>
        </p:grpSpPr>
        <p:sp>
          <p:nvSpPr>
            <p:cNvPr id="442379" name="Line 11"/>
            <p:cNvSpPr>
              <a:spLocks noChangeShapeType="1"/>
            </p:cNvSpPr>
            <p:nvPr/>
          </p:nvSpPr>
          <p:spPr bwMode="auto">
            <a:xfrm>
              <a:off x="1284" y="1212"/>
              <a:ext cx="0" cy="72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2380" name="Rectangle 12"/>
            <p:cNvSpPr>
              <a:spLocks noChangeArrowheads="1"/>
            </p:cNvSpPr>
            <p:nvPr/>
          </p:nvSpPr>
          <p:spPr bwMode="auto">
            <a:xfrm>
              <a:off x="1224" y="1404"/>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2381" name="Line 13"/>
            <p:cNvSpPr>
              <a:spLocks noChangeShapeType="1"/>
            </p:cNvSpPr>
            <p:nvPr/>
          </p:nvSpPr>
          <p:spPr bwMode="auto">
            <a:xfrm>
              <a:off x="708" y="1212"/>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2382" name="Line 14"/>
            <p:cNvSpPr>
              <a:spLocks noChangeShapeType="1"/>
            </p:cNvSpPr>
            <p:nvPr/>
          </p:nvSpPr>
          <p:spPr bwMode="auto">
            <a:xfrm>
              <a:off x="708" y="1932"/>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2383" name="Text Box 15"/>
            <p:cNvSpPr txBox="1">
              <a:spLocks noChangeArrowheads="1"/>
            </p:cNvSpPr>
            <p:nvPr/>
          </p:nvSpPr>
          <p:spPr bwMode="auto">
            <a:xfrm>
              <a:off x="567" y="1408"/>
              <a:ext cx="55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800" b="1" i="1" dirty="0" err="1">
                  <a:latin typeface="Times New Roman" panose="02020603050405020304" pitchFamily="18" charset="0"/>
                </a:rPr>
                <a:t>u</a:t>
              </a:r>
              <a:r>
                <a:rPr kumimoji="1" lang="en-US" altLang="zh-CN" sz="2800" b="1" i="1" baseline="-25000" dirty="0" err="1">
                  <a:latin typeface="Times New Roman" panose="02020603050405020304" pitchFamily="18" charset="0"/>
                </a:rPr>
                <a:t>R</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t</a:t>
              </a:r>
              <a:r>
                <a:rPr kumimoji="1" lang="en-US" altLang="zh-CN" sz="2800" b="1" dirty="0">
                  <a:latin typeface="Times New Roman" panose="02020603050405020304" pitchFamily="18" charset="0"/>
                </a:rPr>
                <a:t>)</a:t>
              </a:r>
              <a:endParaRPr kumimoji="1" lang="en-US" altLang="zh-CN" sz="2800" b="1" dirty="0">
                <a:latin typeface="Times New Roman" panose="02020603050405020304" pitchFamily="18" charset="0"/>
              </a:endParaRPr>
            </a:p>
          </p:txBody>
        </p:sp>
        <p:sp>
          <p:nvSpPr>
            <p:cNvPr id="442384" name="Line 16"/>
            <p:cNvSpPr>
              <a:spLocks noChangeShapeType="1"/>
            </p:cNvSpPr>
            <p:nvPr/>
          </p:nvSpPr>
          <p:spPr bwMode="auto">
            <a:xfrm>
              <a:off x="732" y="1152"/>
              <a:ext cx="288" cy="0"/>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2385" name="Text Box 17"/>
            <p:cNvSpPr txBox="1">
              <a:spLocks noChangeArrowheads="1"/>
            </p:cNvSpPr>
            <p:nvPr/>
          </p:nvSpPr>
          <p:spPr bwMode="auto">
            <a:xfrm>
              <a:off x="696" y="832"/>
              <a:ext cx="39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800" b="1" i="1" dirty="0" err="1">
                  <a:latin typeface="Times New Roman" panose="02020603050405020304" pitchFamily="18" charset="0"/>
                </a:rPr>
                <a:t>i</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t</a:t>
              </a:r>
              <a:r>
                <a:rPr kumimoji="1" lang="en-US" altLang="zh-CN" sz="2800" b="1" dirty="0">
                  <a:latin typeface="Times New Roman" panose="02020603050405020304" pitchFamily="18" charset="0"/>
                </a:rPr>
                <a:t>)</a:t>
              </a:r>
              <a:endParaRPr kumimoji="1" lang="en-US" altLang="zh-CN" sz="2800" b="1" dirty="0">
                <a:latin typeface="Times New Roman" panose="02020603050405020304" pitchFamily="18" charset="0"/>
              </a:endParaRPr>
            </a:p>
          </p:txBody>
        </p:sp>
        <p:sp>
          <p:nvSpPr>
            <p:cNvPr id="442386" name="Text Box 18"/>
            <p:cNvSpPr txBox="1">
              <a:spLocks noChangeArrowheads="1"/>
            </p:cNvSpPr>
            <p:nvPr/>
          </p:nvSpPr>
          <p:spPr bwMode="auto">
            <a:xfrm>
              <a:off x="1351" y="1372"/>
              <a:ext cx="26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800" b="1" i="1" dirty="0">
                  <a:latin typeface="Times New Roman" panose="02020603050405020304" pitchFamily="18" charset="0"/>
                </a:rPr>
                <a:t>R</a:t>
              </a:r>
              <a:endParaRPr kumimoji="1" lang="en-US" altLang="zh-CN" sz="2800" b="1" i="1" dirty="0">
                <a:latin typeface="Times New Roman" panose="02020603050405020304" pitchFamily="18" charset="0"/>
              </a:endParaRPr>
            </a:p>
          </p:txBody>
        </p:sp>
        <p:sp>
          <p:nvSpPr>
            <p:cNvPr id="442387" name="Oval 19"/>
            <p:cNvSpPr>
              <a:spLocks noChangeArrowheads="1"/>
            </p:cNvSpPr>
            <p:nvPr/>
          </p:nvSpPr>
          <p:spPr bwMode="auto">
            <a:xfrm>
              <a:off x="672" y="1920"/>
              <a:ext cx="48" cy="48"/>
            </a:xfrm>
            <a:prstGeom prst="ellipse">
              <a:avLst/>
            </a:prstGeom>
            <a:noFill/>
            <a:ln w="28575">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2388" name="Oval 20"/>
            <p:cNvSpPr>
              <a:spLocks noChangeArrowheads="1"/>
            </p:cNvSpPr>
            <p:nvPr/>
          </p:nvSpPr>
          <p:spPr bwMode="auto">
            <a:xfrm>
              <a:off x="672" y="1200"/>
              <a:ext cx="48" cy="48"/>
            </a:xfrm>
            <a:prstGeom prst="ellipse">
              <a:avLst/>
            </a:prstGeom>
            <a:noFill/>
            <a:ln w="28575">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2389" name="Text Box 21"/>
            <p:cNvSpPr txBox="1">
              <a:spLocks noChangeArrowheads="1"/>
            </p:cNvSpPr>
            <p:nvPr/>
          </p:nvSpPr>
          <p:spPr bwMode="auto">
            <a:xfrm>
              <a:off x="592" y="1168"/>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dirty="0">
                  <a:latin typeface="Times New Roman" panose="02020603050405020304" pitchFamily="18" charset="0"/>
                </a:rPr>
                <a:t>+</a:t>
              </a:r>
              <a:endParaRPr kumimoji="1" lang="en-US" altLang="zh-CN" sz="2800" b="1" dirty="0">
                <a:latin typeface="Times New Roman" panose="02020603050405020304" pitchFamily="18" charset="0"/>
              </a:endParaRPr>
            </a:p>
          </p:txBody>
        </p:sp>
        <p:sp>
          <p:nvSpPr>
            <p:cNvPr id="442390" name="Text Box 22"/>
            <p:cNvSpPr txBox="1">
              <a:spLocks noChangeArrowheads="1"/>
            </p:cNvSpPr>
            <p:nvPr/>
          </p:nvSpPr>
          <p:spPr bwMode="auto">
            <a:xfrm>
              <a:off x="604" y="1647"/>
              <a:ext cx="2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dirty="0">
                  <a:latin typeface="宋体" panose="02010600030101010101" pitchFamily="2" charset="-122"/>
                </a:rPr>
                <a:t>-</a:t>
              </a:r>
              <a:endParaRPr kumimoji="1" lang="en-US" altLang="zh-CN" sz="2800" dirty="0">
                <a:latin typeface="Times New Roman" panose="02020603050405020304" pitchFamily="18" charset="0"/>
              </a:endParaRPr>
            </a:p>
          </p:txBody>
        </p:sp>
      </p:grpSp>
      <p:sp>
        <p:nvSpPr>
          <p:cNvPr id="442391" name="Text Box 23"/>
          <p:cNvSpPr txBox="1">
            <a:spLocks noChangeArrowheads="1"/>
          </p:cNvSpPr>
          <p:nvPr/>
        </p:nvSpPr>
        <p:spPr bwMode="auto">
          <a:xfrm>
            <a:off x="6948488" y="5157788"/>
            <a:ext cx="187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有效值关系</a:t>
            </a:r>
            <a:endParaRPr kumimoji="1" lang="zh-CN" altLang="en-US" sz="2400" b="1" dirty="0">
              <a:latin typeface="华文楷体" panose="02010600040101010101" pitchFamily="2" charset="-122"/>
              <a:ea typeface="华文楷体" panose="02010600040101010101" pitchFamily="2" charset="-122"/>
            </a:endParaRPr>
          </a:p>
        </p:txBody>
      </p:sp>
      <p:sp>
        <p:nvSpPr>
          <p:cNvPr id="442392" name="Text Box 24"/>
          <p:cNvSpPr txBox="1">
            <a:spLocks noChangeArrowheads="1"/>
          </p:cNvSpPr>
          <p:nvPr/>
        </p:nvSpPr>
        <p:spPr bwMode="auto">
          <a:xfrm>
            <a:off x="6948488" y="5734050"/>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zh-CN" altLang="en-US" sz="2400" b="1" dirty="0">
                <a:latin typeface="华文楷体" panose="02010600040101010101" pitchFamily="2" charset="-122"/>
                <a:ea typeface="华文楷体" panose="02010600040101010101" pitchFamily="2" charset="-122"/>
              </a:rPr>
              <a:t>相位关系</a:t>
            </a:r>
            <a:endParaRPr kumimoji="1" lang="zh-CN" altLang="en-US" sz="2400" b="1" dirty="0">
              <a:latin typeface="华文楷体" panose="02010600040101010101" pitchFamily="2" charset="-122"/>
              <a:ea typeface="华文楷体" panose="02010600040101010101" pitchFamily="2" charset="-122"/>
            </a:endParaRPr>
          </a:p>
        </p:txBody>
      </p:sp>
      <p:grpSp>
        <p:nvGrpSpPr>
          <p:cNvPr id="442393" name="Group 25"/>
          <p:cNvGrpSpPr/>
          <p:nvPr/>
        </p:nvGrpSpPr>
        <p:grpSpPr bwMode="auto">
          <a:xfrm>
            <a:off x="684213" y="3789363"/>
            <a:ext cx="1585912" cy="1871662"/>
            <a:chOff x="553" y="2607"/>
            <a:chExt cx="1004" cy="1089"/>
          </a:xfrm>
        </p:grpSpPr>
        <p:sp>
          <p:nvSpPr>
            <p:cNvPr id="442394" name="Line 26"/>
            <p:cNvSpPr>
              <a:spLocks noChangeShapeType="1"/>
            </p:cNvSpPr>
            <p:nvPr/>
          </p:nvSpPr>
          <p:spPr bwMode="auto">
            <a:xfrm>
              <a:off x="1245" y="2940"/>
              <a:ext cx="0" cy="72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2395" name="Rectangle 27"/>
            <p:cNvSpPr>
              <a:spLocks noChangeArrowheads="1"/>
            </p:cNvSpPr>
            <p:nvPr/>
          </p:nvSpPr>
          <p:spPr bwMode="auto">
            <a:xfrm>
              <a:off x="1185" y="3132"/>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2396" name="Line 28"/>
            <p:cNvSpPr>
              <a:spLocks noChangeShapeType="1"/>
            </p:cNvSpPr>
            <p:nvPr/>
          </p:nvSpPr>
          <p:spPr bwMode="auto">
            <a:xfrm>
              <a:off x="669" y="2940"/>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2397" name="Line 29"/>
            <p:cNvSpPr>
              <a:spLocks noChangeShapeType="1"/>
            </p:cNvSpPr>
            <p:nvPr/>
          </p:nvSpPr>
          <p:spPr bwMode="auto">
            <a:xfrm>
              <a:off x="669" y="3660"/>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2398" name="Line 30"/>
            <p:cNvSpPr>
              <a:spLocks noChangeShapeType="1"/>
            </p:cNvSpPr>
            <p:nvPr/>
          </p:nvSpPr>
          <p:spPr bwMode="auto">
            <a:xfrm>
              <a:off x="693" y="2880"/>
              <a:ext cx="288" cy="0"/>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2399" name="Text Box 31"/>
            <p:cNvSpPr txBox="1">
              <a:spLocks noChangeArrowheads="1"/>
            </p:cNvSpPr>
            <p:nvPr/>
          </p:nvSpPr>
          <p:spPr bwMode="auto">
            <a:xfrm>
              <a:off x="1312" y="3132"/>
              <a:ext cx="245" cy="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R</a:t>
              </a:r>
              <a:endParaRPr kumimoji="1" lang="en-US" altLang="zh-CN" sz="2400" b="1" i="1">
                <a:solidFill>
                  <a:schemeClr val="bg1"/>
                </a:solidFill>
                <a:latin typeface="Times New Roman" panose="02020603050405020304" pitchFamily="18" charset="0"/>
              </a:endParaRPr>
            </a:p>
          </p:txBody>
        </p:sp>
        <p:sp>
          <p:nvSpPr>
            <p:cNvPr id="442400" name="Oval 32"/>
            <p:cNvSpPr>
              <a:spLocks noChangeArrowheads="1"/>
            </p:cNvSpPr>
            <p:nvPr/>
          </p:nvSpPr>
          <p:spPr bwMode="auto">
            <a:xfrm>
              <a:off x="633" y="3648"/>
              <a:ext cx="48" cy="48"/>
            </a:xfrm>
            <a:prstGeom prst="ellipse">
              <a:avLst/>
            </a:prstGeom>
            <a:noFill/>
            <a:ln w="28575">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2401" name="Oval 33"/>
            <p:cNvSpPr>
              <a:spLocks noChangeArrowheads="1"/>
            </p:cNvSpPr>
            <p:nvPr/>
          </p:nvSpPr>
          <p:spPr bwMode="auto">
            <a:xfrm>
              <a:off x="633" y="2928"/>
              <a:ext cx="48" cy="48"/>
            </a:xfrm>
            <a:prstGeom prst="ellipse">
              <a:avLst/>
            </a:prstGeom>
            <a:noFill/>
            <a:ln w="28575">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2402" name="Text Box 34"/>
            <p:cNvSpPr txBox="1">
              <a:spLocks noChangeArrowheads="1"/>
            </p:cNvSpPr>
            <p:nvPr/>
          </p:nvSpPr>
          <p:spPr bwMode="auto">
            <a:xfrm>
              <a:off x="553" y="2928"/>
              <a:ext cx="226"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42403" name="Text Box 35"/>
            <p:cNvSpPr txBox="1">
              <a:spLocks noChangeArrowheads="1"/>
            </p:cNvSpPr>
            <p:nvPr/>
          </p:nvSpPr>
          <p:spPr bwMode="auto">
            <a:xfrm>
              <a:off x="565" y="3408"/>
              <a:ext cx="215"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graphicFrame>
          <p:nvGraphicFramePr>
            <p:cNvPr id="442404" name="Object 36"/>
            <p:cNvGraphicFramePr>
              <a:graphicFrameLocks noChangeAspect="1"/>
            </p:cNvGraphicFramePr>
            <p:nvPr/>
          </p:nvGraphicFramePr>
          <p:xfrm>
            <a:off x="566" y="3176"/>
            <a:ext cx="241" cy="280"/>
          </p:xfrm>
          <a:graphic>
            <a:graphicData uri="http://schemas.openxmlformats.org/presentationml/2006/ole">
              <mc:AlternateContent xmlns:mc="http://schemas.openxmlformats.org/markup-compatibility/2006">
                <mc:Choice xmlns:v="urn:schemas-microsoft-com:vml" Requires="v">
                  <p:oleObj spid="_x0000_s17515" name="Equation" r:id="rId7" imgW="317500" imgH="368300" progId="Equation.3">
                    <p:embed/>
                  </p:oleObj>
                </mc:Choice>
                <mc:Fallback>
                  <p:oleObj name="Equation" r:id="rId7" imgW="317500" imgH="368300" progId="Equation.3">
                    <p:embed/>
                    <p:pic>
                      <p:nvPicPr>
                        <p:cNvPr id="0" name="图片 17514"/>
                        <p:cNvPicPr>
                          <a:picLocks noChangeAspect="1"/>
                        </p:cNvPicPr>
                        <p:nvPr/>
                      </p:nvPicPr>
                      <p:blipFill>
                        <a:blip r:embed="rId8"/>
                        <a:stretch>
                          <a:fillRect/>
                        </a:stretch>
                      </p:blipFill>
                      <p:spPr>
                        <a:xfrm>
                          <a:off x="566" y="3176"/>
                          <a:ext cx="241" cy="280"/>
                        </a:xfrm>
                        <a:prstGeom prst="rect">
                          <a:avLst/>
                        </a:prstGeom>
                        <a:noFill/>
                        <a:ln w="28575">
                          <a:noFill/>
                        </a:ln>
                      </p:spPr>
                    </p:pic>
                  </p:oleObj>
                </mc:Fallback>
              </mc:AlternateContent>
            </a:graphicData>
          </a:graphic>
        </p:graphicFrame>
        <p:graphicFrame>
          <p:nvGraphicFramePr>
            <p:cNvPr id="442405" name="Object 37"/>
            <p:cNvGraphicFramePr>
              <a:graphicFrameLocks noChangeAspect="1"/>
            </p:cNvGraphicFramePr>
            <p:nvPr/>
          </p:nvGraphicFramePr>
          <p:xfrm>
            <a:off x="760" y="2607"/>
            <a:ext cx="140" cy="266"/>
          </p:xfrm>
          <a:graphic>
            <a:graphicData uri="http://schemas.openxmlformats.org/presentationml/2006/ole">
              <mc:AlternateContent xmlns:mc="http://schemas.openxmlformats.org/markup-compatibility/2006">
                <mc:Choice xmlns:v="urn:schemas-microsoft-com:vml" Requires="v">
                  <p:oleObj spid="_x0000_s17516" name="公式" r:id="rId9" imgW="190500" imgH="355600" progId="Equation.3">
                    <p:embed/>
                  </p:oleObj>
                </mc:Choice>
                <mc:Fallback>
                  <p:oleObj name="公式" r:id="rId9" imgW="190500" imgH="355600" progId="Equation.3">
                    <p:embed/>
                    <p:pic>
                      <p:nvPicPr>
                        <p:cNvPr id="0" name="图片 17515"/>
                        <p:cNvPicPr>
                          <a:picLocks noChangeAspect="1"/>
                        </p:cNvPicPr>
                        <p:nvPr/>
                      </p:nvPicPr>
                      <p:blipFill>
                        <a:blip r:embed="rId10"/>
                        <a:stretch>
                          <a:fillRect/>
                        </a:stretch>
                      </p:blipFill>
                      <p:spPr>
                        <a:xfrm>
                          <a:off x="760" y="2607"/>
                          <a:ext cx="140" cy="266"/>
                        </a:xfrm>
                        <a:prstGeom prst="rect">
                          <a:avLst/>
                        </a:prstGeom>
                        <a:noFill/>
                        <a:ln w="9525">
                          <a:noFill/>
                        </a:ln>
                      </p:spPr>
                    </p:pic>
                  </p:oleObj>
                </mc:Fallback>
              </mc:AlternateContent>
            </a:graphicData>
          </a:graphic>
        </p:graphicFrame>
      </p:grpSp>
      <p:grpSp>
        <p:nvGrpSpPr>
          <p:cNvPr id="442406" name="Group 38"/>
          <p:cNvGrpSpPr/>
          <p:nvPr/>
        </p:nvGrpSpPr>
        <p:grpSpPr bwMode="auto">
          <a:xfrm>
            <a:off x="6300788" y="2924175"/>
            <a:ext cx="523875" cy="495300"/>
            <a:chOff x="3802" y="2476"/>
            <a:chExt cx="330" cy="312"/>
          </a:xfrm>
        </p:grpSpPr>
        <p:sp>
          <p:nvSpPr>
            <p:cNvPr id="442407" name="AutoShape 39"/>
            <p:cNvSpPr/>
            <p:nvPr/>
          </p:nvSpPr>
          <p:spPr bwMode="auto">
            <a:xfrm rot="-5400000">
              <a:off x="3926" y="2376"/>
              <a:ext cx="60" cy="259"/>
            </a:xfrm>
            <a:prstGeom prst="leftBrace">
              <a:avLst>
                <a:gd name="adj1" fmla="val 35972"/>
                <a:gd name="adj2" fmla="val 50000"/>
              </a:avLst>
            </a:prstGeom>
            <a:noFill/>
            <a:ln w="38100">
              <a:solidFill>
                <a:srgbClr val="FF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2408" name="Text Box 40"/>
            <p:cNvSpPr txBox="1">
              <a:spLocks noChangeArrowheads="1"/>
            </p:cNvSpPr>
            <p:nvPr/>
          </p:nvSpPr>
          <p:spPr bwMode="auto">
            <a:xfrm>
              <a:off x="3802" y="2500"/>
              <a:ext cx="33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i="1" dirty="0">
                  <a:latin typeface="Times New Roman" panose="02020603050405020304" pitchFamily="18" charset="0"/>
                </a:rPr>
                <a:t>U</a:t>
              </a:r>
              <a:r>
                <a:rPr kumimoji="1" lang="en-US" altLang="zh-CN" sz="1400" b="1" i="1" dirty="0">
                  <a:latin typeface="Times New Roman" panose="02020603050405020304" pitchFamily="18" charset="0"/>
                </a:rPr>
                <a:t>R</a:t>
              </a:r>
              <a:endParaRPr kumimoji="1" lang="en-US" altLang="zh-CN" sz="2400" b="1" i="1" dirty="0">
                <a:latin typeface="Times New Roman" panose="02020603050405020304" pitchFamily="18" charset="0"/>
              </a:endParaRPr>
            </a:p>
          </p:txBody>
        </p:sp>
      </p:grpSp>
      <p:grpSp>
        <p:nvGrpSpPr>
          <p:cNvPr id="442409" name="Group 41"/>
          <p:cNvGrpSpPr/>
          <p:nvPr/>
        </p:nvGrpSpPr>
        <p:grpSpPr bwMode="auto">
          <a:xfrm>
            <a:off x="7885113" y="3068638"/>
            <a:ext cx="792162" cy="474662"/>
            <a:chOff x="4737" y="2076"/>
            <a:chExt cx="499" cy="299"/>
          </a:xfrm>
        </p:grpSpPr>
        <p:sp>
          <p:nvSpPr>
            <p:cNvPr id="442410" name="AutoShape 42"/>
            <p:cNvSpPr/>
            <p:nvPr/>
          </p:nvSpPr>
          <p:spPr bwMode="auto">
            <a:xfrm rot="5400000" flipH="1" flipV="1">
              <a:off x="4938" y="1969"/>
              <a:ext cx="45" cy="259"/>
            </a:xfrm>
            <a:prstGeom prst="leftBrace">
              <a:avLst>
                <a:gd name="adj1" fmla="val 47963"/>
                <a:gd name="adj2" fmla="val 50000"/>
              </a:avLst>
            </a:prstGeom>
            <a:noFill/>
            <a:ln w="38100">
              <a:solidFill>
                <a:srgbClr val="FF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2411" name="Text Box 43"/>
            <p:cNvSpPr txBox="1">
              <a:spLocks noChangeArrowheads="1"/>
            </p:cNvSpPr>
            <p:nvPr/>
          </p:nvSpPr>
          <p:spPr bwMode="auto">
            <a:xfrm>
              <a:off x="4737" y="2087"/>
              <a:ext cx="49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en-US" altLang="zh-CN" sz="2400" b="1" i="1" dirty="0">
                  <a:latin typeface="Times New Roman" panose="02020603050405020304" pitchFamily="18" charset="0"/>
                  <a:sym typeface="Symbol" panose="05050102010706020507" pitchFamily="18" charset="2"/>
                </a:rPr>
                <a:t></a:t>
              </a:r>
              <a:r>
                <a:rPr kumimoji="1" lang="en-US" altLang="zh-CN" sz="1600" b="1" i="1" dirty="0">
                  <a:latin typeface="Times New Roman" panose="02020603050405020304" pitchFamily="18" charset="0"/>
                  <a:sym typeface="Symbol" panose="05050102010706020507" pitchFamily="18" charset="2"/>
                </a:rPr>
                <a:t>u</a:t>
              </a:r>
              <a:endParaRPr kumimoji="1" lang="en-US" altLang="zh-CN" sz="2400" b="1" i="1" dirty="0">
                <a:latin typeface="Times New Roman" panose="02020603050405020304" pitchFamily="18" charset="0"/>
              </a:endParaRPr>
            </a:p>
          </p:txBody>
        </p:sp>
      </p:grpSp>
      <p:sp>
        <p:nvSpPr>
          <p:cNvPr id="442412" name="Text Box 44"/>
          <p:cNvSpPr txBox="1">
            <a:spLocks noChangeArrowheads="1"/>
          </p:cNvSpPr>
          <p:nvPr/>
        </p:nvSpPr>
        <p:spPr bwMode="auto">
          <a:xfrm>
            <a:off x="2484438" y="4724400"/>
            <a:ext cx="1731564" cy="461665"/>
          </a:xfrm>
          <a:prstGeom prst="rect">
            <a:avLst/>
          </a:prstGeom>
          <a:noFill/>
          <a:ln>
            <a:noFill/>
          </a:ln>
          <a:effectLst/>
        </p:spPr>
        <p:txBody>
          <a:bodyPr wrap="none">
            <a:spAutoFit/>
          </a:bodyPr>
          <a:lstStyle/>
          <a:p>
            <a:pPr>
              <a:spcBef>
                <a:spcPct val="50000"/>
              </a:spcBef>
            </a:pPr>
            <a:r>
              <a:rPr kumimoji="1" lang="zh-CN" altLang="en-US" sz="2400" b="1" dirty="0">
                <a:latin typeface="华文楷体" panose="02010600040101010101" pitchFamily="2" charset="-122"/>
                <a:ea typeface="华文楷体" panose="02010600040101010101" pitchFamily="2" charset="-122"/>
              </a:rPr>
              <a:t>相量关系：</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442413" name="Object 45"/>
          <p:cNvGraphicFramePr>
            <a:graphicFrameLocks noChangeAspect="1"/>
          </p:cNvGraphicFramePr>
          <p:nvPr/>
        </p:nvGraphicFramePr>
        <p:xfrm>
          <a:off x="2555875" y="5445125"/>
          <a:ext cx="2232025" cy="693738"/>
        </p:xfrm>
        <a:graphic>
          <a:graphicData uri="http://schemas.openxmlformats.org/presentationml/2006/ole">
            <mc:AlternateContent xmlns:mc="http://schemas.openxmlformats.org/markup-compatibility/2006">
              <mc:Choice xmlns:v="urn:schemas-microsoft-com:vml" Requires="v">
                <p:oleObj spid="_x0000_s17517" name="公式" r:id="rId11" imgW="1841500" imgH="571500" progId="Equation.3">
                  <p:embed/>
                </p:oleObj>
              </mc:Choice>
              <mc:Fallback>
                <p:oleObj name="公式" r:id="rId11" imgW="1841500" imgH="571500" progId="Equation.3">
                  <p:embed/>
                  <p:pic>
                    <p:nvPicPr>
                      <p:cNvPr id="0" name="图片 17516"/>
                      <p:cNvPicPr>
                        <a:picLocks noChangeAspect="1"/>
                      </p:cNvPicPr>
                      <p:nvPr/>
                    </p:nvPicPr>
                    <p:blipFill>
                      <a:blip r:embed="rId12"/>
                      <a:stretch>
                        <a:fillRect/>
                      </a:stretch>
                    </p:blipFill>
                    <p:spPr>
                      <a:xfrm>
                        <a:off x="2555875" y="5445125"/>
                        <a:ext cx="2232025" cy="693738"/>
                      </a:xfrm>
                      <a:prstGeom prst="rect">
                        <a:avLst/>
                      </a:prstGeom>
                      <a:gradFill rotWithShape="1">
                        <a:gsLst>
                          <a:gs pos="0">
                            <a:srgbClr val="5B9BD5"/>
                          </a:gs>
                          <a:gs pos="100000">
                            <a:srgbClr val="FFFFFF"/>
                          </a:gs>
                        </a:gsLst>
                        <a:lin ang="5400000" scaled="1"/>
                        <a:tileRect/>
                      </a:gradFill>
                      <a:ln w="9525">
                        <a:noFill/>
                      </a:ln>
                    </p:spPr>
                  </p:pic>
                </p:oleObj>
              </mc:Fallback>
            </mc:AlternateContent>
          </a:graphicData>
        </a:graphic>
      </p:graphicFrame>
      <p:grpSp>
        <p:nvGrpSpPr>
          <p:cNvPr id="442414" name="Group 46"/>
          <p:cNvGrpSpPr/>
          <p:nvPr/>
        </p:nvGrpSpPr>
        <p:grpSpPr bwMode="auto">
          <a:xfrm>
            <a:off x="5435600" y="5084761"/>
            <a:ext cx="1474788" cy="1072637"/>
            <a:chOff x="3941" y="3255"/>
            <a:chExt cx="734" cy="735"/>
          </a:xfrm>
        </p:grpSpPr>
        <p:sp>
          <p:nvSpPr>
            <p:cNvPr id="442415" name="AutoShape 47"/>
            <p:cNvSpPr/>
            <p:nvPr/>
          </p:nvSpPr>
          <p:spPr bwMode="auto">
            <a:xfrm>
              <a:off x="3941" y="3333"/>
              <a:ext cx="96" cy="576"/>
            </a:xfrm>
            <a:prstGeom prst="leftBrace">
              <a:avLst>
                <a:gd name="adj1" fmla="val 50000"/>
                <a:gd name="adj2" fmla="val 50000"/>
              </a:avLst>
            </a:prstGeom>
            <a:noFill/>
            <a:ln w="38100">
              <a:solidFill>
                <a:srgbClr val="FFFF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2416" name="Text Box 48"/>
            <p:cNvSpPr txBox="1">
              <a:spLocks noChangeArrowheads="1"/>
            </p:cNvSpPr>
            <p:nvPr/>
          </p:nvSpPr>
          <p:spPr bwMode="auto">
            <a:xfrm>
              <a:off x="4058" y="3255"/>
              <a:ext cx="587"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i="1" dirty="0">
                  <a:latin typeface="Times New Roman" panose="02020603050405020304" pitchFamily="18" charset="0"/>
                </a:rPr>
                <a:t>U</a:t>
              </a:r>
              <a:r>
                <a:rPr kumimoji="1" lang="en-US" altLang="zh-CN" sz="2800" b="1" i="1" baseline="-25000" dirty="0">
                  <a:latin typeface="Times New Roman" panose="02020603050405020304" pitchFamily="18" charset="0"/>
                </a:rPr>
                <a:t>R</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RI</a:t>
              </a:r>
              <a:endParaRPr kumimoji="1" lang="en-US" altLang="zh-CN" sz="2800" b="1" i="1" dirty="0">
                <a:latin typeface="Times New Roman" panose="02020603050405020304" pitchFamily="18" charset="0"/>
              </a:endParaRPr>
            </a:p>
          </p:txBody>
        </p:sp>
        <p:sp>
          <p:nvSpPr>
            <p:cNvPr id="442417" name="Text Box 49"/>
            <p:cNvSpPr txBox="1">
              <a:spLocks noChangeArrowheads="1"/>
            </p:cNvSpPr>
            <p:nvPr/>
          </p:nvSpPr>
          <p:spPr bwMode="auto">
            <a:xfrm>
              <a:off x="3997" y="3631"/>
              <a:ext cx="678"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en-US" altLang="zh-CN" sz="2800" b="1" i="1" dirty="0">
                  <a:latin typeface="Times New Roman" panose="02020603050405020304" pitchFamily="18" charset="0"/>
                  <a:sym typeface="Symbol" panose="05050102010706020507" pitchFamily="18" charset="2"/>
                </a:rPr>
                <a:t></a:t>
              </a:r>
              <a:r>
                <a:rPr kumimoji="1" lang="en-US" altLang="zh-CN" sz="2800" b="1" i="1" baseline="-25000" dirty="0">
                  <a:latin typeface="Times New Roman" panose="02020603050405020304" pitchFamily="18" charset="0"/>
                  <a:sym typeface="Symbol" panose="05050102010706020507" pitchFamily="18" charset="2"/>
                </a:rPr>
                <a:t>u</a:t>
              </a:r>
              <a:r>
                <a:rPr kumimoji="1" lang="en-US" altLang="zh-CN" sz="2800" b="1" dirty="0">
                  <a:latin typeface="Times New Roman" panose="02020603050405020304" pitchFamily="18" charset="0"/>
                  <a:sym typeface="Symbol" panose="05050102010706020507" pitchFamily="18" charset="2"/>
                </a:rPr>
                <a:t>=</a:t>
              </a:r>
              <a:r>
                <a:rPr kumimoji="1" lang="en-US" altLang="zh-CN" sz="2800" b="1" i="1" dirty="0">
                  <a:latin typeface="Times New Roman" panose="02020603050405020304" pitchFamily="18" charset="0"/>
                  <a:sym typeface="Symbol" panose="05050102010706020507" pitchFamily="18" charset="2"/>
                </a:rPr>
                <a:t></a:t>
              </a:r>
              <a:r>
                <a:rPr kumimoji="1" lang="en-US" altLang="zh-CN" sz="2800" b="1" i="1" baseline="-25000" dirty="0" err="1">
                  <a:latin typeface="Times New Roman" panose="02020603050405020304" pitchFamily="18" charset="0"/>
                  <a:sym typeface="Symbol" panose="05050102010706020507" pitchFamily="18" charset="2"/>
                </a:rPr>
                <a:t>i</a:t>
              </a:r>
              <a:endParaRPr kumimoji="1" lang="en-US" altLang="zh-CN" sz="2800" b="1" i="1" baseline="-25000" dirty="0">
                <a:latin typeface="Times New Roman" panose="02020603050405020304" pitchFamily="18" charset="0"/>
                <a:sym typeface="Symbol" panose="05050102010706020507" pitchFamily="18" charset="2"/>
              </a:endParaRPr>
            </a:p>
          </p:txBody>
        </p:sp>
      </p:grpSp>
      <p:sp>
        <p:nvSpPr>
          <p:cNvPr id="442418" name="AutoShape 50"/>
          <p:cNvSpPr>
            <a:spLocks noChangeArrowheads="1"/>
          </p:cNvSpPr>
          <p:nvPr/>
        </p:nvSpPr>
        <p:spPr bwMode="auto">
          <a:xfrm>
            <a:off x="4932363" y="5589588"/>
            <a:ext cx="431800" cy="215900"/>
          </a:xfrm>
          <a:prstGeom prst="rightArrow">
            <a:avLst>
              <a:gd name="adj1" fmla="val 50000"/>
              <a:gd name="adj2" fmla="val 50000"/>
            </a:avLst>
          </a:prstGeom>
          <a:solidFill>
            <a:schemeClr val="accent1"/>
          </a:solidFill>
          <a:ln w="19050">
            <a:solidFill>
              <a:schemeClr val="accent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pic>
        <p:nvPicPr>
          <p:cNvPr id="52" name="Picture 6"/>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42370"/>
                                        </p:tgtEl>
                                        <p:attrNameLst>
                                          <p:attrName>style.visibility</p:attrName>
                                        </p:attrNameLst>
                                      </p:cBhvr>
                                      <p:to>
                                        <p:strVal val="visible"/>
                                      </p:to>
                                    </p:set>
                                    <p:anim calcmode="lin" valueType="num">
                                      <p:cBhvr additive="base">
                                        <p:cTn id="7" dur="500" fill="hold"/>
                                        <p:tgtEl>
                                          <p:spTgt spid="442370"/>
                                        </p:tgtEl>
                                        <p:attrNameLst>
                                          <p:attrName>ppt_x</p:attrName>
                                        </p:attrNameLst>
                                      </p:cBhvr>
                                      <p:tavLst>
                                        <p:tav tm="0">
                                          <p:val>
                                            <p:strVal val="0-#ppt_w/2"/>
                                          </p:val>
                                        </p:tav>
                                        <p:tav tm="100000">
                                          <p:val>
                                            <p:strVal val="#ppt_x"/>
                                          </p:val>
                                        </p:tav>
                                      </p:tavLst>
                                    </p:anim>
                                    <p:anim calcmode="lin" valueType="num">
                                      <p:cBhvr additive="base">
                                        <p:cTn id="8" dur="500" fill="hold"/>
                                        <p:tgtEl>
                                          <p:spTgt spid="44237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2371"/>
                                        </p:tgtEl>
                                        <p:attrNameLst>
                                          <p:attrName>style.visibility</p:attrName>
                                        </p:attrNameLst>
                                      </p:cBhvr>
                                      <p:to>
                                        <p:strVal val="visible"/>
                                      </p:to>
                                    </p:set>
                                    <p:anim calcmode="lin" valueType="num">
                                      <p:cBhvr additive="base">
                                        <p:cTn id="13" dur="500" fill="hold"/>
                                        <p:tgtEl>
                                          <p:spTgt spid="442371"/>
                                        </p:tgtEl>
                                        <p:attrNameLst>
                                          <p:attrName>ppt_x</p:attrName>
                                        </p:attrNameLst>
                                      </p:cBhvr>
                                      <p:tavLst>
                                        <p:tav tm="0">
                                          <p:val>
                                            <p:strVal val="0-#ppt_w/2"/>
                                          </p:val>
                                        </p:tav>
                                        <p:tav tm="100000">
                                          <p:val>
                                            <p:strVal val="#ppt_x"/>
                                          </p:val>
                                        </p:tav>
                                      </p:tavLst>
                                    </p:anim>
                                    <p:anim calcmode="lin" valueType="num">
                                      <p:cBhvr additive="base">
                                        <p:cTn id="14" dur="500" fill="hold"/>
                                        <p:tgtEl>
                                          <p:spTgt spid="442371"/>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3" presetClass="entr" presetSubtype="16" fill="hold" nodeType="afterEffect">
                                  <p:stCondLst>
                                    <p:cond delay="0"/>
                                  </p:stCondLst>
                                  <p:childTnLst>
                                    <p:set>
                                      <p:cBhvr>
                                        <p:cTn id="17" dur="1" fill="hold">
                                          <p:stCondLst>
                                            <p:cond delay="0"/>
                                          </p:stCondLst>
                                        </p:cTn>
                                        <p:tgtEl>
                                          <p:spTgt spid="442378"/>
                                        </p:tgtEl>
                                        <p:attrNameLst>
                                          <p:attrName>style.visibility</p:attrName>
                                        </p:attrNameLst>
                                      </p:cBhvr>
                                      <p:to>
                                        <p:strVal val="visible"/>
                                      </p:to>
                                    </p:set>
                                    <p:anim calcmode="lin" valueType="num">
                                      <p:cBhvr>
                                        <p:cTn id="18" dur="500" fill="hold"/>
                                        <p:tgtEl>
                                          <p:spTgt spid="442378"/>
                                        </p:tgtEl>
                                        <p:attrNameLst>
                                          <p:attrName>ppt_w</p:attrName>
                                        </p:attrNameLst>
                                      </p:cBhvr>
                                      <p:tavLst>
                                        <p:tav tm="0">
                                          <p:val>
                                            <p:fltVal val="0"/>
                                          </p:val>
                                        </p:tav>
                                        <p:tav tm="100000">
                                          <p:val>
                                            <p:strVal val="#ppt_w"/>
                                          </p:val>
                                        </p:tav>
                                      </p:tavLst>
                                    </p:anim>
                                    <p:anim calcmode="lin" valueType="num">
                                      <p:cBhvr>
                                        <p:cTn id="19" dur="500" fill="hold"/>
                                        <p:tgtEl>
                                          <p:spTgt spid="442378"/>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4237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42376"/>
                                        </p:tgtEl>
                                        <p:attrNameLst>
                                          <p:attrName>style.visibility</p:attrName>
                                        </p:attrNameLst>
                                      </p:cBhvr>
                                      <p:to>
                                        <p:strVal val="visible"/>
                                      </p:to>
                                    </p:set>
                                    <p:animEffect transition="in" filter="wipe(left)">
                                      <p:cBhvr>
                                        <p:cTn id="28" dur="500"/>
                                        <p:tgtEl>
                                          <p:spTgt spid="44237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42377"/>
                                        </p:tgtEl>
                                        <p:attrNameLst>
                                          <p:attrName>style.visibility</p:attrName>
                                        </p:attrNameLst>
                                      </p:cBhvr>
                                      <p:to>
                                        <p:strVal val="visible"/>
                                      </p:to>
                                    </p:set>
                                    <p:animEffect transition="in" filter="wipe(left)">
                                      <p:cBhvr>
                                        <p:cTn id="33" dur="500"/>
                                        <p:tgtEl>
                                          <p:spTgt spid="442377"/>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442406"/>
                                        </p:tgtEl>
                                        <p:attrNameLst>
                                          <p:attrName>style.visibility</p:attrName>
                                        </p:attrNameLst>
                                      </p:cBhvr>
                                      <p:to>
                                        <p:strVal val="visible"/>
                                      </p:to>
                                    </p:set>
                                    <p:anim calcmode="lin" valueType="num">
                                      <p:cBhvr>
                                        <p:cTn id="38" dur="500" fill="hold"/>
                                        <p:tgtEl>
                                          <p:spTgt spid="442406"/>
                                        </p:tgtEl>
                                        <p:attrNameLst>
                                          <p:attrName>ppt_w</p:attrName>
                                        </p:attrNameLst>
                                      </p:cBhvr>
                                      <p:tavLst>
                                        <p:tav tm="0">
                                          <p:val>
                                            <p:fltVal val="0"/>
                                          </p:val>
                                        </p:tav>
                                        <p:tav tm="100000">
                                          <p:val>
                                            <p:strVal val="#ppt_w"/>
                                          </p:val>
                                        </p:tav>
                                      </p:tavLst>
                                    </p:anim>
                                    <p:anim calcmode="lin" valueType="num">
                                      <p:cBhvr>
                                        <p:cTn id="39" dur="500" fill="hold"/>
                                        <p:tgtEl>
                                          <p:spTgt spid="442406"/>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nodeType="clickEffect">
                                  <p:stCondLst>
                                    <p:cond delay="0"/>
                                  </p:stCondLst>
                                  <p:childTnLst>
                                    <p:set>
                                      <p:cBhvr>
                                        <p:cTn id="43" dur="1" fill="hold">
                                          <p:stCondLst>
                                            <p:cond delay="0"/>
                                          </p:stCondLst>
                                        </p:cTn>
                                        <p:tgtEl>
                                          <p:spTgt spid="442409"/>
                                        </p:tgtEl>
                                        <p:attrNameLst>
                                          <p:attrName>style.visibility</p:attrName>
                                        </p:attrNameLst>
                                      </p:cBhvr>
                                      <p:to>
                                        <p:strVal val="visible"/>
                                      </p:to>
                                    </p:set>
                                    <p:anim calcmode="lin" valueType="num">
                                      <p:cBhvr>
                                        <p:cTn id="44" dur="500" fill="hold"/>
                                        <p:tgtEl>
                                          <p:spTgt spid="442409"/>
                                        </p:tgtEl>
                                        <p:attrNameLst>
                                          <p:attrName>ppt_w</p:attrName>
                                        </p:attrNameLst>
                                      </p:cBhvr>
                                      <p:tavLst>
                                        <p:tav tm="0">
                                          <p:val>
                                            <p:fltVal val="0"/>
                                          </p:val>
                                        </p:tav>
                                        <p:tav tm="100000">
                                          <p:val>
                                            <p:strVal val="#ppt_w"/>
                                          </p:val>
                                        </p:tav>
                                      </p:tavLst>
                                    </p:anim>
                                    <p:anim calcmode="lin" valueType="num">
                                      <p:cBhvr>
                                        <p:cTn id="45" dur="500" fill="hold"/>
                                        <p:tgtEl>
                                          <p:spTgt spid="442409"/>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44237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nodeType="clickEffect">
                                  <p:stCondLst>
                                    <p:cond delay="0"/>
                                  </p:stCondLst>
                                  <p:childTnLst>
                                    <p:set>
                                      <p:cBhvr>
                                        <p:cTn id="53" dur="1" fill="hold">
                                          <p:stCondLst>
                                            <p:cond delay="0"/>
                                          </p:stCondLst>
                                        </p:cTn>
                                        <p:tgtEl>
                                          <p:spTgt spid="442374"/>
                                        </p:tgtEl>
                                        <p:attrNameLst>
                                          <p:attrName>style.visibility</p:attrName>
                                        </p:attrNameLst>
                                      </p:cBhvr>
                                      <p:to>
                                        <p:strVal val="visible"/>
                                      </p:to>
                                    </p:set>
                                    <p:animEffect transition="in" filter="slide(fromBottom)">
                                      <p:cBhvr>
                                        <p:cTn id="54" dur="500"/>
                                        <p:tgtEl>
                                          <p:spTgt spid="44237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4424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3" presetClass="entr" presetSubtype="32" fill="hold" nodeType="clickEffect">
                                  <p:stCondLst>
                                    <p:cond delay="0"/>
                                  </p:stCondLst>
                                  <p:childTnLst>
                                    <p:set>
                                      <p:cBhvr>
                                        <p:cTn id="62" dur="1" fill="hold">
                                          <p:stCondLst>
                                            <p:cond delay="0"/>
                                          </p:stCondLst>
                                        </p:cTn>
                                        <p:tgtEl>
                                          <p:spTgt spid="442413"/>
                                        </p:tgtEl>
                                        <p:attrNameLst>
                                          <p:attrName>style.visibility</p:attrName>
                                        </p:attrNameLst>
                                      </p:cBhvr>
                                      <p:to>
                                        <p:strVal val="visible"/>
                                      </p:to>
                                    </p:set>
                                    <p:anim calcmode="lin" valueType="num">
                                      <p:cBhvr>
                                        <p:cTn id="63" dur="500" fill="hold"/>
                                        <p:tgtEl>
                                          <p:spTgt spid="442413"/>
                                        </p:tgtEl>
                                        <p:attrNameLst>
                                          <p:attrName>ppt_w</p:attrName>
                                        </p:attrNameLst>
                                      </p:cBhvr>
                                      <p:tavLst>
                                        <p:tav tm="0">
                                          <p:val>
                                            <p:strVal val="4*#ppt_w"/>
                                          </p:val>
                                        </p:tav>
                                        <p:tav tm="100000">
                                          <p:val>
                                            <p:strVal val="#ppt_w"/>
                                          </p:val>
                                        </p:tav>
                                      </p:tavLst>
                                    </p:anim>
                                    <p:anim calcmode="lin" valueType="num">
                                      <p:cBhvr>
                                        <p:cTn id="64" dur="500" fill="hold"/>
                                        <p:tgtEl>
                                          <p:spTgt spid="442413"/>
                                        </p:tgtEl>
                                        <p:attrNameLst>
                                          <p:attrName>ppt_h</p:attrName>
                                        </p:attrNameLst>
                                      </p:cBhvr>
                                      <p:tavLst>
                                        <p:tav tm="0">
                                          <p:val>
                                            <p:strVal val="4*#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12" presetClass="entr" presetSubtype="8" fill="hold" grpId="0" nodeType="clickEffect">
                                  <p:stCondLst>
                                    <p:cond delay="0"/>
                                  </p:stCondLst>
                                  <p:childTnLst>
                                    <p:set>
                                      <p:cBhvr>
                                        <p:cTn id="68" dur="1" fill="hold">
                                          <p:stCondLst>
                                            <p:cond delay="0"/>
                                          </p:stCondLst>
                                        </p:cTn>
                                        <p:tgtEl>
                                          <p:spTgt spid="442418"/>
                                        </p:tgtEl>
                                        <p:attrNameLst>
                                          <p:attrName>style.visibility</p:attrName>
                                        </p:attrNameLst>
                                      </p:cBhvr>
                                      <p:to>
                                        <p:strVal val="visible"/>
                                      </p:to>
                                    </p:set>
                                    <p:animEffect transition="in" filter="slide(fromLeft)">
                                      <p:cBhvr>
                                        <p:cTn id="69" dur="500"/>
                                        <p:tgtEl>
                                          <p:spTgt spid="442418"/>
                                        </p:tgtEl>
                                      </p:cBhvr>
                                    </p:animEffect>
                                  </p:childTnLst>
                                </p:cTn>
                              </p:par>
                            </p:childTnLst>
                          </p:cTn>
                        </p:par>
                        <p:par>
                          <p:cTn id="70" fill="hold">
                            <p:stCondLst>
                              <p:cond delay="500"/>
                            </p:stCondLst>
                            <p:childTnLst>
                              <p:par>
                                <p:cTn id="71" presetID="12" presetClass="entr" presetSubtype="4" fill="hold" nodeType="afterEffect">
                                  <p:stCondLst>
                                    <p:cond delay="0"/>
                                  </p:stCondLst>
                                  <p:childTnLst>
                                    <p:set>
                                      <p:cBhvr>
                                        <p:cTn id="72" dur="1" fill="hold">
                                          <p:stCondLst>
                                            <p:cond delay="0"/>
                                          </p:stCondLst>
                                        </p:cTn>
                                        <p:tgtEl>
                                          <p:spTgt spid="442414"/>
                                        </p:tgtEl>
                                        <p:attrNameLst>
                                          <p:attrName>style.visibility</p:attrName>
                                        </p:attrNameLst>
                                      </p:cBhvr>
                                      <p:to>
                                        <p:strVal val="visible"/>
                                      </p:to>
                                    </p:set>
                                    <p:animEffect transition="in" filter="slide(fromBottom)">
                                      <p:cBhvr>
                                        <p:cTn id="73" dur="500"/>
                                        <p:tgtEl>
                                          <p:spTgt spid="442414"/>
                                        </p:tgtEl>
                                      </p:cBhvr>
                                    </p:animEffect>
                                  </p:childTnLst>
                                </p:cTn>
                              </p:par>
                            </p:childTnLst>
                          </p:cTn>
                        </p:par>
                        <p:par>
                          <p:cTn id="74" fill="hold">
                            <p:stCondLst>
                              <p:cond delay="1000"/>
                            </p:stCondLst>
                            <p:childTnLst>
                              <p:par>
                                <p:cTn id="75" presetID="2" presetClass="entr" presetSubtype="2" fill="hold" grpId="0" nodeType="afterEffect">
                                  <p:stCondLst>
                                    <p:cond delay="0"/>
                                  </p:stCondLst>
                                  <p:childTnLst>
                                    <p:set>
                                      <p:cBhvr>
                                        <p:cTn id="76" dur="1" fill="hold">
                                          <p:stCondLst>
                                            <p:cond delay="0"/>
                                          </p:stCondLst>
                                        </p:cTn>
                                        <p:tgtEl>
                                          <p:spTgt spid="442391"/>
                                        </p:tgtEl>
                                        <p:attrNameLst>
                                          <p:attrName>style.visibility</p:attrName>
                                        </p:attrNameLst>
                                      </p:cBhvr>
                                      <p:to>
                                        <p:strVal val="visible"/>
                                      </p:to>
                                    </p:set>
                                    <p:anim calcmode="lin" valueType="num">
                                      <p:cBhvr additive="base">
                                        <p:cTn id="77" dur="500" fill="hold"/>
                                        <p:tgtEl>
                                          <p:spTgt spid="442391"/>
                                        </p:tgtEl>
                                        <p:attrNameLst>
                                          <p:attrName>ppt_x</p:attrName>
                                        </p:attrNameLst>
                                      </p:cBhvr>
                                      <p:tavLst>
                                        <p:tav tm="0">
                                          <p:val>
                                            <p:strVal val="1+#ppt_w/2"/>
                                          </p:val>
                                        </p:tav>
                                        <p:tav tm="100000">
                                          <p:val>
                                            <p:strVal val="#ppt_x"/>
                                          </p:val>
                                        </p:tav>
                                      </p:tavLst>
                                    </p:anim>
                                    <p:anim calcmode="lin" valueType="num">
                                      <p:cBhvr additive="base">
                                        <p:cTn id="78" dur="500" fill="hold"/>
                                        <p:tgtEl>
                                          <p:spTgt spid="442391"/>
                                        </p:tgtEl>
                                        <p:attrNameLst>
                                          <p:attrName>ppt_y</p:attrName>
                                        </p:attrNameLst>
                                      </p:cBhvr>
                                      <p:tavLst>
                                        <p:tav tm="0">
                                          <p:val>
                                            <p:strVal val="#ppt_y"/>
                                          </p:val>
                                        </p:tav>
                                        <p:tav tm="100000">
                                          <p:val>
                                            <p:strVal val="#ppt_y"/>
                                          </p:val>
                                        </p:tav>
                                      </p:tavLst>
                                    </p:anim>
                                  </p:childTnLst>
                                </p:cTn>
                              </p:par>
                            </p:childTnLst>
                          </p:cTn>
                        </p:par>
                        <p:par>
                          <p:cTn id="79" fill="hold">
                            <p:stCondLst>
                              <p:cond delay="1500"/>
                            </p:stCondLst>
                            <p:childTnLst>
                              <p:par>
                                <p:cTn id="80" presetID="2" presetClass="entr" presetSubtype="4" fill="hold" grpId="0" nodeType="afterEffect">
                                  <p:stCondLst>
                                    <p:cond delay="0"/>
                                  </p:stCondLst>
                                  <p:childTnLst>
                                    <p:set>
                                      <p:cBhvr>
                                        <p:cTn id="81" dur="1" fill="hold">
                                          <p:stCondLst>
                                            <p:cond delay="0"/>
                                          </p:stCondLst>
                                        </p:cTn>
                                        <p:tgtEl>
                                          <p:spTgt spid="442392"/>
                                        </p:tgtEl>
                                        <p:attrNameLst>
                                          <p:attrName>style.visibility</p:attrName>
                                        </p:attrNameLst>
                                      </p:cBhvr>
                                      <p:to>
                                        <p:strVal val="visible"/>
                                      </p:to>
                                    </p:set>
                                    <p:anim calcmode="lin" valueType="num">
                                      <p:cBhvr additive="base">
                                        <p:cTn id="82" dur="500" fill="hold"/>
                                        <p:tgtEl>
                                          <p:spTgt spid="442392"/>
                                        </p:tgtEl>
                                        <p:attrNameLst>
                                          <p:attrName>ppt_x</p:attrName>
                                        </p:attrNameLst>
                                      </p:cBhvr>
                                      <p:tavLst>
                                        <p:tav tm="0">
                                          <p:val>
                                            <p:strVal val="#ppt_x"/>
                                          </p:val>
                                        </p:tav>
                                        <p:tav tm="100000">
                                          <p:val>
                                            <p:strVal val="#ppt_x"/>
                                          </p:val>
                                        </p:tav>
                                      </p:tavLst>
                                    </p:anim>
                                    <p:anim calcmode="lin" valueType="num">
                                      <p:cBhvr additive="base">
                                        <p:cTn id="83" dur="500" fill="hold"/>
                                        <p:tgtEl>
                                          <p:spTgt spid="442392"/>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3" presetClass="entr" presetSubtype="16" fill="hold" nodeType="clickEffect">
                                  <p:stCondLst>
                                    <p:cond delay="0"/>
                                  </p:stCondLst>
                                  <p:childTnLst>
                                    <p:set>
                                      <p:cBhvr>
                                        <p:cTn id="87" dur="1" fill="hold">
                                          <p:stCondLst>
                                            <p:cond delay="0"/>
                                          </p:stCondLst>
                                        </p:cTn>
                                        <p:tgtEl>
                                          <p:spTgt spid="442393"/>
                                        </p:tgtEl>
                                        <p:attrNameLst>
                                          <p:attrName>style.visibility</p:attrName>
                                        </p:attrNameLst>
                                      </p:cBhvr>
                                      <p:to>
                                        <p:strVal val="visible"/>
                                      </p:to>
                                    </p:set>
                                    <p:anim calcmode="lin" valueType="num">
                                      <p:cBhvr>
                                        <p:cTn id="88" dur="500" fill="hold"/>
                                        <p:tgtEl>
                                          <p:spTgt spid="442393"/>
                                        </p:tgtEl>
                                        <p:attrNameLst>
                                          <p:attrName>ppt_w</p:attrName>
                                        </p:attrNameLst>
                                      </p:cBhvr>
                                      <p:tavLst>
                                        <p:tav tm="0">
                                          <p:val>
                                            <p:fltVal val="0"/>
                                          </p:val>
                                        </p:tav>
                                        <p:tav tm="100000">
                                          <p:val>
                                            <p:strVal val="#ppt_w"/>
                                          </p:val>
                                        </p:tav>
                                      </p:tavLst>
                                    </p:anim>
                                    <p:anim calcmode="lin" valueType="num">
                                      <p:cBhvr>
                                        <p:cTn id="89" dur="500" fill="hold"/>
                                        <p:tgtEl>
                                          <p:spTgt spid="442393"/>
                                        </p:tgtEl>
                                        <p:attrNameLst>
                                          <p:attrName>ppt_h</p:attrName>
                                        </p:attrNameLst>
                                      </p:cBhvr>
                                      <p:tavLst>
                                        <p:tav tm="0">
                                          <p:val>
                                            <p:fltVal val="0"/>
                                          </p:val>
                                        </p:tav>
                                        <p:tav tm="100000">
                                          <p:val>
                                            <p:strVal val="#ppt_h"/>
                                          </p:val>
                                        </p:tav>
                                      </p:tavLst>
                                    </p:anim>
                                  </p:childTnLst>
                                </p:cTn>
                              </p:par>
                            </p:childTnLst>
                          </p:cTn>
                        </p:par>
                        <p:par>
                          <p:cTn id="90" fill="hold">
                            <p:stCondLst>
                              <p:cond delay="500"/>
                            </p:stCondLst>
                            <p:childTnLst>
                              <p:par>
                                <p:cTn id="91" presetID="2" presetClass="entr" presetSubtype="4" fill="hold" grpId="0" nodeType="afterEffect">
                                  <p:stCondLst>
                                    <p:cond delay="0"/>
                                  </p:stCondLst>
                                  <p:childTnLst>
                                    <p:set>
                                      <p:cBhvr>
                                        <p:cTn id="92" dur="1" fill="hold">
                                          <p:stCondLst>
                                            <p:cond delay="0"/>
                                          </p:stCondLst>
                                        </p:cTn>
                                        <p:tgtEl>
                                          <p:spTgt spid="442375"/>
                                        </p:tgtEl>
                                        <p:attrNameLst>
                                          <p:attrName>style.visibility</p:attrName>
                                        </p:attrNameLst>
                                      </p:cBhvr>
                                      <p:to>
                                        <p:strVal val="visible"/>
                                      </p:to>
                                    </p:set>
                                    <p:anim calcmode="lin" valueType="num">
                                      <p:cBhvr additive="base">
                                        <p:cTn id="93" dur="500" fill="hold"/>
                                        <p:tgtEl>
                                          <p:spTgt spid="442375"/>
                                        </p:tgtEl>
                                        <p:attrNameLst>
                                          <p:attrName>ppt_x</p:attrName>
                                        </p:attrNameLst>
                                      </p:cBhvr>
                                      <p:tavLst>
                                        <p:tav tm="0">
                                          <p:val>
                                            <p:strVal val="#ppt_x"/>
                                          </p:val>
                                        </p:tav>
                                        <p:tav tm="100000">
                                          <p:val>
                                            <p:strVal val="#ppt_x"/>
                                          </p:val>
                                        </p:tav>
                                      </p:tavLst>
                                    </p:anim>
                                    <p:anim calcmode="lin" valueType="num">
                                      <p:cBhvr additive="base">
                                        <p:cTn id="94" dur="500" fill="hold"/>
                                        <p:tgtEl>
                                          <p:spTgt spid="4423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0" grpId="0" autoUpdateAnimBg="0"/>
      <p:bldP spid="442371" grpId="0" animBg="1" autoUpdateAnimBg="0"/>
      <p:bldP spid="442372" grpId="0"/>
      <p:bldP spid="442373" grpId="0"/>
      <p:bldP spid="442375" grpId="0"/>
      <p:bldP spid="442391" grpId="0" autoUpdateAnimBg="0"/>
      <p:bldP spid="442392" grpId="0" autoUpdateAnimBg="0"/>
      <p:bldP spid="442412" grpId="0"/>
      <p:bldP spid="44241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3394" name="Text Box 2"/>
          <p:cNvSpPr txBox="1">
            <a:spLocks noChangeArrowheads="1"/>
          </p:cNvSpPr>
          <p:nvPr/>
        </p:nvSpPr>
        <p:spPr bwMode="auto">
          <a:xfrm>
            <a:off x="395288" y="333375"/>
            <a:ext cx="2635250" cy="457200"/>
          </a:xfrm>
          <a:prstGeom prst="rect">
            <a:avLst/>
          </a:prstGeom>
          <a:noFill/>
          <a:ln>
            <a:noFill/>
          </a:ln>
          <a:effectLst/>
        </p:spPr>
        <p:txBody>
          <a:bodyPr wrap="none">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波形图及相量图：</a:t>
            </a:r>
            <a:endParaRPr kumimoji="1" lang="zh-CN" altLang="en-US" sz="2400" b="1" dirty="0">
              <a:latin typeface="华文楷体" panose="02010600040101010101" pitchFamily="2" charset="-122"/>
              <a:ea typeface="华文楷体" panose="02010600040101010101" pitchFamily="2" charset="-122"/>
            </a:endParaRPr>
          </a:p>
        </p:txBody>
      </p:sp>
      <p:grpSp>
        <p:nvGrpSpPr>
          <p:cNvPr id="443395" name="Group 3"/>
          <p:cNvGrpSpPr/>
          <p:nvPr/>
        </p:nvGrpSpPr>
        <p:grpSpPr bwMode="auto">
          <a:xfrm>
            <a:off x="1290638" y="2179638"/>
            <a:ext cx="3362325" cy="827087"/>
            <a:chOff x="1585" y="1056"/>
            <a:chExt cx="2118" cy="521"/>
          </a:xfrm>
        </p:grpSpPr>
        <p:sp>
          <p:nvSpPr>
            <p:cNvPr id="443396" name="Freeform 4"/>
            <p:cNvSpPr/>
            <p:nvPr/>
          </p:nvSpPr>
          <p:spPr bwMode="auto">
            <a:xfrm>
              <a:off x="1585" y="1145"/>
              <a:ext cx="1977" cy="432"/>
            </a:xfrm>
            <a:custGeom>
              <a:avLst/>
              <a:gdLst>
                <a:gd name="T0" fmla="*/ 24 w 1977"/>
                <a:gd name="T1" fmla="*/ 217 h 432"/>
                <a:gd name="T2" fmla="*/ 30 w 1977"/>
                <a:gd name="T3" fmla="*/ 217 h 432"/>
                <a:gd name="T4" fmla="*/ 33 w 1977"/>
                <a:gd name="T5" fmla="*/ 215 h 432"/>
                <a:gd name="T6" fmla="*/ 231 w 1977"/>
                <a:gd name="T7" fmla="*/ 53 h 432"/>
                <a:gd name="T8" fmla="*/ 411 w 1977"/>
                <a:gd name="T9" fmla="*/ 2 h 432"/>
                <a:gd name="T10" fmla="*/ 586 w 1977"/>
                <a:gd name="T11" fmla="*/ 67 h 432"/>
                <a:gd name="T12" fmla="*/ 764 w 1977"/>
                <a:gd name="T13" fmla="*/ 217 h 432"/>
                <a:gd name="T14" fmla="*/ 981 w 1977"/>
                <a:gd name="T15" fmla="*/ 385 h 432"/>
                <a:gd name="T16" fmla="*/ 1116 w 1977"/>
                <a:gd name="T17" fmla="*/ 430 h 432"/>
                <a:gd name="T18" fmla="*/ 1258 w 1977"/>
                <a:gd name="T19" fmla="*/ 397 h 432"/>
                <a:gd name="T20" fmla="*/ 1401 w 1977"/>
                <a:gd name="T21" fmla="*/ 286 h 432"/>
                <a:gd name="T22" fmla="*/ 1500 w 1977"/>
                <a:gd name="T23" fmla="*/ 205 h 432"/>
                <a:gd name="T24" fmla="*/ 1638 w 1977"/>
                <a:gd name="T25" fmla="*/ 82 h 432"/>
                <a:gd name="T26" fmla="*/ 1809 w 1977"/>
                <a:gd name="T27" fmla="*/ 13 h 432"/>
                <a:gd name="T28" fmla="*/ 1926 w 1977"/>
                <a:gd name="T29" fmla="*/ 28 h 432"/>
                <a:gd name="T30" fmla="*/ 1977 w 1977"/>
                <a:gd name="T31" fmla="*/ 5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7" h="432">
                  <a:moveTo>
                    <a:pt x="24" y="217"/>
                  </a:moveTo>
                  <a:cubicBezTo>
                    <a:pt x="24" y="217"/>
                    <a:pt x="29" y="217"/>
                    <a:pt x="30" y="217"/>
                  </a:cubicBezTo>
                  <a:cubicBezTo>
                    <a:pt x="31" y="217"/>
                    <a:pt x="0" y="242"/>
                    <a:pt x="33" y="215"/>
                  </a:cubicBezTo>
                  <a:cubicBezTo>
                    <a:pt x="66" y="188"/>
                    <a:pt x="168" y="88"/>
                    <a:pt x="231" y="53"/>
                  </a:cubicBezTo>
                  <a:cubicBezTo>
                    <a:pt x="294" y="18"/>
                    <a:pt x="352" y="0"/>
                    <a:pt x="411" y="2"/>
                  </a:cubicBezTo>
                  <a:cubicBezTo>
                    <a:pt x="470" y="5"/>
                    <a:pt x="528" y="31"/>
                    <a:pt x="586" y="67"/>
                  </a:cubicBezTo>
                  <a:cubicBezTo>
                    <a:pt x="644" y="103"/>
                    <a:pt x="698" y="164"/>
                    <a:pt x="764" y="217"/>
                  </a:cubicBezTo>
                  <a:cubicBezTo>
                    <a:pt x="830" y="270"/>
                    <a:pt x="922" y="349"/>
                    <a:pt x="981" y="385"/>
                  </a:cubicBezTo>
                  <a:cubicBezTo>
                    <a:pt x="1040" y="421"/>
                    <a:pt x="1070" y="428"/>
                    <a:pt x="1116" y="430"/>
                  </a:cubicBezTo>
                  <a:cubicBezTo>
                    <a:pt x="1162" y="432"/>
                    <a:pt x="1210" y="421"/>
                    <a:pt x="1258" y="397"/>
                  </a:cubicBezTo>
                  <a:cubicBezTo>
                    <a:pt x="1306" y="373"/>
                    <a:pt x="1361" y="318"/>
                    <a:pt x="1401" y="286"/>
                  </a:cubicBezTo>
                  <a:cubicBezTo>
                    <a:pt x="1441" y="254"/>
                    <a:pt x="1461" y="239"/>
                    <a:pt x="1500" y="205"/>
                  </a:cubicBezTo>
                  <a:cubicBezTo>
                    <a:pt x="1539" y="171"/>
                    <a:pt x="1587" y="114"/>
                    <a:pt x="1638" y="82"/>
                  </a:cubicBezTo>
                  <a:cubicBezTo>
                    <a:pt x="1689" y="50"/>
                    <a:pt x="1761" y="22"/>
                    <a:pt x="1809" y="13"/>
                  </a:cubicBezTo>
                  <a:cubicBezTo>
                    <a:pt x="1857" y="4"/>
                    <a:pt x="1898" y="21"/>
                    <a:pt x="1926" y="28"/>
                  </a:cubicBezTo>
                  <a:cubicBezTo>
                    <a:pt x="1954" y="35"/>
                    <a:pt x="1967" y="47"/>
                    <a:pt x="1977" y="52"/>
                  </a:cubicBezTo>
                </a:path>
              </a:pathLst>
            </a:custGeom>
            <a:noFill/>
            <a:ln w="38100" cap="flat" cmpd="sng">
              <a:solidFill>
                <a:srgbClr val="66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3397" name="Text Box 5"/>
            <p:cNvSpPr txBox="1">
              <a:spLocks noChangeArrowheads="1"/>
            </p:cNvSpPr>
            <p:nvPr/>
          </p:nvSpPr>
          <p:spPr bwMode="auto">
            <a:xfrm>
              <a:off x="3486" y="1056"/>
              <a:ext cx="2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dirty="0">
                  <a:solidFill>
                    <a:schemeClr val="bg1"/>
                  </a:solidFill>
                  <a:latin typeface="Times New Roman" panose="02020603050405020304" pitchFamily="18" charset="0"/>
                </a:rPr>
                <a:t> </a:t>
              </a:r>
              <a:r>
                <a:rPr kumimoji="1" lang="en-US" altLang="zh-CN" sz="2400" b="1" i="1" dirty="0" err="1">
                  <a:latin typeface="Times New Roman" panose="02020603050405020304" pitchFamily="18" charset="0"/>
                </a:rPr>
                <a:t>i</a:t>
              </a:r>
              <a:endParaRPr kumimoji="1" lang="en-US" altLang="zh-CN" sz="2400" b="1" dirty="0">
                <a:latin typeface="Times New Roman" panose="02020603050405020304" pitchFamily="18" charset="0"/>
              </a:endParaRPr>
            </a:p>
          </p:txBody>
        </p:sp>
      </p:grpSp>
      <p:grpSp>
        <p:nvGrpSpPr>
          <p:cNvPr id="443398" name="Group 6"/>
          <p:cNvGrpSpPr/>
          <p:nvPr/>
        </p:nvGrpSpPr>
        <p:grpSpPr bwMode="auto">
          <a:xfrm>
            <a:off x="1042988" y="908050"/>
            <a:ext cx="4000500" cy="2667000"/>
            <a:chOff x="1440" y="240"/>
            <a:chExt cx="2520" cy="1680"/>
          </a:xfrm>
        </p:grpSpPr>
        <p:sp>
          <p:nvSpPr>
            <p:cNvPr id="443399" name="Line 7"/>
            <p:cNvSpPr>
              <a:spLocks noChangeShapeType="1"/>
            </p:cNvSpPr>
            <p:nvPr/>
          </p:nvSpPr>
          <p:spPr bwMode="auto">
            <a:xfrm flipV="1">
              <a:off x="1879" y="240"/>
              <a:ext cx="0" cy="168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00" name="Line 8"/>
            <p:cNvSpPr>
              <a:spLocks noChangeShapeType="1"/>
            </p:cNvSpPr>
            <p:nvPr/>
          </p:nvSpPr>
          <p:spPr bwMode="auto">
            <a:xfrm flipV="1">
              <a:off x="1440" y="1358"/>
              <a:ext cx="2429" cy="7"/>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01" name="Text Box 9"/>
            <p:cNvSpPr txBox="1">
              <a:spLocks noChangeArrowheads="1"/>
            </p:cNvSpPr>
            <p:nvPr/>
          </p:nvSpPr>
          <p:spPr bwMode="auto">
            <a:xfrm>
              <a:off x="3611" y="1355"/>
              <a:ext cx="3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dirty="0">
                  <a:latin typeface="Times New Roman" panose="02020603050405020304" pitchFamily="18" charset="0"/>
                  <a:sym typeface="Symbol" panose="05050102010706020507" pitchFamily="18" charset="2"/>
                </a:rPr>
                <a:t> </a:t>
              </a:r>
              <a:r>
                <a:rPr kumimoji="1" lang="en-US" altLang="zh-CN" sz="2400" b="1" i="1" dirty="0">
                  <a:latin typeface="Times New Roman" panose="02020603050405020304" pitchFamily="18" charset="0"/>
                </a:rPr>
                <a:t>t</a:t>
              </a:r>
              <a:endParaRPr kumimoji="1" lang="en-US" altLang="zh-CN" sz="2400" b="1" i="1" dirty="0">
                <a:latin typeface="Times New Roman" panose="02020603050405020304" pitchFamily="18" charset="0"/>
              </a:endParaRPr>
            </a:p>
          </p:txBody>
        </p:sp>
        <p:sp>
          <p:nvSpPr>
            <p:cNvPr id="443402" name="Text Box 10"/>
            <p:cNvSpPr txBox="1">
              <a:spLocks noChangeArrowheads="1"/>
            </p:cNvSpPr>
            <p:nvPr/>
          </p:nvSpPr>
          <p:spPr bwMode="auto">
            <a:xfrm>
              <a:off x="1591" y="134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i="1" dirty="0">
                  <a:latin typeface="Times New Roman" panose="02020603050405020304" pitchFamily="18" charset="0"/>
                </a:rPr>
                <a:t>O</a:t>
              </a:r>
              <a:endParaRPr kumimoji="1" lang="en-US" altLang="zh-CN" sz="2400" b="1" dirty="0">
                <a:latin typeface="Times New Roman" panose="02020603050405020304" pitchFamily="18" charset="0"/>
              </a:endParaRPr>
            </a:p>
          </p:txBody>
        </p:sp>
      </p:grpSp>
      <p:grpSp>
        <p:nvGrpSpPr>
          <p:cNvPr id="443403" name="Group 11"/>
          <p:cNvGrpSpPr/>
          <p:nvPr/>
        </p:nvGrpSpPr>
        <p:grpSpPr bwMode="auto">
          <a:xfrm>
            <a:off x="1319213" y="1722438"/>
            <a:ext cx="3594100" cy="1631950"/>
            <a:chOff x="1603" y="768"/>
            <a:chExt cx="2264" cy="1028"/>
          </a:xfrm>
        </p:grpSpPr>
        <p:sp>
          <p:nvSpPr>
            <p:cNvPr id="443404" name="Freeform 12"/>
            <p:cNvSpPr/>
            <p:nvPr/>
          </p:nvSpPr>
          <p:spPr bwMode="auto">
            <a:xfrm>
              <a:off x="1603" y="928"/>
              <a:ext cx="1944" cy="868"/>
            </a:xfrm>
            <a:custGeom>
              <a:avLst/>
              <a:gdLst>
                <a:gd name="T0" fmla="*/ 0 w 1944"/>
                <a:gd name="T1" fmla="*/ 440 h 868"/>
                <a:gd name="T2" fmla="*/ 86 w 1944"/>
                <a:gd name="T3" fmla="*/ 286 h 868"/>
                <a:gd name="T4" fmla="*/ 161 w 1944"/>
                <a:gd name="T5" fmla="*/ 162 h 868"/>
                <a:gd name="T6" fmla="*/ 256 w 1944"/>
                <a:gd name="T7" fmla="*/ 53 h 868"/>
                <a:gd name="T8" fmla="*/ 364 w 1944"/>
                <a:gd name="T9" fmla="*/ 2 h 868"/>
                <a:gd name="T10" fmla="*/ 498 w 1944"/>
                <a:gd name="T11" fmla="*/ 64 h 868"/>
                <a:gd name="T12" fmla="*/ 632 w 1944"/>
                <a:gd name="T13" fmla="*/ 246 h 868"/>
                <a:gd name="T14" fmla="*/ 732 w 1944"/>
                <a:gd name="T15" fmla="*/ 430 h 868"/>
                <a:gd name="T16" fmla="*/ 845 w 1944"/>
                <a:gd name="T17" fmla="*/ 628 h 868"/>
                <a:gd name="T18" fmla="*/ 956 w 1944"/>
                <a:gd name="T19" fmla="*/ 788 h 868"/>
                <a:gd name="T20" fmla="*/ 1110 w 1944"/>
                <a:gd name="T21" fmla="*/ 862 h 868"/>
                <a:gd name="T22" fmla="*/ 1275 w 1944"/>
                <a:gd name="T23" fmla="*/ 747 h 868"/>
                <a:gd name="T24" fmla="*/ 1463 w 1944"/>
                <a:gd name="T25" fmla="*/ 442 h 868"/>
                <a:gd name="T26" fmla="*/ 1550 w 1944"/>
                <a:gd name="T27" fmla="*/ 277 h 868"/>
                <a:gd name="T28" fmla="*/ 1702 w 1944"/>
                <a:gd name="T29" fmla="*/ 67 h 868"/>
                <a:gd name="T30" fmla="*/ 1828 w 1944"/>
                <a:gd name="T31" fmla="*/ 5 h 868"/>
                <a:gd name="T32" fmla="*/ 1944 w 1944"/>
                <a:gd name="T33" fmla="*/ 5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4" h="868">
                  <a:moveTo>
                    <a:pt x="0" y="440"/>
                  </a:moveTo>
                  <a:cubicBezTo>
                    <a:pt x="14" y="413"/>
                    <a:pt x="59" y="332"/>
                    <a:pt x="86" y="286"/>
                  </a:cubicBezTo>
                  <a:cubicBezTo>
                    <a:pt x="113" y="240"/>
                    <a:pt x="133" y="201"/>
                    <a:pt x="161" y="162"/>
                  </a:cubicBezTo>
                  <a:cubicBezTo>
                    <a:pt x="189" y="123"/>
                    <a:pt x="223" y="79"/>
                    <a:pt x="256" y="53"/>
                  </a:cubicBezTo>
                  <a:cubicBezTo>
                    <a:pt x="290" y="26"/>
                    <a:pt x="324" y="0"/>
                    <a:pt x="364" y="2"/>
                  </a:cubicBezTo>
                  <a:cubicBezTo>
                    <a:pt x="405" y="5"/>
                    <a:pt x="453" y="24"/>
                    <a:pt x="498" y="64"/>
                  </a:cubicBezTo>
                  <a:cubicBezTo>
                    <a:pt x="543" y="105"/>
                    <a:pt x="593" y="185"/>
                    <a:pt x="632" y="246"/>
                  </a:cubicBezTo>
                  <a:cubicBezTo>
                    <a:pt x="670" y="306"/>
                    <a:pt x="696" y="366"/>
                    <a:pt x="732" y="430"/>
                  </a:cubicBezTo>
                  <a:cubicBezTo>
                    <a:pt x="768" y="493"/>
                    <a:pt x="808" y="568"/>
                    <a:pt x="845" y="628"/>
                  </a:cubicBezTo>
                  <a:cubicBezTo>
                    <a:pt x="883" y="687"/>
                    <a:pt x="912" y="749"/>
                    <a:pt x="956" y="788"/>
                  </a:cubicBezTo>
                  <a:cubicBezTo>
                    <a:pt x="1000" y="827"/>
                    <a:pt x="1057" y="868"/>
                    <a:pt x="1110" y="862"/>
                  </a:cubicBezTo>
                  <a:cubicBezTo>
                    <a:pt x="1164" y="855"/>
                    <a:pt x="1216" y="817"/>
                    <a:pt x="1275" y="747"/>
                  </a:cubicBezTo>
                  <a:cubicBezTo>
                    <a:pt x="1334" y="677"/>
                    <a:pt x="1417" y="520"/>
                    <a:pt x="1463" y="442"/>
                  </a:cubicBezTo>
                  <a:cubicBezTo>
                    <a:pt x="1508" y="364"/>
                    <a:pt x="1511" y="339"/>
                    <a:pt x="1550" y="277"/>
                  </a:cubicBezTo>
                  <a:cubicBezTo>
                    <a:pt x="1590" y="215"/>
                    <a:pt x="1656" y="112"/>
                    <a:pt x="1702" y="67"/>
                  </a:cubicBezTo>
                  <a:cubicBezTo>
                    <a:pt x="1748" y="21"/>
                    <a:pt x="1788" y="7"/>
                    <a:pt x="1828" y="5"/>
                  </a:cubicBezTo>
                  <a:cubicBezTo>
                    <a:pt x="1869" y="2"/>
                    <a:pt x="1920" y="43"/>
                    <a:pt x="1944" y="53"/>
                  </a:cubicBezTo>
                </a:path>
              </a:pathLst>
            </a:custGeom>
            <a:noFill/>
            <a:ln w="381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3405" name="Text Box 13"/>
            <p:cNvSpPr txBox="1">
              <a:spLocks noChangeArrowheads="1"/>
            </p:cNvSpPr>
            <p:nvPr/>
          </p:nvSpPr>
          <p:spPr bwMode="auto">
            <a:xfrm>
              <a:off x="3559" y="76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i="1" dirty="0" err="1">
                  <a:latin typeface="Times New Roman" panose="02020603050405020304" pitchFamily="18" charset="0"/>
                </a:rPr>
                <a:t>u</a:t>
              </a:r>
              <a:r>
                <a:rPr kumimoji="1" lang="en-US" altLang="zh-CN" sz="2400" b="1" i="1" baseline="-25000" dirty="0" err="1">
                  <a:latin typeface="Times New Roman" panose="02020603050405020304" pitchFamily="18" charset="0"/>
                </a:rPr>
                <a:t>R</a:t>
              </a:r>
              <a:endParaRPr kumimoji="1" lang="en-US" altLang="zh-CN" sz="2400" b="1" dirty="0">
                <a:latin typeface="Times New Roman" panose="02020603050405020304" pitchFamily="18" charset="0"/>
              </a:endParaRPr>
            </a:p>
          </p:txBody>
        </p:sp>
      </p:grpSp>
      <p:grpSp>
        <p:nvGrpSpPr>
          <p:cNvPr id="443406" name="Group 14"/>
          <p:cNvGrpSpPr/>
          <p:nvPr/>
        </p:nvGrpSpPr>
        <p:grpSpPr bwMode="auto">
          <a:xfrm>
            <a:off x="1300163" y="1189038"/>
            <a:ext cx="3646487" cy="1463675"/>
            <a:chOff x="1591" y="432"/>
            <a:chExt cx="2297" cy="922"/>
          </a:xfrm>
        </p:grpSpPr>
        <p:sp>
          <p:nvSpPr>
            <p:cNvPr id="443407" name="Freeform 15"/>
            <p:cNvSpPr/>
            <p:nvPr/>
          </p:nvSpPr>
          <p:spPr bwMode="auto">
            <a:xfrm flipH="1" flipV="1">
              <a:off x="1591" y="480"/>
              <a:ext cx="912" cy="874"/>
            </a:xfrm>
            <a:custGeom>
              <a:avLst/>
              <a:gdLst>
                <a:gd name="T0" fmla="*/ 0 w 1852"/>
                <a:gd name="T1" fmla="*/ 446 h 874"/>
                <a:gd name="T2" fmla="*/ 86 w 1852"/>
                <a:gd name="T3" fmla="*/ 292 h 874"/>
                <a:gd name="T4" fmla="*/ 161 w 1852"/>
                <a:gd name="T5" fmla="*/ 168 h 874"/>
                <a:gd name="T6" fmla="*/ 256 w 1852"/>
                <a:gd name="T7" fmla="*/ 59 h 874"/>
                <a:gd name="T8" fmla="*/ 364 w 1852"/>
                <a:gd name="T9" fmla="*/ 8 h 874"/>
                <a:gd name="T10" fmla="*/ 498 w 1852"/>
                <a:gd name="T11" fmla="*/ 70 h 874"/>
                <a:gd name="T12" fmla="*/ 632 w 1852"/>
                <a:gd name="T13" fmla="*/ 252 h 874"/>
                <a:gd name="T14" fmla="*/ 732 w 1852"/>
                <a:gd name="T15" fmla="*/ 436 h 874"/>
                <a:gd name="T16" fmla="*/ 845 w 1852"/>
                <a:gd name="T17" fmla="*/ 634 h 874"/>
                <a:gd name="T18" fmla="*/ 956 w 1852"/>
                <a:gd name="T19" fmla="*/ 794 h 874"/>
                <a:gd name="T20" fmla="*/ 1110 w 1852"/>
                <a:gd name="T21" fmla="*/ 868 h 874"/>
                <a:gd name="T22" fmla="*/ 1275 w 1852"/>
                <a:gd name="T23" fmla="*/ 753 h 874"/>
                <a:gd name="T24" fmla="*/ 1463 w 1852"/>
                <a:gd name="T25" fmla="*/ 448 h 874"/>
                <a:gd name="T26" fmla="*/ 1550 w 1852"/>
                <a:gd name="T27" fmla="*/ 283 h 874"/>
                <a:gd name="T28" fmla="*/ 1702 w 1852"/>
                <a:gd name="T29" fmla="*/ 73 h 874"/>
                <a:gd name="T30" fmla="*/ 1828 w 1852"/>
                <a:gd name="T31" fmla="*/ 11 h 874"/>
                <a:gd name="T32" fmla="*/ 1848 w 1852"/>
                <a:gd name="T33" fmla="*/ 6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52" h="874">
                  <a:moveTo>
                    <a:pt x="0" y="446"/>
                  </a:moveTo>
                  <a:cubicBezTo>
                    <a:pt x="14" y="419"/>
                    <a:pt x="59" y="338"/>
                    <a:pt x="86" y="292"/>
                  </a:cubicBezTo>
                  <a:cubicBezTo>
                    <a:pt x="113" y="246"/>
                    <a:pt x="133" y="207"/>
                    <a:pt x="161" y="168"/>
                  </a:cubicBezTo>
                  <a:cubicBezTo>
                    <a:pt x="189" y="129"/>
                    <a:pt x="223" y="85"/>
                    <a:pt x="256" y="59"/>
                  </a:cubicBezTo>
                  <a:cubicBezTo>
                    <a:pt x="290" y="32"/>
                    <a:pt x="324" y="6"/>
                    <a:pt x="364" y="8"/>
                  </a:cubicBezTo>
                  <a:cubicBezTo>
                    <a:pt x="405" y="11"/>
                    <a:pt x="453" y="30"/>
                    <a:pt x="498" y="70"/>
                  </a:cubicBezTo>
                  <a:cubicBezTo>
                    <a:pt x="543" y="111"/>
                    <a:pt x="593" y="191"/>
                    <a:pt x="632" y="252"/>
                  </a:cubicBezTo>
                  <a:cubicBezTo>
                    <a:pt x="670" y="312"/>
                    <a:pt x="696" y="372"/>
                    <a:pt x="732" y="436"/>
                  </a:cubicBezTo>
                  <a:cubicBezTo>
                    <a:pt x="768" y="499"/>
                    <a:pt x="808" y="574"/>
                    <a:pt x="845" y="634"/>
                  </a:cubicBezTo>
                  <a:cubicBezTo>
                    <a:pt x="883" y="693"/>
                    <a:pt x="912" y="755"/>
                    <a:pt x="956" y="794"/>
                  </a:cubicBezTo>
                  <a:cubicBezTo>
                    <a:pt x="1000" y="833"/>
                    <a:pt x="1057" y="874"/>
                    <a:pt x="1110" y="868"/>
                  </a:cubicBezTo>
                  <a:cubicBezTo>
                    <a:pt x="1164" y="861"/>
                    <a:pt x="1216" y="823"/>
                    <a:pt x="1275" y="753"/>
                  </a:cubicBezTo>
                  <a:cubicBezTo>
                    <a:pt x="1334" y="683"/>
                    <a:pt x="1417" y="526"/>
                    <a:pt x="1463" y="448"/>
                  </a:cubicBezTo>
                  <a:cubicBezTo>
                    <a:pt x="1508" y="370"/>
                    <a:pt x="1511" y="345"/>
                    <a:pt x="1550" y="283"/>
                  </a:cubicBezTo>
                  <a:cubicBezTo>
                    <a:pt x="1590" y="221"/>
                    <a:pt x="1656" y="118"/>
                    <a:pt x="1702" y="73"/>
                  </a:cubicBezTo>
                  <a:cubicBezTo>
                    <a:pt x="1748" y="27"/>
                    <a:pt x="1804" y="22"/>
                    <a:pt x="1828" y="11"/>
                  </a:cubicBezTo>
                  <a:cubicBezTo>
                    <a:pt x="1852" y="0"/>
                    <a:pt x="1844" y="7"/>
                    <a:pt x="1848" y="6"/>
                  </a:cubicBezTo>
                </a:path>
              </a:pathLst>
            </a:custGeom>
            <a:noFill/>
            <a:ln w="38100" cap="flat"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443408" name="Freeform 16"/>
            <p:cNvSpPr/>
            <p:nvPr/>
          </p:nvSpPr>
          <p:spPr bwMode="auto">
            <a:xfrm>
              <a:off x="2497" y="528"/>
              <a:ext cx="1014" cy="820"/>
            </a:xfrm>
            <a:custGeom>
              <a:avLst/>
              <a:gdLst>
                <a:gd name="T0" fmla="*/ 0 w 1944"/>
                <a:gd name="T1" fmla="*/ 440 h 868"/>
                <a:gd name="T2" fmla="*/ 86 w 1944"/>
                <a:gd name="T3" fmla="*/ 286 h 868"/>
                <a:gd name="T4" fmla="*/ 161 w 1944"/>
                <a:gd name="T5" fmla="*/ 162 h 868"/>
                <a:gd name="T6" fmla="*/ 256 w 1944"/>
                <a:gd name="T7" fmla="*/ 53 h 868"/>
                <a:gd name="T8" fmla="*/ 364 w 1944"/>
                <a:gd name="T9" fmla="*/ 2 h 868"/>
                <a:gd name="T10" fmla="*/ 498 w 1944"/>
                <a:gd name="T11" fmla="*/ 64 h 868"/>
                <a:gd name="T12" fmla="*/ 632 w 1944"/>
                <a:gd name="T13" fmla="*/ 246 h 868"/>
                <a:gd name="T14" fmla="*/ 732 w 1944"/>
                <a:gd name="T15" fmla="*/ 430 h 868"/>
                <a:gd name="T16" fmla="*/ 845 w 1944"/>
                <a:gd name="T17" fmla="*/ 628 h 868"/>
                <a:gd name="T18" fmla="*/ 956 w 1944"/>
                <a:gd name="T19" fmla="*/ 788 h 868"/>
                <a:gd name="T20" fmla="*/ 1110 w 1944"/>
                <a:gd name="T21" fmla="*/ 862 h 868"/>
                <a:gd name="T22" fmla="*/ 1275 w 1944"/>
                <a:gd name="T23" fmla="*/ 747 h 868"/>
                <a:gd name="T24" fmla="*/ 1463 w 1944"/>
                <a:gd name="T25" fmla="*/ 442 h 868"/>
                <a:gd name="T26" fmla="*/ 1550 w 1944"/>
                <a:gd name="T27" fmla="*/ 277 h 868"/>
                <a:gd name="T28" fmla="*/ 1702 w 1944"/>
                <a:gd name="T29" fmla="*/ 67 h 868"/>
                <a:gd name="T30" fmla="*/ 1828 w 1944"/>
                <a:gd name="T31" fmla="*/ 5 h 868"/>
                <a:gd name="T32" fmla="*/ 1944 w 1944"/>
                <a:gd name="T33" fmla="*/ 5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4" h="868">
                  <a:moveTo>
                    <a:pt x="0" y="440"/>
                  </a:moveTo>
                  <a:cubicBezTo>
                    <a:pt x="14" y="413"/>
                    <a:pt x="59" y="332"/>
                    <a:pt x="86" y="286"/>
                  </a:cubicBezTo>
                  <a:cubicBezTo>
                    <a:pt x="113" y="240"/>
                    <a:pt x="133" y="201"/>
                    <a:pt x="161" y="162"/>
                  </a:cubicBezTo>
                  <a:cubicBezTo>
                    <a:pt x="189" y="123"/>
                    <a:pt x="223" y="79"/>
                    <a:pt x="256" y="53"/>
                  </a:cubicBezTo>
                  <a:cubicBezTo>
                    <a:pt x="290" y="26"/>
                    <a:pt x="324" y="0"/>
                    <a:pt x="364" y="2"/>
                  </a:cubicBezTo>
                  <a:cubicBezTo>
                    <a:pt x="405" y="5"/>
                    <a:pt x="453" y="24"/>
                    <a:pt x="498" y="64"/>
                  </a:cubicBezTo>
                  <a:cubicBezTo>
                    <a:pt x="543" y="105"/>
                    <a:pt x="593" y="185"/>
                    <a:pt x="632" y="246"/>
                  </a:cubicBezTo>
                  <a:cubicBezTo>
                    <a:pt x="670" y="306"/>
                    <a:pt x="696" y="366"/>
                    <a:pt x="732" y="430"/>
                  </a:cubicBezTo>
                  <a:cubicBezTo>
                    <a:pt x="768" y="493"/>
                    <a:pt x="808" y="568"/>
                    <a:pt x="845" y="628"/>
                  </a:cubicBezTo>
                  <a:cubicBezTo>
                    <a:pt x="883" y="687"/>
                    <a:pt x="912" y="749"/>
                    <a:pt x="956" y="788"/>
                  </a:cubicBezTo>
                  <a:cubicBezTo>
                    <a:pt x="1000" y="827"/>
                    <a:pt x="1057" y="868"/>
                    <a:pt x="1110" y="862"/>
                  </a:cubicBezTo>
                  <a:cubicBezTo>
                    <a:pt x="1164" y="855"/>
                    <a:pt x="1216" y="817"/>
                    <a:pt x="1275" y="747"/>
                  </a:cubicBezTo>
                  <a:cubicBezTo>
                    <a:pt x="1334" y="677"/>
                    <a:pt x="1417" y="520"/>
                    <a:pt x="1463" y="442"/>
                  </a:cubicBezTo>
                  <a:cubicBezTo>
                    <a:pt x="1508" y="364"/>
                    <a:pt x="1511" y="339"/>
                    <a:pt x="1550" y="277"/>
                  </a:cubicBezTo>
                  <a:cubicBezTo>
                    <a:pt x="1590" y="215"/>
                    <a:pt x="1656" y="112"/>
                    <a:pt x="1702" y="67"/>
                  </a:cubicBezTo>
                  <a:cubicBezTo>
                    <a:pt x="1748" y="21"/>
                    <a:pt x="1788" y="7"/>
                    <a:pt x="1828" y="5"/>
                  </a:cubicBezTo>
                  <a:cubicBezTo>
                    <a:pt x="1869" y="2"/>
                    <a:pt x="1920" y="43"/>
                    <a:pt x="1944" y="53"/>
                  </a:cubicBezTo>
                </a:path>
              </a:pathLst>
            </a:custGeom>
            <a:noFill/>
            <a:ln w="38100" cap="flat"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443409" name="Text Box 17"/>
            <p:cNvSpPr txBox="1">
              <a:spLocks noChangeArrowheads="1"/>
            </p:cNvSpPr>
            <p:nvPr/>
          </p:nvSpPr>
          <p:spPr bwMode="auto">
            <a:xfrm>
              <a:off x="3509" y="432"/>
              <a:ext cx="3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en-US" altLang="zh-CN" sz="2400" b="1" i="1" dirty="0" err="1">
                  <a:latin typeface="Times New Roman" panose="02020603050405020304" pitchFamily="18" charset="0"/>
                </a:rPr>
                <a:t>p</a:t>
              </a:r>
              <a:r>
                <a:rPr kumimoji="1" lang="en-US" altLang="zh-CN" sz="2400" b="1" i="1" baseline="-25000" dirty="0" err="1">
                  <a:latin typeface="Times New Roman" panose="02020603050405020304" pitchFamily="18" charset="0"/>
                </a:rPr>
                <a:t>R</a:t>
              </a:r>
              <a:endParaRPr kumimoji="1" lang="en-US" altLang="zh-CN" sz="2400" b="1" dirty="0">
                <a:latin typeface="Times New Roman" panose="02020603050405020304" pitchFamily="18" charset="0"/>
              </a:endParaRPr>
            </a:p>
          </p:txBody>
        </p:sp>
      </p:grpSp>
      <p:grpSp>
        <p:nvGrpSpPr>
          <p:cNvPr id="443410" name="Group 18"/>
          <p:cNvGrpSpPr/>
          <p:nvPr/>
        </p:nvGrpSpPr>
        <p:grpSpPr bwMode="auto">
          <a:xfrm>
            <a:off x="5508625" y="1125538"/>
            <a:ext cx="1677988" cy="1714500"/>
            <a:chOff x="4080" y="2136"/>
            <a:chExt cx="1057" cy="1080"/>
          </a:xfrm>
        </p:grpSpPr>
        <p:sp>
          <p:nvSpPr>
            <p:cNvPr id="443411" name="Freeform 19"/>
            <p:cNvSpPr/>
            <p:nvPr/>
          </p:nvSpPr>
          <p:spPr bwMode="auto">
            <a:xfrm>
              <a:off x="4128" y="2592"/>
              <a:ext cx="624" cy="624"/>
            </a:xfrm>
            <a:custGeom>
              <a:avLst/>
              <a:gdLst>
                <a:gd name="T0" fmla="*/ 0 w 624"/>
                <a:gd name="T1" fmla="*/ 624 h 624"/>
                <a:gd name="T2" fmla="*/ 624 w 624"/>
                <a:gd name="T3" fmla="*/ 0 h 624"/>
              </a:gdLst>
              <a:ahLst/>
              <a:cxnLst>
                <a:cxn ang="0">
                  <a:pos x="T0" y="T1"/>
                </a:cxn>
                <a:cxn ang="0">
                  <a:pos x="T2" y="T3"/>
                </a:cxn>
              </a:cxnLst>
              <a:rect l="0" t="0" r="r" b="b"/>
              <a:pathLst>
                <a:path w="624" h="624">
                  <a:moveTo>
                    <a:pt x="0" y="624"/>
                  </a:moveTo>
                  <a:lnTo>
                    <a:pt x="624" y="0"/>
                  </a:lnTo>
                </a:path>
              </a:pathLst>
            </a:custGeom>
            <a:noFill/>
            <a:ln w="38100" cmpd="sng">
              <a:solidFill>
                <a:srgbClr val="66FFFF"/>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3412" name="Line 20"/>
            <p:cNvSpPr>
              <a:spLocks noChangeShapeType="1"/>
            </p:cNvSpPr>
            <p:nvPr/>
          </p:nvSpPr>
          <p:spPr bwMode="auto">
            <a:xfrm flipV="1">
              <a:off x="4080" y="2400"/>
              <a:ext cx="816" cy="816"/>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43413" name="Object 21"/>
            <p:cNvGraphicFramePr>
              <a:graphicFrameLocks noChangeAspect="1"/>
            </p:cNvGraphicFramePr>
            <p:nvPr/>
          </p:nvGraphicFramePr>
          <p:xfrm>
            <a:off x="4856" y="2136"/>
            <a:ext cx="281" cy="281"/>
          </p:xfrm>
          <a:graphic>
            <a:graphicData uri="http://schemas.openxmlformats.org/presentationml/2006/ole">
              <mc:AlternateContent xmlns:mc="http://schemas.openxmlformats.org/markup-compatibility/2006">
                <mc:Choice xmlns:v="urn:schemas-microsoft-com:vml" Requires="v">
                  <p:oleObj spid="_x0000_s18433" name="公式" r:id="rId1" imgW="304800" imgH="304800" progId="Equation.3">
                    <p:embed/>
                  </p:oleObj>
                </mc:Choice>
                <mc:Fallback>
                  <p:oleObj name="公式" r:id="rId1" imgW="304800" imgH="304800" progId="Equation.3">
                    <p:embed/>
                    <p:pic>
                      <p:nvPicPr>
                        <p:cNvPr id="0" name="图片 18432"/>
                        <p:cNvPicPr>
                          <a:picLocks noChangeAspect="1"/>
                        </p:cNvPicPr>
                        <p:nvPr/>
                      </p:nvPicPr>
                      <p:blipFill>
                        <a:blip r:embed="rId2"/>
                        <a:stretch>
                          <a:fillRect/>
                        </a:stretch>
                      </p:blipFill>
                      <p:spPr>
                        <a:xfrm>
                          <a:off x="4856" y="2136"/>
                          <a:ext cx="281" cy="281"/>
                        </a:xfrm>
                        <a:prstGeom prst="rect">
                          <a:avLst/>
                        </a:prstGeom>
                        <a:solidFill>
                          <a:srgbClr val="0563C1"/>
                        </a:solidFill>
                        <a:ln w="9525">
                          <a:noFill/>
                        </a:ln>
                      </p:spPr>
                    </p:pic>
                  </p:oleObj>
                </mc:Fallback>
              </mc:AlternateContent>
            </a:graphicData>
          </a:graphic>
        </p:graphicFrame>
        <p:graphicFrame>
          <p:nvGraphicFramePr>
            <p:cNvPr id="443414" name="Object 22"/>
            <p:cNvGraphicFramePr>
              <a:graphicFrameLocks noChangeAspect="1"/>
            </p:cNvGraphicFramePr>
            <p:nvPr/>
          </p:nvGraphicFramePr>
          <p:xfrm>
            <a:off x="4752" y="2544"/>
            <a:ext cx="164" cy="249"/>
          </p:xfrm>
          <a:graphic>
            <a:graphicData uri="http://schemas.openxmlformats.org/presentationml/2006/ole">
              <mc:AlternateContent xmlns:mc="http://schemas.openxmlformats.org/markup-compatibility/2006">
                <mc:Choice xmlns:v="urn:schemas-microsoft-com:vml" Requires="v">
                  <p:oleObj spid="_x0000_s18469" name="公式" r:id="rId3" imgW="165100" imgH="254000" progId="Equation.3">
                    <p:embed/>
                  </p:oleObj>
                </mc:Choice>
                <mc:Fallback>
                  <p:oleObj name="公式" r:id="rId3" imgW="165100" imgH="254000" progId="Equation.3">
                    <p:embed/>
                    <p:pic>
                      <p:nvPicPr>
                        <p:cNvPr id="0" name="图片 18468"/>
                        <p:cNvPicPr>
                          <a:picLocks noChangeAspect="1"/>
                        </p:cNvPicPr>
                        <p:nvPr/>
                      </p:nvPicPr>
                      <p:blipFill>
                        <a:blip r:embed="rId4"/>
                        <a:stretch>
                          <a:fillRect/>
                        </a:stretch>
                      </p:blipFill>
                      <p:spPr>
                        <a:xfrm>
                          <a:off x="4752" y="2544"/>
                          <a:ext cx="164" cy="249"/>
                        </a:xfrm>
                        <a:prstGeom prst="rect">
                          <a:avLst/>
                        </a:prstGeom>
                        <a:solidFill>
                          <a:srgbClr val="0563C1"/>
                        </a:solidFill>
                        <a:ln w="9525">
                          <a:noFill/>
                        </a:ln>
                      </p:spPr>
                    </p:pic>
                  </p:oleObj>
                </mc:Fallback>
              </mc:AlternateContent>
            </a:graphicData>
          </a:graphic>
        </p:graphicFrame>
        <p:sp>
          <p:nvSpPr>
            <p:cNvPr id="443415" name="Line 23"/>
            <p:cNvSpPr>
              <a:spLocks noChangeShapeType="1"/>
            </p:cNvSpPr>
            <p:nvPr/>
          </p:nvSpPr>
          <p:spPr bwMode="auto">
            <a:xfrm>
              <a:off x="4080" y="3216"/>
              <a:ext cx="912" cy="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3416" name="Freeform 24"/>
            <p:cNvSpPr/>
            <p:nvPr/>
          </p:nvSpPr>
          <p:spPr bwMode="auto">
            <a:xfrm>
              <a:off x="4257" y="3087"/>
              <a:ext cx="82" cy="129"/>
            </a:xfrm>
            <a:custGeom>
              <a:avLst/>
              <a:gdLst>
                <a:gd name="T0" fmla="*/ 0 w 82"/>
                <a:gd name="T1" fmla="*/ 0 h 129"/>
                <a:gd name="T2" fmla="*/ 39 w 82"/>
                <a:gd name="T3" fmla="*/ 24 h 129"/>
                <a:gd name="T4" fmla="*/ 75 w 82"/>
                <a:gd name="T5" fmla="*/ 72 h 129"/>
                <a:gd name="T6" fmla="*/ 81 w 82"/>
                <a:gd name="T7" fmla="*/ 129 h 129"/>
              </a:gdLst>
              <a:ahLst/>
              <a:cxnLst>
                <a:cxn ang="0">
                  <a:pos x="T0" y="T1"/>
                </a:cxn>
                <a:cxn ang="0">
                  <a:pos x="T2" y="T3"/>
                </a:cxn>
                <a:cxn ang="0">
                  <a:pos x="T4" y="T5"/>
                </a:cxn>
                <a:cxn ang="0">
                  <a:pos x="T6" y="T7"/>
                </a:cxn>
              </a:cxnLst>
              <a:rect l="0" t="0" r="r" b="b"/>
              <a:pathLst>
                <a:path w="82" h="129">
                  <a:moveTo>
                    <a:pt x="0" y="0"/>
                  </a:moveTo>
                  <a:cubicBezTo>
                    <a:pt x="6" y="4"/>
                    <a:pt x="26" y="12"/>
                    <a:pt x="39" y="24"/>
                  </a:cubicBezTo>
                  <a:cubicBezTo>
                    <a:pt x="52" y="36"/>
                    <a:pt x="68" y="54"/>
                    <a:pt x="75" y="72"/>
                  </a:cubicBezTo>
                  <a:cubicBezTo>
                    <a:pt x="82" y="90"/>
                    <a:pt x="80" y="117"/>
                    <a:pt x="81" y="129"/>
                  </a:cubicBezTo>
                </a:path>
              </a:pathLst>
            </a:custGeom>
            <a:noFill/>
            <a:ln w="38100" cap="flat" cmpd="sng">
              <a:solidFill>
                <a:srgbClr val="99FF99"/>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3417" name="Text Box 25"/>
            <p:cNvSpPr txBox="1">
              <a:spLocks noChangeArrowheads="1"/>
            </p:cNvSpPr>
            <p:nvPr/>
          </p:nvSpPr>
          <p:spPr bwMode="auto">
            <a:xfrm>
              <a:off x="4320" y="2880"/>
              <a:ext cx="8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en-US" altLang="zh-CN" sz="2400" b="1" i="1" dirty="0">
                  <a:latin typeface="Times New Roman" panose="02020603050405020304" pitchFamily="18" charset="0"/>
                  <a:sym typeface="Symbol" panose="05050102010706020507" pitchFamily="18" charset="2"/>
                </a:rPr>
                <a:t></a:t>
              </a:r>
              <a:r>
                <a:rPr kumimoji="1" lang="en-US" altLang="zh-CN" sz="2400" b="1" i="1" baseline="-25000" dirty="0">
                  <a:latin typeface="Times New Roman" panose="02020603050405020304" pitchFamily="18" charset="0"/>
                  <a:sym typeface="Symbol" panose="05050102010706020507" pitchFamily="18" charset="2"/>
                </a:rPr>
                <a:t>u</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sym typeface="Symbol" panose="05050102010706020507" pitchFamily="18" charset="2"/>
                </a:rPr>
                <a:t></a:t>
              </a:r>
              <a:r>
                <a:rPr kumimoji="1" lang="en-US" altLang="zh-CN" sz="2400" b="1" i="1" baseline="-25000" dirty="0" err="1">
                  <a:latin typeface="Times New Roman" panose="02020603050405020304" pitchFamily="18" charset="0"/>
                  <a:sym typeface="Symbol" panose="05050102010706020507" pitchFamily="18" charset="2"/>
                </a:rPr>
                <a:t>i</a:t>
              </a:r>
              <a:endParaRPr kumimoji="1" lang="en-US" altLang="zh-CN" sz="2400" b="1" i="1" baseline="-25000" dirty="0">
                <a:latin typeface="Times New Roman" panose="02020603050405020304" pitchFamily="18" charset="0"/>
                <a:sym typeface="Symbol" panose="05050102010706020507" pitchFamily="18" charset="2"/>
              </a:endParaRPr>
            </a:p>
          </p:txBody>
        </p:sp>
      </p:grpSp>
      <p:grpSp>
        <p:nvGrpSpPr>
          <p:cNvPr id="443418" name="Group 26"/>
          <p:cNvGrpSpPr/>
          <p:nvPr/>
        </p:nvGrpSpPr>
        <p:grpSpPr bwMode="auto">
          <a:xfrm>
            <a:off x="995363" y="1512888"/>
            <a:ext cx="4179887" cy="457200"/>
            <a:chOff x="703" y="2292"/>
            <a:chExt cx="2633" cy="288"/>
          </a:xfrm>
        </p:grpSpPr>
        <p:sp>
          <p:nvSpPr>
            <p:cNvPr id="443419" name="Line 27"/>
            <p:cNvSpPr>
              <a:spLocks noChangeShapeType="1"/>
            </p:cNvSpPr>
            <p:nvPr/>
          </p:nvSpPr>
          <p:spPr bwMode="auto">
            <a:xfrm>
              <a:off x="816" y="2580"/>
              <a:ext cx="2520" cy="0"/>
            </a:xfrm>
            <a:prstGeom prst="line">
              <a:avLst/>
            </a:prstGeom>
            <a:noFill/>
            <a:ln w="38100">
              <a:solidFill>
                <a:srgbClr val="FF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3420" name="Text Box 28"/>
            <p:cNvSpPr txBox="1">
              <a:spLocks noChangeArrowheads="1"/>
            </p:cNvSpPr>
            <p:nvPr/>
          </p:nvSpPr>
          <p:spPr bwMode="auto">
            <a:xfrm>
              <a:off x="703" y="2292"/>
              <a:ext cx="51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en-US" altLang="zh-CN" sz="2400" b="1" i="1" dirty="0">
                  <a:latin typeface="Times New Roman" panose="02020603050405020304" pitchFamily="18" charset="0"/>
                </a:rPr>
                <a:t>U</a:t>
              </a:r>
              <a:r>
                <a:rPr kumimoji="1" lang="en-US" altLang="zh-CN" sz="1400" b="1" i="1" dirty="0">
                  <a:latin typeface="Times New Roman" panose="02020603050405020304" pitchFamily="18" charset="0"/>
                </a:rPr>
                <a:t>R</a:t>
              </a:r>
              <a:r>
                <a:rPr kumimoji="1" lang="en-US" altLang="zh-CN" sz="2400" b="1" i="1" dirty="0">
                  <a:latin typeface="Times New Roman" panose="02020603050405020304" pitchFamily="18" charset="0"/>
                </a:rPr>
                <a:t>I</a:t>
              </a:r>
              <a:endParaRPr kumimoji="1" lang="en-US" altLang="zh-CN" sz="2400" b="1" i="1" dirty="0">
                <a:latin typeface="Times New Roman" panose="02020603050405020304" pitchFamily="18" charset="0"/>
              </a:endParaRPr>
            </a:p>
          </p:txBody>
        </p:sp>
      </p:grpSp>
      <p:sp>
        <p:nvSpPr>
          <p:cNvPr id="443421" name="AutoShape 29" descr="信纸"/>
          <p:cNvSpPr>
            <a:spLocks noChangeArrowheads="1"/>
          </p:cNvSpPr>
          <p:nvPr/>
        </p:nvSpPr>
        <p:spPr bwMode="auto">
          <a:xfrm>
            <a:off x="7956550" y="908050"/>
            <a:ext cx="504825" cy="1296988"/>
          </a:xfrm>
          <a:prstGeom prst="wedgeRoundRectCallout">
            <a:avLst>
              <a:gd name="adj1" fmla="val -211319"/>
              <a:gd name="adj2" fmla="val 49264"/>
              <a:gd name="adj3" fmla="val 16667"/>
            </a:avLst>
          </a:prstGeom>
          <a:blipFill dpi="0" rotWithShape="1">
            <a:blip r:embed="rId5" cstate="print"/>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rgbClr val="FF3300"/>
                </a:solidFill>
                <a:latin typeface="华文楷体" panose="02010600040101010101" pitchFamily="2" charset="-122"/>
                <a:ea typeface="华文楷体" panose="02010600040101010101" pitchFamily="2" charset="-122"/>
              </a:rPr>
              <a:t>同相位</a:t>
            </a:r>
            <a:endParaRPr lang="zh-CN" altLang="en-US" sz="2400" b="1" dirty="0">
              <a:solidFill>
                <a:srgbClr val="FF3300"/>
              </a:solidFill>
              <a:latin typeface="华文楷体" panose="02010600040101010101" pitchFamily="2" charset="-122"/>
              <a:ea typeface="华文楷体" panose="02010600040101010101" pitchFamily="2" charset="-122"/>
            </a:endParaRPr>
          </a:p>
        </p:txBody>
      </p:sp>
      <p:pic>
        <p:nvPicPr>
          <p:cNvPr id="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3394">
                                            <p:txEl>
                                              <p:charRg st="4294967295" end="4294967295"/>
                                            </p:txEl>
                                          </p:spTgt>
                                        </p:tgtEl>
                                        <p:attrNameLst>
                                          <p:attrName>style.visibility</p:attrName>
                                        </p:attrNameLst>
                                      </p:cBhvr>
                                      <p:to>
                                        <p:strVal val="visible"/>
                                      </p:to>
                                    </p:set>
                                    <p:anim calcmode="lin" valueType="num">
                                      <p:cBhvr additive="base">
                                        <p:cTn id="7" dur="500" fill="hold"/>
                                        <p:tgtEl>
                                          <p:spTgt spid="443394">
                                            <p:txEl>
                                              <p:charRg st="4294967295" end="429496729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3394">
                                            <p:txEl>
                                              <p:charRg st="4294967295" end="429496729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43398"/>
                                        </p:tgtEl>
                                        <p:attrNameLst>
                                          <p:attrName>style.visibility</p:attrName>
                                        </p:attrNameLst>
                                      </p:cBhvr>
                                      <p:to>
                                        <p:strVal val="visible"/>
                                      </p:to>
                                    </p:set>
                                    <p:animEffect transition="in" filter="dissolve">
                                      <p:cBhvr>
                                        <p:cTn id="13" dur="500"/>
                                        <p:tgtEl>
                                          <p:spTgt spid="44339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43395"/>
                                        </p:tgtEl>
                                        <p:attrNameLst>
                                          <p:attrName>style.visibility</p:attrName>
                                        </p:attrNameLst>
                                      </p:cBhvr>
                                      <p:to>
                                        <p:strVal val="visible"/>
                                      </p:to>
                                    </p:set>
                                    <p:animEffect transition="in" filter="dissolve">
                                      <p:cBhvr>
                                        <p:cTn id="18" dur="500"/>
                                        <p:tgtEl>
                                          <p:spTgt spid="44339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43403"/>
                                        </p:tgtEl>
                                        <p:attrNameLst>
                                          <p:attrName>style.visibility</p:attrName>
                                        </p:attrNameLst>
                                      </p:cBhvr>
                                      <p:to>
                                        <p:strVal val="visible"/>
                                      </p:to>
                                    </p:set>
                                    <p:animEffect transition="in" filter="dissolve">
                                      <p:cBhvr>
                                        <p:cTn id="23" dur="500"/>
                                        <p:tgtEl>
                                          <p:spTgt spid="443403"/>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443410"/>
                                        </p:tgtEl>
                                        <p:attrNameLst>
                                          <p:attrName>style.visibility</p:attrName>
                                        </p:attrNameLst>
                                      </p:cBhvr>
                                      <p:to>
                                        <p:strVal val="visible"/>
                                      </p:to>
                                    </p:set>
                                    <p:animEffect transition="in" filter="box(out)">
                                      <p:cBhvr>
                                        <p:cTn id="28" dur="500"/>
                                        <p:tgtEl>
                                          <p:spTgt spid="443410"/>
                                        </p:tgtEl>
                                      </p:cBhvr>
                                    </p:animEffect>
                                  </p:childTnLst>
                                </p:cTn>
                              </p:par>
                            </p:childTnLst>
                          </p:cTn>
                        </p:par>
                        <p:par>
                          <p:cTn id="29" fill="hold">
                            <p:stCondLst>
                              <p:cond delay="500"/>
                            </p:stCondLst>
                            <p:childTnLst>
                              <p:par>
                                <p:cTn id="30" presetID="20" presetClass="entr" presetSubtype="0" fill="hold" grpId="0" nodeType="afterEffect">
                                  <p:stCondLst>
                                    <p:cond delay="0"/>
                                  </p:stCondLst>
                                  <p:childTnLst>
                                    <p:set>
                                      <p:cBhvr>
                                        <p:cTn id="31" dur="1" fill="hold">
                                          <p:stCondLst>
                                            <p:cond delay="0"/>
                                          </p:stCondLst>
                                        </p:cTn>
                                        <p:tgtEl>
                                          <p:spTgt spid="443421"/>
                                        </p:tgtEl>
                                        <p:attrNameLst>
                                          <p:attrName>style.visibility</p:attrName>
                                        </p:attrNameLst>
                                      </p:cBhvr>
                                      <p:to>
                                        <p:strVal val="visible"/>
                                      </p:to>
                                    </p:set>
                                    <p:animEffect transition="in" filter="wedge">
                                      <p:cBhvr>
                                        <p:cTn id="32" dur="500"/>
                                        <p:tgtEl>
                                          <p:spTgt spid="44342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43406"/>
                                        </p:tgtEl>
                                        <p:attrNameLst>
                                          <p:attrName>style.visibility</p:attrName>
                                        </p:attrNameLst>
                                      </p:cBhvr>
                                      <p:to>
                                        <p:strVal val="visible"/>
                                      </p:to>
                                    </p:set>
                                    <p:animEffect transition="in" filter="dissolve">
                                      <p:cBhvr>
                                        <p:cTn id="37" dur="500"/>
                                        <p:tgtEl>
                                          <p:spTgt spid="44340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nodeType="clickEffect">
                                  <p:stCondLst>
                                    <p:cond delay="0"/>
                                  </p:stCondLst>
                                  <p:childTnLst>
                                    <p:set>
                                      <p:cBhvr>
                                        <p:cTn id="41" dur="1" fill="hold">
                                          <p:stCondLst>
                                            <p:cond delay="0"/>
                                          </p:stCondLst>
                                        </p:cTn>
                                        <p:tgtEl>
                                          <p:spTgt spid="443418"/>
                                        </p:tgtEl>
                                        <p:attrNameLst>
                                          <p:attrName>style.visibility</p:attrName>
                                        </p:attrNameLst>
                                      </p:cBhvr>
                                      <p:to>
                                        <p:strVal val="visible"/>
                                      </p:to>
                                    </p:set>
                                    <p:animEffect transition="in" filter="barn(outVertical)">
                                      <p:cBhvr>
                                        <p:cTn id="42" dur="500"/>
                                        <p:tgtEl>
                                          <p:spTgt spid="443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4" grpId="0" autoUpdateAnimBg="0"/>
      <p:bldP spid="443421"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13"/>
          <p:cNvSpPr>
            <a:spLocks noChangeShapeType="1"/>
          </p:cNvSpPr>
          <p:nvPr/>
        </p:nvSpPr>
        <p:spPr bwMode="auto">
          <a:xfrm>
            <a:off x="762000" y="21336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714766" name="Rectangle 14"/>
          <p:cNvSpPr>
            <a:spLocks noGrp="1" noChangeArrowheads="1"/>
          </p:cNvSpPr>
          <p:nvPr>
            <p:ph type="subTitle" idx="1"/>
          </p:nvPr>
        </p:nvSpPr>
        <p:spPr>
          <a:xfrm flipH="1">
            <a:off x="417513" y="471488"/>
            <a:ext cx="2286000" cy="533400"/>
          </a:xfrm>
        </p:spPr>
        <p:txBody>
          <a:bodyPr/>
          <a:lstStyle/>
          <a:p>
            <a:pPr algn="l" eaLnBrk="1" hangingPunct="1"/>
            <a:r>
              <a:rPr kumimoji="1" lang="en-US" altLang="zh-CN" sz="2400" b="1" smtClean="0">
                <a:latin typeface="华文楷体" panose="02010600040101010101" pitchFamily="2" charset="-122"/>
                <a:ea typeface="华文楷体" panose="02010600040101010101" pitchFamily="2" charset="-122"/>
                <a:cs typeface="Times New Roman" panose="02020603050405020304" pitchFamily="18" charset="0"/>
              </a:rPr>
              <a:t>2.</a:t>
            </a:r>
            <a:r>
              <a:rPr kumimoji="1" lang="zh-CN" altLang="en-US" sz="2400" b="1" smtClean="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功率关系</a:t>
            </a:r>
            <a:endParaRPr kumimoji="1" lang="zh-CN" altLang="zh-CN" sz="2400" b="1" smtClean="0">
              <a:solidFill>
                <a:srgbClr val="0000FF"/>
              </a:solidFill>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714767" name="Object 15">
            <a:hlinkClick r:id="" action="ppaction://ole?verb=0"/>
          </p:cNvPr>
          <p:cNvGraphicFramePr/>
          <p:nvPr/>
        </p:nvGraphicFramePr>
        <p:xfrm>
          <a:off x="2157413" y="2805113"/>
          <a:ext cx="1131887" cy="479425"/>
        </p:xfrm>
        <a:graphic>
          <a:graphicData uri="http://schemas.openxmlformats.org/presentationml/2006/ole">
            <mc:AlternateContent xmlns:mc="http://schemas.openxmlformats.org/markup-compatibility/2006">
              <mc:Choice xmlns:v="urn:schemas-microsoft-com:vml" Requires="v">
                <p:oleObj spid="_x0000_s19457" name="Equation" r:id="rId1" imgW="11887200" imgH="4572000" progId="">
                  <p:embed/>
                </p:oleObj>
              </mc:Choice>
              <mc:Fallback>
                <p:oleObj name="Equation" r:id="rId1" imgW="11887200" imgH="4572000" progId="">
                  <p:embed/>
                  <p:pic>
                    <p:nvPicPr>
                      <p:cNvPr id="0" name="图片 19456"/>
                      <p:cNvPicPr/>
                      <p:nvPr/>
                    </p:nvPicPr>
                    <p:blipFill>
                      <a:blip r:embed="rId2"/>
                      <a:stretch>
                        <a:fillRect/>
                      </a:stretch>
                    </p:blipFill>
                    <p:spPr>
                      <a:xfrm>
                        <a:off x="2157413" y="2805113"/>
                        <a:ext cx="1131887" cy="479425"/>
                      </a:xfrm>
                      <a:prstGeom prst="rect">
                        <a:avLst/>
                      </a:prstGeom>
                      <a:noFill/>
                      <a:ln w="38100">
                        <a:noFill/>
                      </a:ln>
                    </p:spPr>
                  </p:pic>
                </p:oleObj>
              </mc:Fallback>
            </mc:AlternateContent>
          </a:graphicData>
        </a:graphic>
      </p:graphicFrame>
      <p:sp>
        <p:nvSpPr>
          <p:cNvPr id="714768" name="Rectangle 16"/>
          <p:cNvSpPr>
            <a:spLocks noChangeArrowheads="1"/>
          </p:cNvSpPr>
          <p:nvPr/>
        </p:nvSpPr>
        <p:spPr bwMode="auto">
          <a:xfrm>
            <a:off x="1098550" y="1054100"/>
            <a:ext cx="17383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2400" b="1">
                <a:latin typeface="华文楷体" panose="02010600040101010101" pitchFamily="2" charset="-122"/>
                <a:ea typeface="华文楷体" panose="02010600040101010101" pitchFamily="2" charset="-122"/>
              </a:rPr>
              <a:t>(1)</a:t>
            </a:r>
            <a:r>
              <a:rPr kumimoji="1" lang="zh-CN" altLang="en-US" sz="2400" b="1">
                <a:solidFill>
                  <a:srgbClr val="6600FF"/>
                </a:solidFill>
                <a:latin typeface="华文楷体" panose="02010600040101010101" pitchFamily="2" charset="-122"/>
                <a:ea typeface="华文楷体" panose="02010600040101010101" pitchFamily="2" charset="-122"/>
              </a:rPr>
              <a:t>瞬时功率</a:t>
            </a:r>
            <a:endParaRPr kumimoji="1" lang="zh-CN" altLang="en-US" sz="2400" b="1">
              <a:latin typeface="华文楷体" panose="02010600040101010101" pitchFamily="2" charset="-122"/>
              <a:ea typeface="华文楷体" panose="02010600040101010101" pitchFamily="2" charset="-122"/>
            </a:endParaRPr>
          </a:p>
        </p:txBody>
      </p:sp>
      <p:graphicFrame>
        <p:nvGraphicFramePr>
          <p:cNvPr id="714770" name="Object 18"/>
          <p:cNvGraphicFramePr>
            <a:graphicFrameLocks noChangeAspect="1"/>
          </p:cNvGraphicFramePr>
          <p:nvPr/>
        </p:nvGraphicFramePr>
        <p:xfrm>
          <a:off x="2166938" y="3381375"/>
          <a:ext cx="2614612" cy="558800"/>
        </p:xfrm>
        <a:graphic>
          <a:graphicData uri="http://schemas.openxmlformats.org/presentationml/2006/ole">
            <mc:AlternateContent xmlns:mc="http://schemas.openxmlformats.org/markup-compatibility/2006">
              <mc:Choice xmlns:v="urn:schemas-microsoft-com:vml" Requires="v">
                <p:oleObj spid="_x0000_s19458" name="Equation" r:id="rId3" imgW="24993600" imgH="5791200" progId="">
                  <p:embed/>
                </p:oleObj>
              </mc:Choice>
              <mc:Fallback>
                <p:oleObj name="Equation" r:id="rId3" imgW="24993600" imgH="5791200" progId="">
                  <p:embed/>
                  <p:pic>
                    <p:nvPicPr>
                      <p:cNvPr id="0" name="图片 19457"/>
                      <p:cNvPicPr>
                        <a:picLocks noChangeAspect="1"/>
                      </p:cNvPicPr>
                      <p:nvPr/>
                    </p:nvPicPr>
                    <p:blipFill>
                      <a:blip r:embed="rId4"/>
                      <a:stretch>
                        <a:fillRect/>
                      </a:stretch>
                    </p:blipFill>
                    <p:spPr>
                      <a:xfrm>
                        <a:off x="2166938" y="3381375"/>
                        <a:ext cx="2614612" cy="558800"/>
                      </a:xfrm>
                      <a:prstGeom prst="rect">
                        <a:avLst/>
                      </a:prstGeom>
                      <a:noFill/>
                      <a:ln w="9525">
                        <a:noFill/>
                      </a:ln>
                    </p:spPr>
                  </p:pic>
                </p:oleObj>
              </mc:Fallback>
            </mc:AlternateContent>
          </a:graphicData>
        </a:graphic>
      </p:graphicFrame>
      <p:graphicFrame>
        <p:nvGraphicFramePr>
          <p:cNvPr id="714771" name="Object 19"/>
          <p:cNvGraphicFramePr>
            <a:graphicFrameLocks noChangeAspect="1"/>
          </p:cNvGraphicFramePr>
          <p:nvPr/>
        </p:nvGraphicFramePr>
        <p:xfrm>
          <a:off x="2582863" y="4003675"/>
          <a:ext cx="2800350" cy="909638"/>
        </p:xfrm>
        <a:graphic>
          <a:graphicData uri="http://schemas.openxmlformats.org/presentationml/2006/ole">
            <mc:AlternateContent xmlns:mc="http://schemas.openxmlformats.org/markup-compatibility/2006">
              <mc:Choice xmlns:v="urn:schemas-microsoft-com:vml" Requires="v">
                <p:oleObj spid="_x0000_s19459" name="Equation" r:id="rId5" imgW="1790700" imgH="495300" progId="">
                  <p:embed/>
                </p:oleObj>
              </mc:Choice>
              <mc:Fallback>
                <p:oleObj name="Equation" r:id="rId5" imgW="1790700" imgH="495300" progId="">
                  <p:embed/>
                  <p:pic>
                    <p:nvPicPr>
                      <p:cNvPr id="0" name="图片 19458"/>
                      <p:cNvPicPr>
                        <a:picLocks noChangeAspect="1"/>
                      </p:cNvPicPr>
                      <p:nvPr/>
                    </p:nvPicPr>
                    <p:blipFill>
                      <a:blip r:embed="rId6"/>
                      <a:stretch>
                        <a:fillRect/>
                      </a:stretch>
                    </p:blipFill>
                    <p:spPr>
                      <a:xfrm>
                        <a:off x="2582863" y="4003675"/>
                        <a:ext cx="2800350" cy="909638"/>
                      </a:xfrm>
                      <a:prstGeom prst="rect">
                        <a:avLst/>
                      </a:prstGeom>
                      <a:noFill/>
                      <a:ln w="9525">
                        <a:noFill/>
                      </a:ln>
                    </p:spPr>
                  </p:pic>
                </p:oleObj>
              </mc:Fallback>
            </mc:AlternateContent>
          </a:graphicData>
        </a:graphic>
      </p:graphicFrame>
      <p:grpSp>
        <p:nvGrpSpPr>
          <p:cNvPr id="2" name="Group 76"/>
          <p:cNvGrpSpPr/>
          <p:nvPr/>
        </p:nvGrpSpPr>
        <p:grpSpPr bwMode="auto">
          <a:xfrm>
            <a:off x="323850" y="4864100"/>
            <a:ext cx="7772400" cy="569913"/>
            <a:chOff x="390" y="3400"/>
            <a:chExt cx="4896" cy="359"/>
          </a:xfrm>
        </p:grpSpPr>
        <p:sp>
          <p:nvSpPr>
            <p:cNvPr id="28728" name="Rectangle 21"/>
            <p:cNvSpPr>
              <a:spLocks noChangeArrowheads="1"/>
            </p:cNvSpPr>
            <p:nvPr/>
          </p:nvSpPr>
          <p:spPr bwMode="auto">
            <a:xfrm>
              <a:off x="390" y="3400"/>
              <a:ext cx="489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50000"/>
                </a:spcBef>
                <a:buFontTx/>
                <a:buNone/>
              </a:pPr>
              <a:r>
                <a:rPr kumimoji="1" lang="zh-CN" altLang="en-US" sz="2400" b="1">
                  <a:solidFill>
                    <a:srgbClr val="6600FF"/>
                  </a:solidFill>
                  <a:latin typeface="华文楷体" panose="02010600040101010101" pitchFamily="2" charset="-122"/>
                  <a:ea typeface="华文楷体" panose="02010600040101010101" pitchFamily="2" charset="-122"/>
                </a:rPr>
                <a:t>结论</a:t>
              </a:r>
              <a:r>
                <a:rPr kumimoji="1" lang="en-US" altLang="zh-CN" sz="2400" b="1">
                  <a:solidFill>
                    <a:srgbClr val="6600FF"/>
                  </a:solidFill>
                  <a:latin typeface="华文楷体" panose="02010600040101010101" pitchFamily="2" charset="-122"/>
                  <a:ea typeface="华文楷体" panose="02010600040101010101" pitchFamily="2" charset="-122"/>
                </a:rPr>
                <a:t>:</a:t>
              </a:r>
              <a:r>
                <a:rPr kumimoji="1" lang="en-US" altLang="zh-CN" sz="2400" b="1">
                  <a:latin typeface="华文楷体" panose="02010600040101010101" pitchFamily="2" charset="-122"/>
                  <a:ea typeface="华文楷体" panose="02010600040101010101" pitchFamily="2" charset="-122"/>
                </a:rPr>
                <a:t>               (</a:t>
              </a:r>
              <a:r>
                <a:rPr kumimoji="1" lang="zh-CN" altLang="en-US" sz="2400" b="1">
                  <a:latin typeface="华文楷体" panose="02010600040101010101" pitchFamily="2" charset="-122"/>
                  <a:ea typeface="华文楷体" panose="02010600040101010101" pitchFamily="2" charset="-122"/>
                </a:rPr>
                <a:t>耗能元件</a:t>
              </a:r>
              <a:r>
                <a:rPr kumimoji="1" lang="en-US" altLang="zh-CN" sz="2400" b="1">
                  <a:latin typeface="华文楷体" panose="02010600040101010101" pitchFamily="2" charset="-122"/>
                  <a:ea typeface="华文楷体" panose="02010600040101010101" pitchFamily="2" charset="-122"/>
                </a:rPr>
                <a:t>),</a:t>
              </a:r>
              <a:r>
                <a:rPr kumimoji="1" lang="zh-CN" altLang="en-US" sz="2400" b="1">
                  <a:latin typeface="华文楷体" panose="02010600040101010101" pitchFamily="2" charset="-122"/>
                  <a:ea typeface="华文楷体" panose="02010600040101010101" pitchFamily="2" charset="-122"/>
                </a:rPr>
                <a:t>且随时间变化。</a:t>
              </a:r>
              <a:endParaRPr kumimoji="1" lang="zh-CN" altLang="en-US" sz="2400" b="1">
                <a:latin typeface="华文楷体" panose="02010600040101010101" pitchFamily="2" charset="-122"/>
                <a:ea typeface="华文楷体" panose="02010600040101010101" pitchFamily="2" charset="-122"/>
              </a:endParaRPr>
            </a:p>
          </p:txBody>
        </p:sp>
        <p:graphicFrame>
          <p:nvGraphicFramePr>
            <p:cNvPr id="28729" name="Object 22"/>
            <p:cNvGraphicFramePr>
              <a:graphicFrameLocks noChangeAspect="1"/>
            </p:cNvGraphicFramePr>
            <p:nvPr/>
          </p:nvGraphicFramePr>
          <p:xfrm>
            <a:off x="883" y="3417"/>
            <a:ext cx="650" cy="337"/>
          </p:xfrm>
          <a:graphic>
            <a:graphicData uri="http://schemas.openxmlformats.org/presentationml/2006/ole">
              <mc:AlternateContent xmlns:mc="http://schemas.openxmlformats.org/markup-compatibility/2006">
                <mc:Choice xmlns:v="urn:schemas-microsoft-com:vml" Requires="v">
                  <p:oleObj spid="_x0000_s19460" name="Equation" r:id="rId7" imgW="9753600" imgH="4876800" progId="">
                    <p:embed/>
                  </p:oleObj>
                </mc:Choice>
                <mc:Fallback>
                  <p:oleObj name="Equation" r:id="rId7" imgW="9753600" imgH="4876800" progId="">
                    <p:embed/>
                    <p:pic>
                      <p:nvPicPr>
                        <p:cNvPr id="0" name="图片 19459"/>
                        <p:cNvPicPr>
                          <a:picLocks noChangeAspect="1"/>
                        </p:cNvPicPr>
                        <p:nvPr/>
                      </p:nvPicPr>
                      <p:blipFill>
                        <a:blip r:embed="rId8"/>
                        <a:stretch>
                          <a:fillRect/>
                        </a:stretch>
                      </p:blipFill>
                      <p:spPr>
                        <a:xfrm>
                          <a:off x="883" y="3417"/>
                          <a:ext cx="650" cy="337"/>
                        </a:xfrm>
                        <a:prstGeom prst="rect">
                          <a:avLst/>
                        </a:prstGeom>
                        <a:noFill/>
                        <a:ln w="9525">
                          <a:noFill/>
                        </a:ln>
                      </p:spPr>
                    </p:pic>
                  </p:oleObj>
                </mc:Fallback>
              </mc:AlternateContent>
            </a:graphicData>
          </a:graphic>
        </p:graphicFrame>
      </p:grpSp>
      <p:graphicFrame>
        <p:nvGraphicFramePr>
          <p:cNvPr id="714775" name="Object 23">
            <a:hlinkClick r:id="" action="ppaction://ole?verb=0"/>
          </p:cNvPr>
          <p:cNvGraphicFramePr/>
          <p:nvPr/>
        </p:nvGraphicFramePr>
        <p:xfrm>
          <a:off x="2117725" y="1597025"/>
          <a:ext cx="2359025" cy="565150"/>
        </p:xfrm>
        <a:graphic>
          <a:graphicData uri="http://schemas.openxmlformats.org/presentationml/2006/ole">
            <mc:AlternateContent xmlns:mc="http://schemas.openxmlformats.org/markup-compatibility/2006">
              <mc:Choice xmlns:v="urn:schemas-microsoft-com:vml" Requires="v">
                <p:oleObj spid="_x0000_s19461" name="Equation" r:id="rId9" imgW="24688800" imgH="5791200" progId="">
                  <p:embed/>
                </p:oleObj>
              </mc:Choice>
              <mc:Fallback>
                <p:oleObj name="Equation" r:id="rId9" imgW="24688800" imgH="5791200" progId="">
                  <p:embed/>
                  <p:pic>
                    <p:nvPicPr>
                      <p:cNvPr id="0" name="图片 19460"/>
                      <p:cNvPicPr/>
                      <p:nvPr/>
                    </p:nvPicPr>
                    <p:blipFill>
                      <a:blip r:embed="rId10"/>
                      <a:stretch>
                        <a:fillRect/>
                      </a:stretch>
                    </p:blipFill>
                    <p:spPr>
                      <a:xfrm>
                        <a:off x="2117725" y="1597025"/>
                        <a:ext cx="2359025" cy="565150"/>
                      </a:xfrm>
                      <a:prstGeom prst="rect">
                        <a:avLst/>
                      </a:prstGeom>
                      <a:noFill/>
                      <a:ln w="12700">
                        <a:noFill/>
                      </a:ln>
                    </p:spPr>
                  </p:pic>
                </p:oleObj>
              </mc:Fallback>
            </mc:AlternateContent>
          </a:graphicData>
        </a:graphic>
      </p:graphicFrame>
      <p:sp>
        <p:nvSpPr>
          <p:cNvPr id="28682" name="Line 24"/>
          <p:cNvSpPr>
            <a:spLocks noChangeShapeType="1"/>
          </p:cNvSpPr>
          <p:nvPr/>
        </p:nvSpPr>
        <p:spPr bwMode="auto">
          <a:xfrm>
            <a:off x="7050088" y="4554538"/>
            <a:ext cx="0" cy="0"/>
          </a:xfrm>
          <a:prstGeom prst="line">
            <a:avLst/>
          </a:prstGeom>
          <a:noFill/>
          <a:ln w="222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 name="Group 107"/>
          <p:cNvGrpSpPr/>
          <p:nvPr/>
        </p:nvGrpSpPr>
        <p:grpSpPr bwMode="auto">
          <a:xfrm>
            <a:off x="6975475" y="2736850"/>
            <a:ext cx="985838" cy="2514600"/>
            <a:chOff x="4394" y="1724"/>
            <a:chExt cx="621" cy="1584"/>
          </a:xfrm>
        </p:grpSpPr>
        <p:sp>
          <p:nvSpPr>
            <p:cNvPr id="28726" name="Line 26"/>
            <p:cNvSpPr>
              <a:spLocks noChangeShapeType="1"/>
            </p:cNvSpPr>
            <p:nvPr/>
          </p:nvSpPr>
          <p:spPr bwMode="auto">
            <a:xfrm flipH="1">
              <a:off x="4394" y="1724"/>
              <a:ext cx="0" cy="1584"/>
            </a:xfrm>
            <a:prstGeom prst="line">
              <a:avLst/>
            </a:prstGeom>
            <a:noFill/>
            <a:ln w="22225">
              <a:solidFill>
                <a:schemeClr val="accent2"/>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7" name="Line 27"/>
            <p:cNvSpPr>
              <a:spLocks noChangeShapeType="1"/>
            </p:cNvSpPr>
            <p:nvPr/>
          </p:nvSpPr>
          <p:spPr bwMode="auto">
            <a:xfrm>
              <a:off x="5015" y="1772"/>
              <a:ext cx="0" cy="1531"/>
            </a:xfrm>
            <a:prstGeom prst="line">
              <a:avLst/>
            </a:prstGeom>
            <a:noFill/>
            <a:ln w="22225">
              <a:solidFill>
                <a:schemeClr val="accent2"/>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684" name="Line 29"/>
          <p:cNvSpPr>
            <a:spLocks noChangeShapeType="1"/>
          </p:cNvSpPr>
          <p:nvPr/>
        </p:nvSpPr>
        <p:spPr bwMode="auto">
          <a:xfrm>
            <a:off x="7246938" y="2798763"/>
            <a:ext cx="0" cy="0"/>
          </a:xfrm>
          <a:prstGeom prst="line">
            <a:avLst/>
          </a:prstGeom>
          <a:noFill/>
          <a:ln w="222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4821" name="Rectangle 69"/>
          <p:cNvSpPr>
            <a:spLocks noChangeArrowheads="1"/>
          </p:cNvSpPr>
          <p:nvPr/>
        </p:nvSpPr>
        <p:spPr bwMode="auto">
          <a:xfrm>
            <a:off x="3043238" y="1044575"/>
            <a:ext cx="38766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zh-CN" altLang="en-US" sz="2400" b="1">
                <a:latin typeface="华文楷体" panose="02010600040101010101" pitchFamily="2" charset="-122"/>
                <a:ea typeface="华文楷体" panose="02010600040101010101" pitchFamily="2" charset="-122"/>
              </a:rPr>
              <a:t>瞬时电压与瞬时电流的乘积</a:t>
            </a:r>
            <a:endParaRPr kumimoji="1" lang="zh-CN" altLang="en-US" sz="2400" b="1">
              <a:latin typeface="华文楷体" panose="02010600040101010101" pitchFamily="2" charset="-122"/>
              <a:ea typeface="华文楷体" panose="02010600040101010101" pitchFamily="2" charset="-122"/>
            </a:endParaRPr>
          </a:p>
        </p:txBody>
      </p:sp>
      <p:graphicFrame>
        <p:nvGraphicFramePr>
          <p:cNvPr id="714822" name="Object 70">
            <a:hlinkClick r:id="" action="ppaction://ole?verb=0"/>
          </p:cNvPr>
          <p:cNvGraphicFramePr/>
          <p:nvPr/>
        </p:nvGraphicFramePr>
        <p:xfrm>
          <a:off x="2155825" y="2246313"/>
          <a:ext cx="2532063" cy="563562"/>
        </p:xfrm>
        <a:graphic>
          <a:graphicData uri="http://schemas.openxmlformats.org/presentationml/2006/ole">
            <mc:AlternateContent xmlns:mc="http://schemas.openxmlformats.org/markup-compatibility/2006">
              <mc:Choice xmlns:v="urn:schemas-microsoft-com:vml" Requires="v">
                <p:oleObj spid="_x0000_s19462" name="Equation" r:id="rId11" imgW="26517600" imgH="5791200" progId="">
                  <p:embed/>
                </p:oleObj>
              </mc:Choice>
              <mc:Fallback>
                <p:oleObj name="Equation" r:id="rId11" imgW="26517600" imgH="5791200" progId="">
                  <p:embed/>
                  <p:pic>
                    <p:nvPicPr>
                      <p:cNvPr id="0" name="图片 19461"/>
                      <p:cNvPicPr/>
                      <p:nvPr/>
                    </p:nvPicPr>
                    <p:blipFill>
                      <a:blip r:embed="rId12"/>
                      <a:stretch>
                        <a:fillRect/>
                      </a:stretch>
                    </p:blipFill>
                    <p:spPr>
                      <a:xfrm>
                        <a:off x="2155825" y="2246313"/>
                        <a:ext cx="2532063" cy="563562"/>
                      </a:xfrm>
                      <a:prstGeom prst="rect">
                        <a:avLst/>
                      </a:prstGeom>
                      <a:noFill/>
                      <a:ln w="12700">
                        <a:noFill/>
                      </a:ln>
                    </p:spPr>
                  </p:pic>
                </p:oleObj>
              </mc:Fallback>
            </mc:AlternateContent>
          </a:graphicData>
        </a:graphic>
      </p:graphicFrame>
      <p:graphicFrame>
        <p:nvGraphicFramePr>
          <p:cNvPr id="714825" name="Object 73"/>
          <p:cNvGraphicFramePr>
            <a:graphicFrameLocks noChangeAspect="1"/>
          </p:cNvGraphicFramePr>
          <p:nvPr/>
        </p:nvGraphicFramePr>
        <p:xfrm>
          <a:off x="2255838" y="4329113"/>
          <a:ext cx="338137" cy="249237"/>
        </p:xfrm>
        <a:graphic>
          <a:graphicData uri="http://schemas.openxmlformats.org/presentationml/2006/ole">
            <mc:AlternateContent xmlns:mc="http://schemas.openxmlformats.org/markup-compatibility/2006">
              <mc:Choice xmlns:v="urn:schemas-microsoft-com:vml" Requires="v">
                <p:oleObj spid="_x0000_s19463" name="公式" r:id="rId13" imgW="3048000" imgH="2438400" progId="Equation.3">
                  <p:embed/>
                </p:oleObj>
              </mc:Choice>
              <mc:Fallback>
                <p:oleObj name="公式" r:id="rId13" imgW="3048000" imgH="2438400" progId="Equation.3">
                  <p:embed/>
                  <p:pic>
                    <p:nvPicPr>
                      <p:cNvPr id="0" name="图片 19462"/>
                      <p:cNvPicPr>
                        <a:picLocks noChangeAspect="1"/>
                      </p:cNvPicPr>
                      <p:nvPr/>
                    </p:nvPicPr>
                    <p:blipFill>
                      <a:blip r:embed="rId14"/>
                      <a:stretch>
                        <a:fillRect/>
                      </a:stretch>
                    </p:blipFill>
                    <p:spPr>
                      <a:xfrm>
                        <a:off x="2255838" y="4329113"/>
                        <a:ext cx="338137" cy="249237"/>
                      </a:xfrm>
                      <a:prstGeom prst="rect">
                        <a:avLst/>
                      </a:prstGeom>
                      <a:noFill/>
                      <a:ln w="9525">
                        <a:noFill/>
                      </a:ln>
                    </p:spPr>
                  </p:pic>
                </p:oleObj>
              </mc:Fallback>
            </mc:AlternateContent>
          </a:graphicData>
        </a:graphic>
      </p:graphicFrame>
      <p:sp>
        <p:nvSpPr>
          <p:cNvPr id="714826" name="Text Box 74"/>
          <p:cNvSpPr txBox="1">
            <a:spLocks noChangeArrowheads="1"/>
          </p:cNvSpPr>
          <p:nvPr/>
        </p:nvSpPr>
        <p:spPr bwMode="auto">
          <a:xfrm>
            <a:off x="1471613" y="1651000"/>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latin typeface="华文楷体" panose="02010600040101010101" pitchFamily="2" charset="-122"/>
                <a:ea typeface="华文楷体" panose="02010600040101010101" pitchFamily="2" charset="-122"/>
              </a:rPr>
              <a:t>设</a:t>
            </a:r>
            <a:endParaRPr kumimoji="1" lang="zh-CN" altLang="en-US" sz="2400" b="1">
              <a:latin typeface="华文楷体" panose="02010600040101010101" pitchFamily="2" charset="-122"/>
              <a:ea typeface="华文楷体" panose="02010600040101010101" pitchFamily="2" charset="-122"/>
            </a:endParaRPr>
          </a:p>
        </p:txBody>
      </p:sp>
      <p:sp>
        <p:nvSpPr>
          <p:cNvPr id="714827" name="Text Box 75"/>
          <p:cNvSpPr txBox="1">
            <a:spLocks noChangeArrowheads="1"/>
          </p:cNvSpPr>
          <p:nvPr/>
        </p:nvSpPr>
        <p:spPr bwMode="auto">
          <a:xfrm>
            <a:off x="1500188" y="27892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latin typeface="华文楷体" panose="02010600040101010101" pitchFamily="2" charset="-122"/>
                <a:ea typeface="华文楷体" panose="02010600040101010101" pitchFamily="2" charset="-122"/>
              </a:rPr>
              <a:t>则</a:t>
            </a:r>
            <a:endParaRPr kumimoji="1" lang="zh-CN" altLang="en-US" sz="2400" b="1">
              <a:latin typeface="华文楷体" panose="02010600040101010101" pitchFamily="2" charset="-122"/>
              <a:ea typeface="华文楷体" panose="02010600040101010101" pitchFamily="2" charset="-122"/>
            </a:endParaRPr>
          </a:p>
        </p:txBody>
      </p:sp>
      <p:grpSp>
        <p:nvGrpSpPr>
          <p:cNvPr id="4" name="Group 77"/>
          <p:cNvGrpSpPr/>
          <p:nvPr/>
        </p:nvGrpSpPr>
        <p:grpSpPr bwMode="auto">
          <a:xfrm>
            <a:off x="5516563" y="1766888"/>
            <a:ext cx="3236912" cy="1571625"/>
            <a:chOff x="2323" y="1435"/>
            <a:chExt cx="2071" cy="990"/>
          </a:xfrm>
        </p:grpSpPr>
        <p:sp>
          <p:nvSpPr>
            <p:cNvPr id="28713" name="Line 78"/>
            <p:cNvSpPr>
              <a:spLocks noChangeShapeType="1"/>
            </p:cNvSpPr>
            <p:nvPr/>
          </p:nvSpPr>
          <p:spPr bwMode="auto">
            <a:xfrm>
              <a:off x="2568" y="2036"/>
              <a:ext cx="1615" cy="0"/>
            </a:xfrm>
            <a:prstGeom prst="line">
              <a:avLst/>
            </a:prstGeom>
            <a:noFill/>
            <a:ln w="22225">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4" name="Line 79"/>
            <p:cNvSpPr>
              <a:spLocks noChangeShapeType="1"/>
            </p:cNvSpPr>
            <p:nvPr/>
          </p:nvSpPr>
          <p:spPr bwMode="auto">
            <a:xfrm>
              <a:off x="2645" y="1533"/>
              <a:ext cx="0" cy="868"/>
            </a:xfrm>
            <a:prstGeom prst="line">
              <a:avLst/>
            </a:prstGeom>
            <a:noFill/>
            <a:ln w="22225">
              <a:solidFill>
                <a:srgbClr val="00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8715" name="Group 80"/>
            <p:cNvGrpSpPr/>
            <p:nvPr/>
          </p:nvGrpSpPr>
          <p:grpSpPr bwMode="auto">
            <a:xfrm>
              <a:off x="2654" y="1755"/>
              <a:ext cx="1249" cy="578"/>
              <a:chOff x="3409" y="1514"/>
              <a:chExt cx="1249" cy="578"/>
            </a:xfrm>
          </p:grpSpPr>
          <p:sp>
            <p:nvSpPr>
              <p:cNvPr id="28724" name="Freeform 81"/>
              <p:cNvSpPr/>
              <p:nvPr/>
            </p:nvSpPr>
            <p:spPr bwMode="auto">
              <a:xfrm>
                <a:off x="3409" y="1514"/>
                <a:ext cx="623" cy="291"/>
              </a:xfrm>
              <a:custGeom>
                <a:avLst/>
                <a:gdLst>
                  <a:gd name="T0" fmla="*/ 0 w 672"/>
                  <a:gd name="T1" fmla="*/ 991 h 193"/>
                  <a:gd name="T2" fmla="*/ 42 w 672"/>
                  <a:gd name="T3" fmla="*/ 722 h 193"/>
                  <a:gd name="T4" fmla="*/ 83 w 672"/>
                  <a:gd name="T5" fmla="*/ 487 h 193"/>
                  <a:gd name="T6" fmla="*/ 125 w 672"/>
                  <a:gd name="T7" fmla="*/ 283 h 193"/>
                  <a:gd name="T8" fmla="*/ 168 w 672"/>
                  <a:gd name="T9" fmla="*/ 121 h 193"/>
                  <a:gd name="T10" fmla="*/ 202 w 672"/>
                  <a:gd name="T11" fmla="*/ 32 h 193"/>
                  <a:gd name="T12" fmla="*/ 244 w 672"/>
                  <a:gd name="T13" fmla="*/ 0 h 193"/>
                  <a:gd name="T14" fmla="*/ 287 w 672"/>
                  <a:gd name="T15" fmla="*/ 32 h 193"/>
                  <a:gd name="T16" fmla="*/ 328 w 672"/>
                  <a:gd name="T17" fmla="*/ 121 h 193"/>
                  <a:gd name="T18" fmla="*/ 370 w 672"/>
                  <a:gd name="T19" fmla="*/ 283 h 193"/>
                  <a:gd name="T20" fmla="*/ 412 w 672"/>
                  <a:gd name="T21" fmla="*/ 487 h 193"/>
                  <a:gd name="T22" fmla="*/ 454 w 672"/>
                  <a:gd name="T23" fmla="*/ 742 h 193"/>
                  <a:gd name="T24" fmla="*/ 496 w 672"/>
                  <a:gd name="T25" fmla="*/ 991 h 1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2"/>
                  <a:gd name="T40" fmla="*/ 0 h 193"/>
                  <a:gd name="T41" fmla="*/ 672 w 672"/>
                  <a:gd name="T42" fmla="*/ 193 h 1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2" h="193">
                    <a:moveTo>
                      <a:pt x="0" y="192"/>
                    </a:moveTo>
                    <a:lnTo>
                      <a:pt x="56" y="140"/>
                    </a:lnTo>
                    <a:lnTo>
                      <a:pt x="112" y="94"/>
                    </a:lnTo>
                    <a:lnTo>
                      <a:pt x="170" y="55"/>
                    </a:lnTo>
                    <a:lnTo>
                      <a:pt x="226" y="23"/>
                    </a:lnTo>
                    <a:lnTo>
                      <a:pt x="274" y="6"/>
                    </a:lnTo>
                    <a:lnTo>
                      <a:pt x="330" y="0"/>
                    </a:lnTo>
                    <a:lnTo>
                      <a:pt x="388" y="6"/>
                    </a:lnTo>
                    <a:lnTo>
                      <a:pt x="444" y="23"/>
                    </a:lnTo>
                    <a:lnTo>
                      <a:pt x="500" y="55"/>
                    </a:lnTo>
                    <a:lnTo>
                      <a:pt x="558" y="94"/>
                    </a:lnTo>
                    <a:lnTo>
                      <a:pt x="614" y="143"/>
                    </a:lnTo>
                    <a:lnTo>
                      <a:pt x="671" y="192"/>
                    </a:lnTo>
                  </a:path>
                </a:pathLst>
              </a:custGeom>
              <a:noFill/>
              <a:ln w="22225" cap="rnd">
                <a:solidFill>
                  <a:srgbClr val="0066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5" name="Freeform 82"/>
              <p:cNvSpPr/>
              <p:nvPr/>
            </p:nvSpPr>
            <p:spPr bwMode="auto">
              <a:xfrm>
                <a:off x="4035" y="1802"/>
                <a:ext cx="623" cy="290"/>
              </a:xfrm>
              <a:custGeom>
                <a:avLst/>
                <a:gdLst>
                  <a:gd name="T0" fmla="*/ 491 w 674"/>
                  <a:gd name="T1" fmla="*/ 0 h 193"/>
                  <a:gd name="T2" fmla="*/ 449 w 674"/>
                  <a:gd name="T3" fmla="*/ 264 h 193"/>
                  <a:gd name="T4" fmla="*/ 409 w 674"/>
                  <a:gd name="T5" fmla="*/ 499 h 193"/>
                  <a:gd name="T6" fmla="*/ 367 w 674"/>
                  <a:gd name="T7" fmla="*/ 693 h 193"/>
                  <a:gd name="T8" fmla="*/ 325 w 674"/>
                  <a:gd name="T9" fmla="*/ 862 h 193"/>
                  <a:gd name="T10" fmla="*/ 290 w 674"/>
                  <a:gd name="T11" fmla="*/ 947 h 193"/>
                  <a:gd name="T12" fmla="*/ 248 w 674"/>
                  <a:gd name="T13" fmla="*/ 978 h 193"/>
                  <a:gd name="T14" fmla="*/ 208 w 674"/>
                  <a:gd name="T15" fmla="*/ 947 h 193"/>
                  <a:gd name="T16" fmla="*/ 165 w 674"/>
                  <a:gd name="T17" fmla="*/ 862 h 193"/>
                  <a:gd name="T18" fmla="*/ 124 w 674"/>
                  <a:gd name="T19" fmla="*/ 693 h 193"/>
                  <a:gd name="T20" fmla="*/ 82 w 674"/>
                  <a:gd name="T21" fmla="*/ 499 h 193"/>
                  <a:gd name="T22" fmla="*/ 41 w 674"/>
                  <a:gd name="T23" fmla="*/ 251 h 193"/>
                  <a:gd name="T24" fmla="*/ 0 w 674"/>
                  <a:gd name="T25" fmla="*/ 0 h 1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4"/>
                  <a:gd name="T40" fmla="*/ 0 h 193"/>
                  <a:gd name="T41" fmla="*/ 674 w 674"/>
                  <a:gd name="T42" fmla="*/ 193 h 1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4" h="193">
                    <a:moveTo>
                      <a:pt x="673" y="0"/>
                    </a:moveTo>
                    <a:lnTo>
                      <a:pt x="616" y="52"/>
                    </a:lnTo>
                    <a:lnTo>
                      <a:pt x="559" y="98"/>
                    </a:lnTo>
                    <a:lnTo>
                      <a:pt x="502" y="136"/>
                    </a:lnTo>
                    <a:lnTo>
                      <a:pt x="446" y="169"/>
                    </a:lnTo>
                    <a:lnTo>
                      <a:pt x="398" y="186"/>
                    </a:lnTo>
                    <a:lnTo>
                      <a:pt x="340" y="192"/>
                    </a:lnTo>
                    <a:lnTo>
                      <a:pt x="284" y="186"/>
                    </a:lnTo>
                    <a:lnTo>
                      <a:pt x="226" y="169"/>
                    </a:lnTo>
                    <a:lnTo>
                      <a:pt x="170" y="136"/>
                    </a:lnTo>
                    <a:lnTo>
                      <a:pt x="112" y="98"/>
                    </a:lnTo>
                    <a:lnTo>
                      <a:pt x="56" y="49"/>
                    </a:lnTo>
                    <a:lnTo>
                      <a:pt x="0" y="0"/>
                    </a:lnTo>
                  </a:path>
                </a:pathLst>
              </a:custGeom>
              <a:noFill/>
              <a:ln w="22225" cap="rnd">
                <a:solidFill>
                  <a:srgbClr val="0066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716" name="Group 83"/>
            <p:cNvGrpSpPr/>
            <p:nvPr/>
          </p:nvGrpSpPr>
          <p:grpSpPr bwMode="auto">
            <a:xfrm>
              <a:off x="2654" y="1633"/>
              <a:ext cx="1240" cy="792"/>
              <a:chOff x="4520" y="1104"/>
              <a:chExt cx="1240" cy="792"/>
            </a:xfrm>
          </p:grpSpPr>
          <p:sp>
            <p:nvSpPr>
              <p:cNvPr id="28722" name="Freeform 84"/>
              <p:cNvSpPr/>
              <p:nvPr/>
            </p:nvSpPr>
            <p:spPr bwMode="auto">
              <a:xfrm>
                <a:off x="4520" y="1104"/>
                <a:ext cx="624" cy="407"/>
              </a:xfrm>
              <a:custGeom>
                <a:avLst/>
                <a:gdLst>
                  <a:gd name="T0" fmla="*/ 0 w 652"/>
                  <a:gd name="T1" fmla="*/ 1135 h 289"/>
                  <a:gd name="T2" fmla="*/ 46 w 652"/>
                  <a:gd name="T3" fmla="*/ 821 h 289"/>
                  <a:gd name="T4" fmla="*/ 92 w 652"/>
                  <a:gd name="T5" fmla="*/ 555 h 289"/>
                  <a:gd name="T6" fmla="*/ 139 w 652"/>
                  <a:gd name="T7" fmla="*/ 327 h 289"/>
                  <a:gd name="T8" fmla="*/ 184 w 652"/>
                  <a:gd name="T9" fmla="*/ 135 h 289"/>
                  <a:gd name="T10" fmla="*/ 224 w 652"/>
                  <a:gd name="T11" fmla="*/ 35 h 289"/>
                  <a:gd name="T12" fmla="*/ 268 w 652"/>
                  <a:gd name="T13" fmla="*/ 0 h 289"/>
                  <a:gd name="T14" fmla="*/ 316 w 652"/>
                  <a:gd name="T15" fmla="*/ 35 h 289"/>
                  <a:gd name="T16" fmla="*/ 361 w 652"/>
                  <a:gd name="T17" fmla="*/ 135 h 289"/>
                  <a:gd name="T18" fmla="*/ 407 w 652"/>
                  <a:gd name="T19" fmla="*/ 327 h 289"/>
                  <a:gd name="T20" fmla="*/ 455 w 652"/>
                  <a:gd name="T21" fmla="*/ 555 h 289"/>
                  <a:gd name="T22" fmla="*/ 500 w 652"/>
                  <a:gd name="T23" fmla="*/ 841 h 289"/>
                  <a:gd name="T24" fmla="*/ 546 w 652"/>
                  <a:gd name="T25" fmla="*/ 1135 h 2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2"/>
                  <a:gd name="T40" fmla="*/ 0 h 289"/>
                  <a:gd name="T41" fmla="*/ 652 w 652"/>
                  <a:gd name="T42" fmla="*/ 289 h 2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2" h="289">
                    <a:moveTo>
                      <a:pt x="0" y="288"/>
                    </a:moveTo>
                    <a:lnTo>
                      <a:pt x="54" y="209"/>
                    </a:lnTo>
                    <a:lnTo>
                      <a:pt x="109" y="141"/>
                    </a:lnTo>
                    <a:lnTo>
                      <a:pt x="165" y="83"/>
                    </a:lnTo>
                    <a:lnTo>
                      <a:pt x="219" y="34"/>
                    </a:lnTo>
                    <a:lnTo>
                      <a:pt x="266" y="9"/>
                    </a:lnTo>
                    <a:lnTo>
                      <a:pt x="320" y="0"/>
                    </a:lnTo>
                    <a:lnTo>
                      <a:pt x="376" y="9"/>
                    </a:lnTo>
                    <a:lnTo>
                      <a:pt x="431" y="34"/>
                    </a:lnTo>
                    <a:lnTo>
                      <a:pt x="485" y="83"/>
                    </a:lnTo>
                    <a:lnTo>
                      <a:pt x="541" y="141"/>
                    </a:lnTo>
                    <a:lnTo>
                      <a:pt x="595" y="214"/>
                    </a:lnTo>
                    <a:lnTo>
                      <a:pt x="651" y="288"/>
                    </a:lnTo>
                  </a:path>
                </a:pathLst>
              </a:custGeom>
              <a:noFill/>
              <a:ln w="22225" cap="rnd">
                <a:solidFill>
                  <a:srgbClr val="008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3" name="Freeform 85"/>
              <p:cNvSpPr/>
              <p:nvPr/>
            </p:nvSpPr>
            <p:spPr bwMode="auto">
              <a:xfrm>
                <a:off x="5137" y="1488"/>
                <a:ext cx="623" cy="408"/>
              </a:xfrm>
              <a:custGeom>
                <a:avLst/>
                <a:gdLst>
                  <a:gd name="T0" fmla="*/ 540 w 653"/>
                  <a:gd name="T1" fmla="*/ 0 h 289"/>
                  <a:gd name="T2" fmla="*/ 494 w 653"/>
                  <a:gd name="T3" fmla="*/ 306 h 289"/>
                  <a:gd name="T4" fmla="*/ 448 w 653"/>
                  <a:gd name="T5" fmla="*/ 580 h 289"/>
                  <a:gd name="T6" fmla="*/ 404 w 653"/>
                  <a:gd name="T7" fmla="*/ 812 h 289"/>
                  <a:gd name="T8" fmla="*/ 358 w 653"/>
                  <a:gd name="T9" fmla="*/ 1005 h 289"/>
                  <a:gd name="T10" fmla="*/ 319 w 653"/>
                  <a:gd name="T11" fmla="*/ 1103 h 289"/>
                  <a:gd name="T12" fmla="*/ 273 w 653"/>
                  <a:gd name="T13" fmla="*/ 1146 h 289"/>
                  <a:gd name="T14" fmla="*/ 228 w 653"/>
                  <a:gd name="T15" fmla="*/ 1103 h 289"/>
                  <a:gd name="T16" fmla="*/ 181 w 653"/>
                  <a:gd name="T17" fmla="*/ 1005 h 289"/>
                  <a:gd name="T18" fmla="*/ 136 w 653"/>
                  <a:gd name="T19" fmla="*/ 812 h 289"/>
                  <a:gd name="T20" fmla="*/ 90 w 653"/>
                  <a:gd name="T21" fmla="*/ 580 h 289"/>
                  <a:gd name="T22" fmla="*/ 46 w 653"/>
                  <a:gd name="T23" fmla="*/ 289 h 289"/>
                  <a:gd name="T24" fmla="*/ 0 w 653"/>
                  <a:gd name="T25" fmla="*/ 0 h 2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3"/>
                  <a:gd name="T40" fmla="*/ 0 h 289"/>
                  <a:gd name="T41" fmla="*/ 653 w 653"/>
                  <a:gd name="T42" fmla="*/ 289 h 2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3" h="289">
                    <a:moveTo>
                      <a:pt x="652" y="0"/>
                    </a:moveTo>
                    <a:lnTo>
                      <a:pt x="596" y="77"/>
                    </a:lnTo>
                    <a:lnTo>
                      <a:pt x="542" y="146"/>
                    </a:lnTo>
                    <a:lnTo>
                      <a:pt x="486" y="204"/>
                    </a:lnTo>
                    <a:lnTo>
                      <a:pt x="432" y="253"/>
                    </a:lnTo>
                    <a:lnTo>
                      <a:pt x="385" y="278"/>
                    </a:lnTo>
                    <a:lnTo>
                      <a:pt x="329" y="288"/>
                    </a:lnTo>
                    <a:lnTo>
                      <a:pt x="275" y="278"/>
                    </a:lnTo>
                    <a:lnTo>
                      <a:pt x="219" y="253"/>
                    </a:lnTo>
                    <a:lnTo>
                      <a:pt x="165" y="204"/>
                    </a:lnTo>
                    <a:lnTo>
                      <a:pt x="109" y="146"/>
                    </a:lnTo>
                    <a:lnTo>
                      <a:pt x="54" y="73"/>
                    </a:lnTo>
                    <a:lnTo>
                      <a:pt x="0" y="0"/>
                    </a:lnTo>
                  </a:path>
                </a:pathLst>
              </a:custGeom>
              <a:noFill/>
              <a:ln w="22225" cap="rnd">
                <a:solidFill>
                  <a:srgbClr val="008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8717" name="Text Box 86"/>
            <p:cNvSpPr txBox="1">
              <a:spLocks noChangeArrowheads="1"/>
            </p:cNvSpPr>
            <p:nvPr/>
          </p:nvSpPr>
          <p:spPr bwMode="auto">
            <a:xfrm>
              <a:off x="2434" y="2029"/>
              <a:ext cx="2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1800" i="1">
                  <a:latin typeface="Times New Roman" panose="02020603050405020304" pitchFamily="18" charset="0"/>
                </a:rPr>
                <a:t>O</a:t>
              </a:r>
              <a:endParaRPr kumimoji="1" lang="en-US" altLang="zh-CN" sz="1800" i="1">
                <a:latin typeface="Times New Roman" panose="02020603050405020304" pitchFamily="18" charset="0"/>
              </a:endParaRPr>
            </a:p>
          </p:txBody>
        </p:sp>
        <p:graphicFrame>
          <p:nvGraphicFramePr>
            <p:cNvPr id="28718" name="Object 87"/>
            <p:cNvGraphicFramePr>
              <a:graphicFrameLocks noChangeAspect="1"/>
            </p:cNvGraphicFramePr>
            <p:nvPr/>
          </p:nvGraphicFramePr>
          <p:xfrm>
            <a:off x="2323" y="1435"/>
            <a:ext cx="305" cy="235"/>
          </p:xfrm>
          <a:graphic>
            <a:graphicData uri="http://schemas.openxmlformats.org/presentationml/2006/ole">
              <mc:AlternateContent xmlns:mc="http://schemas.openxmlformats.org/markup-compatibility/2006">
                <mc:Choice xmlns:v="urn:schemas-microsoft-com:vml" Requires="v">
                  <p:oleObj spid="_x0000_s19464" name="Equation" r:id="rId15" imgW="6705600" imgH="5181600" progId="">
                    <p:embed/>
                  </p:oleObj>
                </mc:Choice>
                <mc:Fallback>
                  <p:oleObj name="Equation" r:id="rId15" imgW="6705600" imgH="5181600" progId="">
                    <p:embed/>
                    <p:pic>
                      <p:nvPicPr>
                        <p:cNvPr id="0" name="图片 19463"/>
                        <p:cNvPicPr>
                          <a:picLocks noChangeAspect="1"/>
                        </p:cNvPicPr>
                        <p:nvPr/>
                      </p:nvPicPr>
                      <p:blipFill>
                        <a:blip r:embed="rId16"/>
                        <a:stretch>
                          <a:fillRect/>
                        </a:stretch>
                      </p:blipFill>
                      <p:spPr>
                        <a:xfrm>
                          <a:off x="2323" y="1435"/>
                          <a:ext cx="305" cy="235"/>
                        </a:xfrm>
                        <a:prstGeom prst="rect">
                          <a:avLst/>
                        </a:prstGeom>
                        <a:noFill/>
                        <a:ln w="22225">
                          <a:noFill/>
                        </a:ln>
                      </p:spPr>
                    </p:pic>
                  </p:oleObj>
                </mc:Fallback>
              </mc:AlternateContent>
            </a:graphicData>
          </a:graphic>
        </p:graphicFrame>
        <p:graphicFrame>
          <p:nvGraphicFramePr>
            <p:cNvPr id="28719" name="Object 88"/>
            <p:cNvGraphicFramePr>
              <a:graphicFrameLocks noChangeAspect="1"/>
            </p:cNvGraphicFramePr>
            <p:nvPr/>
          </p:nvGraphicFramePr>
          <p:xfrm>
            <a:off x="3256" y="1932"/>
            <a:ext cx="112" cy="104"/>
          </p:xfrm>
          <a:graphic>
            <a:graphicData uri="http://schemas.openxmlformats.org/presentationml/2006/ole">
              <mc:AlternateContent xmlns:mc="http://schemas.openxmlformats.org/markup-compatibility/2006">
                <mc:Choice xmlns:v="urn:schemas-microsoft-com:vml" Requires="v">
                  <p:oleObj spid="_x0000_s19465" name="Equation" r:id="rId17" imgW="4267200" imgH="3962400" progId="">
                    <p:embed/>
                  </p:oleObj>
                </mc:Choice>
                <mc:Fallback>
                  <p:oleObj name="Equation" r:id="rId17" imgW="4267200" imgH="3962400" progId="">
                    <p:embed/>
                    <p:pic>
                      <p:nvPicPr>
                        <p:cNvPr id="0" name="图片 19464"/>
                        <p:cNvPicPr>
                          <a:picLocks noChangeAspect="1"/>
                        </p:cNvPicPr>
                        <p:nvPr/>
                      </p:nvPicPr>
                      <p:blipFill>
                        <a:blip r:embed="rId18"/>
                        <a:stretch>
                          <a:fillRect/>
                        </a:stretch>
                      </p:blipFill>
                      <p:spPr>
                        <a:xfrm>
                          <a:off x="3256" y="1932"/>
                          <a:ext cx="112" cy="104"/>
                        </a:xfrm>
                        <a:prstGeom prst="rect">
                          <a:avLst/>
                        </a:prstGeom>
                        <a:noFill/>
                        <a:ln w="22225">
                          <a:noFill/>
                        </a:ln>
                      </p:spPr>
                    </p:pic>
                  </p:oleObj>
                </mc:Fallback>
              </mc:AlternateContent>
            </a:graphicData>
          </a:graphic>
        </p:graphicFrame>
        <p:graphicFrame>
          <p:nvGraphicFramePr>
            <p:cNvPr id="28720" name="Object 89"/>
            <p:cNvGraphicFramePr>
              <a:graphicFrameLocks noChangeAspect="1"/>
            </p:cNvGraphicFramePr>
            <p:nvPr/>
          </p:nvGraphicFramePr>
          <p:xfrm>
            <a:off x="3814" y="1915"/>
            <a:ext cx="176" cy="128"/>
          </p:xfrm>
          <a:graphic>
            <a:graphicData uri="http://schemas.openxmlformats.org/presentationml/2006/ole">
              <mc:AlternateContent xmlns:mc="http://schemas.openxmlformats.org/markup-compatibility/2006">
                <mc:Choice xmlns:v="urn:schemas-microsoft-com:vml" Requires="v">
                  <p:oleObj spid="_x0000_s19466" name="Equation" r:id="rId19" imgW="6705600" imgH="4876800" progId="">
                    <p:embed/>
                  </p:oleObj>
                </mc:Choice>
                <mc:Fallback>
                  <p:oleObj name="Equation" r:id="rId19" imgW="6705600" imgH="4876800" progId="">
                    <p:embed/>
                    <p:pic>
                      <p:nvPicPr>
                        <p:cNvPr id="0" name="图片 19465"/>
                        <p:cNvPicPr>
                          <a:picLocks noChangeAspect="1"/>
                        </p:cNvPicPr>
                        <p:nvPr/>
                      </p:nvPicPr>
                      <p:blipFill>
                        <a:blip r:embed="rId20"/>
                        <a:stretch>
                          <a:fillRect/>
                        </a:stretch>
                      </p:blipFill>
                      <p:spPr>
                        <a:xfrm>
                          <a:off x="3814" y="1915"/>
                          <a:ext cx="176" cy="128"/>
                        </a:xfrm>
                        <a:prstGeom prst="rect">
                          <a:avLst/>
                        </a:prstGeom>
                        <a:noFill/>
                        <a:ln w="22225">
                          <a:noFill/>
                        </a:ln>
                      </p:spPr>
                    </p:pic>
                  </p:oleObj>
                </mc:Fallback>
              </mc:AlternateContent>
            </a:graphicData>
          </a:graphic>
        </p:graphicFrame>
        <p:graphicFrame>
          <p:nvGraphicFramePr>
            <p:cNvPr id="28721" name="Object 90"/>
            <p:cNvGraphicFramePr>
              <a:graphicFrameLocks noChangeAspect="1"/>
            </p:cNvGraphicFramePr>
            <p:nvPr/>
          </p:nvGraphicFramePr>
          <p:xfrm>
            <a:off x="4167" y="1953"/>
            <a:ext cx="227" cy="167"/>
          </p:xfrm>
          <a:graphic>
            <a:graphicData uri="http://schemas.openxmlformats.org/presentationml/2006/ole">
              <mc:AlternateContent xmlns:mc="http://schemas.openxmlformats.org/markup-compatibility/2006">
                <mc:Choice xmlns:v="urn:schemas-microsoft-com:vml" Requires="v">
                  <p:oleObj spid="_x0000_s19467" name="Equation" r:id="rId21" imgW="5791200" imgH="4267200" progId="">
                    <p:embed/>
                  </p:oleObj>
                </mc:Choice>
                <mc:Fallback>
                  <p:oleObj name="Equation" r:id="rId21" imgW="5791200" imgH="4267200" progId="">
                    <p:embed/>
                    <p:pic>
                      <p:nvPicPr>
                        <p:cNvPr id="0" name="图片 19466"/>
                        <p:cNvPicPr>
                          <a:picLocks noChangeAspect="1"/>
                        </p:cNvPicPr>
                        <p:nvPr/>
                      </p:nvPicPr>
                      <p:blipFill>
                        <a:blip r:embed="rId22"/>
                        <a:stretch>
                          <a:fillRect/>
                        </a:stretch>
                      </p:blipFill>
                      <p:spPr>
                        <a:xfrm>
                          <a:off x="4167" y="1953"/>
                          <a:ext cx="227" cy="167"/>
                        </a:xfrm>
                        <a:prstGeom prst="rect">
                          <a:avLst/>
                        </a:prstGeom>
                        <a:noFill/>
                        <a:ln w="22225">
                          <a:noFill/>
                        </a:ln>
                      </p:spPr>
                    </p:pic>
                  </p:oleObj>
                </mc:Fallback>
              </mc:AlternateContent>
            </a:graphicData>
          </a:graphic>
        </p:graphicFrame>
      </p:grpSp>
      <p:grpSp>
        <p:nvGrpSpPr>
          <p:cNvPr id="7" name="Group 91"/>
          <p:cNvGrpSpPr/>
          <p:nvPr/>
        </p:nvGrpSpPr>
        <p:grpSpPr bwMode="auto">
          <a:xfrm>
            <a:off x="6475413" y="1716088"/>
            <a:ext cx="463550" cy="563562"/>
            <a:chOff x="1519" y="2856"/>
            <a:chExt cx="295" cy="355"/>
          </a:xfrm>
        </p:grpSpPr>
        <p:graphicFrame>
          <p:nvGraphicFramePr>
            <p:cNvPr id="28711" name="Object 92"/>
            <p:cNvGraphicFramePr>
              <a:graphicFrameLocks noChangeAspect="1"/>
            </p:cNvGraphicFramePr>
            <p:nvPr/>
          </p:nvGraphicFramePr>
          <p:xfrm>
            <a:off x="1701" y="2856"/>
            <a:ext cx="113" cy="211"/>
          </p:xfrm>
          <a:graphic>
            <a:graphicData uri="http://schemas.openxmlformats.org/presentationml/2006/ole">
              <mc:AlternateContent xmlns:mc="http://schemas.openxmlformats.org/markup-compatibility/2006">
                <mc:Choice xmlns:v="urn:schemas-microsoft-com:vml" Requires="v">
                  <p:oleObj spid="_x0000_s19468" name="Equation" r:id="rId23" imgW="2438400" imgH="4572000" progId="">
                    <p:embed/>
                  </p:oleObj>
                </mc:Choice>
                <mc:Fallback>
                  <p:oleObj name="Equation" r:id="rId23" imgW="2438400" imgH="4572000" progId="">
                    <p:embed/>
                    <p:pic>
                      <p:nvPicPr>
                        <p:cNvPr id="0" name="图片 19467"/>
                        <p:cNvPicPr>
                          <a:picLocks noChangeAspect="1"/>
                        </p:cNvPicPr>
                        <p:nvPr/>
                      </p:nvPicPr>
                      <p:blipFill>
                        <a:blip r:embed="rId24"/>
                        <a:stretch>
                          <a:fillRect/>
                        </a:stretch>
                      </p:blipFill>
                      <p:spPr>
                        <a:xfrm>
                          <a:off x="1701" y="2856"/>
                          <a:ext cx="113" cy="211"/>
                        </a:xfrm>
                        <a:prstGeom prst="rect">
                          <a:avLst/>
                        </a:prstGeom>
                        <a:noFill/>
                        <a:ln w="22225">
                          <a:noFill/>
                        </a:ln>
                      </p:spPr>
                    </p:pic>
                  </p:oleObj>
                </mc:Fallback>
              </mc:AlternateContent>
            </a:graphicData>
          </a:graphic>
        </p:graphicFrame>
        <p:sp>
          <p:nvSpPr>
            <p:cNvPr id="28712" name="Line 93"/>
            <p:cNvSpPr>
              <a:spLocks noChangeShapeType="1"/>
            </p:cNvSpPr>
            <p:nvPr/>
          </p:nvSpPr>
          <p:spPr bwMode="auto">
            <a:xfrm flipV="1">
              <a:off x="1519" y="3013"/>
              <a:ext cx="167" cy="198"/>
            </a:xfrm>
            <a:prstGeom prst="line">
              <a:avLst/>
            </a:prstGeom>
            <a:noFill/>
            <a:ln w="22225">
              <a:solidFill>
                <a:srgbClr val="0033CC"/>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94"/>
          <p:cNvGrpSpPr/>
          <p:nvPr/>
        </p:nvGrpSpPr>
        <p:grpSpPr bwMode="auto">
          <a:xfrm>
            <a:off x="6781800" y="1765300"/>
            <a:ext cx="566738" cy="554038"/>
            <a:chOff x="2562" y="3158"/>
            <a:chExt cx="361" cy="349"/>
          </a:xfrm>
        </p:grpSpPr>
        <p:graphicFrame>
          <p:nvGraphicFramePr>
            <p:cNvPr id="28709" name="Object 95"/>
            <p:cNvGraphicFramePr>
              <a:graphicFrameLocks noChangeAspect="1"/>
            </p:cNvGraphicFramePr>
            <p:nvPr/>
          </p:nvGraphicFramePr>
          <p:xfrm>
            <a:off x="2744" y="3158"/>
            <a:ext cx="179" cy="195"/>
          </p:xfrm>
          <a:graphic>
            <a:graphicData uri="http://schemas.openxmlformats.org/presentationml/2006/ole">
              <mc:AlternateContent xmlns:mc="http://schemas.openxmlformats.org/markup-compatibility/2006">
                <mc:Choice xmlns:v="urn:schemas-microsoft-com:vml" Requires="v">
                  <p:oleObj spid="_x0000_s19469" name="Equation" r:id="rId25" imgW="3657600" imgH="3962400" progId="">
                    <p:embed/>
                  </p:oleObj>
                </mc:Choice>
                <mc:Fallback>
                  <p:oleObj name="Equation" r:id="rId25" imgW="3657600" imgH="3962400" progId="">
                    <p:embed/>
                    <p:pic>
                      <p:nvPicPr>
                        <p:cNvPr id="0" name="图片 19468"/>
                        <p:cNvPicPr>
                          <a:picLocks noChangeAspect="1"/>
                        </p:cNvPicPr>
                        <p:nvPr/>
                      </p:nvPicPr>
                      <p:blipFill>
                        <a:blip r:embed="rId26"/>
                        <a:stretch>
                          <a:fillRect/>
                        </a:stretch>
                      </p:blipFill>
                      <p:spPr>
                        <a:xfrm>
                          <a:off x="2744" y="3158"/>
                          <a:ext cx="179" cy="195"/>
                        </a:xfrm>
                        <a:prstGeom prst="rect">
                          <a:avLst/>
                        </a:prstGeom>
                        <a:noFill/>
                        <a:ln w="22225">
                          <a:noFill/>
                        </a:ln>
                      </p:spPr>
                    </p:pic>
                  </p:oleObj>
                </mc:Fallback>
              </mc:AlternateContent>
            </a:graphicData>
          </a:graphic>
        </p:graphicFrame>
        <p:sp>
          <p:nvSpPr>
            <p:cNvPr id="28710" name="Line 96"/>
            <p:cNvSpPr>
              <a:spLocks noChangeShapeType="1"/>
            </p:cNvSpPr>
            <p:nvPr/>
          </p:nvSpPr>
          <p:spPr bwMode="auto">
            <a:xfrm flipH="1">
              <a:off x="2562" y="3315"/>
              <a:ext cx="192" cy="192"/>
            </a:xfrm>
            <a:prstGeom prst="line">
              <a:avLst/>
            </a:prstGeom>
            <a:noFill/>
            <a:ln w="22225">
              <a:solidFill>
                <a:srgbClr val="008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Group 97"/>
          <p:cNvGrpSpPr/>
          <p:nvPr/>
        </p:nvGrpSpPr>
        <p:grpSpPr bwMode="auto">
          <a:xfrm>
            <a:off x="6051550" y="3973513"/>
            <a:ext cx="1927225" cy="1258887"/>
            <a:chOff x="2608" y="2251"/>
            <a:chExt cx="1312" cy="793"/>
          </a:xfrm>
        </p:grpSpPr>
        <p:grpSp>
          <p:nvGrpSpPr>
            <p:cNvPr id="28700" name="Group 98"/>
            <p:cNvGrpSpPr/>
            <p:nvPr/>
          </p:nvGrpSpPr>
          <p:grpSpPr bwMode="auto">
            <a:xfrm>
              <a:off x="2608" y="2251"/>
              <a:ext cx="1312" cy="793"/>
              <a:chOff x="3463" y="2568"/>
              <a:chExt cx="1207" cy="793"/>
            </a:xfrm>
          </p:grpSpPr>
          <p:sp>
            <p:nvSpPr>
              <p:cNvPr id="28703" name="Line 99"/>
              <p:cNvSpPr>
                <a:spLocks noChangeShapeType="1"/>
              </p:cNvSpPr>
              <p:nvPr/>
            </p:nvSpPr>
            <p:spPr bwMode="auto">
              <a:xfrm flipH="1">
                <a:off x="3463" y="2964"/>
                <a:ext cx="99" cy="396"/>
              </a:xfrm>
              <a:prstGeom prst="line">
                <a:avLst/>
              </a:prstGeom>
              <a:noFill/>
              <a:ln w="2222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8704" name="Group 100"/>
              <p:cNvGrpSpPr/>
              <p:nvPr/>
            </p:nvGrpSpPr>
            <p:grpSpPr bwMode="auto">
              <a:xfrm>
                <a:off x="3562" y="2568"/>
                <a:ext cx="1108" cy="793"/>
                <a:chOff x="3562" y="2568"/>
                <a:chExt cx="1108" cy="793"/>
              </a:xfrm>
            </p:grpSpPr>
            <p:sp>
              <p:nvSpPr>
                <p:cNvPr id="28705" name="Freeform 101"/>
                <p:cNvSpPr/>
                <p:nvPr/>
              </p:nvSpPr>
              <p:spPr bwMode="auto">
                <a:xfrm>
                  <a:off x="3880" y="2964"/>
                  <a:ext cx="317" cy="397"/>
                </a:xfrm>
                <a:custGeom>
                  <a:avLst/>
                  <a:gdLst>
                    <a:gd name="T0" fmla="*/ 261 w 338"/>
                    <a:gd name="T1" fmla="*/ 0 h 194"/>
                    <a:gd name="T2" fmla="*/ 238 w 338"/>
                    <a:gd name="T3" fmla="*/ 909 h 194"/>
                    <a:gd name="T4" fmla="*/ 217 w 338"/>
                    <a:gd name="T5" fmla="*/ 1721 h 194"/>
                    <a:gd name="T6" fmla="*/ 193 w 338"/>
                    <a:gd name="T7" fmla="*/ 2400 h 194"/>
                    <a:gd name="T8" fmla="*/ 173 w 338"/>
                    <a:gd name="T9" fmla="*/ 2965 h 194"/>
                    <a:gd name="T10" fmla="*/ 154 w 338"/>
                    <a:gd name="T11" fmla="*/ 3266 h 194"/>
                    <a:gd name="T12" fmla="*/ 132 w 338"/>
                    <a:gd name="T13" fmla="*/ 3383 h 194"/>
                    <a:gd name="T14" fmla="*/ 110 w 338"/>
                    <a:gd name="T15" fmla="*/ 3266 h 194"/>
                    <a:gd name="T16" fmla="*/ 87 w 338"/>
                    <a:gd name="T17" fmla="*/ 2965 h 194"/>
                    <a:gd name="T18" fmla="*/ 66 w 338"/>
                    <a:gd name="T19" fmla="*/ 2400 h 194"/>
                    <a:gd name="T20" fmla="*/ 44 w 338"/>
                    <a:gd name="T21" fmla="*/ 1721 h 194"/>
                    <a:gd name="T22" fmla="*/ 22 w 338"/>
                    <a:gd name="T23" fmla="*/ 859 h 194"/>
                    <a:gd name="T24" fmla="*/ 0 w 338"/>
                    <a:gd name="T25" fmla="*/ 0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8"/>
                    <a:gd name="T40" fmla="*/ 0 h 194"/>
                    <a:gd name="T41" fmla="*/ 338 w 338"/>
                    <a:gd name="T42" fmla="*/ 194 h 19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8" h="194">
                      <a:moveTo>
                        <a:pt x="337" y="0"/>
                      </a:moveTo>
                      <a:lnTo>
                        <a:pt x="308" y="52"/>
                      </a:lnTo>
                      <a:lnTo>
                        <a:pt x="279" y="98"/>
                      </a:lnTo>
                      <a:lnTo>
                        <a:pt x="251" y="137"/>
                      </a:lnTo>
                      <a:lnTo>
                        <a:pt x="223" y="169"/>
                      </a:lnTo>
                      <a:lnTo>
                        <a:pt x="199" y="186"/>
                      </a:lnTo>
                      <a:lnTo>
                        <a:pt x="171" y="193"/>
                      </a:lnTo>
                      <a:lnTo>
                        <a:pt x="142" y="186"/>
                      </a:lnTo>
                      <a:lnTo>
                        <a:pt x="113" y="169"/>
                      </a:lnTo>
                      <a:lnTo>
                        <a:pt x="85" y="137"/>
                      </a:lnTo>
                      <a:lnTo>
                        <a:pt x="57" y="98"/>
                      </a:lnTo>
                      <a:lnTo>
                        <a:pt x="28" y="49"/>
                      </a:lnTo>
                      <a:lnTo>
                        <a:pt x="0" y="0"/>
                      </a:lnTo>
                    </a:path>
                  </a:pathLst>
                </a:custGeom>
                <a:noFill/>
                <a:ln w="22225" cap="rnd">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6" name="Freeform 102"/>
                <p:cNvSpPr/>
                <p:nvPr/>
              </p:nvSpPr>
              <p:spPr bwMode="auto">
                <a:xfrm>
                  <a:off x="3562" y="2580"/>
                  <a:ext cx="317" cy="396"/>
                </a:xfrm>
                <a:custGeom>
                  <a:avLst/>
                  <a:gdLst>
                    <a:gd name="T0" fmla="*/ 0 w 337"/>
                    <a:gd name="T1" fmla="*/ 3350 h 194"/>
                    <a:gd name="T2" fmla="*/ 22 w 337"/>
                    <a:gd name="T3" fmla="*/ 2433 h 194"/>
                    <a:gd name="T4" fmla="*/ 45 w 337"/>
                    <a:gd name="T5" fmla="*/ 1633 h 194"/>
                    <a:gd name="T6" fmla="*/ 67 w 337"/>
                    <a:gd name="T7" fmla="*/ 953 h 194"/>
                    <a:gd name="T8" fmla="*/ 88 w 337"/>
                    <a:gd name="T9" fmla="*/ 400 h 194"/>
                    <a:gd name="T10" fmla="*/ 107 w 337"/>
                    <a:gd name="T11" fmla="*/ 100 h 194"/>
                    <a:gd name="T12" fmla="*/ 129 w 337"/>
                    <a:gd name="T13" fmla="*/ 0 h 194"/>
                    <a:gd name="T14" fmla="*/ 151 w 337"/>
                    <a:gd name="T15" fmla="*/ 100 h 194"/>
                    <a:gd name="T16" fmla="*/ 174 w 337"/>
                    <a:gd name="T17" fmla="*/ 400 h 194"/>
                    <a:gd name="T18" fmla="*/ 196 w 337"/>
                    <a:gd name="T19" fmla="*/ 953 h 194"/>
                    <a:gd name="T20" fmla="*/ 217 w 337"/>
                    <a:gd name="T21" fmla="*/ 1633 h 194"/>
                    <a:gd name="T22" fmla="*/ 241 w 337"/>
                    <a:gd name="T23" fmla="*/ 2501 h 194"/>
                    <a:gd name="T24" fmla="*/ 262 w 337"/>
                    <a:gd name="T25" fmla="*/ 3350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7"/>
                    <a:gd name="T40" fmla="*/ 0 h 194"/>
                    <a:gd name="T41" fmla="*/ 337 w 337"/>
                    <a:gd name="T42" fmla="*/ 194 h 19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7" h="194">
                      <a:moveTo>
                        <a:pt x="0" y="193"/>
                      </a:moveTo>
                      <a:lnTo>
                        <a:pt x="28" y="140"/>
                      </a:lnTo>
                      <a:lnTo>
                        <a:pt x="57" y="94"/>
                      </a:lnTo>
                      <a:lnTo>
                        <a:pt x="85" y="55"/>
                      </a:lnTo>
                      <a:lnTo>
                        <a:pt x="113" y="23"/>
                      </a:lnTo>
                      <a:lnTo>
                        <a:pt x="137" y="6"/>
                      </a:lnTo>
                      <a:lnTo>
                        <a:pt x="165" y="0"/>
                      </a:lnTo>
                      <a:lnTo>
                        <a:pt x="194" y="6"/>
                      </a:lnTo>
                      <a:lnTo>
                        <a:pt x="222" y="23"/>
                      </a:lnTo>
                      <a:lnTo>
                        <a:pt x="250" y="55"/>
                      </a:lnTo>
                      <a:lnTo>
                        <a:pt x="279" y="94"/>
                      </a:lnTo>
                      <a:lnTo>
                        <a:pt x="307" y="144"/>
                      </a:lnTo>
                      <a:lnTo>
                        <a:pt x="336" y="193"/>
                      </a:lnTo>
                    </a:path>
                  </a:pathLst>
                </a:custGeom>
                <a:noFill/>
                <a:ln w="22225" cap="rnd">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7" name="Freeform 103"/>
                <p:cNvSpPr/>
                <p:nvPr/>
              </p:nvSpPr>
              <p:spPr bwMode="auto">
                <a:xfrm>
                  <a:off x="4200" y="2568"/>
                  <a:ext cx="317" cy="396"/>
                </a:xfrm>
                <a:custGeom>
                  <a:avLst/>
                  <a:gdLst>
                    <a:gd name="T0" fmla="*/ 0 w 337"/>
                    <a:gd name="T1" fmla="*/ 3350 h 194"/>
                    <a:gd name="T2" fmla="*/ 22 w 337"/>
                    <a:gd name="T3" fmla="*/ 2433 h 194"/>
                    <a:gd name="T4" fmla="*/ 45 w 337"/>
                    <a:gd name="T5" fmla="*/ 1633 h 194"/>
                    <a:gd name="T6" fmla="*/ 67 w 337"/>
                    <a:gd name="T7" fmla="*/ 953 h 194"/>
                    <a:gd name="T8" fmla="*/ 88 w 337"/>
                    <a:gd name="T9" fmla="*/ 400 h 194"/>
                    <a:gd name="T10" fmla="*/ 107 w 337"/>
                    <a:gd name="T11" fmla="*/ 100 h 194"/>
                    <a:gd name="T12" fmla="*/ 129 w 337"/>
                    <a:gd name="T13" fmla="*/ 0 h 194"/>
                    <a:gd name="T14" fmla="*/ 151 w 337"/>
                    <a:gd name="T15" fmla="*/ 100 h 194"/>
                    <a:gd name="T16" fmla="*/ 174 w 337"/>
                    <a:gd name="T17" fmla="*/ 400 h 194"/>
                    <a:gd name="T18" fmla="*/ 196 w 337"/>
                    <a:gd name="T19" fmla="*/ 953 h 194"/>
                    <a:gd name="T20" fmla="*/ 217 w 337"/>
                    <a:gd name="T21" fmla="*/ 1633 h 194"/>
                    <a:gd name="T22" fmla="*/ 241 w 337"/>
                    <a:gd name="T23" fmla="*/ 2501 h 194"/>
                    <a:gd name="T24" fmla="*/ 262 w 337"/>
                    <a:gd name="T25" fmla="*/ 3350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7"/>
                    <a:gd name="T40" fmla="*/ 0 h 194"/>
                    <a:gd name="T41" fmla="*/ 337 w 337"/>
                    <a:gd name="T42" fmla="*/ 194 h 19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7" h="194">
                      <a:moveTo>
                        <a:pt x="0" y="193"/>
                      </a:moveTo>
                      <a:lnTo>
                        <a:pt x="28" y="140"/>
                      </a:lnTo>
                      <a:lnTo>
                        <a:pt x="57" y="94"/>
                      </a:lnTo>
                      <a:lnTo>
                        <a:pt x="85" y="55"/>
                      </a:lnTo>
                      <a:lnTo>
                        <a:pt x="113" y="23"/>
                      </a:lnTo>
                      <a:lnTo>
                        <a:pt x="137" y="6"/>
                      </a:lnTo>
                      <a:lnTo>
                        <a:pt x="165" y="0"/>
                      </a:lnTo>
                      <a:lnTo>
                        <a:pt x="194" y="6"/>
                      </a:lnTo>
                      <a:lnTo>
                        <a:pt x="222" y="23"/>
                      </a:lnTo>
                      <a:lnTo>
                        <a:pt x="250" y="55"/>
                      </a:lnTo>
                      <a:lnTo>
                        <a:pt x="279" y="94"/>
                      </a:lnTo>
                      <a:lnTo>
                        <a:pt x="307" y="144"/>
                      </a:lnTo>
                      <a:lnTo>
                        <a:pt x="336" y="193"/>
                      </a:lnTo>
                    </a:path>
                  </a:pathLst>
                </a:custGeom>
                <a:noFill/>
                <a:ln w="22225" cap="rnd">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8" name="Freeform 104"/>
                <p:cNvSpPr/>
                <p:nvPr/>
              </p:nvSpPr>
              <p:spPr bwMode="auto">
                <a:xfrm>
                  <a:off x="4512" y="2954"/>
                  <a:ext cx="158" cy="400"/>
                </a:xfrm>
                <a:custGeom>
                  <a:avLst/>
                  <a:gdLst>
                    <a:gd name="T0" fmla="*/ 0 w 158"/>
                    <a:gd name="T1" fmla="*/ 0 h 400"/>
                    <a:gd name="T2" fmla="*/ 23 w 158"/>
                    <a:gd name="T3" fmla="*/ 101 h 400"/>
                    <a:gd name="T4" fmla="*/ 78 w 158"/>
                    <a:gd name="T5" fmla="*/ 280 h 400"/>
                    <a:gd name="T6" fmla="*/ 109 w 158"/>
                    <a:gd name="T7" fmla="*/ 327 h 400"/>
                    <a:gd name="T8" fmla="*/ 132 w 158"/>
                    <a:gd name="T9" fmla="*/ 374 h 400"/>
                    <a:gd name="T10" fmla="*/ 156 w 158"/>
                    <a:gd name="T11" fmla="*/ 397 h 400"/>
                    <a:gd name="T12" fmla="*/ 0 60000 65536"/>
                    <a:gd name="T13" fmla="*/ 0 60000 65536"/>
                    <a:gd name="T14" fmla="*/ 0 60000 65536"/>
                    <a:gd name="T15" fmla="*/ 0 60000 65536"/>
                    <a:gd name="T16" fmla="*/ 0 60000 65536"/>
                    <a:gd name="T17" fmla="*/ 0 60000 65536"/>
                    <a:gd name="T18" fmla="*/ 0 w 158"/>
                    <a:gd name="T19" fmla="*/ 0 h 400"/>
                    <a:gd name="T20" fmla="*/ 158 w 158"/>
                    <a:gd name="T21" fmla="*/ 400 h 400"/>
                  </a:gdLst>
                  <a:ahLst/>
                  <a:cxnLst>
                    <a:cxn ang="T12">
                      <a:pos x="T0" y="T1"/>
                    </a:cxn>
                    <a:cxn ang="T13">
                      <a:pos x="T2" y="T3"/>
                    </a:cxn>
                    <a:cxn ang="T14">
                      <a:pos x="T4" y="T5"/>
                    </a:cxn>
                    <a:cxn ang="T15">
                      <a:pos x="T6" y="T7"/>
                    </a:cxn>
                    <a:cxn ang="T16">
                      <a:pos x="T8" y="T9"/>
                    </a:cxn>
                    <a:cxn ang="T17">
                      <a:pos x="T10" y="T11"/>
                    </a:cxn>
                  </a:cxnLst>
                  <a:rect l="T18" t="T19" r="T20" b="T21"/>
                  <a:pathLst>
                    <a:path w="158" h="400">
                      <a:moveTo>
                        <a:pt x="0" y="0"/>
                      </a:moveTo>
                      <a:cubicBezTo>
                        <a:pt x="12" y="33"/>
                        <a:pt x="13" y="67"/>
                        <a:pt x="23" y="101"/>
                      </a:cubicBezTo>
                      <a:cubicBezTo>
                        <a:pt x="41" y="161"/>
                        <a:pt x="57" y="221"/>
                        <a:pt x="78" y="280"/>
                      </a:cubicBezTo>
                      <a:cubicBezTo>
                        <a:pt x="82" y="292"/>
                        <a:pt x="103" y="316"/>
                        <a:pt x="109" y="327"/>
                      </a:cubicBezTo>
                      <a:cubicBezTo>
                        <a:pt x="121" y="350"/>
                        <a:pt x="112" y="354"/>
                        <a:pt x="132" y="374"/>
                      </a:cubicBezTo>
                      <a:cubicBezTo>
                        <a:pt x="158" y="400"/>
                        <a:pt x="156" y="377"/>
                        <a:pt x="156" y="397"/>
                      </a:cubicBezTo>
                    </a:path>
                  </a:pathLst>
                </a:custGeom>
                <a:noFill/>
                <a:ln w="222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aphicFrame>
          <p:nvGraphicFramePr>
            <p:cNvPr id="28701" name="Object 105"/>
            <p:cNvGraphicFramePr>
              <a:graphicFrameLocks noChangeAspect="1"/>
            </p:cNvGraphicFramePr>
            <p:nvPr/>
          </p:nvGraphicFramePr>
          <p:xfrm>
            <a:off x="2789" y="2380"/>
            <a:ext cx="188" cy="188"/>
          </p:xfrm>
          <a:graphic>
            <a:graphicData uri="http://schemas.openxmlformats.org/presentationml/2006/ole">
              <mc:AlternateContent xmlns:mc="http://schemas.openxmlformats.org/markup-compatibility/2006">
                <mc:Choice xmlns:v="urn:schemas-microsoft-com:vml" Requires="v">
                  <p:oleObj spid="_x0000_s19470" name="Equation" r:id="rId27" imgW="3962400" imgH="3962400" progId="">
                    <p:embed/>
                  </p:oleObj>
                </mc:Choice>
                <mc:Fallback>
                  <p:oleObj name="Equation" r:id="rId27" imgW="3962400" imgH="3962400" progId="">
                    <p:embed/>
                    <p:pic>
                      <p:nvPicPr>
                        <p:cNvPr id="0" name="图片 19469"/>
                        <p:cNvPicPr>
                          <a:picLocks noChangeAspect="1"/>
                        </p:cNvPicPr>
                        <p:nvPr/>
                      </p:nvPicPr>
                      <p:blipFill>
                        <a:blip r:embed="rId28"/>
                        <a:stretch>
                          <a:fillRect/>
                        </a:stretch>
                      </p:blipFill>
                      <p:spPr>
                        <a:xfrm>
                          <a:off x="2789" y="2380"/>
                          <a:ext cx="188" cy="188"/>
                        </a:xfrm>
                        <a:prstGeom prst="rect">
                          <a:avLst/>
                        </a:prstGeom>
                        <a:noFill/>
                        <a:ln w="22225">
                          <a:noFill/>
                        </a:ln>
                      </p:spPr>
                    </p:pic>
                  </p:oleObj>
                </mc:Fallback>
              </mc:AlternateContent>
            </a:graphicData>
          </a:graphic>
        </p:graphicFrame>
        <p:graphicFrame>
          <p:nvGraphicFramePr>
            <p:cNvPr id="28702" name="Object 106"/>
            <p:cNvGraphicFramePr>
              <a:graphicFrameLocks noChangeAspect="1"/>
            </p:cNvGraphicFramePr>
            <p:nvPr/>
          </p:nvGraphicFramePr>
          <p:xfrm>
            <a:off x="3482" y="2375"/>
            <a:ext cx="188" cy="188"/>
          </p:xfrm>
          <a:graphic>
            <a:graphicData uri="http://schemas.openxmlformats.org/presentationml/2006/ole">
              <mc:AlternateContent xmlns:mc="http://schemas.openxmlformats.org/markup-compatibility/2006">
                <mc:Choice xmlns:v="urn:schemas-microsoft-com:vml" Requires="v">
                  <p:oleObj spid="_x0000_s19471" name="Equation" r:id="rId29" imgW="3962400" imgH="3962400" progId="">
                    <p:embed/>
                  </p:oleObj>
                </mc:Choice>
                <mc:Fallback>
                  <p:oleObj name="Equation" r:id="rId29" imgW="3962400" imgH="3962400" progId="">
                    <p:embed/>
                    <p:pic>
                      <p:nvPicPr>
                        <p:cNvPr id="0" name="图片 19470"/>
                        <p:cNvPicPr>
                          <a:picLocks noChangeAspect="1"/>
                        </p:cNvPicPr>
                        <p:nvPr/>
                      </p:nvPicPr>
                      <p:blipFill>
                        <a:blip r:embed="rId28"/>
                        <a:stretch>
                          <a:fillRect/>
                        </a:stretch>
                      </p:blipFill>
                      <p:spPr>
                        <a:xfrm>
                          <a:off x="3482" y="2375"/>
                          <a:ext cx="188" cy="188"/>
                        </a:xfrm>
                        <a:prstGeom prst="rect">
                          <a:avLst/>
                        </a:prstGeom>
                        <a:noFill/>
                        <a:ln w="22225">
                          <a:noFill/>
                        </a:ln>
                      </p:spPr>
                    </p:pic>
                  </p:oleObj>
                </mc:Fallback>
              </mc:AlternateContent>
            </a:graphicData>
          </a:graphic>
        </p:graphicFrame>
      </p:grpSp>
      <p:grpSp>
        <p:nvGrpSpPr>
          <p:cNvPr id="12" name="Group 108"/>
          <p:cNvGrpSpPr/>
          <p:nvPr/>
        </p:nvGrpSpPr>
        <p:grpSpPr bwMode="auto">
          <a:xfrm>
            <a:off x="5741988" y="3570288"/>
            <a:ext cx="3043237" cy="2097087"/>
            <a:chOff x="1923" y="1976"/>
            <a:chExt cx="1917" cy="1321"/>
          </a:xfrm>
        </p:grpSpPr>
        <p:sp>
          <p:nvSpPr>
            <p:cNvPr id="28695" name="Line 109"/>
            <p:cNvSpPr>
              <a:spLocks noChangeShapeType="1"/>
            </p:cNvSpPr>
            <p:nvPr/>
          </p:nvSpPr>
          <p:spPr bwMode="auto">
            <a:xfrm>
              <a:off x="2116" y="2145"/>
              <a:ext cx="0" cy="1152"/>
            </a:xfrm>
            <a:prstGeom prst="line">
              <a:avLst/>
            </a:prstGeom>
            <a:noFill/>
            <a:ln w="22225">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6" name="Rectangle 110"/>
            <p:cNvSpPr>
              <a:spLocks noChangeArrowheads="1"/>
            </p:cNvSpPr>
            <p:nvPr/>
          </p:nvSpPr>
          <p:spPr bwMode="auto">
            <a:xfrm>
              <a:off x="1981" y="197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1800" i="1">
                  <a:latin typeface="Times New Roman" panose="02020603050405020304" pitchFamily="18" charset="0"/>
                </a:rPr>
                <a:t>p</a:t>
              </a:r>
              <a:endParaRPr kumimoji="1" lang="en-US" altLang="zh-CN" sz="1800" i="1">
                <a:latin typeface="Times New Roman" panose="02020603050405020304" pitchFamily="18" charset="0"/>
              </a:endParaRPr>
            </a:p>
          </p:txBody>
        </p:sp>
        <p:sp>
          <p:nvSpPr>
            <p:cNvPr id="28697" name="Line 111"/>
            <p:cNvSpPr>
              <a:spLocks noChangeShapeType="1"/>
            </p:cNvSpPr>
            <p:nvPr/>
          </p:nvSpPr>
          <p:spPr bwMode="auto">
            <a:xfrm>
              <a:off x="2020" y="3021"/>
              <a:ext cx="1627" cy="0"/>
            </a:xfrm>
            <a:prstGeom prst="line">
              <a:avLst/>
            </a:prstGeom>
            <a:noFill/>
            <a:ln w="22225">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8" name="Rectangle 112"/>
            <p:cNvSpPr>
              <a:spLocks noChangeArrowheads="1"/>
            </p:cNvSpPr>
            <p:nvPr/>
          </p:nvSpPr>
          <p:spPr bwMode="auto">
            <a:xfrm>
              <a:off x="1923" y="3018"/>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i="1">
                  <a:latin typeface="Times New Roman" panose="02020603050405020304" pitchFamily="18" charset="0"/>
                </a:rPr>
                <a:t>O</a:t>
              </a:r>
              <a:endParaRPr kumimoji="1" lang="en-US" altLang="zh-CN" sz="2000" i="1">
                <a:latin typeface="Times New Roman" panose="02020603050405020304" pitchFamily="18" charset="0"/>
              </a:endParaRPr>
            </a:p>
          </p:txBody>
        </p:sp>
        <p:graphicFrame>
          <p:nvGraphicFramePr>
            <p:cNvPr id="28699" name="Object 113"/>
            <p:cNvGraphicFramePr>
              <a:graphicFrameLocks noChangeAspect="1"/>
            </p:cNvGraphicFramePr>
            <p:nvPr/>
          </p:nvGraphicFramePr>
          <p:xfrm>
            <a:off x="3628" y="2935"/>
            <a:ext cx="212" cy="156"/>
          </p:xfrm>
          <a:graphic>
            <a:graphicData uri="http://schemas.openxmlformats.org/presentationml/2006/ole">
              <mc:AlternateContent xmlns:mc="http://schemas.openxmlformats.org/markup-compatibility/2006">
                <mc:Choice xmlns:v="urn:schemas-microsoft-com:vml" Requires="v">
                  <p:oleObj spid="_x0000_s19472" name="Equation" r:id="rId30" imgW="5791200" imgH="4267200" progId="">
                    <p:embed/>
                  </p:oleObj>
                </mc:Choice>
                <mc:Fallback>
                  <p:oleObj name="Equation" r:id="rId30" imgW="5791200" imgH="4267200" progId="">
                    <p:embed/>
                    <p:pic>
                      <p:nvPicPr>
                        <p:cNvPr id="0" name="图片 19471"/>
                        <p:cNvPicPr>
                          <a:picLocks noChangeAspect="1"/>
                        </p:cNvPicPr>
                        <p:nvPr/>
                      </p:nvPicPr>
                      <p:blipFill>
                        <a:blip r:embed="rId31"/>
                        <a:stretch>
                          <a:fillRect/>
                        </a:stretch>
                      </p:blipFill>
                      <p:spPr>
                        <a:xfrm>
                          <a:off x="3628" y="2935"/>
                          <a:ext cx="212" cy="156"/>
                        </a:xfrm>
                        <a:prstGeom prst="rect">
                          <a:avLst/>
                        </a:prstGeom>
                        <a:noFill/>
                        <a:ln w="22225">
                          <a:noFill/>
                        </a:ln>
                      </p:spPr>
                    </p:pic>
                  </p:oleObj>
                </mc:Fallback>
              </mc:AlternateContent>
            </a:graphicData>
          </a:graphic>
        </p:graphicFrame>
      </p:grpSp>
      <p:pic>
        <p:nvPicPr>
          <p:cNvPr id="58" name="Picture 6"/>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4766">
                                            <p:txEl>
                                              <p:pRg st="0" end="0"/>
                                            </p:txEl>
                                          </p:spTgt>
                                        </p:tgtEl>
                                        <p:attrNameLst>
                                          <p:attrName>style.visibility</p:attrName>
                                        </p:attrNameLst>
                                      </p:cBhvr>
                                      <p:to>
                                        <p:strVal val="visible"/>
                                      </p:to>
                                    </p:set>
                                    <p:animEffect transition="in" filter="slide(fromBottom)">
                                      <p:cBhvr>
                                        <p:cTn id="7" dur="500"/>
                                        <p:tgtEl>
                                          <p:spTgt spid="7147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4768"/>
                                        </p:tgtEl>
                                        <p:attrNameLst>
                                          <p:attrName>style.visibility</p:attrName>
                                        </p:attrNameLst>
                                      </p:cBhvr>
                                      <p:to>
                                        <p:strVal val="visible"/>
                                      </p:to>
                                    </p:set>
                                    <p:animEffect transition="in" filter="wipe(left)">
                                      <p:cBhvr>
                                        <p:cTn id="12" dur="500"/>
                                        <p:tgtEl>
                                          <p:spTgt spid="7147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4821"/>
                                        </p:tgtEl>
                                        <p:attrNameLst>
                                          <p:attrName>style.visibility</p:attrName>
                                        </p:attrNameLst>
                                      </p:cBhvr>
                                      <p:to>
                                        <p:strVal val="visible"/>
                                      </p:to>
                                    </p:set>
                                    <p:animEffect transition="in" filter="wipe(left)">
                                      <p:cBhvr>
                                        <p:cTn id="17" dur="500"/>
                                        <p:tgtEl>
                                          <p:spTgt spid="714821"/>
                                        </p:tgtEl>
                                      </p:cBhvr>
                                    </p:animEffec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714826"/>
                                        </p:tgtEl>
                                        <p:attrNameLst>
                                          <p:attrName>style.visibility</p:attrName>
                                        </p:attrNameLst>
                                      </p:cBhvr>
                                      <p:to>
                                        <p:strVal val="visible"/>
                                      </p:to>
                                    </p:set>
                                    <p:anim calcmode="discrete" valueType="clr">
                                      <p:cBhvr override="childStyle">
                                        <p:cTn id="22" dur="80"/>
                                        <p:tgtEl>
                                          <p:spTgt spid="714826"/>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714826"/>
                                        </p:tgtEl>
                                        <p:attrNameLst>
                                          <p:attrName>fillcolor</p:attrName>
                                        </p:attrNameLst>
                                      </p:cBhvr>
                                      <p:tavLst>
                                        <p:tav tm="0">
                                          <p:val>
                                            <p:clrVal>
                                              <a:schemeClr val="accent2"/>
                                            </p:clrVal>
                                          </p:val>
                                        </p:tav>
                                        <p:tav tm="50000">
                                          <p:val>
                                            <p:clrVal>
                                              <a:schemeClr val="hlink"/>
                                            </p:clrVal>
                                          </p:val>
                                        </p:tav>
                                      </p:tavLst>
                                    </p:anim>
                                    <p:set>
                                      <p:cBhvr>
                                        <p:cTn id="24" dur="80"/>
                                        <p:tgtEl>
                                          <p:spTgt spid="714826"/>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14775"/>
                                        </p:tgtEl>
                                        <p:attrNameLst>
                                          <p:attrName>style.visibility</p:attrName>
                                        </p:attrNameLst>
                                      </p:cBhvr>
                                      <p:to>
                                        <p:strVal val="visible"/>
                                      </p:to>
                                    </p:set>
                                    <p:animEffect transition="in" filter="wipe(left)">
                                      <p:cBhvr>
                                        <p:cTn id="29" dur="500"/>
                                        <p:tgtEl>
                                          <p:spTgt spid="71477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14822"/>
                                        </p:tgtEl>
                                        <p:attrNameLst>
                                          <p:attrName>style.visibility</p:attrName>
                                        </p:attrNameLst>
                                      </p:cBhvr>
                                      <p:to>
                                        <p:strVal val="visible"/>
                                      </p:to>
                                    </p:set>
                                    <p:animEffect transition="in" filter="wipe(left)">
                                      <p:cBhvr>
                                        <p:cTn id="34" dur="500"/>
                                        <p:tgtEl>
                                          <p:spTgt spid="714822"/>
                                        </p:tgtEl>
                                      </p:cBhvr>
                                    </p:animEffect>
                                  </p:childTnLst>
                                </p:cTn>
                              </p:par>
                            </p:childTnLst>
                          </p:cTn>
                        </p:par>
                      </p:childTnLst>
                    </p:cTn>
                  </p:par>
                  <p:par>
                    <p:cTn id="35" fill="hold">
                      <p:stCondLst>
                        <p:cond delay="indefinite"/>
                      </p:stCondLst>
                      <p:childTnLst>
                        <p:par>
                          <p:cTn id="36" fill="hold">
                            <p:stCondLst>
                              <p:cond delay="0"/>
                            </p:stCondLst>
                            <p:childTnLst>
                              <p:par>
                                <p:cTn id="37" presetID="23" presetClass="entr" presetSubtype="16"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
                                          </p:val>
                                        </p:tav>
                                        <p:tav tm="100000">
                                          <p:val>
                                            <p:strVal val="#ppt_w"/>
                                          </p:val>
                                        </p:tav>
                                      </p:tavLst>
                                    </p:anim>
                                    <p:anim calcmode="lin" valueType="num">
                                      <p:cBhvr>
                                        <p:cTn id="40"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down)">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down)">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27" presetClass="entr" presetSubtype="0" fill="hold" grpId="0" nodeType="clickEffect">
                                  <p:stCondLst>
                                    <p:cond delay="0"/>
                                  </p:stCondLst>
                                  <p:iterate type="lt">
                                    <p:tmPct val="50000"/>
                                  </p:iterate>
                                  <p:childTnLst>
                                    <p:set>
                                      <p:cBhvr>
                                        <p:cTn id="54" dur="1" fill="hold">
                                          <p:stCondLst>
                                            <p:cond delay="0"/>
                                          </p:stCondLst>
                                        </p:cTn>
                                        <p:tgtEl>
                                          <p:spTgt spid="714827"/>
                                        </p:tgtEl>
                                        <p:attrNameLst>
                                          <p:attrName>style.visibility</p:attrName>
                                        </p:attrNameLst>
                                      </p:cBhvr>
                                      <p:to>
                                        <p:strVal val="visible"/>
                                      </p:to>
                                    </p:set>
                                    <p:anim calcmode="discrete" valueType="clr">
                                      <p:cBhvr override="childStyle">
                                        <p:cTn id="55" dur="80"/>
                                        <p:tgtEl>
                                          <p:spTgt spid="714827"/>
                                        </p:tgtEl>
                                        <p:attrNameLst>
                                          <p:attrName>style.color</p:attrName>
                                        </p:attrNameLst>
                                      </p:cBhvr>
                                      <p:tavLst>
                                        <p:tav tm="0">
                                          <p:val>
                                            <p:clrVal>
                                              <a:schemeClr val="accent2"/>
                                            </p:clrVal>
                                          </p:val>
                                        </p:tav>
                                        <p:tav tm="50000">
                                          <p:val>
                                            <p:clrVal>
                                              <a:schemeClr val="hlink"/>
                                            </p:clrVal>
                                          </p:val>
                                        </p:tav>
                                      </p:tavLst>
                                    </p:anim>
                                    <p:anim calcmode="discrete" valueType="clr">
                                      <p:cBhvr>
                                        <p:cTn id="56" dur="80"/>
                                        <p:tgtEl>
                                          <p:spTgt spid="714827"/>
                                        </p:tgtEl>
                                        <p:attrNameLst>
                                          <p:attrName>fillcolor</p:attrName>
                                        </p:attrNameLst>
                                      </p:cBhvr>
                                      <p:tavLst>
                                        <p:tav tm="0">
                                          <p:val>
                                            <p:clrVal>
                                              <a:schemeClr val="accent2"/>
                                            </p:clrVal>
                                          </p:val>
                                        </p:tav>
                                        <p:tav tm="50000">
                                          <p:val>
                                            <p:clrVal>
                                              <a:schemeClr val="hlink"/>
                                            </p:clrVal>
                                          </p:val>
                                        </p:tav>
                                      </p:tavLst>
                                    </p:anim>
                                    <p:set>
                                      <p:cBhvr>
                                        <p:cTn id="57" dur="80"/>
                                        <p:tgtEl>
                                          <p:spTgt spid="714827"/>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714767"/>
                                        </p:tgtEl>
                                        <p:attrNameLst>
                                          <p:attrName>style.visibility</p:attrName>
                                        </p:attrNameLst>
                                      </p:cBhvr>
                                      <p:to>
                                        <p:strVal val="visible"/>
                                      </p:to>
                                    </p:set>
                                    <p:animEffect transition="in" filter="box(out)">
                                      <p:cBhvr>
                                        <p:cTn id="62" dur="500"/>
                                        <p:tgtEl>
                                          <p:spTgt spid="71476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714770"/>
                                        </p:tgtEl>
                                        <p:attrNameLst>
                                          <p:attrName>style.visibility</p:attrName>
                                        </p:attrNameLst>
                                      </p:cBhvr>
                                      <p:to>
                                        <p:strVal val="visible"/>
                                      </p:to>
                                    </p:set>
                                    <p:animEffect transition="in" filter="wipe(left)">
                                      <p:cBhvr>
                                        <p:cTn id="67" dur="500"/>
                                        <p:tgtEl>
                                          <p:spTgt spid="71477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714825"/>
                                        </p:tgtEl>
                                        <p:attrNameLst>
                                          <p:attrName>style.visibility</p:attrName>
                                        </p:attrNameLst>
                                      </p:cBhvr>
                                      <p:to>
                                        <p:strVal val="visible"/>
                                      </p:to>
                                    </p:set>
                                    <p:animEffect transition="in" filter="wipe(left)">
                                      <p:cBhvr>
                                        <p:cTn id="72" dur="500"/>
                                        <p:tgtEl>
                                          <p:spTgt spid="7148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714771"/>
                                        </p:tgtEl>
                                        <p:attrNameLst>
                                          <p:attrName>style.visibility</p:attrName>
                                        </p:attrNameLst>
                                      </p:cBhvr>
                                      <p:to>
                                        <p:strVal val="visible"/>
                                      </p:to>
                                    </p:set>
                                    <p:animEffect transition="in" filter="wipe(left)">
                                      <p:cBhvr>
                                        <p:cTn id="77" dur="500"/>
                                        <p:tgtEl>
                                          <p:spTgt spid="714771"/>
                                        </p:tgtEl>
                                      </p:cBhvr>
                                    </p:animEffect>
                                  </p:childTnLst>
                                </p:cTn>
                              </p:par>
                            </p:childTnLst>
                          </p:cTn>
                        </p:par>
                      </p:childTnLst>
                    </p:cTn>
                  </p:par>
                  <p:par>
                    <p:cTn id="78" fill="hold">
                      <p:stCondLst>
                        <p:cond delay="indefinite"/>
                      </p:stCondLst>
                      <p:childTnLst>
                        <p:par>
                          <p:cTn id="79" fill="hold">
                            <p:stCondLst>
                              <p:cond delay="0"/>
                            </p:stCondLst>
                            <p:childTnLst>
                              <p:par>
                                <p:cTn id="80" presetID="23" presetClass="entr" presetSubtype="16" fill="hold" nodeType="click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p:cTn id="82" dur="500" fill="hold"/>
                                        <p:tgtEl>
                                          <p:spTgt spid="12"/>
                                        </p:tgtEl>
                                        <p:attrNameLst>
                                          <p:attrName>ppt_w</p:attrName>
                                        </p:attrNameLst>
                                      </p:cBhvr>
                                      <p:tavLst>
                                        <p:tav tm="0">
                                          <p:val>
                                            <p:fltVal val="0"/>
                                          </p:val>
                                        </p:tav>
                                        <p:tav tm="100000">
                                          <p:val>
                                            <p:strVal val="#ppt_w"/>
                                          </p:val>
                                        </p:tav>
                                      </p:tavLst>
                                    </p:anim>
                                    <p:anim calcmode="lin" valueType="num">
                                      <p:cBhvr>
                                        <p:cTn id="83"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wipe(up)">
                                      <p:cBhvr>
                                        <p:cTn id="88" dur="500"/>
                                        <p:tgtEl>
                                          <p:spTgt spid="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wipe(up)">
                                      <p:cBhvr>
                                        <p:cTn id="93" dur="500"/>
                                        <p:tgtEl>
                                          <p:spTgt spid="9"/>
                                        </p:tgtEl>
                                      </p:cBhvr>
                                    </p:animEffect>
                                  </p:childTnLst>
                                </p:cTn>
                              </p:par>
                            </p:childTnLst>
                          </p:cTn>
                        </p:par>
                      </p:childTnLst>
                    </p:cTn>
                  </p:par>
                  <p:par>
                    <p:cTn id="94" fill="hold">
                      <p:stCondLst>
                        <p:cond delay="indefinite"/>
                      </p:stCondLst>
                      <p:childTnLst>
                        <p:par>
                          <p:cTn id="95" fill="hold">
                            <p:stCondLst>
                              <p:cond delay="0"/>
                            </p:stCondLst>
                            <p:childTnLst>
                              <p:par>
                                <p:cTn id="96" presetID="12" presetClass="entr" presetSubtype="4" fill="hold" nodeType="clickEffect">
                                  <p:stCondLst>
                                    <p:cond delay="0"/>
                                  </p:stCondLst>
                                  <p:childTnLst>
                                    <p:set>
                                      <p:cBhvr>
                                        <p:cTn id="97" dur="1" fill="hold">
                                          <p:stCondLst>
                                            <p:cond delay="0"/>
                                          </p:stCondLst>
                                        </p:cTn>
                                        <p:tgtEl>
                                          <p:spTgt spid="2"/>
                                        </p:tgtEl>
                                        <p:attrNameLst>
                                          <p:attrName>style.visibility</p:attrName>
                                        </p:attrNameLst>
                                      </p:cBhvr>
                                      <p:to>
                                        <p:strVal val="visible"/>
                                      </p:to>
                                    </p:set>
                                    <p:animEffect transition="in" filter="slide(fromBottom)">
                                      <p:cBhvr>
                                        <p:cTn id="9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66" grpId="0" build="p"/>
      <p:bldP spid="714768" grpId="0" autoUpdateAnimBg="0"/>
      <p:bldP spid="714821" grpId="0" autoUpdateAnimBg="0"/>
      <p:bldP spid="714826" grpId="0"/>
      <p:bldP spid="7148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Line 13"/>
          <p:cNvSpPr>
            <a:spLocks noChangeShapeType="1"/>
          </p:cNvSpPr>
          <p:nvPr/>
        </p:nvSpPr>
        <p:spPr bwMode="auto">
          <a:xfrm>
            <a:off x="762000" y="21336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715790" name="Rectangle 14"/>
          <p:cNvSpPr>
            <a:spLocks noChangeArrowheads="1"/>
          </p:cNvSpPr>
          <p:nvPr/>
        </p:nvSpPr>
        <p:spPr bwMode="auto">
          <a:xfrm>
            <a:off x="1725613" y="1098550"/>
            <a:ext cx="45672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zh-CN" altLang="en-US" sz="2400" b="1">
                <a:latin typeface="华文楷体" panose="02010600040101010101" pitchFamily="2" charset="-122"/>
                <a:ea typeface="华文楷体" panose="02010600040101010101" pitchFamily="2" charset="-122"/>
              </a:rPr>
              <a:t>瞬时功率在一个周期内的平均值 </a:t>
            </a:r>
            <a:endParaRPr kumimoji="1" lang="zh-CN" altLang="en-US" sz="2400" b="1">
              <a:latin typeface="华文楷体" panose="02010600040101010101" pitchFamily="2" charset="-122"/>
              <a:ea typeface="华文楷体" panose="02010600040101010101" pitchFamily="2" charset="-122"/>
            </a:endParaRPr>
          </a:p>
        </p:txBody>
      </p:sp>
      <p:sp>
        <p:nvSpPr>
          <p:cNvPr id="29700" name="Rectangle 16"/>
          <p:cNvSpPr>
            <a:spLocks noChangeArrowheads="1"/>
          </p:cNvSpPr>
          <p:nvPr/>
        </p:nvSpPr>
        <p:spPr bwMode="auto">
          <a:xfrm>
            <a:off x="5291138"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solidFill>
                <a:schemeClr val="accent2"/>
              </a:solidFill>
              <a:latin typeface="仿宋_GB2312" pitchFamily="49" charset="-122"/>
              <a:ea typeface="仿宋_GB2312" pitchFamily="49" charset="-122"/>
            </a:endParaRPr>
          </a:p>
        </p:txBody>
      </p:sp>
      <p:graphicFrame>
        <p:nvGraphicFramePr>
          <p:cNvPr id="715793" name="Object 17">
            <a:hlinkClick r:id="" action="ppaction://ole?verb=0"/>
          </p:cNvPr>
          <p:cNvGraphicFramePr/>
          <p:nvPr/>
        </p:nvGraphicFramePr>
        <p:xfrm>
          <a:off x="1263650" y="1665288"/>
          <a:ext cx="3621088" cy="760412"/>
        </p:xfrm>
        <a:graphic>
          <a:graphicData uri="http://schemas.openxmlformats.org/presentationml/2006/ole">
            <mc:AlternateContent xmlns:mc="http://schemas.openxmlformats.org/markup-compatibility/2006">
              <mc:Choice xmlns:v="urn:schemas-microsoft-com:vml" Requires="v">
                <p:oleObj spid="_x0000_s20481" name="Equation" r:id="rId1" imgW="41148000" imgH="9448800" progId="">
                  <p:embed/>
                </p:oleObj>
              </mc:Choice>
              <mc:Fallback>
                <p:oleObj name="Equation" r:id="rId1" imgW="41148000" imgH="9448800" progId="">
                  <p:embed/>
                  <p:pic>
                    <p:nvPicPr>
                      <p:cNvPr id="0" name="图片 20480"/>
                      <p:cNvPicPr/>
                      <p:nvPr/>
                    </p:nvPicPr>
                    <p:blipFill>
                      <a:blip r:embed="rId2"/>
                      <a:stretch>
                        <a:fillRect/>
                      </a:stretch>
                    </p:blipFill>
                    <p:spPr>
                      <a:xfrm>
                        <a:off x="1263650" y="1665288"/>
                        <a:ext cx="3621088" cy="760412"/>
                      </a:xfrm>
                      <a:prstGeom prst="rect">
                        <a:avLst/>
                      </a:prstGeom>
                      <a:noFill/>
                      <a:ln w="12700">
                        <a:noFill/>
                      </a:ln>
                    </p:spPr>
                  </p:pic>
                </p:oleObj>
              </mc:Fallback>
            </mc:AlternateContent>
          </a:graphicData>
        </a:graphic>
      </p:graphicFrame>
      <p:graphicFrame>
        <p:nvGraphicFramePr>
          <p:cNvPr id="715794" name="Object 18">
            <a:hlinkClick r:id="" action="ppaction://ole?verb=0"/>
          </p:cNvPr>
          <p:cNvGraphicFramePr/>
          <p:nvPr/>
        </p:nvGraphicFramePr>
        <p:xfrm>
          <a:off x="1428750" y="3306763"/>
          <a:ext cx="3692525" cy="828675"/>
        </p:xfrm>
        <a:graphic>
          <a:graphicData uri="http://schemas.openxmlformats.org/presentationml/2006/ole">
            <mc:AlternateContent xmlns:mc="http://schemas.openxmlformats.org/markup-compatibility/2006">
              <mc:Choice xmlns:v="urn:schemas-microsoft-com:vml" Requires="v">
                <p:oleObj spid="_x0000_s20482" name="Equation" r:id="rId3" imgW="46329600" imgH="9448800" progId="">
                  <p:embed/>
                </p:oleObj>
              </mc:Choice>
              <mc:Fallback>
                <p:oleObj name="Equation" r:id="rId3" imgW="46329600" imgH="9448800" progId="">
                  <p:embed/>
                  <p:pic>
                    <p:nvPicPr>
                      <p:cNvPr id="0" name="图片 20481"/>
                      <p:cNvPicPr/>
                      <p:nvPr/>
                    </p:nvPicPr>
                    <p:blipFill>
                      <a:blip r:embed="rId4"/>
                      <a:stretch>
                        <a:fillRect/>
                      </a:stretch>
                    </p:blipFill>
                    <p:spPr>
                      <a:xfrm>
                        <a:off x="1428750" y="3306763"/>
                        <a:ext cx="3692525" cy="828675"/>
                      </a:xfrm>
                      <a:prstGeom prst="rect">
                        <a:avLst/>
                      </a:prstGeom>
                      <a:noFill/>
                      <a:ln w="12700">
                        <a:noFill/>
                      </a:ln>
                    </p:spPr>
                  </p:pic>
                </p:oleObj>
              </mc:Fallback>
            </mc:AlternateContent>
          </a:graphicData>
        </a:graphic>
      </p:graphicFrame>
      <p:graphicFrame>
        <p:nvGraphicFramePr>
          <p:cNvPr id="715796" name="Object 20"/>
          <p:cNvGraphicFramePr>
            <a:graphicFrameLocks noChangeAspect="1"/>
          </p:cNvGraphicFramePr>
          <p:nvPr/>
        </p:nvGraphicFramePr>
        <p:xfrm>
          <a:off x="1430338" y="2479675"/>
          <a:ext cx="3687762" cy="822325"/>
        </p:xfrm>
        <a:graphic>
          <a:graphicData uri="http://schemas.openxmlformats.org/presentationml/2006/ole">
            <mc:AlternateContent xmlns:mc="http://schemas.openxmlformats.org/markup-compatibility/2006">
              <mc:Choice xmlns:v="urn:schemas-microsoft-com:vml" Requires="v">
                <p:oleObj spid="_x0000_s20483" name="Equation" r:id="rId5" imgW="46939200" imgH="9448800" progId="">
                  <p:embed/>
                </p:oleObj>
              </mc:Choice>
              <mc:Fallback>
                <p:oleObj name="Equation" r:id="rId5" imgW="46939200" imgH="9448800" progId="">
                  <p:embed/>
                  <p:pic>
                    <p:nvPicPr>
                      <p:cNvPr id="0" name="图片 20482"/>
                      <p:cNvPicPr>
                        <a:picLocks noChangeAspect="1"/>
                      </p:cNvPicPr>
                      <p:nvPr/>
                    </p:nvPicPr>
                    <p:blipFill>
                      <a:blip r:embed="rId6"/>
                      <a:stretch>
                        <a:fillRect/>
                      </a:stretch>
                    </p:blipFill>
                    <p:spPr>
                      <a:xfrm>
                        <a:off x="1430338" y="2479675"/>
                        <a:ext cx="3687762" cy="822325"/>
                      </a:xfrm>
                      <a:prstGeom prst="rect">
                        <a:avLst/>
                      </a:prstGeom>
                      <a:noFill/>
                      <a:ln w="9525">
                        <a:noFill/>
                      </a:ln>
                    </p:spPr>
                  </p:pic>
                </p:oleObj>
              </mc:Fallback>
            </mc:AlternateContent>
          </a:graphicData>
        </a:graphic>
      </p:graphicFrame>
      <p:sp>
        <p:nvSpPr>
          <p:cNvPr id="715797" name="Rectangle 21"/>
          <p:cNvSpPr>
            <a:spLocks noChangeArrowheads="1"/>
          </p:cNvSpPr>
          <p:nvPr/>
        </p:nvSpPr>
        <p:spPr bwMode="auto">
          <a:xfrm>
            <a:off x="609600" y="533400"/>
            <a:ext cx="441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400" b="1">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b="1">
                <a:solidFill>
                  <a:srgbClr val="6600FF"/>
                </a:solidFill>
                <a:latin typeface="华文楷体" panose="02010600040101010101" pitchFamily="2" charset="-122"/>
                <a:ea typeface="华文楷体" panose="02010600040101010101" pitchFamily="2" charset="-122"/>
                <a:cs typeface="Times New Roman" panose="02020603050405020304" pitchFamily="18" charset="0"/>
              </a:rPr>
              <a:t>平均功率</a:t>
            </a:r>
            <a:r>
              <a:rPr lang="en-US" altLang="zh-CN" sz="2400" b="1">
                <a:solidFill>
                  <a:srgbClr val="6600FF"/>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a:solidFill>
                  <a:srgbClr val="6600FF"/>
                </a:solidFill>
                <a:latin typeface="华文楷体" panose="02010600040101010101" pitchFamily="2" charset="-122"/>
                <a:ea typeface="华文楷体" panose="02010600040101010101" pitchFamily="2" charset="-122"/>
                <a:cs typeface="Times New Roman" panose="02020603050405020304" pitchFamily="18" charset="0"/>
              </a:rPr>
              <a:t>有功功率</a:t>
            </a:r>
            <a:r>
              <a:rPr lang="en-US" altLang="zh-CN" sz="2400" b="1">
                <a:solidFill>
                  <a:srgbClr val="6600FF"/>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400" b="1">
              <a:solidFill>
                <a:srgbClr val="6600FF"/>
              </a:solidFill>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715798" name="Object 22" descr="40%"/>
          <p:cNvGraphicFramePr>
            <a:graphicFrameLocks noChangeAspect="1"/>
          </p:cNvGraphicFramePr>
          <p:nvPr/>
        </p:nvGraphicFramePr>
        <p:xfrm>
          <a:off x="1219200" y="4470400"/>
          <a:ext cx="984250" cy="342900"/>
        </p:xfrm>
        <a:graphic>
          <a:graphicData uri="http://schemas.openxmlformats.org/presentationml/2006/ole">
            <mc:AlternateContent xmlns:mc="http://schemas.openxmlformats.org/markup-compatibility/2006">
              <mc:Choice xmlns:v="urn:schemas-microsoft-com:vml" Requires="v">
                <p:oleObj spid="_x0000_s20484" name="Equation" r:id="rId7" imgW="787400" imgH="215900" progId="">
                  <p:embed/>
                </p:oleObj>
              </mc:Choice>
              <mc:Fallback>
                <p:oleObj name="Equation" r:id="rId7" imgW="787400" imgH="215900" progId="">
                  <p:embed/>
                  <p:pic>
                    <p:nvPicPr>
                      <p:cNvPr id="0" name="图片 20483" descr="40%"/>
                      <p:cNvPicPr>
                        <a:picLocks noChangeAspect="1"/>
                      </p:cNvPicPr>
                      <p:nvPr/>
                    </p:nvPicPr>
                    <p:blipFill>
                      <a:blip r:embed="rId8"/>
                      <a:stretch>
                        <a:fillRect/>
                      </a:stretch>
                    </p:blipFill>
                    <p:spPr>
                      <a:xfrm>
                        <a:off x="1219200" y="4470400"/>
                        <a:ext cx="984250" cy="342900"/>
                      </a:xfrm>
                      <a:prstGeom prst="rect">
                        <a:avLst/>
                      </a:prstGeom>
                      <a:noFill/>
                      <a:ln w="57150">
                        <a:noFill/>
                      </a:ln>
                    </p:spPr>
                  </p:pic>
                </p:oleObj>
              </mc:Fallback>
            </mc:AlternateContent>
          </a:graphicData>
        </a:graphic>
      </p:graphicFrame>
      <p:sp>
        <p:nvSpPr>
          <p:cNvPr id="715799" name="Text Box 23"/>
          <p:cNvSpPr txBox="1">
            <a:spLocks noChangeArrowheads="1"/>
          </p:cNvSpPr>
          <p:nvPr/>
        </p:nvSpPr>
        <p:spPr bwMode="auto">
          <a:xfrm>
            <a:off x="3956050" y="4386263"/>
            <a:ext cx="952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zh-CN" altLang="en-US" sz="2400" b="1">
                <a:latin typeface="黑体" panose="02010609060101010101" pitchFamily="49" charset="-122"/>
                <a:ea typeface="黑体" panose="02010609060101010101" pitchFamily="49" charset="-122"/>
              </a:rPr>
              <a:t>瓦</a:t>
            </a:r>
            <a:r>
              <a:rPr kumimoji="1" lang="en-US" altLang="zh-CN" sz="2400" b="1">
                <a:latin typeface="黑体" panose="02010609060101010101" pitchFamily="49" charset="-122"/>
                <a:ea typeface="黑体" panose="02010609060101010101" pitchFamily="49" charset="-122"/>
              </a:rPr>
              <a:t>(W)</a:t>
            </a:r>
            <a:endParaRPr kumimoji="1" lang="en-US" altLang="zh-CN" sz="2400" b="1">
              <a:latin typeface="黑体" panose="02010609060101010101" pitchFamily="49" charset="-122"/>
              <a:ea typeface="黑体" panose="02010609060101010101" pitchFamily="49" charset="-122"/>
            </a:endParaRPr>
          </a:p>
        </p:txBody>
      </p:sp>
      <p:graphicFrame>
        <p:nvGraphicFramePr>
          <p:cNvPr id="715800" name="Object 24" descr="40%"/>
          <p:cNvGraphicFramePr>
            <a:graphicFrameLocks noChangeAspect="1"/>
          </p:cNvGraphicFramePr>
          <p:nvPr/>
        </p:nvGraphicFramePr>
        <p:xfrm>
          <a:off x="2254250" y="4406900"/>
          <a:ext cx="823913" cy="365125"/>
        </p:xfrm>
        <a:graphic>
          <a:graphicData uri="http://schemas.openxmlformats.org/presentationml/2006/ole">
            <mc:AlternateContent xmlns:mc="http://schemas.openxmlformats.org/markup-compatibility/2006">
              <mc:Choice xmlns:v="urn:schemas-microsoft-com:vml" Requires="v">
                <p:oleObj spid="_x0000_s20485" name="Equation" r:id="rId9" imgW="622300" imgH="228600" progId="">
                  <p:embed/>
                </p:oleObj>
              </mc:Choice>
              <mc:Fallback>
                <p:oleObj name="Equation" r:id="rId9" imgW="622300" imgH="228600" progId="">
                  <p:embed/>
                  <p:pic>
                    <p:nvPicPr>
                      <p:cNvPr id="0" name="图片 20484" descr="40%"/>
                      <p:cNvPicPr>
                        <a:picLocks noChangeAspect="1"/>
                      </p:cNvPicPr>
                      <p:nvPr/>
                    </p:nvPicPr>
                    <p:blipFill>
                      <a:blip r:embed="rId10"/>
                      <a:stretch>
                        <a:fillRect/>
                      </a:stretch>
                    </p:blipFill>
                    <p:spPr>
                      <a:xfrm>
                        <a:off x="2254250" y="4406900"/>
                        <a:ext cx="823913" cy="365125"/>
                      </a:xfrm>
                      <a:prstGeom prst="rect">
                        <a:avLst/>
                      </a:prstGeom>
                      <a:noFill/>
                      <a:ln w="57150">
                        <a:noFill/>
                      </a:ln>
                    </p:spPr>
                  </p:pic>
                </p:oleObj>
              </mc:Fallback>
            </mc:AlternateContent>
          </a:graphicData>
        </a:graphic>
      </p:graphicFrame>
      <p:graphicFrame>
        <p:nvGraphicFramePr>
          <p:cNvPr id="715804" name="Object 28" descr="40%"/>
          <p:cNvGraphicFramePr>
            <a:graphicFrameLocks noChangeAspect="1"/>
          </p:cNvGraphicFramePr>
          <p:nvPr/>
        </p:nvGraphicFramePr>
        <p:xfrm>
          <a:off x="3044825" y="4206875"/>
          <a:ext cx="841375" cy="755650"/>
        </p:xfrm>
        <a:graphic>
          <a:graphicData uri="http://schemas.openxmlformats.org/presentationml/2006/ole">
            <mc:AlternateContent xmlns:mc="http://schemas.openxmlformats.org/markup-compatibility/2006">
              <mc:Choice xmlns:v="urn:schemas-microsoft-com:vml" Requires="v">
                <p:oleObj spid="_x0000_s20486" name="Equation" r:id="rId11" imgW="889000" imgH="685800" progId="">
                  <p:embed/>
                </p:oleObj>
              </mc:Choice>
              <mc:Fallback>
                <p:oleObj name="Equation" r:id="rId11" imgW="889000" imgH="685800" progId="">
                  <p:embed/>
                  <p:pic>
                    <p:nvPicPr>
                      <p:cNvPr id="0" name="图片 20485" descr="40%"/>
                      <p:cNvPicPr>
                        <a:picLocks noChangeAspect="1"/>
                      </p:cNvPicPr>
                      <p:nvPr/>
                    </p:nvPicPr>
                    <p:blipFill>
                      <a:blip r:embed="rId12"/>
                      <a:stretch>
                        <a:fillRect/>
                      </a:stretch>
                    </p:blipFill>
                    <p:spPr>
                      <a:xfrm>
                        <a:off x="3044825" y="4206875"/>
                        <a:ext cx="841375" cy="755650"/>
                      </a:xfrm>
                      <a:prstGeom prst="rect">
                        <a:avLst/>
                      </a:prstGeom>
                      <a:noFill/>
                      <a:ln w="57150">
                        <a:noFill/>
                      </a:ln>
                    </p:spPr>
                  </p:pic>
                </p:oleObj>
              </mc:Fallback>
            </mc:AlternateContent>
          </a:graphicData>
        </a:graphic>
      </p:graphicFrame>
      <p:sp>
        <p:nvSpPr>
          <p:cNvPr id="715835" name="Text Box 59"/>
          <p:cNvSpPr txBox="1">
            <a:spLocks noChangeArrowheads="1"/>
          </p:cNvSpPr>
          <p:nvPr/>
        </p:nvSpPr>
        <p:spPr bwMode="auto">
          <a:xfrm>
            <a:off x="762000" y="509905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FF"/>
                </a:solidFill>
                <a:latin typeface="华文楷体" panose="02010600040101010101" pitchFamily="2" charset="-122"/>
                <a:ea typeface="华文楷体" panose="02010600040101010101" pitchFamily="2" charset="-122"/>
              </a:rPr>
              <a:t>注意：</a:t>
            </a:r>
            <a:r>
              <a:rPr kumimoji="1" lang="zh-CN" altLang="en-US" sz="2400" b="1">
                <a:latin typeface="华文楷体" panose="02010600040101010101" pitchFamily="2" charset="-122"/>
                <a:ea typeface="华文楷体" panose="02010600040101010101" pitchFamily="2" charset="-122"/>
              </a:rPr>
              <a:t>通常铭牌数据或测量的功率均指有功功率。</a:t>
            </a:r>
            <a:endParaRPr kumimoji="1" lang="zh-CN" altLang="en-US" sz="2400" b="1">
              <a:latin typeface="华文楷体" panose="02010600040101010101" pitchFamily="2" charset="-122"/>
              <a:ea typeface="华文楷体" panose="02010600040101010101" pitchFamily="2" charset="-122"/>
            </a:endParaRPr>
          </a:p>
        </p:txBody>
      </p:sp>
      <p:grpSp>
        <p:nvGrpSpPr>
          <p:cNvPr id="2" name="Group 89"/>
          <p:cNvGrpSpPr/>
          <p:nvPr/>
        </p:nvGrpSpPr>
        <p:grpSpPr bwMode="auto">
          <a:xfrm>
            <a:off x="6000750" y="2628900"/>
            <a:ext cx="2798763" cy="2051050"/>
            <a:chOff x="2106" y="2003"/>
            <a:chExt cx="1763" cy="1292"/>
          </a:xfrm>
        </p:grpSpPr>
        <p:sp>
          <p:nvSpPr>
            <p:cNvPr id="29716" name="Rectangle 90"/>
            <p:cNvSpPr>
              <a:spLocks noChangeArrowheads="1"/>
            </p:cNvSpPr>
            <p:nvPr/>
          </p:nvSpPr>
          <p:spPr bwMode="auto">
            <a:xfrm>
              <a:off x="2151" y="2003"/>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1800" i="1">
                  <a:latin typeface="Times New Roman" panose="02020603050405020304" pitchFamily="18" charset="0"/>
                </a:rPr>
                <a:t>p</a:t>
              </a:r>
              <a:endParaRPr kumimoji="1" lang="en-US" altLang="zh-CN" sz="1800" i="1">
                <a:latin typeface="Times New Roman" panose="02020603050405020304" pitchFamily="18" charset="0"/>
              </a:endParaRPr>
            </a:p>
          </p:txBody>
        </p:sp>
        <p:sp>
          <p:nvSpPr>
            <p:cNvPr id="29717" name="Line 91"/>
            <p:cNvSpPr>
              <a:spLocks noChangeShapeType="1"/>
            </p:cNvSpPr>
            <p:nvPr/>
          </p:nvSpPr>
          <p:spPr bwMode="auto">
            <a:xfrm>
              <a:off x="3052" y="3051"/>
              <a:ext cx="0" cy="0"/>
            </a:xfrm>
            <a:prstGeom prst="line">
              <a:avLst/>
            </a:prstGeom>
            <a:noFill/>
            <a:ln w="222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8" name="Rectangle 92"/>
            <p:cNvSpPr>
              <a:spLocks noChangeArrowheads="1"/>
            </p:cNvSpPr>
            <p:nvPr/>
          </p:nvSpPr>
          <p:spPr bwMode="auto">
            <a:xfrm>
              <a:off x="3451" y="2989"/>
              <a:ext cx="4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1800" i="1">
                  <a:latin typeface="Times New Roman" panose="02020603050405020304" pitchFamily="18" charset="0"/>
                </a:rPr>
                <a:t>ωt</a:t>
              </a:r>
              <a:endParaRPr kumimoji="1" lang="en-US" altLang="zh-CN" sz="1800" i="1">
                <a:latin typeface="Times New Roman" panose="02020603050405020304" pitchFamily="18" charset="0"/>
              </a:endParaRPr>
            </a:p>
          </p:txBody>
        </p:sp>
        <p:sp>
          <p:nvSpPr>
            <p:cNvPr id="29719" name="Line 93"/>
            <p:cNvSpPr>
              <a:spLocks noChangeShapeType="1"/>
            </p:cNvSpPr>
            <p:nvPr/>
          </p:nvSpPr>
          <p:spPr bwMode="auto">
            <a:xfrm flipV="1">
              <a:off x="2202" y="3058"/>
              <a:ext cx="1495" cy="8"/>
            </a:xfrm>
            <a:prstGeom prst="line">
              <a:avLst/>
            </a:prstGeom>
            <a:noFill/>
            <a:ln w="22225">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9720" name="Group 94"/>
            <p:cNvGrpSpPr/>
            <p:nvPr/>
          </p:nvGrpSpPr>
          <p:grpSpPr bwMode="auto">
            <a:xfrm>
              <a:off x="2300" y="2274"/>
              <a:ext cx="1207" cy="793"/>
              <a:chOff x="3463" y="2568"/>
              <a:chExt cx="1207" cy="793"/>
            </a:xfrm>
          </p:grpSpPr>
          <p:sp>
            <p:nvSpPr>
              <p:cNvPr id="29725" name="Line 95"/>
              <p:cNvSpPr>
                <a:spLocks noChangeShapeType="1"/>
              </p:cNvSpPr>
              <p:nvPr/>
            </p:nvSpPr>
            <p:spPr bwMode="auto">
              <a:xfrm flipH="1">
                <a:off x="3463" y="2964"/>
                <a:ext cx="99" cy="396"/>
              </a:xfrm>
              <a:prstGeom prst="line">
                <a:avLst/>
              </a:prstGeom>
              <a:noFill/>
              <a:ln w="22225">
                <a:solidFill>
                  <a:srgbClr val="000099"/>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9726" name="Group 96"/>
              <p:cNvGrpSpPr/>
              <p:nvPr/>
            </p:nvGrpSpPr>
            <p:grpSpPr bwMode="auto">
              <a:xfrm>
                <a:off x="3562" y="2568"/>
                <a:ext cx="1108" cy="793"/>
                <a:chOff x="3562" y="2568"/>
                <a:chExt cx="1108" cy="793"/>
              </a:xfrm>
            </p:grpSpPr>
            <p:sp>
              <p:nvSpPr>
                <p:cNvPr id="29727" name="Freeform 97"/>
                <p:cNvSpPr/>
                <p:nvPr/>
              </p:nvSpPr>
              <p:spPr bwMode="auto">
                <a:xfrm>
                  <a:off x="3880" y="2964"/>
                  <a:ext cx="317" cy="397"/>
                </a:xfrm>
                <a:custGeom>
                  <a:avLst/>
                  <a:gdLst>
                    <a:gd name="T0" fmla="*/ 261 w 338"/>
                    <a:gd name="T1" fmla="*/ 0 h 194"/>
                    <a:gd name="T2" fmla="*/ 238 w 338"/>
                    <a:gd name="T3" fmla="*/ 909 h 194"/>
                    <a:gd name="T4" fmla="*/ 217 w 338"/>
                    <a:gd name="T5" fmla="*/ 1721 h 194"/>
                    <a:gd name="T6" fmla="*/ 193 w 338"/>
                    <a:gd name="T7" fmla="*/ 2400 h 194"/>
                    <a:gd name="T8" fmla="*/ 173 w 338"/>
                    <a:gd name="T9" fmla="*/ 2965 h 194"/>
                    <a:gd name="T10" fmla="*/ 154 w 338"/>
                    <a:gd name="T11" fmla="*/ 3266 h 194"/>
                    <a:gd name="T12" fmla="*/ 132 w 338"/>
                    <a:gd name="T13" fmla="*/ 3383 h 194"/>
                    <a:gd name="T14" fmla="*/ 110 w 338"/>
                    <a:gd name="T15" fmla="*/ 3266 h 194"/>
                    <a:gd name="T16" fmla="*/ 87 w 338"/>
                    <a:gd name="T17" fmla="*/ 2965 h 194"/>
                    <a:gd name="T18" fmla="*/ 66 w 338"/>
                    <a:gd name="T19" fmla="*/ 2400 h 194"/>
                    <a:gd name="T20" fmla="*/ 44 w 338"/>
                    <a:gd name="T21" fmla="*/ 1721 h 194"/>
                    <a:gd name="T22" fmla="*/ 22 w 338"/>
                    <a:gd name="T23" fmla="*/ 859 h 194"/>
                    <a:gd name="T24" fmla="*/ 0 w 338"/>
                    <a:gd name="T25" fmla="*/ 0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8"/>
                    <a:gd name="T40" fmla="*/ 0 h 194"/>
                    <a:gd name="T41" fmla="*/ 338 w 338"/>
                    <a:gd name="T42" fmla="*/ 194 h 19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8" h="194">
                      <a:moveTo>
                        <a:pt x="337" y="0"/>
                      </a:moveTo>
                      <a:lnTo>
                        <a:pt x="308" y="52"/>
                      </a:lnTo>
                      <a:lnTo>
                        <a:pt x="279" y="98"/>
                      </a:lnTo>
                      <a:lnTo>
                        <a:pt x="251" y="137"/>
                      </a:lnTo>
                      <a:lnTo>
                        <a:pt x="223" y="169"/>
                      </a:lnTo>
                      <a:lnTo>
                        <a:pt x="199" y="186"/>
                      </a:lnTo>
                      <a:lnTo>
                        <a:pt x="171" y="193"/>
                      </a:lnTo>
                      <a:lnTo>
                        <a:pt x="142" y="186"/>
                      </a:lnTo>
                      <a:lnTo>
                        <a:pt x="113" y="169"/>
                      </a:lnTo>
                      <a:lnTo>
                        <a:pt x="85" y="137"/>
                      </a:lnTo>
                      <a:lnTo>
                        <a:pt x="57" y="98"/>
                      </a:lnTo>
                      <a:lnTo>
                        <a:pt x="28" y="49"/>
                      </a:lnTo>
                      <a:lnTo>
                        <a:pt x="0" y="0"/>
                      </a:lnTo>
                    </a:path>
                  </a:pathLst>
                </a:custGeom>
                <a:noFill/>
                <a:ln w="22225" cap="rnd">
                  <a:solidFill>
                    <a:srgbClr val="000099"/>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8" name="Freeform 98"/>
                <p:cNvSpPr/>
                <p:nvPr/>
              </p:nvSpPr>
              <p:spPr bwMode="auto">
                <a:xfrm>
                  <a:off x="3562" y="2580"/>
                  <a:ext cx="317" cy="396"/>
                </a:xfrm>
                <a:custGeom>
                  <a:avLst/>
                  <a:gdLst>
                    <a:gd name="T0" fmla="*/ 0 w 337"/>
                    <a:gd name="T1" fmla="*/ 3350 h 194"/>
                    <a:gd name="T2" fmla="*/ 22 w 337"/>
                    <a:gd name="T3" fmla="*/ 2433 h 194"/>
                    <a:gd name="T4" fmla="*/ 45 w 337"/>
                    <a:gd name="T5" fmla="*/ 1633 h 194"/>
                    <a:gd name="T6" fmla="*/ 67 w 337"/>
                    <a:gd name="T7" fmla="*/ 953 h 194"/>
                    <a:gd name="T8" fmla="*/ 88 w 337"/>
                    <a:gd name="T9" fmla="*/ 400 h 194"/>
                    <a:gd name="T10" fmla="*/ 107 w 337"/>
                    <a:gd name="T11" fmla="*/ 100 h 194"/>
                    <a:gd name="T12" fmla="*/ 129 w 337"/>
                    <a:gd name="T13" fmla="*/ 0 h 194"/>
                    <a:gd name="T14" fmla="*/ 151 w 337"/>
                    <a:gd name="T15" fmla="*/ 100 h 194"/>
                    <a:gd name="T16" fmla="*/ 174 w 337"/>
                    <a:gd name="T17" fmla="*/ 400 h 194"/>
                    <a:gd name="T18" fmla="*/ 196 w 337"/>
                    <a:gd name="T19" fmla="*/ 953 h 194"/>
                    <a:gd name="T20" fmla="*/ 217 w 337"/>
                    <a:gd name="T21" fmla="*/ 1633 h 194"/>
                    <a:gd name="T22" fmla="*/ 241 w 337"/>
                    <a:gd name="T23" fmla="*/ 2501 h 194"/>
                    <a:gd name="T24" fmla="*/ 262 w 337"/>
                    <a:gd name="T25" fmla="*/ 3350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7"/>
                    <a:gd name="T40" fmla="*/ 0 h 194"/>
                    <a:gd name="T41" fmla="*/ 337 w 337"/>
                    <a:gd name="T42" fmla="*/ 194 h 19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7" h="194">
                      <a:moveTo>
                        <a:pt x="0" y="193"/>
                      </a:moveTo>
                      <a:lnTo>
                        <a:pt x="28" y="140"/>
                      </a:lnTo>
                      <a:lnTo>
                        <a:pt x="57" y="94"/>
                      </a:lnTo>
                      <a:lnTo>
                        <a:pt x="85" y="55"/>
                      </a:lnTo>
                      <a:lnTo>
                        <a:pt x="113" y="23"/>
                      </a:lnTo>
                      <a:lnTo>
                        <a:pt x="137" y="6"/>
                      </a:lnTo>
                      <a:lnTo>
                        <a:pt x="165" y="0"/>
                      </a:lnTo>
                      <a:lnTo>
                        <a:pt x="194" y="6"/>
                      </a:lnTo>
                      <a:lnTo>
                        <a:pt x="222" y="23"/>
                      </a:lnTo>
                      <a:lnTo>
                        <a:pt x="250" y="55"/>
                      </a:lnTo>
                      <a:lnTo>
                        <a:pt x="279" y="94"/>
                      </a:lnTo>
                      <a:lnTo>
                        <a:pt x="307" y="144"/>
                      </a:lnTo>
                      <a:lnTo>
                        <a:pt x="336" y="193"/>
                      </a:lnTo>
                    </a:path>
                  </a:pathLst>
                </a:custGeom>
                <a:noFill/>
                <a:ln w="22225" cap="rnd">
                  <a:solidFill>
                    <a:srgbClr val="000099"/>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9" name="Freeform 99"/>
                <p:cNvSpPr/>
                <p:nvPr/>
              </p:nvSpPr>
              <p:spPr bwMode="auto">
                <a:xfrm>
                  <a:off x="4200" y="2568"/>
                  <a:ext cx="317" cy="396"/>
                </a:xfrm>
                <a:custGeom>
                  <a:avLst/>
                  <a:gdLst>
                    <a:gd name="T0" fmla="*/ 0 w 337"/>
                    <a:gd name="T1" fmla="*/ 3350 h 194"/>
                    <a:gd name="T2" fmla="*/ 22 w 337"/>
                    <a:gd name="T3" fmla="*/ 2433 h 194"/>
                    <a:gd name="T4" fmla="*/ 45 w 337"/>
                    <a:gd name="T5" fmla="*/ 1633 h 194"/>
                    <a:gd name="T6" fmla="*/ 67 w 337"/>
                    <a:gd name="T7" fmla="*/ 953 h 194"/>
                    <a:gd name="T8" fmla="*/ 88 w 337"/>
                    <a:gd name="T9" fmla="*/ 400 h 194"/>
                    <a:gd name="T10" fmla="*/ 107 w 337"/>
                    <a:gd name="T11" fmla="*/ 100 h 194"/>
                    <a:gd name="T12" fmla="*/ 129 w 337"/>
                    <a:gd name="T13" fmla="*/ 0 h 194"/>
                    <a:gd name="T14" fmla="*/ 151 w 337"/>
                    <a:gd name="T15" fmla="*/ 100 h 194"/>
                    <a:gd name="T16" fmla="*/ 174 w 337"/>
                    <a:gd name="T17" fmla="*/ 400 h 194"/>
                    <a:gd name="T18" fmla="*/ 196 w 337"/>
                    <a:gd name="T19" fmla="*/ 953 h 194"/>
                    <a:gd name="T20" fmla="*/ 217 w 337"/>
                    <a:gd name="T21" fmla="*/ 1633 h 194"/>
                    <a:gd name="T22" fmla="*/ 241 w 337"/>
                    <a:gd name="T23" fmla="*/ 2501 h 194"/>
                    <a:gd name="T24" fmla="*/ 262 w 337"/>
                    <a:gd name="T25" fmla="*/ 3350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7"/>
                    <a:gd name="T40" fmla="*/ 0 h 194"/>
                    <a:gd name="T41" fmla="*/ 337 w 337"/>
                    <a:gd name="T42" fmla="*/ 194 h 19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7" h="194">
                      <a:moveTo>
                        <a:pt x="0" y="193"/>
                      </a:moveTo>
                      <a:lnTo>
                        <a:pt x="28" y="140"/>
                      </a:lnTo>
                      <a:lnTo>
                        <a:pt x="57" y="94"/>
                      </a:lnTo>
                      <a:lnTo>
                        <a:pt x="85" y="55"/>
                      </a:lnTo>
                      <a:lnTo>
                        <a:pt x="113" y="23"/>
                      </a:lnTo>
                      <a:lnTo>
                        <a:pt x="137" y="6"/>
                      </a:lnTo>
                      <a:lnTo>
                        <a:pt x="165" y="0"/>
                      </a:lnTo>
                      <a:lnTo>
                        <a:pt x="194" y="6"/>
                      </a:lnTo>
                      <a:lnTo>
                        <a:pt x="222" y="23"/>
                      </a:lnTo>
                      <a:lnTo>
                        <a:pt x="250" y="55"/>
                      </a:lnTo>
                      <a:lnTo>
                        <a:pt x="279" y="94"/>
                      </a:lnTo>
                      <a:lnTo>
                        <a:pt x="307" y="144"/>
                      </a:lnTo>
                      <a:lnTo>
                        <a:pt x="336" y="193"/>
                      </a:lnTo>
                    </a:path>
                  </a:pathLst>
                </a:custGeom>
                <a:noFill/>
                <a:ln w="22225" cap="rnd">
                  <a:solidFill>
                    <a:srgbClr val="000099"/>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30" name="Freeform 100"/>
                <p:cNvSpPr/>
                <p:nvPr/>
              </p:nvSpPr>
              <p:spPr bwMode="auto">
                <a:xfrm>
                  <a:off x="4512" y="2954"/>
                  <a:ext cx="158" cy="400"/>
                </a:xfrm>
                <a:custGeom>
                  <a:avLst/>
                  <a:gdLst>
                    <a:gd name="T0" fmla="*/ 0 w 158"/>
                    <a:gd name="T1" fmla="*/ 0 h 400"/>
                    <a:gd name="T2" fmla="*/ 23 w 158"/>
                    <a:gd name="T3" fmla="*/ 101 h 400"/>
                    <a:gd name="T4" fmla="*/ 78 w 158"/>
                    <a:gd name="T5" fmla="*/ 280 h 400"/>
                    <a:gd name="T6" fmla="*/ 109 w 158"/>
                    <a:gd name="T7" fmla="*/ 327 h 400"/>
                    <a:gd name="T8" fmla="*/ 132 w 158"/>
                    <a:gd name="T9" fmla="*/ 374 h 400"/>
                    <a:gd name="T10" fmla="*/ 156 w 158"/>
                    <a:gd name="T11" fmla="*/ 397 h 400"/>
                    <a:gd name="T12" fmla="*/ 0 60000 65536"/>
                    <a:gd name="T13" fmla="*/ 0 60000 65536"/>
                    <a:gd name="T14" fmla="*/ 0 60000 65536"/>
                    <a:gd name="T15" fmla="*/ 0 60000 65536"/>
                    <a:gd name="T16" fmla="*/ 0 60000 65536"/>
                    <a:gd name="T17" fmla="*/ 0 60000 65536"/>
                    <a:gd name="T18" fmla="*/ 0 w 158"/>
                    <a:gd name="T19" fmla="*/ 0 h 400"/>
                    <a:gd name="T20" fmla="*/ 158 w 158"/>
                    <a:gd name="T21" fmla="*/ 400 h 400"/>
                  </a:gdLst>
                  <a:ahLst/>
                  <a:cxnLst>
                    <a:cxn ang="T12">
                      <a:pos x="T0" y="T1"/>
                    </a:cxn>
                    <a:cxn ang="T13">
                      <a:pos x="T2" y="T3"/>
                    </a:cxn>
                    <a:cxn ang="T14">
                      <a:pos x="T4" y="T5"/>
                    </a:cxn>
                    <a:cxn ang="T15">
                      <a:pos x="T6" y="T7"/>
                    </a:cxn>
                    <a:cxn ang="T16">
                      <a:pos x="T8" y="T9"/>
                    </a:cxn>
                    <a:cxn ang="T17">
                      <a:pos x="T10" y="T11"/>
                    </a:cxn>
                  </a:cxnLst>
                  <a:rect l="T18" t="T19" r="T20" b="T21"/>
                  <a:pathLst>
                    <a:path w="158" h="400">
                      <a:moveTo>
                        <a:pt x="0" y="0"/>
                      </a:moveTo>
                      <a:cubicBezTo>
                        <a:pt x="12" y="33"/>
                        <a:pt x="13" y="67"/>
                        <a:pt x="23" y="101"/>
                      </a:cubicBezTo>
                      <a:cubicBezTo>
                        <a:pt x="41" y="161"/>
                        <a:pt x="57" y="221"/>
                        <a:pt x="78" y="280"/>
                      </a:cubicBezTo>
                      <a:cubicBezTo>
                        <a:pt x="82" y="292"/>
                        <a:pt x="103" y="316"/>
                        <a:pt x="109" y="327"/>
                      </a:cubicBezTo>
                      <a:cubicBezTo>
                        <a:pt x="121" y="350"/>
                        <a:pt x="112" y="354"/>
                        <a:pt x="132" y="374"/>
                      </a:cubicBezTo>
                      <a:cubicBezTo>
                        <a:pt x="158" y="400"/>
                        <a:pt x="156" y="377"/>
                        <a:pt x="156" y="397"/>
                      </a:cubicBezTo>
                    </a:path>
                  </a:pathLst>
                </a:custGeom>
                <a:noFill/>
                <a:ln w="22225">
                  <a:solidFill>
                    <a:srgbClr val="000099"/>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29721" name="Line 101"/>
            <p:cNvSpPr>
              <a:spLocks noChangeShapeType="1"/>
            </p:cNvSpPr>
            <p:nvPr/>
          </p:nvSpPr>
          <p:spPr bwMode="auto">
            <a:xfrm flipV="1">
              <a:off x="2305" y="2146"/>
              <a:ext cx="0" cy="1008"/>
            </a:xfrm>
            <a:prstGeom prst="line">
              <a:avLst/>
            </a:prstGeom>
            <a:noFill/>
            <a:ln w="222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22" name="Text Box 102"/>
            <p:cNvSpPr txBox="1">
              <a:spLocks noChangeArrowheads="1"/>
            </p:cNvSpPr>
            <p:nvPr/>
          </p:nvSpPr>
          <p:spPr bwMode="auto">
            <a:xfrm>
              <a:off x="2106" y="3064"/>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1800" i="1">
                  <a:latin typeface="Times New Roman" panose="02020603050405020304" pitchFamily="18" charset="0"/>
                </a:rPr>
                <a:t>O</a:t>
              </a:r>
              <a:endParaRPr kumimoji="1" lang="en-US" altLang="zh-CN" sz="1800" i="1">
                <a:latin typeface="Times New Roman" panose="02020603050405020304" pitchFamily="18" charset="0"/>
              </a:endParaRPr>
            </a:p>
          </p:txBody>
        </p:sp>
        <p:graphicFrame>
          <p:nvGraphicFramePr>
            <p:cNvPr id="29723" name="Object 103"/>
            <p:cNvGraphicFramePr>
              <a:graphicFrameLocks noChangeAspect="1"/>
            </p:cNvGraphicFramePr>
            <p:nvPr/>
          </p:nvGraphicFramePr>
          <p:xfrm>
            <a:off x="2472" y="2341"/>
            <a:ext cx="181" cy="181"/>
          </p:xfrm>
          <a:graphic>
            <a:graphicData uri="http://schemas.openxmlformats.org/presentationml/2006/ole">
              <mc:AlternateContent xmlns:mc="http://schemas.openxmlformats.org/markup-compatibility/2006">
                <mc:Choice xmlns:v="urn:schemas-microsoft-com:vml" Requires="v">
                  <p:oleObj spid="_x0000_s20487" name="Equation" r:id="rId13" imgW="3962400" imgH="3962400" progId="">
                    <p:embed/>
                  </p:oleObj>
                </mc:Choice>
                <mc:Fallback>
                  <p:oleObj name="Equation" r:id="rId13" imgW="3962400" imgH="3962400" progId="">
                    <p:embed/>
                    <p:pic>
                      <p:nvPicPr>
                        <p:cNvPr id="0" name="图片 20486"/>
                        <p:cNvPicPr>
                          <a:picLocks noChangeAspect="1"/>
                        </p:cNvPicPr>
                        <p:nvPr/>
                      </p:nvPicPr>
                      <p:blipFill>
                        <a:blip r:embed="rId14"/>
                        <a:stretch>
                          <a:fillRect/>
                        </a:stretch>
                      </p:blipFill>
                      <p:spPr>
                        <a:xfrm>
                          <a:off x="2472" y="2341"/>
                          <a:ext cx="181" cy="181"/>
                        </a:xfrm>
                        <a:prstGeom prst="rect">
                          <a:avLst/>
                        </a:prstGeom>
                        <a:noFill/>
                        <a:ln w="22225">
                          <a:noFill/>
                        </a:ln>
                      </p:spPr>
                    </p:pic>
                  </p:oleObj>
                </mc:Fallback>
              </mc:AlternateContent>
            </a:graphicData>
          </a:graphic>
        </p:graphicFrame>
        <p:graphicFrame>
          <p:nvGraphicFramePr>
            <p:cNvPr id="29724" name="Object 104"/>
            <p:cNvGraphicFramePr>
              <a:graphicFrameLocks noChangeAspect="1"/>
            </p:cNvGraphicFramePr>
            <p:nvPr/>
          </p:nvGraphicFramePr>
          <p:xfrm>
            <a:off x="3101" y="2360"/>
            <a:ext cx="181" cy="181"/>
          </p:xfrm>
          <a:graphic>
            <a:graphicData uri="http://schemas.openxmlformats.org/presentationml/2006/ole">
              <mc:AlternateContent xmlns:mc="http://schemas.openxmlformats.org/markup-compatibility/2006">
                <mc:Choice xmlns:v="urn:schemas-microsoft-com:vml" Requires="v">
                  <p:oleObj spid="_x0000_s20488" name="Equation" r:id="rId15" imgW="3962400" imgH="3962400" progId="">
                    <p:embed/>
                  </p:oleObj>
                </mc:Choice>
                <mc:Fallback>
                  <p:oleObj name="Equation" r:id="rId15" imgW="3962400" imgH="3962400" progId="">
                    <p:embed/>
                    <p:pic>
                      <p:nvPicPr>
                        <p:cNvPr id="0" name="图片 20487"/>
                        <p:cNvPicPr>
                          <a:picLocks noChangeAspect="1"/>
                        </p:cNvPicPr>
                        <p:nvPr/>
                      </p:nvPicPr>
                      <p:blipFill>
                        <a:blip r:embed="rId16"/>
                        <a:stretch>
                          <a:fillRect/>
                        </a:stretch>
                      </p:blipFill>
                      <p:spPr>
                        <a:xfrm>
                          <a:off x="3101" y="2360"/>
                          <a:ext cx="181" cy="181"/>
                        </a:xfrm>
                        <a:prstGeom prst="rect">
                          <a:avLst/>
                        </a:prstGeom>
                        <a:noFill/>
                        <a:ln w="22225">
                          <a:noFill/>
                        </a:ln>
                      </p:spPr>
                    </p:pic>
                  </p:oleObj>
                </mc:Fallback>
              </mc:AlternateContent>
            </a:graphicData>
          </a:graphic>
        </p:graphicFrame>
      </p:grpSp>
      <p:grpSp>
        <p:nvGrpSpPr>
          <p:cNvPr id="5" name="Group 105"/>
          <p:cNvGrpSpPr/>
          <p:nvPr/>
        </p:nvGrpSpPr>
        <p:grpSpPr bwMode="auto">
          <a:xfrm>
            <a:off x="6307138" y="3665538"/>
            <a:ext cx="2339975" cy="647700"/>
            <a:chOff x="2290" y="2750"/>
            <a:chExt cx="1474" cy="408"/>
          </a:xfrm>
        </p:grpSpPr>
        <p:sp>
          <p:nvSpPr>
            <p:cNvPr id="29713" name="Line 106"/>
            <p:cNvSpPr>
              <a:spLocks noChangeShapeType="1"/>
            </p:cNvSpPr>
            <p:nvPr/>
          </p:nvSpPr>
          <p:spPr bwMode="auto">
            <a:xfrm flipV="1">
              <a:off x="2290" y="2750"/>
              <a:ext cx="1406" cy="0"/>
            </a:xfrm>
            <a:prstGeom prst="line">
              <a:avLst/>
            </a:prstGeom>
            <a:noFill/>
            <a:ln w="2222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4" name="Text Box 107"/>
            <p:cNvSpPr txBox="1">
              <a:spLocks noChangeArrowheads="1"/>
            </p:cNvSpPr>
            <p:nvPr/>
          </p:nvSpPr>
          <p:spPr bwMode="auto">
            <a:xfrm>
              <a:off x="3560" y="284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800" i="1">
                  <a:solidFill>
                    <a:srgbClr val="FF0000"/>
                  </a:solidFill>
                  <a:latin typeface="Times New Roman" panose="02020603050405020304" pitchFamily="18" charset="0"/>
                </a:rPr>
                <a:t>P</a:t>
              </a:r>
              <a:endParaRPr kumimoji="1" lang="en-US" altLang="zh-CN" sz="1800" i="1">
                <a:solidFill>
                  <a:srgbClr val="FFFF00"/>
                </a:solidFill>
                <a:latin typeface="Times New Roman" panose="02020603050405020304" pitchFamily="18" charset="0"/>
              </a:endParaRPr>
            </a:p>
          </p:txBody>
        </p:sp>
        <p:sp>
          <p:nvSpPr>
            <p:cNvPr id="29715" name="Line 108"/>
            <p:cNvSpPr>
              <a:spLocks noChangeShapeType="1"/>
            </p:cNvSpPr>
            <p:nvPr/>
          </p:nvSpPr>
          <p:spPr bwMode="auto">
            <a:xfrm>
              <a:off x="3560" y="2750"/>
              <a:ext cx="0" cy="408"/>
            </a:xfrm>
            <a:prstGeom prst="line">
              <a:avLst/>
            </a:prstGeom>
            <a:noFill/>
            <a:ln w="22225">
              <a:solidFill>
                <a:srgbClr val="FF0000"/>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pic>
        <p:nvPicPr>
          <p:cNvPr id="715899" name="Picture 12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678613" y="444500"/>
            <a:ext cx="2041525"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6"/>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5797"/>
                                        </p:tgtEl>
                                        <p:attrNameLst>
                                          <p:attrName>style.visibility</p:attrName>
                                        </p:attrNameLst>
                                      </p:cBhvr>
                                      <p:to>
                                        <p:strVal val="visible"/>
                                      </p:to>
                                    </p:set>
                                    <p:animEffect transition="in" filter="slide(fromBottom)">
                                      <p:cBhvr>
                                        <p:cTn id="7" dur="500"/>
                                        <p:tgtEl>
                                          <p:spTgt spid="71579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5790"/>
                                        </p:tgtEl>
                                        <p:attrNameLst>
                                          <p:attrName>style.visibility</p:attrName>
                                        </p:attrNameLst>
                                      </p:cBhvr>
                                      <p:to>
                                        <p:strVal val="visible"/>
                                      </p:to>
                                    </p:set>
                                    <p:animEffect transition="in" filter="box(in)">
                                      <p:cBhvr>
                                        <p:cTn id="12" dur="500"/>
                                        <p:tgtEl>
                                          <p:spTgt spid="71579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15899"/>
                                        </p:tgtEl>
                                        <p:attrNameLst>
                                          <p:attrName>style.visibility</p:attrName>
                                        </p:attrNameLst>
                                      </p:cBhvr>
                                      <p:to>
                                        <p:strVal val="visible"/>
                                      </p:to>
                                    </p:set>
                                    <p:animEffect transition="in" filter="dissolve">
                                      <p:cBhvr>
                                        <p:cTn id="17" dur="500"/>
                                        <p:tgtEl>
                                          <p:spTgt spid="7158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5793"/>
                                        </p:tgtEl>
                                        <p:attrNameLst>
                                          <p:attrName>style.visibility</p:attrName>
                                        </p:attrNameLst>
                                      </p:cBhvr>
                                      <p:to>
                                        <p:strVal val="visible"/>
                                      </p:to>
                                    </p:set>
                                    <p:animEffect transition="in" filter="wipe(left)">
                                      <p:cBhvr>
                                        <p:cTn id="22" dur="500"/>
                                        <p:tgtEl>
                                          <p:spTgt spid="7157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15796"/>
                                        </p:tgtEl>
                                        <p:attrNameLst>
                                          <p:attrName>style.visibility</p:attrName>
                                        </p:attrNameLst>
                                      </p:cBhvr>
                                      <p:to>
                                        <p:strVal val="visible"/>
                                      </p:to>
                                    </p:set>
                                    <p:animEffect transition="in" filter="wipe(left)">
                                      <p:cBhvr>
                                        <p:cTn id="27" dur="500"/>
                                        <p:tgtEl>
                                          <p:spTgt spid="71579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5794"/>
                                        </p:tgtEl>
                                        <p:attrNameLst>
                                          <p:attrName>style.visibility</p:attrName>
                                        </p:attrNameLst>
                                      </p:cBhvr>
                                      <p:to>
                                        <p:strVal val="visible"/>
                                      </p:to>
                                    </p:set>
                                    <p:animEffect transition="in" filter="blinds(horizontal)">
                                      <p:cBhvr>
                                        <p:cTn id="32" dur="500"/>
                                        <p:tgtEl>
                                          <p:spTgt spid="715794"/>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15798"/>
                                        </p:tgtEl>
                                        <p:attrNameLst>
                                          <p:attrName>style.visibility</p:attrName>
                                        </p:attrNameLst>
                                      </p:cBhvr>
                                      <p:to>
                                        <p:strVal val="visible"/>
                                      </p:to>
                                    </p:set>
                                    <p:animEffect transition="in" filter="wipe(left)">
                                      <p:cBhvr>
                                        <p:cTn id="48" dur="500"/>
                                        <p:tgtEl>
                                          <p:spTgt spid="71579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715800"/>
                                        </p:tgtEl>
                                        <p:attrNameLst>
                                          <p:attrName>style.visibility</p:attrName>
                                        </p:attrNameLst>
                                      </p:cBhvr>
                                      <p:to>
                                        <p:strVal val="visible"/>
                                      </p:to>
                                    </p:set>
                                    <p:animEffect transition="in" filter="wipe(left)">
                                      <p:cBhvr>
                                        <p:cTn id="53" dur="500"/>
                                        <p:tgtEl>
                                          <p:spTgt spid="71580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715804"/>
                                        </p:tgtEl>
                                        <p:attrNameLst>
                                          <p:attrName>style.visibility</p:attrName>
                                        </p:attrNameLst>
                                      </p:cBhvr>
                                      <p:to>
                                        <p:strVal val="visible"/>
                                      </p:to>
                                    </p:set>
                                    <p:animEffect transition="in" filter="wipe(left)">
                                      <p:cBhvr>
                                        <p:cTn id="58" dur="500"/>
                                        <p:tgtEl>
                                          <p:spTgt spid="715804"/>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5" fill="hold" grpId="0" nodeType="clickEffect">
                                  <p:stCondLst>
                                    <p:cond delay="0"/>
                                  </p:stCondLst>
                                  <p:childTnLst>
                                    <p:set>
                                      <p:cBhvr>
                                        <p:cTn id="62" dur="1" fill="hold">
                                          <p:stCondLst>
                                            <p:cond delay="0"/>
                                          </p:stCondLst>
                                        </p:cTn>
                                        <p:tgtEl>
                                          <p:spTgt spid="715799"/>
                                        </p:tgtEl>
                                        <p:attrNameLst>
                                          <p:attrName>style.visibility</p:attrName>
                                        </p:attrNameLst>
                                      </p:cBhvr>
                                      <p:to>
                                        <p:strVal val="visible"/>
                                      </p:to>
                                    </p:set>
                                    <p:animEffect transition="in" filter="randombar(vertical)">
                                      <p:cBhvr>
                                        <p:cTn id="63" dur="500"/>
                                        <p:tgtEl>
                                          <p:spTgt spid="71579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715835"/>
                                        </p:tgtEl>
                                        <p:attrNameLst>
                                          <p:attrName>style.visibility</p:attrName>
                                        </p:attrNameLst>
                                      </p:cBhvr>
                                      <p:to>
                                        <p:strVal val="visible"/>
                                      </p:to>
                                    </p:set>
                                    <p:animEffect transition="in" filter="wipe(left)">
                                      <p:cBhvr>
                                        <p:cTn id="68" dur="500"/>
                                        <p:tgtEl>
                                          <p:spTgt spid="715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90" grpId="0"/>
      <p:bldP spid="715797" grpId="0"/>
      <p:bldP spid="715799" grpId="0" autoUpdateAnimBg="0"/>
      <p:bldP spid="71583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6" name="Rectangle 26"/>
          <p:cNvSpPr>
            <a:spLocks noChangeArrowheads="1"/>
          </p:cNvSpPr>
          <p:nvPr/>
        </p:nvSpPr>
        <p:spPr bwMode="auto">
          <a:xfrm>
            <a:off x="1606550" y="3735388"/>
            <a:ext cx="22336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④</a:t>
            </a:r>
            <a:r>
              <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相位关系</a:t>
            </a:r>
            <a:r>
              <a:rPr lang="zh-CN" altLang="en-US" sz="2400" b="1">
                <a:solidFill>
                  <a:srgbClr val="0000FF"/>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sz="2400" b="1">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16825" name="Text Box 25"/>
          <p:cNvSpPr txBox="1">
            <a:spLocks noChangeArrowheads="1"/>
          </p:cNvSpPr>
          <p:nvPr/>
        </p:nvSpPr>
        <p:spPr bwMode="auto">
          <a:xfrm>
            <a:off x="3363913" y="3836988"/>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solidFill>
                  <a:srgbClr val="0000FF"/>
                </a:solidFill>
                <a:latin typeface="Times New Roman" panose="02020603050405020304" pitchFamily="18" charset="0"/>
                <a:ea typeface="黑体" panose="02010609060101010101" pitchFamily="49" charset="-122"/>
              </a:rPr>
              <a:t>u</a:t>
            </a:r>
            <a:r>
              <a:rPr kumimoji="1" lang="zh-CN" altLang="en-US" sz="2400" b="1">
                <a:solidFill>
                  <a:srgbClr val="0000FF"/>
                </a:solidFill>
                <a:latin typeface="Times New Roman" panose="02020603050405020304" pitchFamily="18" charset="0"/>
                <a:ea typeface="黑体" panose="02010609060101010101" pitchFamily="49" charset="-122"/>
              </a:rPr>
              <a:t>、</a:t>
            </a:r>
            <a:r>
              <a:rPr kumimoji="1" lang="en-US" altLang="zh-CN" sz="2400" b="1" i="1">
                <a:solidFill>
                  <a:srgbClr val="0000FF"/>
                </a:solidFill>
                <a:latin typeface="Times New Roman" panose="02020603050405020304" pitchFamily="18" charset="0"/>
                <a:ea typeface="黑体" panose="02010609060101010101" pitchFamily="49" charset="-122"/>
              </a:rPr>
              <a:t>i </a:t>
            </a:r>
            <a:r>
              <a:rPr kumimoji="1" lang="zh-CN" altLang="en-US" sz="2400" b="1">
                <a:solidFill>
                  <a:srgbClr val="0000FF"/>
                </a:solidFill>
                <a:latin typeface="华文楷体" panose="02010600040101010101" pitchFamily="2" charset="-122"/>
                <a:ea typeface="华文楷体" panose="02010600040101010101" pitchFamily="2" charset="-122"/>
              </a:rPr>
              <a:t>相位相同</a:t>
            </a:r>
            <a:endParaRPr kumimoji="1" lang="zh-CN" altLang="en-US" sz="2400" b="1">
              <a:solidFill>
                <a:srgbClr val="0000FF"/>
              </a:solidFill>
              <a:latin typeface="华文楷体" panose="02010600040101010101" pitchFamily="2" charset="-122"/>
              <a:ea typeface="华文楷体" panose="02010600040101010101" pitchFamily="2" charset="-122"/>
            </a:endParaRPr>
          </a:p>
        </p:txBody>
      </p:sp>
      <p:sp>
        <p:nvSpPr>
          <p:cNvPr id="716816" name="Text Box 16"/>
          <p:cNvSpPr txBox="1">
            <a:spLocks noChangeArrowheads="1"/>
          </p:cNvSpPr>
          <p:nvPr/>
        </p:nvSpPr>
        <p:spPr bwMode="auto">
          <a:xfrm>
            <a:off x="1566863" y="2009775"/>
            <a:ext cx="394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②</a:t>
            </a:r>
            <a:r>
              <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有效值大小关系</a:t>
            </a:r>
            <a:r>
              <a:rPr kumimoji="1" lang="zh-CN" altLang="en-US" sz="2400" b="1">
                <a:solidFill>
                  <a:srgbClr val="0000FF"/>
                </a:solidFill>
                <a:latin typeface="黑体" panose="02010609060101010101" pitchFamily="49" charset="-122"/>
                <a:ea typeface="黑体" panose="02010609060101010101" pitchFamily="49" charset="-122"/>
                <a:cs typeface="Times New Roman" panose="02020603050405020304" pitchFamily="18" charset="0"/>
              </a:rPr>
              <a:t>：</a:t>
            </a:r>
            <a:endParaRPr kumimoji="1" lang="zh-CN" altLang="en-US" sz="2400" b="1">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16817" name="Text Box 17"/>
          <p:cNvSpPr txBox="1">
            <a:spLocks noChangeArrowheads="1"/>
          </p:cNvSpPr>
          <p:nvPr/>
        </p:nvSpPr>
        <p:spPr bwMode="auto">
          <a:xfrm>
            <a:off x="1079500" y="1438275"/>
            <a:ext cx="2687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①</a:t>
            </a:r>
            <a:r>
              <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频率相同</a:t>
            </a:r>
            <a:endPar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716819" name="Object 19"/>
          <p:cNvGraphicFramePr>
            <a:graphicFrameLocks noChangeAspect="1"/>
          </p:cNvGraphicFramePr>
          <p:nvPr/>
        </p:nvGraphicFramePr>
        <p:xfrm>
          <a:off x="3416300" y="4516438"/>
          <a:ext cx="1997075" cy="504825"/>
        </p:xfrm>
        <a:graphic>
          <a:graphicData uri="http://schemas.openxmlformats.org/presentationml/2006/ole">
            <mc:AlternateContent xmlns:mc="http://schemas.openxmlformats.org/markup-compatibility/2006">
              <mc:Choice xmlns:v="urn:schemas-microsoft-com:vml" Requires="v">
                <p:oleObj spid="_x0000_s21505" name="Equation" r:id="rId1" imgW="1257300" imgH="279400" progId="">
                  <p:embed/>
                </p:oleObj>
              </mc:Choice>
              <mc:Fallback>
                <p:oleObj name="Equation" r:id="rId1" imgW="1257300" imgH="279400" progId="">
                  <p:embed/>
                  <p:pic>
                    <p:nvPicPr>
                      <p:cNvPr id="0" name="图片 21504"/>
                      <p:cNvPicPr>
                        <a:picLocks noChangeAspect="1"/>
                      </p:cNvPicPr>
                      <p:nvPr/>
                    </p:nvPicPr>
                    <p:blipFill>
                      <a:blip r:embed="rId2"/>
                      <a:stretch>
                        <a:fillRect/>
                      </a:stretch>
                    </p:blipFill>
                    <p:spPr>
                      <a:xfrm>
                        <a:off x="3416300" y="4516438"/>
                        <a:ext cx="1997075" cy="504825"/>
                      </a:xfrm>
                      <a:prstGeom prst="rect">
                        <a:avLst/>
                      </a:prstGeom>
                      <a:noFill/>
                      <a:ln w="9525">
                        <a:noFill/>
                      </a:ln>
                    </p:spPr>
                  </p:pic>
                </p:oleObj>
              </mc:Fallback>
            </mc:AlternateContent>
          </a:graphicData>
        </a:graphic>
      </p:graphicFrame>
      <p:grpSp>
        <p:nvGrpSpPr>
          <p:cNvPr id="2" name="Group 20"/>
          <p:cNvGrpSpPr/>
          <p:nvPr/>
        </p:nvGrpSpPr>
        <p:grpSpPr bwMode="auto">
          <a:xfrm>
            <a:off x="1281113" y="4535488"/>
            <a:ext cx="2820987" cy="495300"/>
            <a:chOff x="612" y="2970"/>
            <a:chExt cx="1900" cy="312"/>
          </a:xfrm>
        </p:grpSpPr>
        <p:sp>
          <p:nvSpPr>
            <p:cNvPr id="30746" name="Text Box 21"/>
            <p:cNvSpPr txBox="1">
              <a:spLocks noChangeArrowheads="1"/>
            </p:cNvSpPr>
            <p:nvPr/>
          </p:nvSpPr>
          <p:spPr bwMode="auto">
            <a:xfrm>
              <a:off x="612" y="2970"/>
              <a:ext cx="19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a:solidFill>
                    <a:srgbClr val="0000FF"/>
                  </a:solidFill>
                  <a:latin typeface="黑体" panose="02010609060101010101" pitchFamily="49" charset="-122"/>
                  <a:ea typeface="黑体" panose="02010609060101010101" pitchFamily="49" charset="-122"/>
                </a:rPr>
                <a:t>  </a:t>
              </a:r>
              <a:r>
                <a:rPr kumimoji="1" lang="en-US" altLang="zh-CN"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⑤</a:t>
              </a:r>
              <a:r>
                <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相位差  </a:t>
              </a:r>
              <a:r>
                <a:rPr kumimoji="1" lang="zh-CN" altLang="en-US" sz="2400" b="1">
                  <a:solidFill>
                    <a:srgbClr val="0000FF"/>
                  </a:solidFill>
                  <a:latin typeface="黑体" panose="02010609060101010101" pitchFamily="49" charset="-122"/>
                  <a:ea typeface="黑体" panose="02010609060101010101" pitchFamily="49" charset="-122"/>
                </a:rPr>
                <a:t>：</a:t>
              </a:r>
              <a:endParaRPr kumimoji="1" lang="zh-CN" altLang="en-US" sz="2400" b="1">
                <a:solidFill>
                  <a:srgbClr val="0000FF"/>
                </a:solidFill>
                <a:latin typeface="黑体" panose="02010609060101010101" pitchFamily="49" charset="-122"/>
                <a:ea typeface="黑体" panose="02010609060101010101" pitchFamily="49" charset="-122"/>
              </a:endParaRPr>
            </a:p>
          </p:txBody>
        </p:sp>
        <p:graphicFrame>
          <p:nvGraphicFramePr>
            <p:cNvPr id="30747" name="Object 22"/>
            <p:cNvGraphicFramePr>
              <a:graphicFrameLocks noChangeAspect="1"/>
            </p:cNvGraphicFramePr>
            <p:nvPr/>
          </p:nvGraphicFramePr>
          <p:xfrm>
            <a:off x="1661" y="3026"/>
            <a:ext cx="218" cy="256"/>
          </p:xfrm>
          <a:graphic>
            <a:graphicData uri="http://schemas.openxmlformats.org/presentationml/2006/ole">
              <mc:AlternateContent xmlns:mc="http://schemas.openxmlformats.org/markup-compatibility/2006">
                <mc:Choice xmlns:v="urn:schemas-microsoft-com:vml" Requires="v">
                  <p:oleObj spid="_x0000_s21506" name="公式" r:id="rId3" imgW="165100" imgH="190500" progId="Equation.3">
                    <p:embed/>
                  </p:oleObj>
                </mc:Choice>
                <mc:Fallback>
                  <p:oleObj name="公式" r:id="rId3" imgW="165100" imgH="190500" progId="Equation.3">
                    <p:embed/>
                    <p:pic>
                      <p:nvPicPr>
                        <p:cNvPr id="0" name="图片 21505"/>
                        <p:cNvPicPr>
                          <a:picLocks noChangeAspect="1"/>
                        </p:cNvPicPr>
                        <p:nvPr/>
                      </p:nvPicPr>
                      <p:blipFill>
                        <a:blip r:embed="rId4"/>
                        <a:stretch>
                          <a:fillRect/>
                        </a:stretch>
                      </p:blipFill>
                      <p:spPr>
                        <a:xfrm>
                          <a:off x="1661" y="3026"/>
                          <a:ext cx="218" cy="256"/>
                        </a:xfrm>
                        <a:prstGeom prst="rect">
                          <a:avLst/>
                        </a:prstGeom>
                        <a:noFill/>
                        <a:ln w="9525">
                          <a:noFill/>
                        </a:ln>
                      </p:spPr>
                    </p:pic>
                  </p:oleObj>
                </mc:Fallback>
              </mc:AlternateContent>
            </a:graphicData>
          </a:graphic>
        </p:graphicFrame>
      </p:grpSp>
      <p:sp>
        <p:nvSpPr>
          <p:cNvPr id="716827" name="Text Box 27"/>
          <p:cNvSpPr txBox="1">
            <a:spLocks noChangeArrowheads="1"/>
          </p:cNvSpPr>
          <p:nvPr/>
        </p:nvSpPr>
        <p:spPr bwMode="auto">
          <a:xfrm>
            <a:off x="1587500" y="2733675"/>
            <a:ext cx="2589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③</a:t>
            </a:r>
            <a:r>
              <a:rPr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相量式</a:t>
            </a:r>
            <a:r>
              <a:rPr kumimoji="1" lang="zh-CN" altLang="en-US" sz="2400" b="1">
                <a:solidFill>
                  <a:srgbClr val="0000FF"/>
                </a:solidFill>
                <a:latin typeface="黑体" panose="02010609060101010101" pitchFamily="49" charset="-122"/>
                <a:ea typeface="黑体" panose="02010609060101010101" pitchFamily="49" charset="-122"/>
                <a:cs typeface="Times New Roman" panose="02020603050405020304" pitchFamily="18" charset="0"/>
              </a:rPr>
              <a:t>：</a:t>
            </a:r>
            <a:endParaRPr kumimoji="1" lang="zh-CN" altLang="en-US" sz="2400" b="1">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716830" name="Object 30"/>
          <p:cNvGraphicFramePr>
            <a:graphicFrameLocks noChangeAspect="1"/>
          </p:cNvGraphicFramePr>
          <p:nvPr/>
        </p:nvGraphicFramePr>
        <p:xfrm>
          <a:off x="4308475" y="1819275"/>
          <a:ext cx="896938" cy="963613"/>
        </p:xfrm>
        <a:graphic>
          <a:graphicData uri="http://schemas.openxmlformats.org/presentationml/2006/ole">
            <mc:AlternateContent xmlns:mc="http://schemas.openxmlformats.org/markup-compatibility/2006">
              <mc:Choice xmlns:v="urn:schemas-microsoft-com:vml" Requires="v">
                <p:oleObj spid="_x0000_s21507" name="Equation" r:id="rId5" imgW="685800" imgH="647700" progId="">
                  <p:embed/>
                </p:oleObj>
              </mc:Choice>
              <mc:Fallback>
                <p:oleObj name="Equation" r:id="rId5" imgW="685800" imgH="647700" progId="">
                  <p:embed/>
                  <p:pic>
                    <p:nvPicPr>
                      <p:cNvPr id="0" name="图片 21506"/>
                      <p:cNvPicPr>
                        <a:picLocks noChangeAspect="1"/>
                      </p:cNvPicPr>
                      <p:nvPr/>
                    </p:nvPicPr>
                    <p:blipFill>
                      <a:blip r:embed="rId6"/>
                      <a:stretch>
                        <a:fillRect/>
                      </a:stretch>
                    </p:blipFill>
                    <p:spPr>
                      <a:xfrm>
                        <a:off x="4308475" y="1819275"/>
                        <a:ext cx="896938" cy="963613"/>
                      </a:xfrm>
                      <a:prstGeom prst="rect">
                        <a:avLst/>
                      </a:prstGeom>
                      <a:noFill/>
                      <a:ln w="9525">
                        <a:noFill/>
                      </a:ln>
                    </p:spPr>
                  </p:pic>
                </p:oleObj>
              </mc:Fallback>
            </mc:AlternateContent>
          </a:graphicData>
        </a:graphic>
      </p:graphicFrame>
      <p:sp>
        <p:nvSpPr>
          <p:cNvPr id="716832" name="Line 32"/>
          <p:cNvSpPr>
            <a:spLocks noChangeShapeType="1"/>
          </p:cNvSpPr>
          <p:nvPr/>
        </p:nvSpPr>
        <p:spPr bwMode="auto">
          <a:xfrm>
            <a:off x="6227763" y="3314700"/>
            <a:ext cx="1905000" cy="0"/>
          </a:xfrm>
          <a:prstGeom prst="line">
            <a:avLst/>
          </a:prstGeom>
          <a:noFill/>
          <a:ln w="2222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833" name="Line 33"/>
          <p:cNvSpPr>
            <a:spLocks noChangeShapeType="1"/>
          </p:cNvSpPr>
          <p:nvPr/>
        </p:nvSpPr>
        <p:spPr bwMode="auto">
          <a:xfrm>
            <a:off x="6227763" y="3268663"/>
            <a:ext cx="1524000" cy="0"/>
          </a:xfrm>
          <a:prstGeom prst="line">
            <a:avLst/>
          </a:prstGeom>
          <a:noFill/>
          <a:ln w="22225">
            <a:solidFill>
              <a:srgbClr val="CC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16834" name="Object 34"/>
          <p:cNvGraphicFramePr>
            <a:graphicFrameLocks noChangeAspect="1"/>
          </p:cNvGraphicFramePr>
          <p:nvPr/>
        </p:nvGraphicFramePr>
        <p:xfrm>
          <a:off x="7545388" y="2859088"/>
          <a:ext cx="195262" cy="296862"/>
        </p:xfrm>
        <a:graphic>
          <a:graphicData uri="http://schemas.openxmlformats.org/presentationml/2006/ole">
            <mc:AlternateContent xmlns:mc="http://schemas.openxmlformats.org/markup-compatibility/2006">
              <mc:Choice xmlns:v="urn:schemas-microsoft-com:vml" Requires="v">
                <p:oleObj spid="_x0000_s21508" name="公式" r:id="rId7" imgW="139700" imgH="228600" progId="Equation.3">
                  <p:embed/>
                </p:oleObj>
              </mc:Choice>
              <mc:Fallback>
                <p:oleObj name="公式" r:id="rId7" imgW="139700" imgH="228600" progId="Equation.3">
                  <p:embed/>
                  <p:pic>
                    <p:nvPicPr>
                      <p:cNvPr id="0" name="图片 21507"/>
                      <p:cNvPicPr>
                        <a:picLocks noChangeAspect="1"/>
                      </p:cNvPicPr>
                      <p:nvPr/>
                    </p:nvPicPr>
                    <p:blipFill>
                      <a:blip r:embed="rId8"/>
                      <a:stretch>
                        <a:fillRect/>
                      </a:stretch>
                    </p:blipFill>
                    <p:spPr>
                      <a:xfrm>
                        <a:off x="7545388" y="2859088"/>
                        <a:ext cx="195262" cy="296862"/>
                      </a:xfrm>
                      <a:prstGeom prst="rect">
                        <a:avLst/>
                      </a:prstGeom>
                      <a:noFill/>
                      <a:ln w="22225">
                        <a:noFill/>
                      </a:ln>
                    </p:spPr>
                  </p:pic>
                </p:oleObj>
              </mc:Fallback>
            </mc:AlternateContent>
          </a:graphicData>
        </a:graphic>
      </p:graphicFrame>
      <p:graphicFrame>
        <p:nvGraphicFramePr>
          <p:cNvPr id="716835" name="Object 35"/>
          <p:cNvGraphicFramePr>
            <a:graphicFrameLocks noChangeAspect="1"/>
          </p:cNvGraphicFramePr>
          <p:nvPr/>
        </p:nvGraphicFramePr>
        <p:xfrm>
          <a:off x="8110538" y="3238500"/>
          <a:ext cx="255587" cy="315913"/>
        </p:xfrm>
        <a:graphic>
          <a:graphicData uri="http://schemas.openxmlformats.org/presentationml/2006/ole">
            <mc:AlternateContent xmlns:mc="http://schemas.openxmlformats.org/markup-compatibility/2006">
              <mc:Choice xmlns:v="urn:schemas-microsoft-com:vml" Requires="v">
                <p:oleObj spid="_x0000_s21509" name="Equation" r:id="rId9" imgW="190500" imgH="241300" progId="">
                  <p:embed/>
                </p:oleObj>
              </mc:Choice>
              <mc:Fallback>
                <p:oleObj name="Equation" r:id="rId9" imgW="190500" imgH="241300" progId="">
                  <p:embed/>
                  <p:pic>
                    <p:nvPicPr>
                      <p:cNvPr id="0" name="图片 21508"/>
                      <p:cNvPicPr>
                        <a:picLocks noChangeAspect="1"/>
                      </p:cNvPicPr>
                      <p:nvPr/>
                    </p:nvPicPr>
                    <p:blipFill>
                      <a:blip r:embed="rId10"/>
                      <a:stretch>
                        <a:fillRect/>
                      </a:stretch>
                    </p:blipFill>
                    <p:spPr>
                      <a:xfrm>
                        <a:off x="8110538" y="3238500"/>
                        <a:ext cx="255587" cy="315913"/>
                      </a:xfrm>
                      <a:prstGeom prst="rect">
                        <a:avLst/>
                      </a:prstGeom>
                      <a:noFill/>
                      <a:ln w="22225">
                        <a:noFill/>
                      </a:ln>
                    </p:spPr>
                  </p:pic>
                </p:oleObj>
              </mc:Fallback>
            </mc:AlternateContent>
          </a:graphicData>
        </a:graphic>
      </p:graphicFrame>
      <p:sp>
        <p:nvSpPr>
          <p:cNvPr id="716836" name="Rectangle 36"/>
          <p:cNvSpPr>
            <a:spLocks noChangeArrowheads="1"/>
          </p:cNvSpPr>
          <p:nvPr/>
        </p:nvSpPr>
        <p:spPr bwMode="auto">
          <a:xfrm>
            <a:off x="6596063" y="3548063"/>
            <a:ext cx="8747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1800" b="1">
                <a:latin typeface="黑体" panose="02010609060101010101" pitchFamily="49" charset="-122"/>
                <a:ea typeface="黑体" panose="02010609060101010101" pitchFamily="49" charset="-122"/>
              </a:rPr>
              <a:t>相量图</a:t>
            </a:r>
            <a:endParaRPr kumimoji="1" lang="zh-CN" altLang="en-US" sz="1800" b="1">
              <a:latin typeface="黑体" panose="02010609060101010101" pitchFamily="49" charset="-122"/>
              <a:ea typeface="黑体" panose="02010609060101010101" pitchFamily="49" charset="-122"/>
            </a:endParaRPr>
          </a:p>
        </p:txBody>
      </p:sp>
      <p:sp>
        <p:nvSpPr>
          <p:cNvPr id="716837" name="Rectangle 37"/>
          <p:cNvSpPr>
            <a:spLocks noChangeArrowheads="1"/>
          </p:cNvSpPr>
          <p:nvPr/>
        </p:nvSpPr>
        <p:spPr bwMode="auto">
          <a:xfrm>
            <a:off x="915988" y="835025"/>
            <a:ext cx="43926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latin typeface="华文楷体" panose="02010600040101010101" pitchFamily="2" charset="-122"/>
                <a:ea typeface="华文楷体" panose="02010600040101010101" pitchFamily="2" charset="-122"/>
              </a:rPr>
              <a:t>电阻元件的交流电路</a:t>
            </a:r>
            <a:endParaRPr kumimoji="1" lang="zh-CN" altLang="en-US" sz="2400" b="1">
              <a:latin typeface="华文楷体" panose="02010600040101010101" pitchFamily="2" charset="-122"/>
              <a:ea typeface="华文楷体" panose="02010600040101010101" pitchFamily="2" charset="-122"/>
            </a:endParaRPr>
          </a:p>
        </p:txBody>
      </p:sp>
      <p:grpSp>
        <p:nvGrpSpPr>
          <p:cNvPr id="3" name="组合 39"/>
          <p:cNvGrpSpPr/>
          <p:nvPr/>
        </p:nvGrpSpPr>
        <p:grpSpPr bwMode="auto">
          <a:xfrm>
            <a:off x="3340100" y="2717800"/>
            <a:ext cx="1506538" cy="509588"/>
            <a:chOff x="3340100" y="2717800"/>
            <a:chExt cx="1506538" cy="509588"/>
          </a:xfrm>
        </p:grpSpPr>
        <p:graphicFrame>
          <p:nvGraphicFramePr>
            <p:cNvPr id="30742" name="Object 29">
              <a:hlinkClick r:id="" action="ppaction://ole?verb=0"/>
            </p:cNvPr>
            <p:cNvGraphicFramePr/>
            <p:nvPr/>
          </p:nvGraphicFramePr>
          <p:xfrm>
            <a:off x="3340100" y="2717800"/>
            <a:ext cx="1506538" cy="509588"/>
          </p:xfrm>
          <a:graphic>
            <a:graphicData uri="http://schemas.openxmlformats.org/presentationml/2006/ole">
              <mc:AlternateContent xmlns:mc="http://schemas.openxmlformats.org/markup-compatibility/2006">
                <mc:Choice xmlns:v="urn:schemas-microsoft-com:vml" Requires="v">
                  <p:oleObj spid="_x0000_s21510" name="Equation" r:id="rId11" imgW="14935200" imgH="5486400" progId="">
                    <p:embed/>
                  </p:oleObj>
                </mc:Choice>
                <mc:Fallback>
                  <p:oleObj name="Equation" r:id="rId11" imgW="14935200" imgH="5486400" progId="">
                    <p:embed/>
                    <p:pic>
                      <p:nvPicPr>
                        <p:cNvPr id="0" name="图片 21509"/>
                        <p:cNvPicPr/>
                        <p:nvPr/>
                      </p:nvPicPr>
                      <p:blipFill>
                        <a:blip r:embed="rId12"/>
                        <a:stretch>
                          <a:fillRect/>
                        </a:stretch>
                      </p:blipFill>
                      <p:spPr>
                        <a:xfrm>
                          <a:off x="3340100" y="2717800"/>
                          <a:ext cx="1506538" cy="509588"/>
                        </a:xfrm>
                        <a:prstGeom prst="rect">
                          <a:avLst/>
                        </a:prstGeom>
                        <a:noFill/>
                        <a:ln w="12700">
                          <a:noFill/>
                        </a:ln>
                      </p:spPr>
                    </p:pic>
                  </p:oleObj>
                </mc:Fallback>
              </mc:AlternateContent>
            </a:graphicData>
          </a:graphic>
        </p:graphicFrame>
        <p:grpSp>
          <p:nvGrpSpPr>
            <p:cNvPr id="30743" name="组合 37"/>
            <p:cNvGrpSpPr/>
            <p:nvPr/>
          </p:nvGrpSpPr>
          <p:grpSpPr bwMode="auto">
            <a:xfrm>
              <a:off x="4310589" y="2817511"/>
              <a:ext cx="491813" cy="304800"/>
              <a:chOff x="4310589" y="2817511"/>
              <a:chExt cx="491813" cy="304800"/>
            </a:xfrm>
          </p:grpSpPr>
          <p:sp>
            <p:nvSpPr>
              <p:cNvPr id="30744" name="Line 23"/>
              <p:cNvSpPr>
                <a:spLocks noChangeShapeType="1"/>
              </p:cNvSpPr>
              <p:nvPr/>
            </p:nvSpPr>
            <p:spPr bwMode="auto">
              <a:xfrm flipH="1">
                <a:off x="4310589" y="2817511"/>
                <a:ext cx="176213" cy="304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45" name="Line 24"/>
              <p:cNvSpPr>
                <a:spLocks noChangeShapeType="1"/>
              </p:cNvSpPr>
              <p:nvPr/>
            </p:nvSpPr>
            <p:spPr bwMode="auto">
              <a:xfrm>
                <a:off x="4334402" y="3122311"/>
                <a:ext cx="468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 name="组合 40"/>
          <p:cNvGrpSpPr/>
          <p:nvPr/>
        </p:nvGrpSpPr>
        <p:grpSpPr bwMode="auto">
          <a:xfrm>
            <a:off x="3381375" y="3322638"/>
            <a:ext cx="1552575" cy="509587"/>
            <a:chOff x="3381375" y="3322638"/>
            <a:chExt cx="1552575" cy="509587"/>
          </a:xfrm>
        </p:grpSpPr>
        <p:graphicFrame>
          <p:nvGraphicFramePr>
            <p:cNvPr id="30738" name="Object 28">
              <a:hlinkClick r:id="" action="ppaction://ole?verb=0"/>
            </p:cNvPr>
            <p:cNvGraphicFramePr/>
            <p:nvPr/>
          </p:nvGraphicFramePr>
          <p:xfrm>
            <a:off x="3381375" y="3322638"/>
            <a:ext cx="1552575" cy="509587"/>
          </p:xfrm>
          <a:graphic>
            <a:graphicData uri="http://schemas.openxmlformats.org/presentationml/2006/ole">
              <mc:AlternateContent xmlns:mc="http://schemas.openxmlformats.org/markup-compatibility/2006">
                <mc:Choice xmlns:v="urn:schemas-microsoft-com:vml" Requires="v">
                  <p:oleObj spid="_x0000_s21511" name="Equation" r:id="rId13" imgW="14935200" imgH="5486400" progId="">
                    <p:embed/>
                  </p:oleObj>
                </mc:Choice>
                <mc:Fallback>
                  <p:oleObj name="Equation" r:id="rId13" imgW="14935200" imgH="5486400" progId="">
                    <p:embed/>
                    <p:pic>
                      <p:nvPicPr>
                        <p:cNvPr id="0" name="图片 21510"/>
                        <p:cNvPicPr/>
                        <p:nvPr/>
                      </p:nvPicPr>
                      <p:blipFill>
                        <a:blip r:embed="rId14"/>
                        <a:stretch>
                          <a:fillRect/>
                        </a:stretch>
                      </p:blipFill>
                      <p:spPr>
                        <a:xfrm>
                          <a:off x="3381375" y="3322638"/>
                          <a:ext cx="1552575" cy="509587"/>
                        </a:xfrm>
                        <a:prstGeom prst="rect">
                          <a:avLst/>
                        </a:prstGeom>
                        <a:noFill/>
                        <a:ln w="12700">
                          <a:noFill/>
                        </a:ln>
                      </p:spPr>
                    </p:pic>
                  </p:oleObj>
                </mc:Fallback>
              </mc:AlternateContent>
            </a:graphicData>
          </a:graphic>
        </p:graphicFrame>
        <p:grpSp>
          <p:nvGrpSpPr>
            <p:cNvPr id="30739" name="组合 38"/>
            <p:cNvGrpSpPr/>
            <p:nvPr/>
          </p:nvGrpSpPr>
          <p:grpSpPr bwMode="auto">
            <a:xfrm>
              <a:off x="4160276" y="3418760"/>
              <a:ext cx="455813" cy="304800"/>
              <a:chOff x="4160276" y="3418760"/>
              <a:chExt cx="455813" cy="304800"/>
            </a:xfrm>
          </p:grpSpPr>
          <p:sp>
            <p:nvSpPr>
              <p:cNvPr id="30740" name="Line 23"/>
              <p:cNvSpPr>
                <a:spLocks noChangeShapeType="1"/>
              </p:cNvSpPr>
              <p:nvPr/>
            </p:nvSpPr>
            <p:spPr bwMode="auto">
              <a:xfrm flipH="1">
                <a:off x="4160276" y="3418760"/>
                <a:ext cx="176213" cy="304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41" name="Line 24"/>
              <p:cNvSpPr>
                <a:spLocks noChangeShapeType="1"/>
              </p:cNvSpPr>
              <p:nvPr/>
            </p:nvSpPr>
            <p:spPr bwMode="auto">
              <a:xfrm>
                <a:off x="4184089" y="3723560"/>
                <a:ext cx="432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pic>
        <p:nvPicPr>
          <p:cNvPr id="28" name="Picture 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6837"/>
                                        </p:tgtEl>
                                        <p:attrNameLst>
                                          <p:attrName>style.visibility</p:attrName>
                                        </p:attrNameLst>
                                      </p:cBhvr>
                                      <p:to>
                                        <p:strVal val="visible"/>
                                      </p:to>
                                    </p:set>
                                    <p:animEffect transition="in" filter="slide(fromBottom)">
                                      <p:cBhvr>
                                        <p:cTn id="7" dur="500"/>
                                        <p:tgtEl>
                                          <p:spTgt spid="71683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16817"/>
                                        </p:tgtEl>
                                        <p:attrNameLst>
                                          <p:attrName>style.visibility</p:attrName>
                                        </p:attrNameLst>
                                      </p:cBhvr>
                                      <p:to>
                                        <p:strVal val="visible"/>
                                      </p:to>
                                    </p:set>
                                    <p:animEffect transition="in" filter="strips(downRight)">
                                      <p:cBhvr>
                                        <p:cTn id="12" dur="500"/>
                                        <p:tgtEl>
                                          <p:spTgt spid="71681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16816"/>
                                        </p:tgtEl>
                                        <p:attrNameLst>
                                          <p:attrName>style.visibility</p:attrName>
                                        </p:attrNameLst>
                                      </p:cBhvr>
                                      <p:to>
                                        <p:strVal val="visible"/>
                                      </p:to>
                                    </p:set>
                                    <p:animEffect transition="in" filter="strips(downRight)">
                                      <p:cBhvr>
                                        <p:cTn id="17" dur="500"/>
                                        <p:tgtEl>
                                          <p:spTgt spid="716816"/>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nodeType="clickEffect">
                                  <p:stCondLst>
                                    <p:cond delay="0"/>
                                  </p:stCondLst>
                                  <p:childTnLst>
                                    <p:set>
                                      <p:cBhvr>
                                        <p:cTn id="21" dur="1" fill="hold">
                                          <p:stCondLst>
                                            <p:cond delay="0"/>
                                          </p:stCondLst>
                                        </p:cTn>
                                        <p:tgtEl>
                                          <p:spTgt spid="716830"/>
                                        </p:tgtEl>
                                        <p:attrNameLst>
                                          <p:attrName>style.visibility</p:attrName>
                                        </p:attrNameLst>
                                      </p:cBhvr>
                                      <p:to>
                                        <p:strVal val="visible"/>
                                      </p:to>
                                    </p:set>
                                    <p:anim calcmode="lin" valueType="num">
                                      <p:cBhvr>
                                        <p:cTn id="22" dur="500" fill="hold"/>
                                        <p:tgtEl>
                                          <p:spTgt spid="716830"/>
                                        </p:tgtEl>
                                        <p:attrNameLst>
                                          <p:attrName>ppt_w</p:attrName>
                                        </p:attrNameLst>
                                      </p:cBhvr>
                                      <p:tavLst>
                                        <p:tav tm="0">
                                          <p:val>
                                            <p:fltVal val="0"/>
                                          </p:val>
                                        </p:tav>
                                        <p:tav tm="100000">
                                          <p:val>
                                            <p:strVal val="#ppt_w"/>
                                          </p:val>
                                        </p:tav>
                                      </p:tavLst>
                                    </p:anim>
                                    <p:anim calcmode="lin" valueType="num">
                                      <p:cBhvr>
                                        <p:cTn id="23" dur="500" fill="hold"/>
                                        <p:tgtEl>
                                          <p:spTgt spid="716830"/>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716827"/>
                                        </p:tgtEl>
                                        <p:attrNameLst>
                                          <p:attrName>style.visibility</p:attrName>
                                        </p:attrNameLst>
                                      </p:cBhvr>
                                      <p:to>
                                        <p:strVal val="visible"/>
                                      </p:to>
                                    </p:set>
                                    <p:animEffect transition="in" filter="slide(fromBottom)">
                                      <p:cBhvr>
                                        <p:cTn id="28" dur="500"/>
                                        <p:tgtEl>
                                          <p:spTgt spid="716827"/>
                                        </p:tgtEl>
                                      </p:cBhvr>
                                    </p:animEffect>
                                  </p:childTnLst>
                                </p:cTn>
                              </p:par>
                            </p:childTnLst>
                          </p:cTn>
                        </p:par>
                        <p:par>
                          <p:cTn id="29" fill="hold">
                            <p:stCondLst>
                              <p:cond delay="500"/>
                            </p:stCondLst>
                            <p:childTnLst>
                              <p:par>
                                <p:cTn id="30" presetID="12" presetClass="entr" presetSubtype="4"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slide(fromBottom)">
                                      <p:cBhvr>
                                        <p:cTn id="32" dur="500"/>
                                        <p:tgtEl>
                                          <p:spTgt spid="3"/>
                                        </p:tgtEl>
                                      </p:cBhvr>
                                    </p:animEffect>
                                  </p:childTnLst>
                                </p:cTn>
                              </p:par>
                            </p:childTnLst>
                          </p:cTn>
                        </p:par>
                        <p:par>
                          <p:cTn id="33" fill="hold">
                            <p:stCondLst>
                              <p:cond delay="1000"/>
                            </p:stCondLst>
                            <p:childTnLst>
                              <p:par>
                                <p:cTn id="34" presetID="12" presetClass="entr" presetSubtype="4"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slide(fromBottom)">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716836"/>
                                        </p:tgtEl>
                                        <p:attrNameLst>
                                          <p:attrName>style.visibility</p:attrName>
                                        </p:attrNameLst>
                                      </p:cBhvr>
                                      <p:to>
                                        <p:strVal val="visible"/>
                                      </p:to>
                                    </p:set>
                                    <p:animEffect transition="in" filter="slide(fromBottom)">
                                      <p:cBhvr>
                                        <p:cTn id="41" dur="500"/>
                                        <p:tgtEl>
                                          <p:spTgt spid="716836"/>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716832"/>
                                        </p:tgtEl>
                                        <p:attrNameLst>
                                          <p:attrName>style.visibility</p:attrName>
                                        </p:attrNameLst>
                                      </p:cBhvr>
                                      <p:to>
                                        <p:strVal val="visible"/>
                                      </p:to>
                                    </p:set>
                                    <p:animEffect transition="in" filter="strips(downRight)">
                                      <p:cBhvr>
                                        <p:cTn id="46" dur="500"/>
                                        <p:tgtEl>
                                          <p:spTgt spid="716832"/>
                                        </p:tgtEl>
                                      </p:cBhvr>
                                    </p:animEffect>
                                  </p:childTnLst>
                                </p:cTn>
                              </p:par>
                            </p:childTnLst>
                          </p:cTn>
                        </p:par>
                        <p:par>
                          <p:cTn id="47" fill="hold">
                            <p:stCondLst>
                              <p:cond delay="500"/>
                            </p:stCondLst>
                            <p:childTnLst>
                              <p:par>
                                <p:cTn id="48" presetID="9" presetClass="entr" presetSubtype="0" fill="hold" nodeType="afterEffect">
                                  <p:stCondLst>
                                    <p:cond delay="0"/>
                                  </p:stCondLst>
                                  <p:childTnLst>
                                    <p:set>
                                      <p:cBhvr>
                                        <p:cTn id="49" dur="1" fill="hold">
                                          <p:stCondLst>
                                            <p:cond delay="0"/>
                                          </p:stCondLst>
                                        </p:cTn>
                                        <p:tgtEl>
                                          <p:spTgt spid="716835"/>
                                        </p:tgtEl>
                                        <p:attrNameLst>
                                          <p:attrName>style.visibility</p:attrName>
                                        </p:attrNameLst>
                                      </p:cBhvr>
                                      <p:to>
                                        <p:strVal val="visible"/>
                                      </p:to>
                                    </p:set>
                                    <p:animEffect transition="in" filter="dissolve">
                                      <p:cBhvr>
                                        <p:cTn id="50" dur="500"/>
                                        <p:tgtEl>
                                          <p:spTgt spid="716835"/>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6" fill="hold" grpId="0" nodeType="clickEffect">
                                  <p:stCondLst>
                                    <p:cond delay="0"/>
                                  </p:stCondLst>
                                  <p:childTnLst>
                                    <p:set>
                                      <p:cBhvr>
                                        <p:cTn id="54" dur="1" fill="hold">
                                          <p:stCondLst>
                                            <p:cond delay="0"/>
                                          </p:stCondLst>
                                        </p:cTn>
                                        <p:tgtEl>
                                          <p:spTgt spid="716833"/>
                                        </p:tgtEl>
                                        <p:attrNameLst>
                                          <p:attrName>style.visibility</p:attrName>
                                        </p:attrNameLst>
                                      </p:cBhvr>
                                      <p:to>
                                        <p:strVal val="visible"/>
                                      </p:to>
                                    </p:set>
                                    <p:animEffect transition="in" filter="strips(downRight)">
                                      <p:cBhvr>
                                        <p:cTn id="55" dur="500"/>
                                        <p:tgtEl>
                                          <p:spTgt spid="716833"/>
                                        </p:tgtEl>
                                      </p:cBhvr>
                                    </p:animEffect>
                                  </p:childTnLst>
                                </p:cTn>
                              </p:par>
                            </p:childTnLst>
                          </p:cTn>
                        </p:par>
                        <p:par>
                          <p:cTn id="56" fill="hold">
                            <p:stCondLst>
                              <p:cond delay="500"/>
                            </p:stCondLst>
                            <p:childTnLst>
                              <p:par>
                                <p:cTn id="57" presetID="9" presetClass="entr" presetSubtype="0" fill="hold" nodeType="afterEffect">
                                  <p:stCondLst>
                                    <p:cond delay="0"/>
                                  </p:stCondLst>
                                  <p:childTnLst>
                                    <p:set>
                                      <p:cBhvr>
                                        <p:cTn id="58" dur="1" fill="hold">
                                          <p:stCondLst>
                                            <p:cond delay="0"/>
                                          </p:stCondLst>
                                        </p:cTn>
                                        <p:tgtEl>
                                          <p:spTgt spid="716834"/>
                                        </p:tgtEl>
                                        <p:attrNameLst>
                                          <p:attrName>style.visibility</p:attrName>
                                        </p:attrNameLst>
                                      </p:cBhvr>
                                      <p:to>
                                        <p:strVal val="visible"/>
                                      </p:to>
                                    </p:set>
                                    <p:animEffect transition="in" filter="dissolve">
                                      <p:cBhvr>
                                        <p:cTn id="59" dur="500"/>
                                        <p:tgtEl>
                                          <p:spTgt spid="716834"/>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4" fill="hold" grpId="0" nodeType="clickEffect">
                                  <p:stCondLst>
                                    <p:cond delay="0"/>
                                  </p:stCondLst>
                                  <p:childTnLst>
                                    <p:set>
                                      <p:cBhvr>
                                        <p:cTn id="63" dur="1" fill="hold">
                                          <p:stCondLst>
                                            <p:cond delay="0"/>
                                          </p:stCondLst>
                                        </p:cTn>
                                        <p:tgtEl>
                                          <p:spTgt spid="716826"/>
                                        </p:tgtEl>
                                        <p:attrNameLst>
                                          <p:attrName>style.visibility</p:attrName>
                                        </p:attrNameLst>
                                      </p:cBhvr>
                                      <p:to>
                                        <p:strVal val="visible"/>
                                      </p:to>
                                    </p:set>
                                    <p:animEffect transition="in" filter="slide(fromBottom)">
                                      <p:cBhvr>
                                        <p:cTn id="64" dur="500"/>
                                        <p:tgtEl>
                                          <p:spTgt spid="716826"/>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716825"/>
                                        </p:tgtEl>
                                        <p:attrNameLst>
                                          <p:attrName>style.visibility</p:attrName>
                                        </p:attrNameLst>
                                      </p:cBhvr>
                                      <p:to>
                                        <p:strVal val="visible"/>
                                      </p:to>
                                    </p:set>
                                    <p:animEffect transition="in" filter="box(in)">
                                      <p:cBhvr>
                                        <p:cTn id="69" dur="500"/>
                                        <p:tgtEl>
                                          <p:spTgt spid="716825"/>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box(in)">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18" presetClass="entr" presetSubtype="6" fill="hold" nodeType="clickEffect">
                                  <p:stCondLst>
                                    <p:cond delay="0"/>
                                  </p:stCondLst>
                                  <p:childTnLst>
                                    <p:set>
                                      <p:cBhvr>
                                        <p:cTn id="78" dur="1" fill="hold">
                                          <p:stCondLst>
                                            <p:cond delay="0"/>
                                          </p:stCondLst>
                                        </p:cTn>
                                        <p:tgtEl>
                                          <p:spTgt spid="716819"/>
                                        </p:tgtEl>
                                        <p:attrNameLst>
                                          <p:attrName>style.visibility</p:attrName>
                                        </p:attrNameLst>
                                      </p:cBhvr>
                                      <p:to>
                                        <p:strVal val="visible"/>
                                      </p:to>
                                    </p:set>
                                    <p:animEffect transition="in" filter="strips(downRight)">
                                      <p:cBhvr>
                                        <p:cTn id="79" dur="500"/>
                                        <p:tgtEl>
                                          <p:spTgt spid="716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6" grpId="0"/>
      <p:bldP spid="716825" grpId="0"/>
      <p:bldP spid="716816" grpId="0"/>
      <p:bldP spid="716817" grpId="0"/>
      <p:bldP spid="716827" grpId="0"/>
      <p:bldP spid="716832" grpId="0" animBg="1"/>
      <p:bldP spid="716833" grpId="0" animBg="1"/>
      <p:bldP spid="716836" grpId="0"/>
      <p:bldP spid="716837"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 name="矩形 63"/>
          <p:cNvSpPr/>
          <p:nvPr/>
        </p:nvSpPr>
        <p:spPr>
          <a:xfrm>
            <a:off x="173400" y="3375396"/>
            <a:ext cx="2095137" cy="1878545"/>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70951" y="1439467"/>
            <a:ext cx="1893298" cy="1878545"/>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4418" name="Text Box 2"/>
          <p:cNvSpPr txBox="1">
            <a:spLocks noChangeArrowheads="1"/>
          </p:cNvSpPr>
          <p:nvPr/>
        </p:nvSpPr>
        <p:spPr bwMode="auto">
          <a:xfrm>
            <a:off x="1619250" y="908050"/>
            <a:ext cx="1724025" cy="457200"/>
          </a:xfrm>
          <a:prstGeom prst="rect">
            <a:avLst/>
          </a:prstGeom>
          <a:noFill/>
          <a:ln>
            <a:noFill/>
          </a:ln>
        </p:spPr>
        <p:txBody>
          <a:bodyPr wrap="none">
            <a:spAutoFit/>
          </a:bodyPr>
          <a:lstStyle/>
          <a:p>
            <a:pPr eaLnBrk="1" hangingPunct="1"/>
            <a:r>
              <a:rPr kumimoji="1" lang="zh-CN" altLang="en-US" sz="2400" b="1" dirty="0">
                <a:latin typeface="华文楷体" panose="02010600040101010101" pitchFamily="2" charset="-122"/>
                <a:ea typeface="华文楷体" panose="02010600040101010101" pitchFamily="2" charset="-122"/>
              </a:rPr>
              <a:t>时域形式：</a:t>
            </a:r>
            <a:endParaRPr kumimoji="1" lang="zh-CN" altLang="en-US" sz="2400" b="1" dirty="0">
              <a:latin typeface="华文楷体" panose="02010600040101010101" pitchFamily="2" charset="-122"/>
              <a:ea typeface="华文楷体" panose="02010600040101010101" pitchFamily="2" charset="-122"/>
            </a:endParaRPr>
          </a:p>
        </p:txBody>
      </p:sp>
      <p:grpSp>
        <p:nvGrpSpPr>
          <p:cNvPr id="444419" name="Group 3"/>
          <p:cNvGrpSpPr/>
          <p:nvPr/>
        </p:nvGrpSpPr>
        <p:grpSpPr bwMode="auto">
          <a:xfrm>
            <a:off x="395288" y="1412875"/>
            <a:ext cx="1698625" cy="1812925"/>
            <a:chOff x="745" y="544"/>
            <a:chExt cx="1070" cy="1142"/>
          </a:xfrm>
        </p:grpSpPr>
        <p:sp>
          <p:nvSpPr>
            <p:cNvPr id="444420" name="Freeform 4"/>
            <p:cNvSpPr/>
            <p:nvPr/>
          </p:nvSpPr>
          <p:spPr bwMode="auto">
            <a:xfrm>
              <a:off x="1494" y="936"/>
              <a:ext cx="1" cy="168"/>
            </a:xfrm>
            <a:custGeom>
              <a:avLst/>
              <a:gdLst>
                <a:gd name="T0" fmla="*/ 0 w 1"/>
                <a:gd name="T1" fmla="*/ 168 h 168"/>
                <a:gd name="T2" fmla="*/ 0 w 1"/>
                <a:gd name="T3" fmla="*/ 0 h 168"/>
              </a:gdLst>
              <a:ahLst/>
              <a:cxnLst>
                <a:cxn ang="0">
                  <a:pos x="T0" y="T1"/>
                </a:cxn>
                <a:cxn ang="0">
                  <a:pos x="T2" y="T3"/>
                </a:cxn>
              </a:cxnLst>
              <a:rect l="0" t="0" r="r" b="b"/>
              <a:pathLst>
                <a:path w="1" h="168">
                  <a:moveTo>
                    <a:pt x="0" y="168"/>
                  </a:moveTo>
                  <a:lnTo>
                    <a:pt x="0" y="0"/>
                  </a:lnTo>
                </a:path>
              </a:pathLst>
            </a:custGeom>
            <a:noFill/>
            <a:ln w="28575" cmpd="sng">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4421" name="Freeform 5"/>
            <p:cNvSpPr/>
            <p:nvPr/>
          </p:nvSpPr>
          <p:spPr bwMode="auto">
            <a:xfrm>
              <a:off x="1488" y="1488"/>
              <a:ext cx="1" cy="174"/>
            </a:xfrm>
            <a:custGeom>
              <a:avLst/>
              <a:gdLst>
                <a:gd name="T0" fmla="*/ 0 w 1"/>
                <a:gd name="T1" fmla="*/ 0 h 174"/>
                <a:gd name="T2" fmla="*/ 0 w 1"/>
                <a:gd name="T3" fmla="*/ 174 h 174"/>
              </a:gdLst>
              <a:ahLst/>
              <a:cxnLst>
                <a:cxn ang="0">
                  <a:pos x="T0" y="T1"/>
                </a:cxn>
                <a:cxn ang="0">
                  <a:pos x="T2" y="T3"/>
                </a:cxn>
              </a:cxnLst>
              <a:rect l="0" t="0" r="r" b="b"/>
              <a:pathLst>
                <a:path w="1" h="174">
                  <a:moveTo>
                    <a:pt x="0" y="0"/>
                  </a:moveTo>
                  <a:lnTo>
                    <a:pt x="0" y="174"/>
                  </a:lnTo>
                </a:path>
              </a:pathLst>
            </a:custGeom>
            <a:noFill/>
            <a:ln w="28575" cmpd="sng">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4422" name="Freeform 6"/>
            <p:cNvSpPr/>
            <p:nvPr/>
          </p:nvSpPr>
          <p:spPr bwMode="auto">
            <a:xfrm>
              <a:off x="918" y="936"/>
              <a:ext cx="576" cy="6"/>
            </a:xfrm>
            <a:custGeom>
              <a:avLst/>
              <a:gdLst>
                <a:gd name="T0" fmla="*/ 0 w 576"/>
                <a:gd name="T1" fmla="*/ 6 h 6"/>
                <a:gd name="T2" fmla="*/ 576 w 576"/>
                <a:gd name="T3" fmla="*/ 0 h 6"/>
              </a:gdLst>
              <a:ahLst/>
              <a:cxnLst>
                <a:cxn ang="0">
                  <a:pos x="T0" y="T1"/>
                </a:cxn>
                <a:cxn ang="0">
                  <a:pos x="T2" y="T3"/>
                </a:cxn>
              </a:cxnLst>
              <a:rect l="0" t="0" r="r" b="b"/>
              <a:pathLst>
                <a:path w="576" h="6">
                  <a:moveTo>
                    <a:pt x="0" y="6"/>
                  </a:moveTo>
                  <a:lnTo>
                    <a:pt x="576" y="0"/>
                  </a:lnTo>
                </a:path>
              </a:pathLst>
            </a:custGeom>
            <a:noFill/>
            <a:ln w="28575" cmpd="sng">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4423" name="Freeform 7"/>
            <p:cNvSpPr/>
            <p:nvPr/>
          </p:nvSpPr>
          <p:spPr bwMode="auto">
            <a:xfrm>
              <a:off x="915" y="1656"/>
              <a:ext cx="570" cy="3"/>
            </a:xfrm>
            <a:custGeom>
              <a:avLst/>
              <a:gdLst>
                <a:gd name="T0" fmla="*/ 0 w 570"/>
                <a:gd name="T1" fmla="*/ 3 h 3"/>
                <a:gd name="T2" fmla="*/ 570 w 570"/>
                <a:gd name="T3" fmla="*/ 0 h 3"/>
              </a:gdLst>
              <a:ahLst/>
              <a:cxnLst>
                <a:cxn ang="0">
                  <a:pos x="T0" y="T1"/>
                </a:cxn>
                <a:cxn ang="0">
                  <a:pos x="T2" y="T3"/>
                </a:cxn>
              </a:cxnLst>
              <a:rect l="0" t="0" r="r" b="b"/>
              <a:pathLst>
                <a:path w="570" h="3">
                  <a:moveTo>
                    <a:pt x="0" y="3"/>
                  </a:moveTo>
                  <a:lnTo>
                    <a:pt x="570" y="0"/>
                  </a:lnTo>
                </a:path>
              </a:pathLst>
            </a:custGeom>
            <a:noFill/>
            <a:ln w="28575" cmpd="sng">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4424" name="Line 8"/>
            <p:cNvSpPr>
              <a:spLocks noChangeShapeType="1"/>
            </p:cNvSpPr>
            <p:nvPr/>
          </p:nvSpPr>
          <p:spPr bwMode="auto">
            <a:xfrm>
              <a:off x="898" y="864"/>
              <a:ext cx="288" cy="0"/>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4425" name="Text Box 9"/>
            <p:cNvSpPr txBox="1">
              <a:spLocks noChangeArrowheads="1"/>
            </p:cNvSpPr>
            <p:nvPr/>
          </p:nvSpPr>
          <p:spPr bwMode="auto">
            <a:xfrm>
              <a:off x="850" y="544"/>
              <a:ext cx="39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800" b="1" i="1">
                  <a:solidFill>
                    <a:schemeClr val="bg1"/>
                  </a:solidFill>
                  <a:latin typeface="Times New Roman" panose="02020603050405020304" pitchFamily="18" charset="0"/>
                </a:rPr>
                <a:t>i</a:t>
              </a:r>
              <a:r>
                <a:rPr kumimoji="1" lang="en-US" altLang="zh-CN" sz="2800" b="1">
                  <a:solidFill>
                    <a:schemeClr val="bg1"/>
                  </a:solidFill>
                  <a:latin typeface="Times New Roman" panose="02020603050405020304" pitchFamily="18" charset="0"/>
                </a:rPr>
                <a:t>(</a:t>
              </a:r>
              <a:r>
                <a:rPr kumimoji="1" lang="en-US" altLang="zh-CN" sz="2800" b="1" i="1">
                  <a:solidFill>
                    <a:schemeClr val="bg1"/>
                  </a:solidFill>
                  <a:latin typeface="Times New Roman" panose="02020603050405020304" pitchFamily="18" charset="0"/>
                </a:rPr>
                <a:t>t</a:t>
              </a:r>
              <a:r>
                <a:rPr kumimoji="1" lang="en-US" altLang="zh-CN" sz="2800" b="1">
                  <a:solidFill>
                    <a:schemeClr val="bg1"/>
                  </a:solidFill>
                  <a:latin typeface="Times New Roman" panose="02020603050405020304" pitchFamily="18" charset="0"/>
                </a:rPr>
                <a:t>)</a:t>
              </a:r>
              <a:endParaRPr kumimoji="1" lang="en-US" altLang="zh-CN" sz="2800" b="1">
                <a:solidFill>
                  <a:schemeClr val="bg1"/>
                </a:solidFill>
                <a:latin typeface="Times New Roman" panose="02020603050405020304" pitchFamily="18" charset="0"/>
              </a:endParaRPr>
            </a:p>
          </p:txBody>
        </p:sp>
        <p:sp>
          <p:nvSpPr>
            <p:cNvPr id="444426" name="Text Box 10"/>
            <p:cNvSpPr txBox="1">
              <a:spLocks noChangeArrowheads="1"/>
            </p:cNvSpPr>
            <p:nvPr/>
          </p:nvSpPr>
          <p:spPr bwMode="auto">
            <a:xfrm>
              <a:off x="745" y="1152"/>
              <a:ext cx="48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kumimoji="1" lang="en-US" altLang="zh-CN" sz="2800" b="1" i="1">
                  <a:solidFill>
                    <a:schemeClr val="bg1"/>
                  </a:solidFill>
                  <a:latin typeface="Times New Roman" panose="02020603050405020304" pitchFamily="18" charset="0"/>
                </a:rPr>
                <a:t>u</a:t>
              </a:r>
              <a:r>
                <a:rPr kumimoji="1" lang="en-US" altLang="zh-CN" sz="2800" b="1" i="1" baseline="-25000">
                  <a:solidFill>
                    <a:schemeClr val="bg1"/>
                  </a:solidFill>
                  <a:latin typeface="Times New Roman" panose="02020603050405020304" pitchFamily="18" charset="0"/>
                </a:rPr>
                <a:t>L</a:t>
              </a:r>
              <a:r>
                <a:rPr kumimoji="1" lang="en-US" altLang="zh-CN" sz="2800" b="1">
                  <a:solidFill>
                    <a:schemeClr val="bg1"/>
                  </a:solidFill>
                  <a:latin typeface="Times New Roman" panose="02020603050405020304" pitchFamily="18" charset="0"/>
                </a:rPr>
                <a:t>(</a:t>
              </a:r>
              <a:r>
                <a:rPr kumimoji="1" lang="en-US" altLang="zh-CN" sz="2800" b="1" i="1">
                  <a:solidFill>
                    <a:schemeClr val="bg1"/>
                  </a:solidFill>
                  <a:latin typeface="Times New Roman" panose="02020603050405020304" pitchFamily="18" charset="0"/>
                </a:rPr>
                <a:t>t</a:t>
              </a:r>
              <a:r>
                <a:rPr kumimoji="1" lang="en-US" altLang="zh-CN" sz="2800" b="1">
                  <a:solidFill>
                    <a:schemeClr val="bg1"/>
                  </a:solidFill>
                  <a:latin typeface="Times New Roman" panose="02020603050405020304" pitchFamily="18" charset="0"/>
                </a:rPr>
                <a:t>)</a:t>
              </a:r>
              <a:endParaRPr kumimoji="1" lang="en-US" altLang="zh-CN" sz="2800" b="1">
                <a:solidFill>
                  <a:schemeClr val="bg1"/>
                </a:solidFill>
                <a:latin typeface="Times New Roman" panose="02020603050405020304" pitchFamily="18" charset="0"/>
              </a:endParaRPr>
            </a:p>
          </p:txBody>
        </p:sp>
        <p:sp>
          <p:nvSpPr>
            <p:cNvPr id="444427" name="Text Box 11"/>
            <p:cNvSpPr txBox="1">
              <a:spLocks noChangeArrowheads="1"/>
            </p:cNvSpPr>
            <p:nvPr/>
          </p:nvSpPr>
          <p:spPr bwMode="auto">
            <a:xfrm>
              <a:off x="1562" y="1120"/>
              <a:ext cx="25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800" b="1" i="1">
                  <a:solidFill>
                    <a:schemeClr val="bg1"/>
                  </a:solidFill>
                  <a:latin typeface="Times New Roman" panose="02020603050405020304" pitchFamily="18" charset="0"/>
                </a:rPr>
                <a:t>L</a:t>
              </a:r>
              <a:endParaRPr kumimoji="1" lang="en-US" altLang="zh-CN" sz="2800" b="1" i="1">
                <a:solidFill>
                  <a:schemeClr val="bg1"/>
                </a:solidFill>
                <a:latin typeface="Times New Roman" panose="02020603050405020304" pitchFamily="18" charset="0"/>
              </a:endParaRPr>
            </a:p>
          </p:txBody>
        </p:sp>
        <p:grpSp>
          <p:nvGrpSpPr>
            <p:cNvPr id="444428" name="Group 12"/>
            <p:cNvGrpSpPr/>
            <p:nvPr/>
          </p:nvGrpSpPr>
          <p:grpSpPr bwMode="auto">
            <a:xfrm rot="5400000">
              <a:off x="1325" y="1267"/>
              <a:ext cx="384" cy="57"/>
              <a:chOff x="666" y="1872"/>
              <a:chExt cx="489" cy="60"/>
            </a:xfrm>
          </p:grpSpPr>
          <p:sp>
            <p:nvSpPr>
              <p:cNvPr id="444429" name="Freeform 13"/>
              <p:cNvSpPr/>
              <p:nvPr/>
            </p:nvSpPr>
            <p:spPr bwMode="auto">
              <a:xfrm>
                <a:off x="666" y="1872"/>
                <a:ext cx="125" cy="60"/>
              </a:xfrm>
              <a:custGeom>
                <a:avLst/>
                <a:gdLst>
                  <a:gd name="T0" fmla="*/ 0 w 125"/>
                  <a:gd name="T1" fmla="*/ 60 h 60"/>
                  <a:gd name="T2" fmla="*/ 23 w 125"/>
                  <a:gd name="T3" fmla="*/ 15 h 60"/>
                  <a:gd name="T4" fmla="*/ 65 w 125"/>
                  <a:gd name="T5" fmla="*/ 0 h 60"/>
                  <a:gd name="T6" fmla="*/ 102 w 125"/>
                  <a:gd name="T7" fmla="*/ 15 h 60"/>
                  <a:gd name="T8" fmla="*/ 125 w 125"/>
                  <a:gd name="T9" fmla="*/ 51 h 60"/>
                </a:gdLst>
                <a:ahLst/>
                <a:cxnLst>
                  <a:cxn ang="0">
                    <a:pos x="T0" y="T1"/>
                  </a:cxn>
                  <a:cxn ang="0">
                    <a:pos x="T2" y="T3"/>
                  </a:cxn>
                  <a:cxn ang="0">
                    <a:pos x="T4" y="T5"/>
                  </a:cxn>
                  <a:cxn ang="0">
                    <a:pos x="T6" y="T7"/>
                  </a:cxn>
                  <a:cxn ang="0">
                    <a:pos x="T8" y="T9"/>
                  </a:cxn>
                </a:cxnLst>
                <a:rect l="0" t="0" r="r" b="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4430" name="Freeform 14"/>
              <p:cNvSpPr/>
              <p:nvPr/>
            </p:nvSpPr>
            <p:spPr bwMode="auto">
              <a:xfrm>
                <a:off x="791" y="1872"/>
                <a:ext cx="121" cy="54"/>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4431" name="Freeform 15"/>
              <p:cNvSpPr/>
              <p:nvPr/>
            </p:nvSpPr>
            <p:spPr bwMode="auto">
              <a:xfrm>
                <a:off x="912" y="1872"/>
                <a:ext cx="119" cy="51"/>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4432" name="Freeform 16"/>
              <p:cNvSpPr/>
              <p:nvPr/>
            </p:nvSpPr>
            <p:spPr bwMode="auto">
              <a:xfrm>
                <a:off x="1032" y="1872"/>
                <a:ext cx="123" cy="57"/>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444433" name="Oval 17"/>
            <p:cNvSpPr>
              <a:spLocks noChangeArrowheads="1"/>
            </p:cNvSpPr>
            <p:nvPr/>
          </p:nvSpPr>
          <p:spPr bwMode="auto">
            <a:xfrm>
              <a:off x="864" y="1632"/>
              <a:ext cx="48" cy="48"/>
            </a:xfrm>
            <a:prstGeom prst="ellipse">
              <a:avLst/>
            </a:prstGeom>
            <a:noFill/>
            <a:ln w="3810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4434" name="Oval 18"/>
            <p:cNvSpPr>
              <a:spLocks noChangeArrowheads="1"/>
            </p:cNvSpPr>
            <p:nvPr/>
          </p:nvSpPr>
          <p:spPr bwMode="auto">
            <a:xfrm>
              <a:off x="864" y="912"/>
              <a:ext cx="48" cy="48"/>
            </a:xfrm>
            <a:prstGeom prst="ellipse">
              <a:avLst/>
            </a:prstGeom>
            <a:noFill/>
            <a:ln w="3810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4435" name="Text Box 19"/>
            <p:cNvSpPr txBox="1">
              <a:spLocks noChangeArrowheads="1"/>
            </p:cNvSpPr>
            <p:nvPr/>
          </p:nvSpPr>
          <p:spPr bwMode="auto">
            <a:xfrm>
              <a:off x="783" y="928"/>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a:solidFill>
                    <a:schemeClr val="bg1"/>
                  </a:solidFill>
                  <a:latin typeface="Times New Roman" panose="02020603050405020304" pitchFamily="18" charset="0"/>
                </a:rPr>
                <a:t>+</a:t>
              </a:r>
              <a:endParaRPr kumimoji="1" lang="en-US" altLang="zh-CN" sz="2800" b="1">
                <a:solidFill>
                  <a:schemeClr val="bg1"/>
                </a:solidFill>
                <a:latin typeface="Times New Roman" panose="02020603050405020304" pitchFamily="18" charset="0"/>
              </a:endParaRPr>
            </a:p>
          </p:txBody>
        </p:sp>
        <p:sp>
          <p:nvSpPr>
            <p:cNvPr id="444436" name="Text Box 20"/>
            <p:cNvSpPr txBox="1">
              <a:spLocks noChangeArrowheads="1"/>
            </p:cNvSpPr>
            <p:nvPr/>
          </p:nvSpPr>
          <p:spPr bwMode="auto">
            <a:xfrm>
              <a:off x="796" y="1359"/>
              <a:ext cx="2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a:solidFill>
                    <a:schemeClr val="bg1"/>
                  </a:solidFill>
                  <a:latin typeface="宋体" panose="02010600030101010101" pitchFamily="2" charset="-122"/>
                </a:rPr>
                <a:t>-</a:t>
              </a:r>
              <a:endParaRPr kumimoji="1" lang="en-US" altLang="zh-CN" sz="2800" b="1">
                <a:solidFill>
                  <a:schemeClr val="bg1"/>
                </a:solidFill>
                <a:latin typeface="Times New Roman" panose="02020603050405020304" pitchFamily="18" charset="0"/>
              </a:endParaRPr>
            </a:p>
          </p:txBody>
        </p:sp>
      </p:grpSp>
      <p:sp>
        <p:nvSpPr>
          <p:cNvPr id="444437" name="Text Box 21"/>
          <p:cNvSpPr txBox="1">
            <a:spLocks noChangeArrowheads="1"/>
          </p:cNvSpPr>
          <p:nvPr/>
        </p:nvSpPr>
        <p:spPr bwMode="auto">
          <a:xfrm>
            <a:off x="2268538" y="3068638"/>
            <a:ext cx="1711325" cy="457200"/>
          </a:xfrm>
          <a:prstGeom prst="rect">
            <a:avLst/>
          </a:prstGeom>
          <a:noFill/>
          <a:ln>
            <a:noFill/>
          </a:ln>
        </p:spPr>
        <p:txBody>
          <a:bodyPr wrap="none">
            <a:spAutoFit/>
          </a:bodyPr>
          <a:lstStyle/>
          <a:p>
            <a:pPr eaLnBrk="1" hangingPunct="1"/>
            <a:r>
              <a:rPr kumimoji="1" lang="zh-CN" altLang="en-US" sz="2400" b="1" dirty="0">
                <a:latin typeface="华文楷体" panose="02010600040101010101" pitchFamily="2" charset="-122"/>
                <a:ea typeface="华文楷体" panose="02010600040101010101" pitchFamily="2" charset="-122"/>
              </a:rPr>
              <a:t>相量形式：</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444438" name="Object 22"/>
          <p:cNvGraphicFramePr>
            <a:graphicFrameLocks noChangeAspect="1"/>
          </p:cNvGraphicFramePr>
          <p:nvPr/>
        </p:nvGraphicFramePr>
        <p:xfrm>
          <a:off x="3722688" y="732770"/>
          <a:ext cx="4144962" cy="571500"/>
        </p:xfrm>
        <a:graphic>
          <a:graphicData uri="http://schemas.openxmlformats.org/presentationml/2006/ole">
            <mc:AlternateContent xmlns:mc="http://schemas.openxmlformats.org/markup-compatibility/2006">
              <mc:Choice xmlns:v="urn:schemas-microsoft-com:vml" Requires="v">
                <p:oleObj spid="_x0000_s22529" name="Equation" r:id="rId1" imgW="2438400" imgH="342900" progId="Equation.3">
                  <p:embed/>
                </p:oleObj>
              </mc:Choice>
              <mc:Fallback>
                <p:oleObj name="Equation" r:id="rId1" imgW="2438400" imgH="342900" progId="Equation.3">
                  <p:embed/>
                  <p:pic>
                    <p:nvPicPr>
                      <p:cNvPr id="0" name="图片 22528"/>
                      <p:cNvPicPr>
                        <a:picLocks noChangeAspect="1"/>
                      </p:cNvPicPr>
                      <p:nvPr/>
                    </p:nvPicPr>
                    <p:blipFill>
                      <a:blip r:embed="rId2"/>
                      <a:stretch>
                        <a:fillRect/>
                      </a:stretch>
                    </p:blipFill>
                    <p:spPr>
                      <a:xfrm>
                        <a:off x="3722688" y="732770"/>
                        <a:ext cx="4144962" cy="571500"/>
                      </a:xfrm>
                      <a:prstGeom prst="rect">
                        <a:avLst/>
                      </a:prstGeom>
                      <a:solidFill>
                        <a:srgbClr val="7030A0">
                          <a:alpha val="87842"/>
                        </a:srgbClr>
                      </a:solidFill>
                      <a:ln w="9525">
                        <a:noFill/>
                      </a:ln>
                    </p:spPr>
                  </p:pic>
                </p:oleObj>
              </mc:Fallback>
            </mc:AlternateContent>
          </a:graphicData>
        </a:graphic>
      </p:graphicFrame>
      <p:graphicFrame>
        <p:nvGraphicFramePr>
          <p:cNvPr id="444439" name="Object 23"/>
          <p:cNvGraphicFramePr>
            <a:graphicFrameLocks noChangeAspect="1"/>
          </p:cNvGraphicFramePr>
          <p:nvPr/>
        </p:nvGraphicFramePr>
        <p:xfrm>
          <a:off x="2357146" y="1339195"/>
          <a:ext cx="5862637" cy="1749425"/>
        </p:xfrm>
        <a:graphic>
          <a:graphicData uri="http://schemas.openxmlformats.org/presentationml/2006/ole">
            <mc:AlternateContent xmlns:mc="http://schemas.openxmlformats.org/markup-compatibility/2006">
              <mc:Choice xmlns:v="urn:schemas-microsoft-com:vml" Requires="v">
                <p:oleObj spid="_x0000_s22530" name="Equation" r:id="rId3" imgW="3619500" imgH="1079500" progId="Equation.3">
                  <p:embed/>
                </p:oleObj>
              </mc:Choice>
              <mc:Fallback>
                <p:oleObj name="Equation" r:id="rId3" imgW="3619500" imgH="1079500" progId="Equation.3">
                  <p:embed/>
                  <p:pic>
                    <p:nvPicPr>
                      <p:cNvPr id="0" name="图片 22529"/>
                      <p:cNvPicPr>
                        <a:picLocks noChangeAspect="1"/>
                      </p:cNvPicPr>
                      <p:nvPr/>
                    </p:nvPicPr>
                    <p:blipFill>
                      <a:blip r:embed="rId4"/>
                      <a:stretch>
                        <a:fillRect/>
                      </a:stretch>
                    </p:blipFill>
                    <p:spPr>
                      <a:xfrm>
                        <a:off x="2357146" y="1339195"/>
                        <a:ext cx="5862637" cy="1749425"/>
                      </a:xfrm>
                      <a:prstGeom prst="rect">
                        <a:avLst/>
                      </a:prstGeom>
                      <a:solidFill>
                        <a:srgbClr val="7030A0">
                          <a:alpha val="98822"/>
                        </a:srgbClr>
                      </a:solidFill>
                      <a:ln w="9525">
                        <a:noFill/>
                      </a:ln>
                    </p:spPr>
                  </p:pic>
                </p:oleObj>
              </mc:Fallback>
            </mc:AlternateContent>
          </a:graphicData>
        </a:graphic>
      </p:graphicFrame>
      <p:sp>
        <p:nvSpPr>
          <p:cNvPr id="444440" name="Text Box 24"/>
          <p:cNvSpPr txBox="1">
            <a:spLocks noChangeArrowheads="1"/>
          </p:cNvSpPr>
          <p:nvPr/>
        </p:nvSpPr>
        <p:spPr bwMode="auto">
          <a:xfrm>
            <a:off x="539750" y="5445125"/>
            <a:ext cx="1422184" cy="461665"/>
          </a:xfrm>
          <a:prstGeom prst="rect">
            <a:avLst/>
          </a:prstGeom>
          <a:noFill/>
          <a:ln>
            <a:noFill/>
          </a:ln>
        </p:spPr>
        <p:txBody>
          <a:bodyPr wrap="none">
            <a:spAutoFit/>
          </a:bodyPr>
          <a:lstStyle/>
          <a:p>
            <a:pPr eaLnBrk="1" hangingPunct="1"/>
            <a:r>
              <a:rPr kumimoji="1" lang="zh-CN" altLang="en-US" sz="2400" b="1" dirty="0">
                <a:latin typeface="华文楷体" panose="02010600040101010101" pitchFamily="2" charset="-122"/>
                <a:ea typeface="华文楷体" panose="02010600040101010101" pitchFamily="2" charset="-122"/>
              </a:rPr>
              <a:t>相量模型</a:t>
            </a:r>
            <a:endParaRPr kumimoji="1" lang="zh-CN" altLang="en-US" sz="2400" b="1" dirty="0">
              <a:latin typeface="华文楷体" panose="02010600040101010101" pitchFamily="2" charset="-122"/>
              <a:ea typeface="华文楷体" panose="02010600040101010101" pitchFamily="2" charset="-122"/>
            </a:endParaRPr>
          </a:p>
        </p:txBody>
      </p:sp>
      <p:grpSp>
        <p:nvGrpSpPr>
          <p:cNvPr id="444441" name="Group 25"/>
          <p:cNvGrpSpPr/>
          <p:nvPr/>
        </p:nvGrpSpPr>
        <p:grpSpPr bwMode="auto">
          <a:xfrm>
            <a:off x="323850" y="3284538"/>
            <a:ext cx="2281238" cy="1816100"/>
            <a:chOff x="157" y="2072"/>
            <a:chExt cx="1437" cy="1144"/>
          </a:xfrm>
        </p:grpSpPr>
        <p:sp>
          <p:nvSpPr>
            <p:cNvPr id="444442" name="Freeform 26"/>
            <p:cNvSpPr/>
            <p:nvPr/>
          </p:nvSpPr>
          <p:spPr bwMode="auto">
            <a:xfrm>
              <a:off x="903" y="2472"/>
              <a:ext cx="1" cy="168"/>
            </a:xfrm>
            <a:custGeom>
              <a:avLst/>
              <a:gdLst>
                <a:gd name="T0" fmla="*/ 0 w 1"/>
                <a:gd name="T1" fmla="*/ 168 h 168"/>
                <a:gd name="T2" fmla="*/ 0 w 1"/>
                <a:gd name="T3" fmla="*/ 0 h 168"/>
              </a:gdLst>
              <a:ahLst/>
              <a:cxnLst>
                <a:cxn ang="0">
                  <a:pos x="T0" y="T1"/>
                </a:cxn>
                <a:cxn ang="0">
                  <a:pos x="T2" y="T3"/>
                </a:cxn>
              </a:cxnLst>
              <a:rect l="0" t="0" r="r" b="b"/>
              <a:pathLst>
                <a:path w="1" h="168">
                  <a:moveTo>
                    <a:pt x="0" y="168"/>
                  </a:moveTo>
                  <a:lnTo>
                    <a:pt x="0" y="0"/>
                  </a:lnTo>
                </a:path>
              </a:pathLst>
            </a:custGeom>
            <a:noFill/>
            <a:ln w="28575" cmpd="sng">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4443" name="Freeform 27"/>
            <p:cNvSpPr/>
            <p:nvPr/>
          </p:nvSpPr>
          <p:spPr bwMode="auto">
            <a:xfrm>
              <a:off x="897" y="3024"/>
              <a:ext cx="1" cy="174"/>
            </a:xfrm>
            <a:custGeom>
              <a:avLst/>
              <a:gdLst>
                <a:gd name="T0" fmla="*/ 0 w 1"/>
                <a:gd name="T1" fmla="*/ 0 h 174"/>
                <a:gd name="T2" fmla="*/ 0 w 1"/>
                <a:gd name="T3" fmla="*/ 174 h 174"/>
              </a:gdLst>
              <a:ahLst/>
              <a:cxnLst>
                <a:cxn ang="0">
                  <a:pos x="T0" y="T1"/>
                </a:cxn>
                <a:cxn ang="0">
                  <a:pos x="T2" y="T3"/>
                </a:cxn>
              </a:cxnLst>
              <a:rect l="0" t="0" r="r" b="b"/>
              <a:pathLst>
                <a:path w="1" h="174">
                  <a:moveTo>
                    <a:pt x="0" y="0"/>
                  </a:moveTo>
                  <a:lnTo>
                    <a:pt x="0" y="174"/>
                  </a:lnTo>
                </a:path>
              </a:pathLst>
            </a:custGeom>
            <a:noFill/>
            <a:ln w="28575" cmpd="sng">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4444" name="Freeform 28"/>
            <p:cNvSpPr/>
            <p:nvPr/>
          </p:nvSpPr>
          <p:spPr bwMode="auto">
            <a:xfrm>
              <a:off x="327" y="2472"/>
              <a:ext cx="576" cy="6"/>
            </a:xfrm>
            <a:custGeom>
              <a:avLst/>
              <a:gdLst>
                <a:gd name="T0" fmla="*/ 0 w 576"/>
                <a:gd name="T1" fmla="*/ 6 h 6"/>
                <a:gd name="T2" fmla="*/ 576 w 576"/>
                <a:gd name="T3" fmla="*/ 0 h 6"/>
              </a:gdLst>
              <a:ahLst/>
              <a:cxnLst>
                <a:cxn ang="0">
                  <a:pos x="T0" y="T1"/>
                </a:cxn>
                <a:cxn ang="0">
                  <a:pos x="T2" y="T3"/>
                </a:cxn>
              </a:cxnLst>
              <a:rect l="0" t="0" r="r" b="b"/>
              <a:pathLst>
                <a:path w="576" h="6">
                  <a:moveTo>
                    <a:pt x="0" y="6"/>
                  </a:moveTo>
                  <a:lnTo>
                    <a:pt x="576" y="0"/>
                  </a:lnTo>
                </a:path>
              </a:pathLst>
            </a:custGeom>
            <a:noFill/>
            <a:ln w="28575" cmpd="sng">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4445" name="Freeform 29"/>
            <p:cNvSpPr/>
            <p:nvPr/>
          </p:nvSpPr>
          <p:spPr bwMode="auto">
            <a:xfrm>
              <a:off x="324" y="3192"/>
              <a:ext cx="570" cy="3"/>
            </a:xfrm>
            <a:custGeom>
              <a:avLst/>
              <a:gdLst>
                <a:gd name="T0" fmla="*/ 0 w 570"/>
                <a:gd name="T1" fmla="*/ 3 h 3"/>
                <a:gd name="T2" fmla="*/ 570 w 570"/>
                <a:gd name="T3" fmla="*/ 0 h 3"/>
              </a:gdLst>
              <a:ahLst/>
              <a:cxnLst>
                <a:cxn ang="0">
                  <a:pos x="T0" y="T1"/>
                </a:cxn>
                <a:cxn ang="0">
                  <a:pos x="T2" y="T3"/>
                </a:cxn>
              </a:cxnLst>
              <a:rect l="0" t="0" r="r" b="b"/>
              <a:pathLst>
                <a:path w="570" h="3">
                  <a:moveTo>
                    <a:pt x="0" y="3"/>
                  </a:moveTo>
                  <a:lnTo>
                    <a:pt x="570" y="0"/>
                  </a:lnTo>
                </a:path>
              </a:pathLst>
            </a:custGeom>
            <a:noFill/>
            <a:ln w="28575" cmpd="sng">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4446" name="Line 30"/>
            <p:cNvSpPr>
              <a:spLocks noChangeShapeType="1"/>
            </p:cNvSpPr>
            <p:nvPr/>
          </p:nvSpPr>
          <p:spPr bwMode="auto">
            <a:xfrm>
              <a:off x="307" y="2400"/>
              <a:ext cx="288" cy="0"/>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4447" name="Text Box 31"/>
            <p:cNvSpPr txBox="1">
              <a:spLocks noChangeArrowheads="1"/>
            </p:cNvSpPr>
            <p:nvPr/>
          </p:nvSpPr>
          <p:spPr bwMode="auto">
            <a:xfrm>
              <a:off x="971" y="2684"/>
              <a:ext cx="62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kumimoji="1" lang="en-US" altLang="zh-CN" sz="2400" b="1">
                  <a:solidFill>
                    <a:schemeClr val="bg1"/>
                  </a:solidFill>
                  <a:latin typeface="Times New Roman" panose="02020603050405020304" pitchFamily="18" charset="0"/>
                </a:rPr>
                <a:t>j</a:t>
              </a:r>
              <a:r>
                <a:rPr kumimoji="1" lang="en-US" altLang="zh-CN" sz="2400" b="1" i="1">
                  <a:solidFill>
                    <a:schemeClr val="bg1"/>
                  </a:solidFill>
                  <a:latin typeface="Times New Roman" panose="02020603050405020304" pitchFamily="18" charset="0"/>
                  <a:sym typeface="Symbol" panose="05050102010706020507" pitchFamily="18" charset="2"/>
                </a:rPr>
                <a:t> </a:t>
              </a:r>
              <a:r>
                <a:rPr kumimoji="1" lang="en-US" altLang="zh-CN" sz="2400" b="1" i="1">
                  <a:solidFill>
                    <a:schemeClr val="bg1"/>
                  </a:solidFill>
                  <a:latin typeface="Times New Roman" panose="02020603050405020304" pitchFamily="18" charset="0"/>
                </a:rPr>
                <a:t>L</a:t>
              </a:r>
              <a:endParaRPr kumimoji="1" lang="en-US" altLang="zh-CN" sz="2400" b="1" i="1">
                <a:solidFill>
                  <a:schemeClr val="bg1"/>
                </a:solidFill>
                <a:latin typeface="Times New Roman" panose="02020603050405020304" pitchFamily="18" charset="0"/>
              </a:endParaRPr>
            </a:p>
          </p:txBody>
        </p:sp>
        <p:grpSp>
          <p:nvGrpSpPr>
            <p:cNvPr id="444448" name="Group 32"/>
            <p:cNvGrpSpPr/>
            <p:nvPr/>
          </p:nvGrpSpPr>
          <p:grpSpPr bwMode="auto">
            <a:xfrm rot="5400000">
              <a:off x="734" y="2803"/>
              <a:ext cx="384" cy="57"/>
              <a:chOff x="666" y="1872"/>
              <a:chExt cx="489" cy="60"/>
            </a:xfrm>
          </p:grpSpPr>
          <p:sp>
            <p:nvSpPr>
              <p:cNvPr id="444449" name="Freeform 33"/>
              <p:cNvSpPr/>
              <p:nvPr/>
            </p:nvSpPr>
            <p:spPr bwMode="auto">
              <a:xfrm>
                <a:off x="666" y="1872"/>
                <a:ext cx="125" cy="60"/>
              </a:xfrm>
              <a:custGeom>
                <a:avLst/>
                <a:gdLst>
                  <a:gd name="T0" fmla="*/ 0 w 125"/>
                  <a:gd name="T1" fmla="*/ 60 h 60"/>
                  <a:gd name="T2" fmla="*/ 23 w 125"/>
                  <a:gd name="T3" fmla="*/ 15 h 60"/>
                  <a:gd name="T4" fmla="*/ 65 w 125"/>
                  <a:gd name="T5" fmla="*/ 0 h 60"/>
                  <a:gd name="T6" fmla="*/ 102 w 125"/>
                  <a:gd name="T7" fmla="*/ 15 h 60"/>
                  <a:gd name="T8" fmla="*/ 125 w 125"/>
                  <a:gd name="T9" fmla="*/ 51 h 60"/>
                </a:gdLst>
                <a:ahLst/>
                <a:cxnLst>
                  <a:cxn ang="0">
                    <a:pos x="T0" y="T1"/>
                  </a:cxn>
                  <a:cxn ang="0">
                    <a:pos x="T2" y="T3"/>
                  </a:cxn>
                  <a:cxn ang="0">
                    <a:pos x="T4" y="T5"/>
                  </a:cxn>
                  <a:cxn ang="0">
                    <a:pos x="T6" y="T7"/>
                  </a:cxn>
                  <a:cxn ang="0">
                    <a:pos x="T8" y="T9"/>
                  </a:cxn>
                </a:cxnLst>
                <a:rect l="0" t="0" r="r" b="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4450" name="Freeform 34"/>
              <p:cNvSpPr/>
              <p:nvPr/>
            </p:nvSpPr>
            <p:spPr bwMode="auto">
              <a:xfrm>
                <a:off x="791" y="1872"/>
                <a:ext cx="121" cy="54"/>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4451" name="Freeform 35"/>
              <p:cNvSpPr/>
              <p:nvPr/>
            </p:nvSpPr>
            <p:spPr bwMode="auto">
              <a:xfrm>
                <a:off x="912" y="1872"/>
                <a:ext cx="119" cy="51"/>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4452" name="Freeform 36"/>
              <p:cNvSpPr/>
              <p:nvPr/>
            </p:nvSpPr>
            <p:spPr bwMode="auto">
              <a:xfrm>
                <a:off x="1032" y="1872"/>
                <a:ext cx="123" cy="57"/>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444453" name="Oval 37"/>
            <p:cNvSpPr>
              <a:spLocks noChangeArrowheads="1"/>
            </p:cNvSpPr>
            <p:nvPr/>
          </p:nvSpPr>
          <p:spPr bwMode="auto">
            <a:xfrm>
              <a:off x="273" y="3168"/>
              <a:ext cx="48" cy="48"/>
            </a:xfrm>
            <a:prstGeom prst="ellipse">
              <a:avLst/>
            </a:prstGeom>
            <a:noFill/>
            <a:ln w="3810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4454" name="Oval 38"/>
            <p:cNvSpPr>
              <a:spLocks noChangeArrowheads="1"/>
            </p:cNvSpPr>
            <p:nvPr/>
          </p:nvSpPr>
          <p:spPr bwMode="auto">
            <a:xfrm>
              <a:off x="273" y="2448"/>
              <a:ext cx="48" cy="48"/>
            </a:xfrm>
            <a:prstGeom prst="ellipse">
              <a:avLst/>
            </a:prstGeom>
            <a:noFill/>
            <a:ln w="3810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4455" name="Text Box 39"/>
            <p:cNvSpPr txBox="1">
              <a:spLocks noChangeArrowheads="1"/>
            </p:cNvSpPr>
            <p:nvPr/>
          </p:nvSpPr>
          <p:spPr bwMode="auto">
            <a:xfrm>
              <a:off x="192" y="2496"/>
              <a:ext cx="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44456" name="Text Box 40"/>
            <p:cNvSpPr txBox="1">
              <a:spLocks noChangeArrowheads="1"/>
            </p:cNvSpPr>
            <p:nvPr/>
          </p:nvSpPr>
          <p:spPr bwMode="auto">
            <a:xfrm>
              <a:off x="205" y="2928"/>
              <a:ext cx="2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graphicFrame>
          <p:nvGraphicFramePr>
            <p:cNvPr id="444457" name="Object 41"/>
            <p:cNvGraphicFramePr>
              <a:graphicFrameLocks noChangeAspect="1"/>
            </p:cNvGraphicFramePr>
            <p:nvPr/>
          </p:nvGraphicFramePr>
          <p:xfrm>
            <a:off x="157" y="2696"/>
            <a:ext cx="282" cy="328"/>
          </p:xfrm>
          <a:graphic>
            <a:graphicData uri="http://schemas.openxmlformats.org/presentationml/2006/ole">
              <mc:AlternateContent xmlns:mc="http://schemas.openxmlformats.org/markup-compatibility/2006">
                <mc:Choice xmlns:v="urn:schemas-microsoft-com:vml" Requires="v">
                  <p:oleObj spid="_x0000_s22531" name="公式" r:id="rId5" imgW="317500" imgH="368300" progId="Equation.3">
                    <p:embed/>
                  </p:oleObj>
                </mc:Choice>
                <mc:Fallback>
                  <p:oleObj name="公式" r:id="rId5" imgW="317500" imgH="368300" progId="Equation.3">
                    <p:embed/>
                    <p:pic>
                      <p:nvPicPr>
                        <p:cNvPr id="0" name="图片 22530"/>
                        <p:cNvPicPr>
                          <a:picLocks noChangeAspect="1"/>
                        </p:cNvPicPr>
                        <p:nvPr/>
                      </p:nvPicPr>
                      <p:blipFill>
                        <a:blip r:embed="rId6"/>
                        <a:stretch>
                          <a:fillRect/>
                        </a:stretch>
                      </p:blipFill>
                      <p:spPr>
                        <a:xfrm>
                          <a:off x="157" y="2696"/>
                          <a:ext cx="282" cy="328"/>
                        </a:xfrm>
                        <a:prstGeom prst="rect">
                          <a:avLst/>
                        </a:prstGeom>
                        <a:noFill/>
                        <a:ln w="9525">
                          <a:noFill/>
                        </a:ln>
                      </p:spPr>
                    </p:pic>
                  </p:oleObj>
                </mc:Fallback>
              </mc:AlternateContent>
            </a:graphicData>
          </a:graphic>
        </p:graphicFrame>
        <p:graphicFrame>
          <p:nvGraphicFramePr>
            <p:cNvPr id="444458" name="Object 42"/>
            <p:cNvGraphicFramePr>
              <a:graphicFrameLocks noChangeAspect="1"/>
            </p:cNvGraphicFramePr>
            <p:nvPr/>
          </p:nvGraphicFramePr>
          <p:xfrm>
            <a:off x="360" y="2072"/>
            <a:ext cx="164" cy="312"/>
          </p:xfrm>
          <a:graphic>
            <a:graphicData uri="http://schemas.openxmlformats.org/presentationml/2006/ole">
              <mc:AlternateContent xmlns:mc="http://schemas.openxmlformats.org/markup-compatibility/2006">
                <mc:Choice xmlns:v="urn:schemas-microsoft-com:vml" Requires="v">
                  <p:oleObj spid="_x0000_s22532" name="公式" r:id="rId7" imgW="190500" imgH="355600" progId="Equation.3">
                    <p:embed/>
                  </p:oleObj>
                </mc:Choice>
                <mc:Fallback>
                  <p:oleObj name="公式" r:id="rId7" imgW="190500" imgH="355600" progId="Equation.3">
                    <p:embed/>
                    <p:pic>
                      <p:nvPicPr>
                        <p:cNvPr id="0" name="图片 22531"/>
                        <p:cNvPicPr>
                          <a:picLocks noChangeAspect="1"/>
                        </p:cNvPicPr>
                        <p:nvPr/>
                      </p:nvPicPr>
                      <p:blipFill>
                        <a:blip r:embed="rId8"/>
                        <a:stretch>
                          <a:fillRect/>
                        </a:stretch>
                      </p:blipFill>
                      <p:spPr>
                        <a:xfrm>
                          <a:off x="360" y="2072"/>
                          <a:ext cx="164" cy="312"/>
                        </a:xfrm>
                        <a:prstGeom prst="rect">
                          <a:avLst/>
                        </a:prstGeom>
                        <a:noFill/>
                        <a:ln w="9525">
                          <a:noFill/>
                        </a:ln>
                      </p:spPr>
                    </p:pic>
                  </p:oleObj>
                </mc:Fallback>
              </mc:AlternateContent>
            </a:graphicData>
          </a:graphic>
        </p:graphicFrame>
      </p:grpSp>
      <p:sp>
        <p:nvSpPr>
          <p:cNvPr id="444459" name="Text Box 43"/>
          <p:cNvSpPr txBox="1">
            <a:spLocks noChangeArrowheads="1"/>
          </p:cNvSpPr>
          <p:nvPr/>
        </p:nvSpPr>
        <p:spPr bwMode="auto">
          <a:xfrm>
            <a:off x="2484438" y="4221163"/>
            <a:ext cx="1711325" cy="457200"/>
          </a:xfrm>
          <a:prstGeom prst="rect">
            <a:avLst/>
          </a:prstGeom>
          <a:noFill/>
          <a:ln>
            <a:noFill/>
          </a:ln>
          <a:effectLst/>
        </p:spPr>
        <p:txBody>
          <a:bodyPr wrap="none">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相量关系：</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444460" name="Object 44"/>
          <p:cNvGraphicFramePr>
            <a:graphicFrameLocks noChangeAspect="1"/>
          </p:cNvGraphicFramePr>
          <p:nvPr/>
        </p:nvGraphicFramePr>
        <p:xfrm>
          <a:off x="4500563" y="4149725"/>
          <a:ext cx="4159250" cy="757238"/>
        </p:xfrm>
        <a:graphic>
          <a:graphicData uri="http://schemas.openxmlformats.org/presentationml/2006/ole">
            <mc:AlternateContent xmlns:mc="http://schemas.openxmlformats.org/markup-compatibility/2006">
              <mc:Choice xmlns:v="urn:schemas-microsoft-com:vml" Requires="v">
                <p:oleObj spid="_x0000_s22533" name="Equation" r:id="rId9" imgW="30175200" imgH="5486400" progId="Equation.3">
                  <p:embed/>
                </p:oleObj>
              </mc:Choice>
              <mc:Fallback>
                <p:oleObj name="Equation" r:id="rId9" imgW="30175200" imgH="5486400" progId="Equation.3">
                  <p:embed/>
                  <p:pic>
                    <p:nvPicPr>
                      <p:cNvPr id="0" name="图片 22532"/>
                      <p:cNvPicPr>
                        <a:picLocks noChangeAspect="1"/>
                      </p:cNvPicPr>
                      <p:nvPr/>
                    </p:nvPicPr>
                    <p:blipFill>
                      <a:blip r:embed="rId10"/>
                      <a:stretch>
                        <a:fillRect/>
                      </a:stretch>
                    </p:blipFill>
                    <p:spPr>
                      <a:xfrm>
                        <a:off x="4500563" y="4149725"/>
                        <a:ext cx="4159250" cy="757238"/>
                      </a:xfrm>
                      <a:prstGeom prst="rect">
                        <a:avLst/>
                      </a:prstGeom>
                      <a:gradFill rotWithShape="1">
                        <a:gsLst>
                          <a:gs pos="0">
                            <a:srgbClr val="FFCCFF"/>
                          </a:gs>
                          <a:gs pos="100000">
                            <a:srgbClr val="FFFFFF"/>
                          </a:gs>
                        </a:gsLst>
                        <a:lin ang="5400000" scaled="1"/>
                        <a:tileRect/>
                      </a:gradFill>
                      <a:ln w="9525">
                        <a:noFill/>
                      </a:ln>
                    </p:spPr>
                  </p:pic>
                </p:oleObj>
              </mc:Fallback>
            </mc:AlternateContent>
          </a:graphicData>
        </a:graphic>
      </p:graphicFrame>
      <p:grpSp>
        <p:nvGrpSpPr>
          <p:cNvPr id="444461" name="Group 45"/>
          <p:cNvGrpSpPr/>
          <p:nvPr/>
        </p:nvGrpSpPr>
        <p:grpSpPr bwMode="auto">
          <a:xfrm>
            <a:off x="2843213" y="5084763"/>
            <a:ext cx="5297487" cy="1122362"/>
            <a:chOff x="3228" y="1692"/>
            <a:chExt cx="3337" cy="707"/>
          </a:xfrm>
        </p:grpSpPr>
        <p:sp>
          <p:nvSpPr>
            <p:cNvPr id="444462" name="Text Box 46"/>
            <p:cNvSpPr txBox="1">
              <a:spLocks noChangeArrowheads="1"/>
            </p:cNvSpPr>
            <p:nvPr/>
          </p:nvSpPr>
          <p:spPr bwMode="auto">
            <a:xfrm>
              <a:off x="3286" y="1692"/>
              <a:ext cx="211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kumimoji="1" lang="zh-CN" altLang="en-US" sz="2400" b="1" dirty="0">
                  <a:latin typeface="华文楷体" panose="02010600040101010101" pitchFamily="2" charset="-122"/>
                  <a:ea typeface="华文楷体" panose="02010600040101010101" pitchFamily="2" charset="-122"/>
                </a:rPr>
                <a:t>有效值关系： </a:t>
              </a:r>
              <a:r>
                <a:rPr kumimoji="1" lang="en-US" altLang="zh-CN" sz="2800" b="1" i="1" dirty="0">
                  <a:latin typeface="Times New Roman" panose="02020603050405020304" pitchFamily="18" charset="0"/>
                </a:rPr>
                <a:t>U</a:t>
              </a:r>
              <a:r>
                <a:rPr kumimoji="1" lang="en-US" altLang="zh-CN" sz="2800" b="1" dirty="0">
                  <a:latin typeface="Times New Roman" panose="02020603050405020304" pitchFamily="18" charset="0"/>
                </a:rPr>
                <a:t>=</a:t>
              </a:r>
              <a:r>
                <a:rPr kumimoji="1" lang="en-US" altLang="zh-CN" sz="2800" b="1" i="1" dirty="0">
                  <a:latin typeface="Symbol" panose="05050102010706020507" pitchFamily="18" charset="2"/>
                </a:rPr>
                <a:t>w </a:t>
              </a:r>
              <a:r>
                <a:rPr kumimoji="1" lang="en-US" altLang="zh-CN" sz="2800" b="1" i="1" dirty="0">
                  <a:latin typeface="Times New Roman" panose="02020603050405020304" pitchFamily="18" charset="0"/>
                </a:rPr>
                <a:t>L I</a:t>
              </a:r>
              <a:endParaRPr kumimoji="1" lang="en-US" altLang="zh-CN" sz="2800" b="1" i="1" dirty="0">
                <a:latin typeface="Times New Roman" panose="02020603050405020304" pitchFamily="18" charset="0"/>
              </a:endParaRPr>
            </a:p>
          </p:txBody>
        </p:sp>
        <p:sp>
          <p:nvSpPr>
            <p:cNvPr id="444463" name="Text Box 47"/>
            <p:cNvSpPr txBox="1">
              <a:spLocks noChangeArrowheads="1"/>
            </p:cNvSpPr>
            <p:nvPr/>
          </p:nvSpPr>
          <p:spPr bwMode="auto">
            <a:xfrm>
              <a:off x="3296" y="2072"/>
              <a:ext cx="326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相位关系：</a:t>
              </a:r>
              <a:r>
                <a:rPr kumimoji="1" lang="zh-CN" altLang="en-US" sz="2800" b="1" i="1" dirty="0">
                  <a:latin typeface="Times New Roman" panose="02020603050405020304" pitchFamily="18" charset="0"/>
                  <a:sym typeface="Symbol" panose="05050102010706020507" pitchFamily="18" charset="2"/>
                </a:rPr>
                <a:t></a:t>
              </a:r>
              <a:r>
                <a:rPr kumimoji="1" lang="en-US" altLang="zh-CN" sz="2800" b="1" i="1" baseline="-25000" dirty="0">
                  <a:latin typeface="Times New Roman" panose="02020603050405020304" pitchFamily="18" charset="0"/>
                  <a:sym typeface="Symbol" panose="05050102010706020507" pitchFamily="18" charset="2"/>
                </a:rPr>
                <a:t>u</a:t>
              </a:r>
              <a:r>
                <a:rPr kumimoji="1" lang="en-US" altLang="zh-CN" sz="2800" b="1" dirty="0">
                  <a:latin typeface="Times New Roman" panose="02020603050405020304" pitchFamily="18" charset="0"/>
                  <a:sym typeface="Symbol" panose="05050102010706020507" pitchFamily="18" charset="2"/>
                </a:rPr>
                <a:t>=</a:t>
              </a:r>
              <a:r>
                <a:rPr kumimoji="1" lang="en-US" altLang="zh-CN" sz="2800" b="1" i="1" dirty="0">
                  <a:latin typeface="Times New Roman" panose="02020603050405020304" pitchFamily="18" charset="0"/>
                  <a:sym typeface="Symbol" panose="05050102010706020507" pitchFamily="18" charset="2"/>
                </a:rPr>
                <a:t></a:t>
              </a:r>
              <a:r>
                <a:rPr kumimoji="1" lang="en-US" altLang="zh-CN" sz="2800" b="1" i="1" baseline="-25000" dirty="0" err="1">
                  <a:latin typeface="Times New Roman" panose="02020603050405020304" pitchFamily="18" charset="0"/>
                  <a:sym typeface="Symbol" panose="05050102010706020507" pitchFamily="18" charset="2"/>
                </a:rPr>
                <a:t>i</a:t>
              </a:r>
              <a:r>
                <a:rPr kumimoji="1" lang="en-US" altLang="zh-CN" sz="2800" b="1" i="1" baseline="-25000" dirty="0">
                  <a:latin typeface="Times New Roman" panose="02020603050405020304" pitchFamily="18" charset="0"/>
                  <a:sym typeface="Symbol" panose="05050102010706020507" pitchFamily="18" charset="2"/>
                </a:rPr>
                <a:t> </a:t>
              </a:r>
              <a:r>
                <a:rPr kumimoji="1" lang="en-US" altLang="zh-CN" sz="2800" b="1" dirty="0">
                  <a:latin typeface="Times New Roman" panose="02020603050405020304" pitchFamily="18" charset="0"/>
                  <a:sym typeface="Symbol" panose="05050102010706020507" pitchFamily="18" charset="2"/>
                </a:rPr>
                <a:t>+90°</a:t>
              </a:r>
              <a:r>
                <a:rPr kumimoji="1" lang="en-US" altLang="zh-CN" sz="2400" b="1" i="1" baseline="-25000" dirty="0">
                  <a:latin typeface="Times New Roman" panose="02020603050405020304" pitchFamily="18" charset="0"/>
                  <a:sym typeface="Symbol" panose="05050102010706020507" pitchFamily="18" charset="2"/>
                </a:rPr>
                <a:t>                              </a:t>
              </a:r>
              <a:endParaRPr kumimoji="1" lang="en-US" altLang="zh-CN" sz="2400" b="1" dirty="0">
                <a:latin typeface="Times New Roman" panose="02020603050405020304" pitchFamily="18" charset="0"/>
              </a:endParaRPr>
            </a:p>
          </p:txBody>
        </p:sp>
        <p:sp>
          <p:nvSpPr>
            <p:cNvPr id="444464" name="AutoShape 48"/>
            <p:cNvSpPr/>
            <p:nvPr/>
          </p:nvSpPr>
          <p:spPr bwMode="auto">
            <a:xfrm>
              <a:off x="3228" y="1692"/>
              <a:ext cx="58" cy="692"/>
            </a:xfrm>
            <a:prstGeom prst="leftBracket">
              <a:avLst>
                <a:gd name="adj" fmla="val 99425"/>
              </a:avLst>
            </a:prstGeom>
            <a:noFill/>
            <a:ln w="38100">
              <a:solidFill>
                <a:srgbClr val="FFFF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444465" name="Text Box 49"/>
          <p:cNvSpPr txBox="1">
            <a:spLocks noChangeArrowheads="1"/>
          </p:cNvSpPr>
          <p:nvPr/>
        </p:nvSpPr>
        <p:spPr bwMode="auto">
          <a:xfrm>
            <a:off x="395288" y="260350"/>
            <a:ext cx="4448654" cy="523220"/>
          </a:xfrm>
          <a:prstGeom prst="rect">
            <a:avLst/>
          </a:prstGeom>
          <a:solidFill>
            <a:srgbClr val="FF33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800" b="1" dirty="0">
                <a:latin typeface="华文楷体" panose="02010600040101010101" pitchFamily="2" charset="-122"/>
                <a:ea typeface="华文楷体" panose="02010600040101010101" pitchFamily="2" charset="-122"/>
              </a:rPr>
              <a:t>2. </a:t>
            </a:r>
            <a:r>
              <a:rPr kumimoji="1" lang="zh-CN" altLang="en-US" sz="2800" b="1" dirty="0">
                <a:latin typeface="华文楷体" panose="02010600040101010101" pitchFamily="2" charset="-122"/>
                <a:ea typeface="华文楷体" panose="02010600040101010101" pitchFamily="2" charset="-122"/>
              </a:rPr>
              <a:t>电感元件</a:t>
            </a:r>
            <a:r>
              <a:rPr kumimoji="1" lang="en-US" altLang="zh-CN" sz="2800" b="1" dirty="0">
                <a:latin typeface="华文楷体" panose="02010600040101010101" pitchFamily="2" charset="-122"/>
                <a:ea typeface="华文楷体" panose="02010600040101010101" pitchFamily="2" charset="-122"/>
              </a:rPr>
              <a:t>VCR</a:t>
            </a:r>
            <a:r>
              <a:rPr kumimoji="1" lang="zh-CN" altLang="en-US" sz="2800" b="1" dirty="0">
                <a:latin typeface="华文楷体" panose="02010600040101010101" pitchFamily="2" charset="-122"/>
                <a:ea typeface="华文楷体" panose="02010600040101010101" pitchFamily="2" charset="-122"/>
              </a:rPr>
              <a:t>的相量形式</a:t>
            </a:r>
            <a:endParaRPr kumimoji="1" lang="zh-CN" altLang="en-US" sz="2800" b="1" dirty="0">
              <a:latin typeface="华文楷体" panose="02010600040101010101" pitchFamily="2" charset="-122"/>
              <a:ea typeface="华文楷体" panose="02010600040101010101" pitchFamily="2" charset="-122"/>
            </a:endParaRPr>
          </a:p>
        </p:txBody>
      </p:sp>
      <p:grpSp>
        <p:nvGrpSpPr>
          <p:cNvPr id="444466" name="Group 50"/>
          <p:cNvGrpSpPr/>
          <p:nvPr/>
        </p:nvGrpSpPr>
        <p:grpSpPr bwMode="auto">
          <a:xfrm>
            <a:off x="4445000" y="3123545"/>
            <a:ext cx="2936875" cy="962025"/>
            <a:chOff x="2788" y="1962"/>
            <a:chExt cx="1850" cy="606"/>
          </a:xfrm>
        </p:grpSpPr>
        <p:graphicFrame>
          <p:nvGraphicFramePr>
            <p:cNvPr id="444467" name="Object 51"/>
            <p:cNvGraphicFramePr>
              <a:graphicFrameLocks noChangeAspect="1"/>
            </p:cNvGraphicFramePr>
            <p:nvPr/>
          </p:nvGraphicFramePr>
          <p:xfrm>
            <a:off x="2788" y="1962"/>
            <a:ext cx="1850" cy="592"/>
          </p:xfrm>
          <a:graphic>
            <a:graphicData uri="http://schemas.openxmlformats.org/presentationml/2006/ole">
              <mc:AlternateContent xmlns:mc="http://schemas.openxmlformats.org/markup-compatibility/2006">
                <mc:Choice xmlns:v="urn:schemas-microsoft-com:vml" Requires="v">
                  <p:oleObj spid="_x0000_s22534" name="Equation" r:id="rId11" imgW="1689100" imgH="546100" progId="Equation.3">
                    <p:embed/>
                  </p:oleObj>
                </mc:Choice>
                <mc:Fallback>
                  <p:oleObj name="Equation" r:id="rId11" imgW="1689100" imgH="546100" progId="Equation.3">
                    <p:embed/>
                    <p:pic>
                      <p:nvPicPr>
                        <p:cNvPr id="0" name="图片 22533"/>
                        <p:cNvPicPr>
                          <a:picLocks noChangeAspect="1"/>
                        </p:cNvPicPr>
                        <p:nvPr/>
                      </p:nvPicPr>
                      <p:blipFill>
                        <a:blip r:embed="rId12"/>
                        <a:stretch>
                          <a:fillRect/>
                        </a:stretch>
                      </p:blipFill>
                      <p:spPr>
                        <a:xfrm>
                          <a:off x="2788" y="1962"/>
                          <a:ext cx="1850" cy="592"/>
                        </a:xfrm>
                        <a:prstGeom prst="rect">
                          <a:avLst/>
                        </a:prstGeom>
                        <a:solidFill>
                          <a:srgbClr val="7030A0">
                            <a:alpha val="69019"/>
                          </a:srgbClr>
                        </a:solidFill>
                        <a:ln w="9525">
                          <a:noFill/>
                        </a:ln>
                      </p:spPr>
                    </p:pic>
                  </p:oleObj>
                </mc:Fallback>
              </mc:AlternateContent>
            </a:graphicData>
          </a:graphic>
        </p:graphicFrame>
        <p:sp>
          <p:nvSpPr>
            <p:cNvPr id="444468" name="Line 52"/>
            <p:cNvSpPr>
              <a:spLocks noChangeShapeType="1"/>
            </p:cNvSpPr>
            <p:nvPr/>
          </p:nvSpPr>
          <p:spPr bwMode="auto">
            <a:xfrm flipH="1">
              <a:off x="3787" y="2251"/>
              <a:ext cx="46" cy="317"/>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4469" name="Line 53"/>
            <p:cNvSpPr>
              <a:spLocks noChangeShapeType="1"/>
            </p:cNvSpPr>
            <p:nvPr/>
          </p:nvSpPr>
          <p:spPr bwMode="auto">
            <a:xfrm>
              <a:off x="3787" y="2568"/>
              <a:ext cx="771"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56" name="Picture 6"/>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4465"/>
                                        </p:tgtEl>
                                        <p:attrNameLst>
                                          <p:attrName>style.visibility</p:attrName>
                                        </p:attrNameLst>
                                      </p:cBhvr>
                                      <p:to>
                                        <p:strVal val="visible"/>
                                      </p:to>
                                    </p:set>
                                    <p:anim calcmode="lin" valueType="num">
                                      <p:cBhvr additive="base">
                                        <p:cTn id="7" dur="500" fill="hold"/>
                                        <p:tgtEl>
                                          <p:spTgt spid="444465"/>
                                        </p:tgtEl>
                                        <p:attrNameLst>
                                          <p:attrName>ppt_x</p:attrName>
                                        </p:attrNameLst>
                                      </p:cBhvr>
                                      <p:tavLst>
                                        <p:tav tm="0">
                                          <p:val>
                                            <p:strVal val="0-#ppt_w/2"/>
                                          </p:val>
                                        </p:tav>
                                        <p:tav tm="100000">
                                          <p:val>
                                            <p:strVal val="#ppt_x"/>
                                          </p:val>
                                        </p:tav>
                                      </p:tavLst>
                                    </p:anim>
                                    <p:anim calcmode="lin" valueType="num">
                                      <p:cBhvr additive="base">
                                        <p:cTn id="8" dur="500" fill="hold"/>
                                        <p:tgtEl>
                                          <p:spTgt spid="44446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444419"/>
                                        </p:tgtEl>
                                        <p:attrNameLst>
                                          <p:attrName>style.visibility</p:attrName>
                                        </p:attrNameLst>
                                      </p:cBhvr>
                                      <p:to>
                                        <p:strVal val="visible"/>
                                      </p:to>
                                    </p:set>
                                    <p:anim calcmode="lin" valueType="num">
                                      <p:cBhvr>
                                        <p:cTn id="12" dur="500" fill="hold"/>
                                        <p:tgtEl>
                                          <p:spTgt spid="444419"/>
                                        </p:tgtEl>
                                        <p:attrNameLst>
                                          <p:attrName>ppt_w</p:attrName>
                                        </p:attrNameLst>
                                      </p:cBhvr>
                                      <p:tavLst>
                                        <p:tav tm="0">
                                          <p:val>
                                            <p:fltVal val="0"/>
                                          </p:val>
                                        </p:tav>
                                        <p:tav tm="100000">
                                          <p:val>
                                            <p:strVal val="#ppt_w"/>
                                          </p:val>
                                        </p:tav>
                                      </p:tavLst>
                                    </p:anim>
                                    <p:anim calcmode="lin" valueType="num">
                                      <p:cBhvr>
                                        <p:cTn id="13" dur="500" fill="hold"/>
                                        <p:tgtEl>
                                          <p:spTgt spid="444419"/>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4444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444438"/>
                                        </p:tgtEl>
                                        <p:attrNameLst>
                                          <p:attrName>style.visibility</p:attrName>
                                        </p:attrNameLst>
                                      </p:cBhvr>
                                      <p:to>
                                        <p:strVal val="visible"/>
                                      </p:to>
                                    </p:set>
                                    <p:anim calcmode="lin" valueType="num">
                                      <p:cBhvr additive="base">
                                        <p:cTn id="22" dur="500" fill="hold"/>
                                        <p:tgtEl>
                                          <p:spTgt spid="444438"/>
                                        </p:tgtEl>
                                        <p:attrNameLst>
                                          <p:attrName>ppt_x</p:attrName>
                                        </p:attrNameLst>
                                      </p:cBhvr>
                                      <p:tavLst>
                                        <p:tav tm="0">
                                          <p:val>
                                            <p:strVal val="1+#ppt_w/2"/>
                                          </p:val>
                                        </p:tav>
                                        <p:tav tm="100000">
                                          <p:val>
                                            <p:strVal val="#ppt_x"/>
                                          </p:val>
                                        </p:tav>
                                      </p:tavLst>
                                    </p:anim>
                                    <p:anim calcmode="lin" valueType="num">
                                      <p:cBhvr additive="base">
                                        <p:cTn id="23" dur="500" fill="hold"/>
                                        <p:tgtEl>
                                          <p:spTgt spid="444438"/>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444439"/>
                                        </p:tgtEl>
                                        <p:attrNameLst>
                                          <p:attrName>style.visibility</p:attrName>
                                        </p:attrNameLst>
                                      </p:cBhvr>
                                      <p:to>
                                        <p:strVal val="visible"/>
                                      </p:to>
                                    </p:set>
                                    <p:animEffect transition="in" filter="strips(downRight)">
                                      <p:cBhvr>
                                        <p:cTn id="28" dur="500"/>
                                        <p:tgtEl>
                                          <p:spTgt spid="44443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444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44466"/>
                                        </p:tgtEl>
                                        <p:attrNameLst>
                                          <p:attrName>style.visibility</p:attrName>
                                        </p:attrNameLst>
                                      </p:cBhvr>
                                      <p:to>
                                        <p:strVal val="visible"/>
                                      </p:to>
                                    </p:set>
                                    <p:animEffect transition="in" filter="wipe(up)">
                                      <p:cBhvr>
                                        <p:cTn id="37" dur="500"/>
                                        <p:tgtEl>
                                          <p:spTgt spid="444466"/>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44459"/>
                                        </p:tgtEl>
                                        <p:attrNameLst>
                                          <p:attrName>style.visibility</p:attrName>
                                        </p:attrNameLst>
                                      </p:cBhvr>
                                      <p:to>
                                        <p:strVal val="visible"/>
                                      </p:to>
                                    </p:set>
                                    <p:animEffect transition="in" filter="box(out)">
                                      <p:cBhvr>
                                        <p:cTn id="42" dur="500"/>
                                        <p:tgtEl>
                                          <p:spTgt spid="444459"/>
                                        </p:tgtEl>
                                      </p:cBhvr>
                                    </p:animEffect>
                                  </p:childTnLst>
                                </p:cTn>
                              </p:par>
                            </p:childTnLst>
                          </p:cTn>
                        </p:par>
                        <p:par>
                          <p:cTn id="43" fill="hold">
                            <p:stCondLst>
                              <p:cond delay="500"/>
                            </p:stCondLst>
                            <p:childTnLst>
                              <p:par>
                                <p:cTn id="44" presetID="4" presetClass="entr" presetSubtype="32" fill="hold" nodeType="afterEffect">
                                  <p:stCondLst>
                                    <p:cond delay="0"/>
                                  </p:stCondLst>
                                  <p:childTnLst>
                                    <p:set>
                                      <p:cBhvr>
                                        <p:cTn id="45" dur="1" fill="hold">
                                          <p:stCondLst>
                                            <p:cond delay="0"/>
                                          </p:stCondLst>
                                        </p:cTn>
                                        <p:tgtEl>
                                          <p:spTgt spid="444460"/>
                                        </p:tgtEl>
                                        <p:attrNameLst>
                                          <p:attrName>style.visibility</p:attrName>
                                        </p:attrNameLst>
                                      </p:cBhvr>
                                      <p:to>
                                        <p:strVal val="visible"/>
                                      </p:to>
                                    </p:set>
                                    <p:animEffect transition="in" filter="box(out)">
                                      <p:cBhvr>
                                        <p:cTn id="46" dur="500"/>
                                        <p:tgtEl>
                                          <p:spTgt spid="44446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44461"/>
                                        </p:tgtEl>
                                        <p:attrNameLst>
                                          <p:attrName>style.visibility</p:attrName>
                                        </p:attrNameLst>
                                      </p:cBhvr>
                                      <p:to>
                                        <p:strVal val="visible"/>
                                      </p:to>
                                    </p:set>
                                    <p:animEffect transition="in" filter="wipe(left)">
                                      <p:cBhvr>
                                        <p:cTn id="51" dur="500"/>
                                        <p:tgtEl>
                                          <p:spTgt spid="444461"/>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nodeType="clickEffect">
                                  <p:stCondLst>
                                    <p:cond delay="0"/>
                                  </p:stCondLst>
                                  <p:childTnLst>
                                    <p:set>
                                      <p:cBhvr>
                                        <p:cTn id="55" dur="1" fill="hold">
                                          <p:stCondLst>
                                            <p:cond delay="0"/>
                                          </p:stCondLst>
                                        </p:cTn>
                                        <p:tgtEl>
                                          <p:spTgt spid="444441"/>
                                        </p:tgtEl>
                                        <p:attrNameLst>
                                          <p:attrName>style.visibility</p:attrName>
                                        </p:attrNameLst>
                                      </p:cBhvr>
                                      <p:to>
                                        <p:strVal val="visible"/>
                                      </p:to>
                                    </p:set>
                                    <p:animEffect transition="in" filter="box(out)">
                                      <p:cBhvr>
                                        <p:cTn id="56" dur="500"/>
                                        <p:tgtEl>
                                          <p:spTgt spid="444441"/>
                                        </p:tgtEl>
                                      </p:cBhvr>
                                    </p:animEffect>
                                  </p:childTnLst>
                                </p:cTn>
                              </p:par>
                            </p:childTnLst>
                          </p:cTn>
                        </p:par>
                        <p:par>
                          <p:cTn id="57" fill="hold">
                            <p:stCondLst>
                              <p:cond delay="500"/>
                            </p:stCondLst>
                            <p:childTnLst>
                              <p:par>
                                <p:cTn id="58" presetID="2" presetClass="entr" presetSubtype="4" fill="hold" grpId="0" nodeType="afterEffect">
                                  <p:stCondLst>
                                    <p:cond delay="0"/>
                                  </p:stCondLst>
                                  <p:childTnLst>
                                    <p:set>
                                      <p:cBhvr>
                                        <p:cTn id="59" dur="1" fill="hold">
                                          <p:stCondLst>
                                            <p:cond delay="0"/>
                                          </p:stCondLst>
                                        </p:cTn>
                                        <p:tgtEl>
                                          <p:spTgt spid="444440"/>
                                        </p:tgtEl>
                                        <p:attrNameLst>
                                          <p:attrName>style.visibility</p:attrName>
                                        </p:attrNameLst>
                                      </p:cBhvr>
                                      <p:to>
                                        <p:strVal val="visible"/>
                                      </p:to>
                                    </p:set>
                                    <p:anim calcmode="lin" valueType="num">
                                      <p:cBhvr additive="base">
                                        <p:cTn id="60" dur="500" fill="hold"/>
                                        <p:tgtEl>
                                          <p:spTgt spid="444440"/>
                                        </p:tgtEl>
                                        <p:attrNameLst>
                                          <p:attrName>ppt_x</p:attrName>
                                        </p:attrNameLst>
                                      </p:cBhvr>
                                      <p:tavLst>
                                        <p:tav tm="0">
                                          <p:val>
                                            <p:strVal val="#ppt_x"/>
                                          </p:val>
                                        </p:tav>
                                        <p:tav tm="100000">
                                          <p:val>
                                            <p:strVal val="#ppt_x"/>
                                          </p:val>
                                        </p:tav>
                                      </p:tavLst>
                                    </p:anim>
                                    <p:anim calcmode="lin" valueType="num">
                                      <p:cBhvr additive="base">
                                        <p:cTn id="61" dur="500" fill="hold"/>
                                        <p:tgtEl>
                                          <p:spTgt spid="4444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8" grpId="0"/>
      <p:bldP spid="444437" grpId="0"/>
      <p:bldP spid="444440" grpId="0"/>
      <p:bldP spid="444459" grpId="0"/>
      <p:bldP spid="444465"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p:cNvSpPr/>
          <p:nvPr/>
        </p:nvSpPr>
        <p:spPr>
          <a:xfrm>
            <a:off x="4932363" y="1105989"/>
            <a:ext cx="3776208" cy="2323011"/>
          </a:xfrm>
          <a:prstGeom prst="rect">
            <a:avLst/>
          </a:prstGeom>
          <a:solidFill>
            <a:srgbClr val="7030A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218" name="Text Box 2"/>
          <p:cNvSpPr txBox="1">
            <a:spLocks noChangeArrowheads="1"/>
          </p:cNvSpPr>
          <p:nvPr/>
        </p:nvSpPr>
        <p:spPr bwMode="auto">
          <a:xfrm>
            <a:off x="2051052" y="260350"/>
            <a:ext cx="4557658" cy="584775"/>
          </a:xfrm>
          <a:prstGeom prst="rect">
            <a:avLst/>
          </a:prstGeom>
          <a:noFill/>
          <a:ln>
            <a:noFill/>
          </a:ln>
          <a:effectLst/>
          <a:extLst>
            <a:ext uri="{909E8E84-426E-40DD-AFC4-6F175D3DCCD1}">
              <a14:hiddenFill xmlns:a14="http://schemas.microsoft.com/office/drawing/2010/main">
                <a:gradFill rotWithShape="0">
                  <a:gsLst>
                    <a:gs pos="0">
                      <a:srgbClr val="CCECFF"/>
                    </a:gs>
                    <a:gs pos="100000">
                      <a:srgbClr val="CCECFF">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3200" dirty="0">
                <a:latin typeface="华文楷体" panose="02010600040101010101" pitchFamily="2" charset="-122"/>
                <a:ea typeface="华文楷体" panose="02010600040101010101" pitchFamily="2" charset="-122"/>
              </a:rPr>
              <a:t>4.1  </a:t>
            </a:r>
            <a:r>
              <a:rPr kumimoji="1" lang="zh-CN" altLang="en-US" sz="3200" dirty="0">
                <a:latin typeface="华文楷体" panose="02010600040101010101" pitchFamily="2" charset="-122"/>
                <a:ea typeface="华文楷体" panose="02010600040101010101" pitchFamily="2" charset="-122"/>
              </a:rPr>
              <a:t>正弦信号的基本概念</a:t>
            </a:r>
            <a:endParaRPr kumimoji="1" lang="zh-CN" altLang="en-US" sz="3200" dirty="0">
              <a:latin typeface="华文楷体" panose="02010600040101010101" pitchFamily="2" charset="-122"/>
              <a:ea typeface="华文楷体" panose="02010600040101010101" pitchFamily="2" charset="-122"/>
            </a:endParaRPr>
          </a:p>
        </p:txBody>
      </p:sp>
      <p:sp>
        <p:nvSpPr>
          <p:cNvPr id="265219" name="Text Box 3"/>
          <p:cNvSpPr txBox="1">
            <a:spLocks noChangeArrowheads="1"/>
          </p:cNvSpPr>
          <p:nvPr/>
        </p:nvSpPr>
        <p:spPr bwMode="auto">
          <a:xfrm>
            <a:off x="468313" y="981077"/>
            <a:ext cx="1598515" cy="523220"/>
          </a:xfrm>
          <a:prstGeom prst="rect">
            <a:avLst/>
          </a:prstGeom>
          <a:solidFill>
            <a:srgbClr val="FF33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800" dirty="0">
                <a:solidFill>
                  <a:schemeClr val="bg1"/>
                </a:solidFill>
                <a:latin typeface="华文楷体" panose="02010600040101010101" pitchFamily="2" charset="-122"/>
                <a:ea typeface="华文楷体" panose="02010600040101010101" pitchFamily="2" charset="-122"/>
              </a:rPr>
              <a:t>1. </a:t>
            </a:r>
            <a:r>
              <a:rPr kumimoji="1" lang="zh-CN" altLang="en-US" sz="2800" dirty="0">
                <a:solidFill>
                  <a:schemeClr val="bg1"/>
                </a:solidFill>
                <a:latin typeface="华文楷体" panose="02010600040101010101" pitchFamily="2" charset="-122"/>
                <a:ea typeface="华文楷体" panose="02010600040101010101" pitchFamily="2" charset="-122"/>
              </a:rPr>
              <a:t>正弦量</a:t>
            </a:r>
            <a:endParaRPr kumimoji="1" lang="zh-CN" altLang="en-US" sz="2800" dirty="0">
              <a:solidFill>
                <a:schemeClr val="bg1"/>
              </a:solidFill>
              <a:latin typeface="华文楷体" panose="02010600040101010101" pitchFamily="2" charset="-122"/>
              <a:ea typeface="华文楷体" panose="02010600040101010101" pitchFamily="2" charset="-122"/>
            </a:endParaRPr>
          </a:p>
        </p:txBody>
      </p:sp>
      <p:sp>
        <p:nvSpPr>
          <p:cNvPr id="265220" name="Text Box 4"/>
          <p:cNvSpPr txBox="1">
            <a:spLocks noChangeArrowheads="1"/>
          </p:cNvSpPr>
          <p:nvPr/>
        </p:nvSpPr>
        <p:spPr bwMode="auto">
          <a:xfrm>
            <a:off x="539752" y="1773238"/>
            <a:ext cx="2625725" cy="461665"/>
          </a:xfrm>
          <a:prstGeom prst="rect">
            <a:avLst/>
          </a:prstGeom>
          <a:solidFill>
            <a:schemeClr val="hlink"/>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2400" dirty="0">
                <a:solidFill>
                  <a:schemeClr val="bg1"/>
                </a:solidFill>
                <a:latin typeface="华文楷体" panose="02010600040101010101" pitchFamily="2" charset="-122"/>
                <a:ea typeface="华文楷体" panose="02010600040101010101" pitchFamily="2" charset="-122"/>
              </a:rPr>
              <a:t>瞬时值表达式：</a:t>
            </a:r>
            <a:endParaRPr kumimoji="1" lang="zh-CN" altLang="en-US" sz="2400" dirty="0">
              <a:solidFill>
                <a:schemeClr val="bg1"/>
              </a:solidFill>
              <a:latin typeface="华文楷体" panose="02010600040101010101" pitchFamily="2" charset="-122"/>
              <a:ea typeface="华文楷体" panose="02010600040101010101" pitchFamily="2" charset="-122"/>
            </a:endParaRPr>
          </a:p>
        </p:txBody>
      </p:sp>
      <p:sp>
        <p:nvSpPr>
          <p:cNvPr id="265221" name="Text Box 5"/>
          <p:cNvSpPr txBox="1">
            <a:spLocks noChangeArrowheads="1"/>
          </p:cNvSpPr>
          <p:nvPr/>
        </p:nvSpPr>
        <p:spPr bwMode="auto">
          <a:xfrm>
            <a:off x="288926" y="2565856"/>
            <a:ext cx="3063875"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3200" i="1" dirty="0" err="1">
                <a:latin typeface="Times New Roman" panose="02020603050405020304" pitchFamily="18" charset="0"/>
                <a:ea typeface="宋体" panose="02010600030101010101" pitchFamily="2" charset="-122"/>
              </a:rPr>
              <a:t>i</a:t>
            </a:r>
            <a:r>
              <a:rPr kumimoji="1" lang="en-US" altLang="zh-CN" sz="3200" dirty="0">
                <a:latin typeface="Times New Roman" panose="02020603050405020304" pitchFamily="18" charset="0"/>
                <a:ea typeface="宋体" panose="02010600030101010101" pitchFamily="2" charset="-122"/>
              </a:rPr>
              <a:t>(</a:t>
            </a:r>
            <a:r>
              <a:rPr kumimoji="1" lang="en-US" altLang="zh-CN" sz="3200" i="1" dirty="0">
                <a:latin typeface="Times New Roman" panose="02020603050405020304" pitchFamily="18" charset="0"/>
                <a:ea typeface="宋体" panose="02010600030101010101" pitchFamily="2" charset="-122"/>
              </a:rPr>
              <a:t>t</a:t>
            </a:r>
            <a:r>
              <a:rPr kumimoji="1" lang="en-US" altLang="zh-CN" sz="3200" dirty="0">
                <a:latin typeface="Times New Roman" panose="02020603050405020304" pitchFamily="18" charset="0"/>
                <a:ea typeface="宋体" panose="02010600030101010101" pitchFamily="2" charset="-122"/>
              </a:rPr>
              <a:t>)=</a:t>
            </a:r>
            <a:r>
              <a:rPr kumimoji="1" lang="en-US" altLang="zh-CN" sz="3200" i="1" dirty="0" err="1">
                <a:latin typeface="Times New Roman" panose="02020603050405020304" pitchFamily="18" charset="0"/>
                <a:ea typeface="宋体" panose="02010600030101010101" pitchFamily="2" charset="-122"/>
              </a:rPr>
              <a:t>I</a:t>
            </a:r>
            <a:r>
              <a:rPr kumimoji="1" lang="en-US" altLang="zh-CN" sz="3200" baseline="-25000" dirty="0" err="1">
                <a:latin typeface="Times New Roman" panose="02020603050405020304" pitchFamily="18" charset="0"/>
                <a:ea typeface="宋体" panose="02010600030101010101" pitchFamily="2" charset="-122"/>
              </a:rPr>
              <a:t>m</a:t>
            </a:r>
            <a:r>
              <a:rPr kumimoji="1" lang="en-US" altLang="zh-CN" sz="3200" dirty="0" err="1">
                <a:latin typeface="Times New Roman" panose="02020603050405020304" pitchFamily="18" charset="0"/>
                <a:ea typeface="宋体" panose="02010600030101010101" pitchFamily="2" charset="-122"/>
              </a:rPr>
              <a:t>sin</a:t>
            </a:r>
            <a:r>
              <a:rPr kumimoji="1" lang="en-US" altLang="zh-CN" sz="3200" dirty="0">
                <a:latin typeface="Times New Roman" panose="02020603050405020304" pitchFamily="18" charset="0"/>
                <a:ea typeface="宋体" panose="02010600030101010101" pitchFamily="2" charset="-122"/>
              </a:rPr>
              <a:t>(</a:t>
            </a:r>
            <a:r>
              <a:rPr kumimoji="1" lang="en-US" altLang="zh-CN" sz="3200" i="1" dirty="0">
                <a:latin typeface="Symbol" panose="05050102010706020507" pitchFamily="18" charset="2"/>
                <a:ea typeface="宋体" panose="02010600030101010101" pitchFamily="2" charset="-122"/>
              </a:rPr>
              <a:t>w </a:t>
            </a:r>
            <a:r>
              <a:rPr kumimoji="1" lang="en-US" altLang="zh-CN" sz="3200" i="1" dirty="0" err="1">
                <a:latin typeface="Times New Roman" panose="02020603050405020304" pitchFamily="18" charset="0"/>
                <a:ea typeface="宋体" panose="02010600030101010101" pitchFamily="2" charset="-122"/>
              </a:rPr>
              <a:t>t</a:t>
            </a:r>
            <a:r>
              <a:rPr kumimoji="1" lang="en-US" altLang="zh-CN" sz="3200" dirty="0" err="1">
                <a:latin typeface="Times New Roman" panose="02020603050405020304" pitchFamily="18" charset="0"/>
                <a:ea typeface="宋体" panose="02010600030101010101" pitchFamily="2" charset="-122"/>
              </a:rPr>
              <a:t>+</a:t>
            </a:r>
            <a:r>
              <a:rPr kumimoji="1" lang="en-US" altLang="zh-CN" sz="3200" i="1" dirty="0" err="1">
                <a:latin typeface="Symbol" panose="05050102010706020507" pitchFamily="18" charset="2"/>
                <a:ea typeface="宋体" panose="02010600030101010101" pitchFamily="2" charset="-122"/>
              </a:rPr>
              <a:t>y</a:t>
            </a:r>
            <a:r>
              <a:rPr kumimoji="1" lang="en-US" altLang="zh-CN" sz="3200" dirty="0">
                <a:latin typeface="Times New Roman" panose="02020603050405020304" pitchFamily="18" charset="0"/>
                <a:ea typeface="宋体" panose="02010600030101010101" pitchFamily="2" charset="-122"/>
              </a:rPr>
              <a:t>)</a:t>
            </a:r>
            <a:endParaRPr kumimoji="1" lang="en-US" altLang="zh-CN" sz="3200" dirty="0">
              <a:latin typeface="Symbol" panose="05050102010706020507" pitchFamily="18" charset="2"/>
              <a:ea typeface="宋体" panose="02010600030101010101" pitchFamily="2" charset="-122"/>
            </a:endParaRPr>
          </a:p>
        </p:txBody>
      </p:sp>
      <p:sp>
        <p:nvSpPr>
          <p:cNvPr id="265222" name="Text Box 6"/>
          <p:cNvSpPr txBox="1">
            <a:spLocks noChangeArrowheads="1"/>
          </p:cNvSpPr>
          <p:nvPr/>
        </p:nvSpPr>
        <p:spPr bwMode="auto">
          <a:xfrm>
            <a:off x="3465146" y="1126193"/>
            <a:ext cx="1246253" cy="46166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98000" rIns="198000">
            <a:spAutoFit/>
          </a:bodyPr>
          <a:lstStyle/>
          <a:p>
            <a:pPr>
              <a:spcBef>
                <a:spcPct val="50000"/>
              </a:spcBef>
            </a:pPr>
            <a:r>
              <a:rPr kumimoji="1" lang="zh-CN" altLang="en-US" sz="2400" dirty="0">
                <a:solidFill>
                  <a:schemeClr val="bg1"/>
                </a:solidFill>
                <a:latin typeface="华文楷体" panose="02010600040101010101" pitchFamily="2" charset="-122"/>
                <a:ea typeface="华文楷体" panose="02010600040101010101" pitchFamily="2" charset="-122"/>
              </a:rPr>
              <a:t>波形</a:t>
            </a:r>
            <a:r>
              <a:rPr kumimoji="1" lang="zh-CN" altLang="en-US" dirty="0">
                <a:solidFill>
                  <a:schemeClr val="bg1"/>
                </a:solidFill>
                <a:latin typeface="楷体_GB2312" pitchFamily="49" charset="-122"/>
                <a:ea typeface="楷体_GB2312" pitchFamily="49" charset="-122"/>
              </a:rPr>
              <a:t>：</a:t>
            </a:r>
            <a:endParaRPr kumimoji="1" lang="zh-CN" altLang="en-US" dirty="0">
              <a:solidFill>
                <a:schemeClr val="bg1"/>
              </a:solidFill>
              <a:latin typeface="楷体_GB2312" pitchFamily="49" charset="-122"/>
              <a:ea typeface="楷体_GB2312" pitchFamily="49" charset="-122"/>
            </a:endParaRPr>
          </a:p>
        </p:txBody>
      </p:sp>
      <p:grpSp>
        <p:nvGrpSpPr>
          <p:cNvPr id="265223" name="Group 7"/>
          <p:cNvGrpSpPr/>
          <p:nvPr/>
        </p:nvGrpSpPr>
        <p:grpSpPr bwMode="auto">
          <a:xfrm>
            <a:off x="4932363" y="1268413"/>
            <a:ext cx="3505200" cy="2057400"/>
            <a:chOff x="132" y="1800"/>
            <a:chExt cx="2208" cy="1296"/>
          </a:xfrm>
        </p:grpSpPr>
        <p:sp>
          <p:nvSpPr>
            <p:cNvPr id="265224" name="Freeform 8"/>
            <p:cNvSpPr/>
            <p:nvPr/>
          </p:nvSpPr>
          <p:spPr bwMode="auto">
            <a:xfrm>
              <a:off x="605" y="2299"/>
              <a:ext cx="118" cy="274"/>
            </a:xfrm>
            <a:custGeom>
              <a:avLst/>
              <a:gdLst>
                <a:gd name="T0" fmla="*/ 0 w 118"/>
                <a:gd name="T1" fmla="*/ 274 h 274"/>
                <a:gd name="T2" fmla="*/ 13 w 118"/>
                <a:gd name="T3" fmla="*/ 240 h 274"/>
                <a:gd name="T4" fmla="*/ 29 w 118"/>
                <a:gd name="T5" fmla="*/ 200 h 274"/>
                <a:gd name="T6" fmla="*/ 59 w 118"/>
                <a:gd name="T7" fmla="*/ 127 h 274"/>
                <a:gd name="T8" fmla="*/ 75 w 118"/>
                <a:gd name="T9" fmla="*/ 90 h 274"/>
                <a:gd name="T10" fmla="*/ 89 w 118"/>
                <a:gd name="T11" fmla="*/ 56 h 274"/>
                <a:gd name="T12" fmla="*/ 105 w 118"/>
                <a:gd name="T13" fmla="*/ 27 h 274"/>
                <a:gd name="T14" fmla="*/ 118 w 118"/>
                <a:gd name="T15" fmla="*/ 0 h 2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274">
                  <a:moveTo>
                    <a:pt x="0" y="274"/>
                  </a:moveTo>
                  <a:lnTo>
                    <a:pt x="13" y="240"/>
                  </a:lnTo>
                  <a:lnTo>
                    <a:pt x="29" y="200"/>
                  </a:lnTo>
                  <a:lnTo>
                    <a:pt x="59" y="127"/>
                  </a:lnTo>
                  <a:lnTo>
                    <a:pt x="75" y="90"/>
                  </a:lnTo>
                  <a:lnTo>
                    <a:pt x="89" y="56"/>
                  </a:lnTo>
                  <a:lnTo>
                    <a:pt x="105" y="27"/>
                  </a:lnTo>
                  <a:lnTo>
                    <a:pt x="118" y="0"/>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5225" name="Freeform 9"/>
            <p:cNvSpPr/>
            <p:nvPr/>
          </p:nvSpPr>
          <p:spPr bwMode="auto">
            <a:xfrm>
              <a:off x="723" y="2186"/>
              <a:ext cx="116" cy="113"/>
            </a:xfrm>
            <a:custGeom>
              <a:avLst/>
              <a:gdLst>
                <a:gd name="T0" fmla="*/ 0 w 116"/>
                <a:gd name="T1" fmla="*/ 113 h 113"/>
                <a:gd name="T2" fmla="*/ 14 w 116"/>
                <a:gd name="T3" fmla="*/ 88 h 113"/>
                <a:gd name="T4" fmla="*/ 30 w 116"/>
                <a:gd name="T5" fmla="*/ 69 h 113"/>
                <a:gd name="T6" fmla="*/ 44 w 116"/>
                <a:gd name="T7" fmla="*/ 49 h 113"/>
                <a:gd name="T8" fmla="*/ 57 w 116"/>
                <a:gd name="T9" fmla="*/ 32 h 113"/>
                <a:gd name="T10" fmla="*/ 73 w 116"/>
                <a:gd name="T11" fmla="*/ 20 h 113"/>
                <a:gd name="T12" fmla="*/ 87 w 116"/>
                <a:gd name="T13" fmla="*/ 8 h 113"/>
                <a:gd name="T14" fmla="*/ 103 w 116"/>
                <a:gd name="T15" fmla="*/ 3 h 113"/>
                <a:gd name="T16" fmla="*/ 116 w 116"/>
                <a:gd name="T1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13">
                  <a:moveTo>
                    <a:pt x="0" y="113"/>
                  </a:moveTo>
                  <a:lnTo>
                    <a:pt x="14" y="88"/>
                  </a:lnTo>
                  <a:lnTo>
                    <a:pt x="30" y="69"/>
                  </a:lnTo>
                  <a:lnTo>
                    <a:pt x="44" y="49"/>
                  </a:lnTo>
                  <a:lnTo>
                    <a:pt x="57" y="32"/>
                  </a:lnTo>
                  <a:lnTo>
                    <a:pt x="73" y="20"/>
                  </a:lnTo>
                  <a:lnTo>
                    <a:pt x="87" y="8"/>
                  </a:lnTo>
                  <a:lnTo>
                    <a:pt x="103" y="3"/>
                  </a:lnTo>
                  <a:lnTo>
                    <a:pt x="116" y="0"/>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5226" name="Freeform 10"/>
            <p:cNvSpPr/>
            <p:nvPr/>
          </p:nvSpPr>
          <p:spPr bwMode="auto">
            <a:xfrm>
              <a:off x="839" y="2186"/>
              <a:ext cx="119" cy="113"/>
            </a:xfrm>
            <a:custGeom>
              <a:avLst/>
              <a:gdLst>
                <a:gd name="T0" fmla="*/ 0 w 119"/>
                <a:gd name="T1" fmla="*/ 0 h 113"/>
                <a:gd name="T2" fmla="*/ 14 w 119"/>
                <a:gd name="T3" fmla="*/ 3 h 113"/>
                <a:gd name="T4" fmla="*/ 30 w 119"/>
                <a:gd name="T5" fmla="*/ 8 h 113"/>
                <a:gd name="T6" fmla="*/ 44 w 119"/>
                <a:gd name="T7" fmla="*/ 20 h 113"/>
                <a:gd name="T8" fmla="*/ 60 w 119"/>
                <a:gd name="T9" fmla="*/ 32 h 113"/>
                <a:gd name="T10" fmla="*/ 76 w 119"/>
                <a:gd name="T11" fmla="*/ 49 h 113"/>
                <a:gd name="T12" fmla="*/ 90 w 119"/>
                <a:gd name="T13" fmla="*/ 69 h 113"/>
                <a:gd name="T14" fmla="*/ 106 w 119"/>
                <a:gd name="T15" fmla="*/ 88 h 113"/>
                <a:gd name="T16" fmla="*/ 119 w 119"/>
                <a:gd name="T17"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3">
                  <a:moveTo>
                    <a:pt x="0" y="0"/>
                  </a:moveTo>
                  <a:lnTo>
                    <a:pt x="14" y="3"/>
                  </a:lnTo>
                  <a:lnTo>
                    <a:pt x="30" y="8"/>
                  </a:lnTo>
                  <a:lnTo>
                    <a:pt x="44" y="20"/>
                  </a:lnTo>
                  <a:lnTo>
                    <a:pt x="60" y="32"/>
                  </a:lnTo>
                  <a:lnTo>
                    <a:pt x="76" y="49"/>
                  </a:lnTo>
                  <a:lnTo>
                    <a:pt x="90" y="69"/>
                  </a:lnTo>
                  <a:lnTo>
                    <a:pt x="106" y="88"/>
                  </a:lnTo>
                  <a:lnTo>
                    <a:pt x="119" y="113"/>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5227" name="Freeform 11"/>
            <p:cNvSpPr/>
            <p:nvPr/>
          </p:nvSpPr>
          <p:spPr bwMode="auto">
            <a:xfrm>
              <a:off x="958" y="2299"/>
              <a:ext cx="116" cy="274"/>
            </a:xfrm>
            <a:custGeom>
              <a:avLst/>
              <a:gdLst>
                <a:gd name="T0" fmla="*/ 0 w 116"/>
                <a:gd name="T1" fmla="*/ 0 h 274"/>
                <a:gd name="T2" fmla="*/ 14 w 116"/>
                <a:gd name="T3" fmla="*/ 27 h 274"/>
                <a:gd name="T4" fmla="*/ 30 w 116"/>
                <a:gd name="T5" fmla="*/ 56 h 274"/>
                <a:gd name="T6" fmla="*/ 43 w 116"/>
                <a:gd name="T7" fmla="*/ 90 h 274"/>
                <a:gd name="T8" fmla="*/ 57 w 116"/>
                <a:gd name="T9" fmla="*/ 127 h 274"/>
                <a:gd name="T10" fmla="*/ 87 w 116"/>
                <a:gd name="T11" fmla="*/ 203 h 274"/>
                <a:gd name="T12" fmla="*/ 103 w 116"/>
                <a:gd name="T13" fmla="*/ 240 h 274"/>
                <a:gd name="T14" fmla="*/ 116 w 116"/>
                <a:gd name="T15" fmla="*/ 274 h 2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74">
                  <a:moveTo>
                    <a:pt x="0" y="0"/>
                  </a:moveTo>
                  <a:lnTo>
                    <a:pt x="14" y="27"/>
                  </a:lnTo>
                  <a:lnTo>
                    <a:pt x="30" y="56"/>
                  </a:lnTo>
                  <a:lnTo>
                    <a:pt x="43" y="90"/>
                  </a:lnTo>
                  <a:lnTo>
                    <a:pt x="57" y="127"/>
                  </a:lnTo>
                  <a:lnTo>
                    <a:pt x="87" y="203"/>
                  </a:lnTo>
                  <a:lnTo>
                    <a:pt x="103" y="240"/>
                  </a:lnTo>
                  <a:lnTo>
                    <a:pt x="116" y="274"/>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5228" name="Freeform 12"/>
            <p:cNvSpPr/>
            <p:nvPr/>
          </p:nvSpPr>
          <p:spPr bwMode="auto">
            <a:xfrm>
              <a:off x="1074" y="2573"/>
              <a:ext cx="119" cy="271"/>
            </a:xfrm>
            <a:custGeom>
              <a:avLst/>
              <a:gdLst>
                <a:gd name="T0" fmla="*/ 0 w 119"/>
                <a:gd name="T1" fmla="*/ 0 h 271"/>
                <a:gd name="T2" fmla="*/ 14 w 119"/>
                <a:gd name="T3" fmla="*/ 34 h 271"/>
                <a:gd name="T4" fmla="*/ 30 w 119"/>
                <a:gd name="T5" fmla="*/ 71 h 271"/>
                <a:gd name="T6" fmla="*/ 60 w 119"/>
                <a:gd name="T7" fmla="*/ 146 h 271"/>
                <a:gd name="T8" fmla="*/ 76 w 119"/>
                <a:gd name="T9" fmla="*/ 181 h 271"/>
                <a:gd name="T10" fmla="*/ 89 w 119"/>
                <a:gd name="T11" fmla="*/ 215 h 271"/>
                <a:gd name="T12" fmla="*/ 106 w 119"/>
                <a:gd name="T13" fmla="*/ 244 h 271"/>
                <a:gd name="T14" fmla="*/ 119 w 119"/>
                <a:gd name="T15" fmla="*/ 271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271">
                  <a:moveTo>
                    <a:pt x="0" y="0"/>
                  </a:moveTo>
                  <a:lnTo>
                    <a:pt x="14" y="34"/>
                  </a:lnTo>
                  <a:lnTo>
                    <a:pt x="30" y="71"/>
                  </a:lnTo>
                  <a:lnTo>
                    <a:pt x="60" y="146"/>
                  </a:lnTo>
                  <a:lnTo>
                    <a:pt x="76" y="181"/>
                  </a:lnTo>
                  <a:lnTo>
                    <a:pt x="89" y="215"/>
                  </a:lnTo>
                  <a:lnTo>
                    <a:pt x="106" y="244"/>
                  </a:lnTo>
                  <a:lnTo>
                    <a:pt x="119" y="271"/>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5229" name="Freeform 13"/>
            <p:cNvSpPr/>
            <p:nvPr/>
          </p:nvSpPr>
          <p:spPr bwMode="auto">
            <a:xfrm>
              <a:off x="1193" y="2844"/>
              <a:ext cx="116" cy="115"/>
            </a:xfrm>
            <a:custGeom>
              <a:avLst/>
              <a:gdLst>
                <a:gd name="T0" fmla="*/ 0 w 116"/>
                <a:gd name="T1" fmla="*/ 0 h 115"/>
                <a:gd name="T2" fmla="*/ 14 w 116"/>
                <a:gd name="T3" fmla="*/ 25 h 115"/>
                <a:gd name="T4" fmla="*/ 30 w 116"/>
                <a:gd name="T5" fmla="*/ 44 h 115"/>
                <a:gd name="T6" fmla="*/ 43 w 116"/>
                <a:gd name="T7" fmla="*/ 64 h 115"/>
                <a:gd name="T8" fmla="*/ 57 w 116"/>
                <a:gd name="T9" fmla="*/ 81 h 115"/>
                <a:gd name="T10" fmla="*/ 73 w 116"/>
                <a:gd name="T11" fmla="*/ 96 h 115"/>
                <a:gd name="T12" fmla="*/ 87 w 116"/>
                <a:gd name="T13" fmla="*/ 105 h 115"/>
                <a:gd name="T14" fmla="*/ 103 w 116"/>
                <a:gd name="T15" fmla="*/ 113 h 115"/>
                <a:gd name="T16" fmla="*/ 116 w 116"/>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15">
                  <a:moveTo>
                    <a:pt x="0" y="0"/>
                  </a:moveTo>
                  <a:lnTo>
                    <a:pt x="14" y="25"/>
                  </a:lnTo>
                  <a:lnTo>
                    <a:pt x="30" y="44"/>
                  </a:lnTo>
                  <a:lnTo>
                    <a:pt x="43" y="64"/>
                  </a:lnTo>
                  <a:lnTo>
                    <a:pt x="57" y="81"/>
                  </a:lnTo>
                  <a:lnTo>
                    <a:pt x="73" y="96"/>
                  </a:lnTo>
                  <a:lnTo>
                    <a:pt x="87" y="105"/>
                  </a:lnTo>
                  <a:lnTo>
                    <a:pt x="103" y="113"/>
                  </a:lnTo>
                  <a:lnTo>
                    <a:pt x="116" y="115"/>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5230" name="Freeform 14"/>
            <p:cNvSpPr/>
            <p:nvPr/>
          </p:nvSpPr>
          <p:spPr bwMode="auto">
            <a:xfrm>
              <a:off x="1309" y="2844"/>
              <a:ext cx="119" cy="115"/>
            </a:xfrm>
            <a:custGeom>
              <a:avLst/>
              <a:gdLst>
                <a:gd name="T0" fmla="*/ 0 w 119"/>
                <a:gd name="T1" fmla="*/ 115 h 115"/>
                <a:gd name="T2" fmla="*/ 14 w 119"/>
                <a:gd name="T3" fmla="*/ 113 h 115"/>
                <a:gd name="T4" fmla="*/ 30 w 119"/>
                <a:gd name="T5" fmla="*/ 105 h 115"/>
                <a:gd name="T6" fmla="*/ 43 w 119"/>
                <a:gd name="T7" fmla="*/ 96 h 115"/>
                <a:gd name="T8" fmla="*/ 60 w 119"/>
                <a:gd name="T9" fmla="*/ 81 h 115"/>
                <a:gd name="T10" fmla="*/ 76 w 119"/>
                <a:gd name="T11" fmla="*/ 64 h 115"/>
                <a:gd name="T12" fmla="*/ 89 w 119"/>
                <a:gd name="T13" fmla="*/ 44 h 115"/>
                <a:gd name="T14" fmla="*/ 106 w 119"/>
                <a:gd name="T15" fmla="*/ 25 h 115"/>
                <a:gd name="T16" fmla="*/ 119 w 119"/>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5">
                  <a:moveTo>
                    <a:pt x="0" y="115"/>
                  </a:moveTo>
                  <a:lnTo>
                    <a:pt x="14" y="113"/>
                  </a:lnTo>
                  <a:lnTo>
                    <a:pt x="30" y="105"/>
                  </a:lnTo>
                  <a:lnTo>
                    <a:pt x="43" y="96"/>
                  </a:lnTo>
                  <a:lnTo>
                    <a:pt x="60" y="81"/>
                  </a:lnTo>
                  <a:lnTo>
                    <a:pt x="76" y="64"/>
                  </a:lnTo>
                  <a:lnTo>
                    <a:pt x="89" y="44"/>
                  </a:lnTo>
                  <a:lnTo>
                    <a:pt x="106" y="25"/>
                  </a:lnTo>
                  <a:lnTo>
                    <a:pt x="119" y="0"/>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5231" name="Freeform 15"/>
            <p:cNvSpPr/>
            <p:nvPr/>
          </p:nvSpPr>
          <p:spPr bwMode="auto">
            <a:xfrm>
              <a:off x="1428" y="2573"/>
              <a:ext cx="116" cy="271"/>
            </a:xfrm>
            <a:custGeom>
              <a:avLst/>
              <a:gdLst>
                <a:gd name="T0" fmla="*/ 0 w 116"/>
                <a:gd name="T1" fmla="*/ 271 h 271"/>
                <a:gd name="T2" fmla="*/ 14 w 116"/>
                <a:gd name="T3" fmla="*/ 244 h 271"/>
                <a:gd name="T4" fmla="*/ 30 w 116"/>
                <a:gd name="T5" fmla="*/ 215 h 271"/>
                <a:gd name="T6" fmla="*/ 43 w 116"/>
                <a:gd name="T7" fmla="*/ 181 h 271"/>
                <a:gd name="T8" fmla="*/ 57 w 116"/>
                <a:gd name="T9" fmla="*/ 146 h 271"/>
                <a:gd name="T10" fmla="*/ 86 w 116"/>
                <a:gd name="T11" fmla="*/ 71 h 271"/>
                <a:gd name="T12" fmla="*/ 103 w 116"/>
                <a:gd name="T13" fmla="*/ 34 h 271"/>
                <a:gd name="T14" fmla="*/ 116 w 116"/>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71">
                  <a:moveTo>
                    <a:pt x="0" y="271"/>
                  </a:moveTo>
                  <a:lnTo>
                    <a:pt x="14" y="244"/>
                  </a:lnTo>
                  <a:lnTo>
                    <a:pt x="30" y="215"/>
                  </a:lnTo>
                  <a:lnTo>
                    <a:pt x="43" y="181"/>
                  </a:lnTo>
                  <a:lnTo>
                    <a:pt x="57" y="146"/>
                  </a:lnTo>
                  <a:lnTo>
                    <a:pt x="86" y="71"/>
                  </a:lnTo>
                  <a:lnTo>
                    <a:pt x="103" y="34"/>
                  </a:lnTo>
                  <a:lnTo>
                    <a:pt x="116" y="0"/>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5232" name="Freeform 16"/>
            <p:cNvSpPr/>
            <p:nvPr/>
          </p:nvSpPr>
          <p:spPr bwMode="auto">
            <a:xfrm>
              <a:off x="1544" y="2299"/>
              <a:ext cx="119" cy="274"/>
            </a:xfrm>
            <a:custGeom>
              <a:avLst/>
              <a:gdLst>
                <a:gd name="T0" fmla="*/ 0 w 119"/>
                <a:gd name="T1" fmla="*/ 274 h 274"/>
                <a:gd name="T2" fmla="*/ 14 w 119"/>
                <a:gd name="T3" fmla="*/ 240 h 274"/>
                <a:gd name="T4" fmla="*/ 30 w 119"/>
                <a:gd name="T5" fmla="*/ 203 h 274"/>
                <a:gd name="T6" fmla="*/ 60 w 119"/>
                <a:gd name="T7" fmla="*/ 127 h 274"/>
                <a:gd name="T8" fmla="*/ 76 w 119"/>
                <a:gd name="T9" fmla="*/ 90 h 274"/>
                <a:gd name="T10" fmla="*/ 89 w 119"/>
                <a:gd name="T11" fmla="*/ 56 h 274"/>
                <a:gd name="T12" fmla="*/ 105 w 119"/>
                <a:gd name="T13" fmla="*/ 27 h 274"/>
                <a:gd name="T14" fmla="*/ 119 w 119"/>
                <a:gd name="T15" fmla="*/ 0 h 2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274">
                  <a:moveTo>
                    <a:pt x="0" y="274"/>
                  </a:moveTo>
                  <a:lnTo>
                    <a:pt x="14" y="240"/>
                  </a:lnTo>
                  <a:lnTo>
                    <a:pt x="30" y="203"/>
                  </a:lnTo>
                  <a:lnTo>
                    <a:pt x="60" y="127"/>
                  </a:lnTo>
                  <a:lnTo>
                    <a:pt x="76" y="90"/>
                  </a:lnTo>
                  <a:lnTo>
                    <a:pt x="89" y="56"/>
                  </a:lnTo>
                  <a:lnTo>
                    <a:pt x="105" y="27"/>
                  </a:lnTo>
                  <a:lnTo>
                    <a:pt x="119" y="0"/>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5233" name="Freeform 17"/>
            <p:cNvSpPr/>
            <p:nvPr/>
          </p:nvSpPr>
          <p:spPr bwMode="auto">
            <a:xfrm>
              <a:off x="1663" y="2186"/>
              <a:ext cx="116" cy="113"/>
            </a:xfrm>
            <a:custGeom>
              <a:avLst/>
              <a:gdLst>
                <a:gd name="T0" fmla="*/ 0 w 116"/>
                <a:gd name="T1" fmla="*/ 113 h 113"/>
                <a:gd name="T2" fmla="*/ 13 w 116"/>
                <a:gd name="T3" fmla="*/ 88 h 113"/>
                <a:gd name="T4" fmla="*/ 30 w 116"/>
                <a:gd name="T5" fmla="*/ 69 h 113"/>
                <a:gd name="T6" fmla="*/ 43 w 116"/>
                <a:gd name="T7" fmla="*/ 49 h 113"/>
                <a:gd name="T8" fmla="*/ 57 w 116"/>
                <a:gd name="T9" fmla="*/ 32 h 113"/>
                <a:gd name="T10" fmla="*/ 73 w 116"/>
                <a:gd name="T11" fmla="*/ 20 h 113"/>
                <a:gd name="T12" fmla="*/ 86 w 116"/>
                <a:gd name="T13" fmla="*/ 8 h 113"/>
                <a:gd name="T14" fmla="*/ 103 w 116"/>
                <a:gd name="T15" fmla="*/ 3 h 113"/>
                <a:gd name="T16" fmla="*/ 116 w 116"/>
                <a:gd name="T1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13">
                  <a:moveTo>
                    <a:pt x="0" y="113"/>
                  </a:moveTo>
                  <a:lnTo>
                    <a:pt x="13" y="88"/>
                  </a:lnTo>
                  <a:lnTo>
                    <a:pt x="30" y="69"/>
                  </a:lnTo>
                  <a:lnTo>
                    <a:pt x="43" y="49"/>
                  </a:lnTo>
                  <a:lnTo>
                    <a:pt x="57" y="32"/>
                  </a:lnTo>
                  <a:lnTo>
                    <a:pt x="73" y="20"/>
                  </a:lnTo>
                  <a:lnTo>
                    <a:pt x="86" y="8"/>
                  </a:lnTo>
                  <a:lnTo>
                    <a:pt x="103" y="3"/>
                  </a:lnTo>
                  <a:lnTo>
                    <a:pt x="116" y="0"/>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5234" name="Freeform 18"/>
            <p:cNvSpPr/>
            <p:nvPr/>
          </p:nvSpPr>
          <p:spPr bwMode="auto">
            <a:xfrm>
              <a:off x="1779" y="2186"/>
              <a:ext cx="119" cy="113"/>
            </a:xfrm>
            <a:custGeom>
              <a:avLst/>
              <a:gdLst>
                <a:gd name="T0" fmla="*/ 0 w 119"/>
                <a:gd name="T1" fmla="*/ 0 h 113"/>
                <a:gd name="T2" fmla="*/ 14 w 119"/>
                <a:gd name="T3" fmla="*/ 3 h 113"/>
                <a:gd name="T4" fmla="*/ 30 w 119"/>
                <a:gd name="T5" fmla="*/ 8 h 113"/>
                <a:gd name="T6" fmla="*/ 43 w 119"/>
                <a:gd name="T7" fmla="*/ 20 h 113"/>
                <a:gd name="T8" fmla="*/ 59 w 119"/>
                <a:gd name="T9" fmla="*/ 32 h 113"/>
                <a:gd name="T10" fmla="*/ 76 w 119"/>
                <a:gd name="T11" fmla="*/ 49 h 113"/>
                <a:gd name="T12" fmla="*/ 89 w 119"/>
                <a:gd name="T13" fmla="*/ 69 h 113"/>
                <a:gd name="T14" fmla="*/ 105 w 119"/>
                <a:gd name="T15" fmla="*/ 88 h 113"/>
                <a:gd name="T16" fmla="*/ 119 w 119"/>
                <a:gd name="T17"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3">
                  <a:moveTo>
                    <a:pt x="0" y="0"/>
                  </a:moveTo>
                  <a:lnTo>
                    <a:pt x="14" y="3"/>
                  </a:lnTo>
                  <a:lnTo>
                    <a:pt x="30" y="8"/>
                  </a:lnTo>
                  <a:lnTo>
                    <a:pt x="43" y="20"/>
                  </a:lnTo>
                  <a:lnTo>
                    <a:pt x="59" y="32"/>
                  </a:lnTo>
                  <a:lnTo>
                    <a:pt x="76" y="49"/>
                  </a:lnTo>
                  <a:lnTo>
                    <a:pt x="89" y="69"/>
                  </a:lnTo>
                  <a:lnTo>
                    <a:pt x="105" y="88"/>
                  </a:lnTo>
                  <a:lnTo>
                    <a:pt x="119" y="113"/>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5235" name="Freeform 19"/>
            <p:cNvSpPr/>
            <p:nvPr/>
          </p:nvSpPr>
          <p:spPr bwMode="auto">
            <a:xfrm>
              <a:off x="1898" y="2299"/>
              <a:ext cx="116" cy="274"/>
            </a:xfrm>
            <a:custGeom>
              <a:avLst/>
              <a:gdLst>
                <a:gd name="T0" fmla="*/ 0 w 116"/>
                <a:gd name="T1" fmla="*/ 0 h 274"/>
                <a:gd name="T2" fmla="*/ 13 w 116"/>
                <a:gd name="T3" fmla="*/ 27 h 274"/>
                <a:gd name="T4" fmla="*/ 30 w 116"/>
                <a:gd name="T5" fmla="*/ 56 h 274"/>
                <a:gd name="T6" fmla="*/ 43 w 116"/>
                <a:gd name="T7" fmla="*/ 90 h 274"/>
                <a:gd name="T8" fmla="*/ 57 w 116"/>
                <a:gd name="T9" fmla="*/ 127 h 274"/>
                <a:gd name="T10" fmla="*/ 86 w 116"/>
                <a:gd name="T11" fmla="*/ 203 h 274"/>
                <a:gd name="T12" fmla="*/ 102 w 116"/>
                <a:gd name="T13" fmla="*/ 240 h 274"/>
                <a:gd name="T14" fmla="*/ 116 w 116"/>
                <a:gd name="T15" fmla="*/ 274 h 2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74">
                  <a:moveTo>
                    <a:pt x="0" y="0"/>
                  </a:moveTo>
                  <a:lnTo>
                    <a:pt x="13" y="27"/>
                  </a:lnTo>
                  <a:lnTo>
                    <a:pt x="30" y="56"/>
                  </a:lnTo>
                  <a:lnTo>
                    <a:pt x="43" y="90"/>
                  </a:lnTo>
                  <a:lnTo>
                    <a:pt x="57" y="127"/>
                  </a:lnTo>
                  <a:lnTo>
                    <a:pt x="86" y="203"/>
                  </a:lnTo>
                  <a:lnTo>
                    <a:pt x="102" y="240"/>
                  </a:lnTo>
                  <a:lnTo>
                    <a:pt x="116" y="274"/>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5236" name="Line 20"/>
            <p:cNvSpPr>
              <a:spLocks noChangeShapeType="1"/>
            </p:cNvSpPr>
            <p:nvPr/>
          </p:nvSpPr>
          <p:spPr bwMode="auto">
            <a:xfrm>
              <a:off x="2014" y="2573"/>
              <a:ext cx="119" cy="271"/>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5237" name="Line 21"/>
            <p:cNvSpPr>
              <a:spLocks noChangeShapeType="1"/>
            </p:cNvSpPr>
            <p:nvPr/>
          </p:nvSpPr>
          <p:spPr bwMode="auto">
            <a:xfrm>
              <a:off x="372" y="2566"/>
              <a:ext cx="1968" cy="0"/>
            </a:xfrm>
            <a:prstGeom prst="line">
              <a:avLst/>
            </a:prstGeom>
            <a:noFill/>
            <a:ln w="38100">
              <a:solidFill>
                <a:srgbClr val="FFFF00"/>
              </a:solidFill>
              <a:rou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5238" name="Line 22"/>
            <p:cNvSpPr>
              <a:spLocks noChangeShapeType="1"/>
            </p:cNvSpPr>
            <p:nvPr/>
          </p:nvSpPr>
          <p:spPr bwMode="auto">
            <a:xfrm flipV="1">
              <a:off x="708" y="1896"/>
              <a:ext cx="0" cy="1200"/>
            </a:xfrm>
            <a:prstGeom prst="line">
              <a:avLst/>
            </a:prstGeom>
            <a:noFill/>
            <a:ln w="38100">
              <a:solidFill>
                <a:srgbClr val="FFFF00"/>
              </a:solidFill>
              <a:rou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5239" name="Text Box 23"/>
            <p:cNvSpPr txBox="1">
              <a:spLocks noChangeArrowheads="1"/>
            </p:cNvSpPr>
            <p:nvPr/>
          </p:nvSpPr>
          <p:spPr bwMode="auto">
            <a:xfrm>
              <a:off x="2138" y="2520"/>
              <a:ext cx="157"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kumimoji="1" lang="en-US" altLang="zh-CN" i="1">
                  <a:solidFill>
                    <a:schemeClr val="bg1"/>
                  </a:solidFill>
                  <a:latin typeface="Times New Roman" panose="02020603050405020304" pitchFamily="18" charset="0"/>
                  <a:ea typeface="宋体" panose="02010600030101010101" pitchFamily="2" charset="-122"/>
                </a:rPr>
                <a:t>t</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265240" name="Text Box 24"/>
            <p:cNvSpPr txBox="1">
              <a:spLocks noChangeArrowheads="1"/>
            </p:cNvSpPr>
            <p:nvPr/>
          </p:nvSpPr>
          <p:spPr bwMode="auto">
            <a:xfrm>
              <a:off x="491" y="1800"/>
              <a:ext cx="157"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kumimoji="1" lang="en-US" altLang="zh-CN" i="1">
                  <a:solidFill>
                    <a:schemeClr val="bg1"/>
                  </a:solidFill>
                  <a:latin typeface="Times New Roman" panose="02020603050405020304" pitchFamily="18" charset="0"/>
                  <a:ea typeface="宋体" panose="02010600030101010101" pitchFamily="2" charset="-122"/>
                </a:rPr>
                <a:t>i</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265241" name="Text Box 25"/>
            <p:cNvSpPr txBox="1">
              <a:spLocks noChangeArrowheads="1"/>
            </p:cNvSpPr>
            <p:nvPr/>
          </p:nvSpPr>
          <p:spPr bwMode="auto">
            <a:xfrm>
              <a:off x="693" y="2532"/>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1" lang="en-US" altLang="zh-CN" i="1">
                  <a:solidFill>
                    <a:schemeClr val="bg1"/>
                  </a:solidFill>
                  <a:latin typeface="Times New Roman" panose="02020603050405020304" pitchFamily="18" charset="0"/>
                  <a:ea typeface="宋体" panose="02010600030101010101" pitchFamily="2" charset="-122"/>
                </a:rPr>
                <a:t>O</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265242" name="Line 26"/>
            <p:cNvSpPr>
              <a:spLocks noChangeShapeType="1"/>
            </p:cNvSpPr>
            <p:nvPr/>
          </p:nvSpPr>
          <p:spPr bwMode="auto">
            <a:xfrm>
              <a:off x="612" y="2568"/>
              <a:ext cx="0" cy="432"/>
            </a:xfrm>
            <a:prstGeom prst="line">
              <a:avLst/>
            </a:prstGeom>
            <a:noFill/>
            <a:ln w="28575">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65243" name="Line 27"/>
            <p:cNvSpPr>
              <a:spLocks noChangeShapeType="1"/>
            </p:cNvSpPr>
            <p:nvPr/>
          </p:nvSpPr>
          <p:spPr bwMode="auto">
            <a:xfrm>
              <a:off x="468" y="2928"/>
              <a:ext cx="144" cy="0"/>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65244" name="Line 28"/>
            <p:cNvSpPr>
              <a:spLocks noChangeShapeType="1"/>
            </p:cNvSpPr>
            <p:nvPr/>
          </p:nvSpPr>
          <p:spPr bwMode="auto">
            <a:xfrm flipH="1">
              <a:off x="708" y="2916"/>
              <a:ext cx="144" cy="0"/>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65245" name="Text Box 29"/>
            <p:cNvSpPr txBox="1">
              <a:spLocks noChangeArrowheads="1"/>
            </p:cNvSpPr>
            <p:nvPr/>
          </p:nvSpPr>
          <p:spPr bwMode="auto">
            <a:xfrm>
              <a:off x="132" y="2673"/>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i="1">
                  <a:solidFill>
                    <a:schemeClr val="bg1"/>
                  </a:solidFill>
                  <a:latin typeface="宋体" panose="02010600030101010101" pitchFamily="2" charset="-122"/>
                  <a:ea typeface="宋体" panose="02010600030101010101" pitchFamily="2" charset="-122"/>
                  <a:sym typeface="Symbol" panose="05050102010706020507" pitchFamily="18" charset="2"/>
                </a:rPr>
                <a:t>/</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265246" name="Line 30"/>
            <p:cNvSpPr>
              <a:spLocks noChangeShapeType="1"/>
            </p:cNvSpPr>
            <p:nvPr/>
          </p:nvSpPr>
          <p:spPr bwMode="auto">
            <a:xfrm>
              <a:off x="1656" y="2040"/>
              <a:ext cx="0" cy="528"/>
            </a:xfrm>
            <a:prstGeom prst="line">
              <a:avLst/>
            </a:prstGeom>
            <a:noFill/>
            <a:ln w="28575">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65247" name="Line 31"/>
            <p:cNvSpPr>
              <a:spLocks noChangeShapeType="1"/>
            </p:cNvSpPr>
            <p:nvPr/>
          </p:nvSpPr>
          <p:spPr bwMode="auto">
            <a:xfrm>
              <a:off x="708" y="2136"/>
              <a:ext cx="960" cy="0"/>
            </a:xfrm>
            <a:prstGeom prst="line">
              <a:avLst/>
            </a:prstGeom>
            <a:noFill/>
            <a:ln w="38100">
              <a:solidFill>
                <a:srgbClr val="66FF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65248" name="Text Box 32"/>
            <p:cNvSpPr txBox="1">
              <a:spLocks noChangeArrowheads="1"/>
            </p:cNvSpPr>
            <p:nvPr/>
          </p:nvSpPr>
          <p:spPr bwMode="auto">
            <a:xfrm>
              <a:off x="1020" y="1896"/>
              <a:ext cx="1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1" lang="en-US" altLang="zh-CN" i="1">
                  <a:solidFill>
                    <a:schemeClr val="bg1"/>
                  </a:solidFill>
                  <a:latin typeface="Times New Roman" panose="02020603050405020304" pitchFamily="18" charset="0"/>
                  <a:ea typeface="宋体" panose="02010600030101010101" pitchFamily="2" charset="-122"/>
                </a:rPr>
                <a:t>T</a:t>
              </a:r>
              <a:endParaRPr kumimoji="1" lang="en-US" altLang="zh-CN">
                <a:solidFill>
                  <a:schemeClr val="bg1"/>
                </a:solidFill>
                <a:latin typeface="Times New Roman" panose="02020603050405020304" pitchFamily="18" charset="0"/>
                <a:ea typeface="宋体" panose="02010600030101010101" pitchFamily="2" charset="-122"/>
              </a:endParaRPr>
            </a:p>
          </p:txBody>
        </p:sp>
      </p:grpSp>
      <p:sp>
        <p:nvSpPr>
          <p:cNvPr id="265249" name="Text Box 33"/>
          <p:cNvSpPr txBox="1">
            <a:spLocks noChangeArrowheads="1"/>
          </p:cNvSpPr>
          <p:nvPr/>
        </p:nvSpPr>
        <p:spPr bwMode="auto">
          <a:xfrm>
            <a:off x="682625" y="4292600"/>
            <a:ext cx="4876800" cy="46166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zh-CN" altLang="en-US" sz="2400" b="1" dirty="0">
                <a:solidFill>
                  <a:schemeClr val="bg1"/>
                </a:solidFill>
                <a:latin typeface="华文楷体" panose="02010600040101010101" pitchFamily="2" charset="-122"/>
                <a:ea typeface="华文楷体" panose="02010600040101010101" pitchFamily="2" charset="-122"/>
              </a:rPr>
              <a:t>周期</a:t>
            </a:r>
            <a:r>
              <a:rPr kumimoji="1" lang="en-US" altLang="zh-CN" sz="2400" b="1" i="1" dirty="0">
                <a:solidFill>
                  <a:schemeClr val="bg1"/>
                </a:solidFill>
                <a:latin typeface="华文楷体" panose="02010600040101010101" pitchFamily="2" charset="-122"/>
                <a:ea typeface="华文楷体" panose="02010600040101010101" pitchFamily="2" charset="-122"/>
              </a:rPr>
              <a:t>T </a:t>
            </a:r>
            <a:r>
              <a:rPr kumimoji="1" lang="en-US" altLang="zh-CN" sz="2400" b="1" dirty="0">
                <a:solidFill>
                  <a:schemeClr val="bg1"/>
                </a:solidFill>
                <a:latin typeface="华文楷体" panose="02010600040101010101" pitchFamily="2" charset="-122"/>
                <a:ea typeface="华文楷体" panose="02010600040101010101" pitchFamily="2" charset="-122"/>
              </a:rPr>
              <a:t>(</a:t>
            </a:r>
            <a:r>
              <a:rPr kumimoji="1" lang="en-US" altLang="zh-CN" sz="2400" b="1" i="1" dirty="0">
                <a:solidFill>
                  <a:schemeClr val="bg1"/>
                </a:solidFill>
                <a:latin typeface="华文楷体" panose="02010600040101010101" pitchFamily="2" charset="-122"/>
                <a:ea typeface="华文楷体" panose="02010600040101010101" pitchFamily="2" charset="-122"/>
              </a:rPr>
              <a:t>period</a:t>
            </a:r>
            <a:r>
              <a:rPr kumimoji="1" lang="en-US" altLang="zh-CN" sz="2400" b="1" dirty="0">
                <a:solidFill>
                  <a:schemeClr val="bg1"/>
                </a:solidFill>
                <a:latin typeface="华文楷体" panose="02010600040101010101" pitchFamily="2" charset="-122"/>
                <a:ea typeface="华文楷体" panose="02010600040101010101" pitchFamily="2" charset="-122"/>
              </a:rPr>
              <a:t>)</a:t>
            </a:r>
            <a:r>
              <a:rPr kumimoji="1" lang="zh-CN" altLang="en-US" sz="2400" b="1" dirty="0">
                <a:solidFill>
                  <a:schemeClr val="bg1"/>
                </a:solidFill>
                <a:latin typeface="华文楷体" panose="02010600040101010101" pitchFamily="2" charset="-122"/>
                <a:ea typeface="华文楷体" panose="02010600040101010101" pitchFamily="2" charset="-122"/>
              </a:rPr>
              <a:t>和频率</a:t>
            </a:r>
            <a:r>
              <a:rPr kumimoji="1" lang="en-US" altLang="zh-CN" sz="2400" b="1" i="1" dirty="0">
                <a:solidFill>
                  <a:schemeClr val="bg1"/>
                </a:solidFill>
                <a:latin typeface="华文楷体" panose="02010600040101010101" pitchFamily="2" charset="-122"/>
                <a:ea typeface="华文楷体" panose="02010600040101010101" pitchFamily="2" charset="-122"/>
              </a:rPr>
              <a:t>f</a:t>
            </a:r>
            <a:r>
              <a:rPr kumimoji="1" lang="en-US" altLang="zh-CN" sz="2400" b="1" dirty="0">
                <a:solidFill>
                  <a:schemeClr val="bg1"/>
                </a:solidFill>
                <a:latin typeface="华文楷体" panose="02010600040101010101" pitchFamily="2" charset="-122"/>
                <a:ea typeface="华文楷体" panose="02010600040101010101" pitchFamily="2" charset="-122"/>
              </a:rPr>
              <a:t> (</a:t>
            </a:r>
            <a:r>
              <a:rPr kumimoji="1" lang="en-US" altLang="zh-CN" sz="2400" b="1" i="1" dirty="0">
                <a:solidFill>
                  <a:schemeClr val="bg1"/>
                </a:solidFill>
                <a:latin typeface="华文楷体" panose="02010600040101010101" pitchFamily="2" charset="-122"/>
                <a:ea typeface="华文楷体" panose="02010600040101010101" pitchFamily="2" charset="-122"/>
              </a:rPr>
              <a:t>frequency</a:t>
            </a:r>
            <a:r>
              <a:rPr kumimoji="1" lang="en-US" altLang="zh-CN" sz="2400" b="1" dirty="0">
                <a:solidFill>
                  <a:schemeClr val="bg1"/>
                </a:solidFill>
                <a:latin typeface="华文楷体" panose="02010600040101010101" pitchFamily="2" charset="-122"/>
                <a:ea typeface="华文楷体" panose="02010600040101010101" pitchFamily="2" charset="-122"/>
              </a:rPr>
              <a:t>) :</a:t>
            </a:r>
            <a:endParaRPr kumimoji="1" lang="en-US" altLang="zh-CN" sz="2400" b="1" dirty="0">
              <a:solidFill>
                <a:schemeClr val="bg1"/>
              </a:solidFill>
              <a:latin typeface="华文楷体" panose="02010600040101010101" pitchFamily="2" charset="-122"/>
              <a:ea typeface="华文楷体" panose="02010600040101010101" pitchFamily="2" charset="-122"/>
            </a:endParaRPr>
          </a:p>
        </p:txBody>
      </p:sp>
      <p:sp>
        <p:nvSpPr>
          <p:cNvPr id="265250" name="Text Box 34"/>
          <p:cNvSpPr txBox="1">
            <a:spLocks noChangeArrowheads="1"/>
          </p:cNvSpPr>
          <p:nvPr/>
        </p:nvSpPr>
        <p:spPr bwMode="auto">
          <a:xfrm>
            <a:off x="754063" y="5661025"/>
            <a:ext cx="464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zh-CN" altLang="en-US" b="1" dirty="0">
                <a:latin typeface="华文楷体" panose="02010600040101010101" pitchFamily="2" charset="-122"/>
                <a:ea typeface="华文楷体" panose="02010600040101010101" pitchFamily="2" charset="-122"/>
              </a:rPr>
              <a:t>频率</a:t>
            </a:r>
            <a:r>
              <a:rPr kumimoji="1" lang="en-US" altLang="zh-CN" b="1" dirty="0">
                <a:latin typeface="华文楷体" panose="02010600040101010101" pitchFamily="2" charset="-122"/>
                <a:ea typeface="华文楷体" panose="02010600040101010101" pitchFamily="2" charset="-122"/>
              </a:rPr>
              <a:t>f </a:t>
            </a:r>
            <a:r>
              <a:rPr kumimoji="1" lang="zh-CN" altLang="en-US" b="1" dirty="0">
                <a:latin typeface="华文楷体" panose="02010600040101010101" pitchFamily="2" charset="-122"/>
                <a:ea typeface="华文楷体" panose="02010600040101010101" pitchFamily="2" charset="-122"/>
              </a:rPr>
              <a:t>：每秒重复变化的次数。</a:t>
            </a:r>
            <a:endParaRPr kumimoji="1" lang="zh-CN" altLang="en-US" b="1" dirty="0">
              <a:latin typeface="华文楷体" panose="02010600040101010101" pitchFamily="2" charset="-122"/>
              <a:ea typeface="华文楷体" panose="02010600040101010101" pitchFamily="2" charset="-122"/>
            </a:endParaRPr>
          </a:p>
        </p:txBody>
      </p:sp>
      <p:sp>
        <p:nvSpPr>
          <p:cNvPr id="265251" name="Text Box 35"/>
          <p:cNvSpPr txBox="1">
            <a:spLocks noChangeArrowheads="1"/>
          </p:cNvSpPr>
          <p:nvPr/>
        </p:nvSpPr>
        <p:spPr bwMode="auto">
          <a:xfrm>
            <a:off x="682625" y="5013325"/>
            <a:ext cx="53292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zh-CN" altLang="en-US" b="1" dirty="0">
                <a:latin typeface="华文楷体" panose="02010600040101010101" pitchFamily="2" charset="-122"/>
                <a:ea typeface="华文楷体" panose="02010600040101010101" pitchFamily="2" charset="-122"/>
              </a:rPr>
              <a:t>周期</a:t>
            </a:r>
            <a:r>
              <a:rPr kumimoji="1" lang="en-US" altLang="zh-CN" b="1" i="1" dirty="0">
                <a:latin typeface="华文楷体" panose="02010600040101010101" pitchFamily="2" charset="-122"/>
                <a:ea typeface="华文楷体" panose="02010600040101010101" pitchFamily="2" charset="-122"/>
              </a:rPr>
              <a:t>T</a:t>
            </a:r>
            <a:r>
              <a:rPr kumimoji="1" lang="en-US" altLang="zh-CN" b="1" dirty="0">
                <a:latin typeface="华文楷体" panose="02010600040101010101" pitchFamily="2" charset="-122"/>
                <a:ea typeface="华文楷体" panose="02010600040101010101" pitchFamily="2" charset="-122"/>
              </a:rPr>
              <a:t> </a:t>
            </a:r>
            <a:r>
              <a:rPr kumimoji="1" lang="zh-CN" altLang="en-US" b="1" dirty="0">
                <a:latin typeface="华文楷体" panose="02010600040101010101" pitchFamily="2" charset="-122"/>
                <a:ea typeface="华文楷体" panose="02010600040101010101" pitchFamily="2" charset="-122"/>
              </a:rPr>
              <a:t>：重复变化一次所需的时间。</a:t>
            </a:r>
            <a:endParaRPr kumimoji="1" lang="zh-CN" altLang="en-US" b="1" i="1" dirty="0">
              <a:latin typeface="华文楷体" panose="02010600040101010101" pitchFamily="2" charset="-122"/>
              <a:ea typeface="华文楷体" panose="02010600040101010101" pitchFamily="2" charset="-122"/>
            </a:endParaRPr>
          </a:p>
        </p:txBody>
      </p:sp>
      <p:sp>
        <p:nvSpPr>
          <p:cNvPr id="265252" name="AutoShape 36"/>
          <p:cNvSpPr/>
          <p:nvPr/>
        </p:nvSpPr>
        <p:spPr bwMode="auto">
          <a:xfrm flipH="1">
            <a:off x="525465" y="5351939"/>
            <a:ext cx="301625" cy="422910"/>
          </a:xfrm>
          <a:prstGeom prst="rightBrace">
            <a:avLst>
              <a:gd name="adj1" fmla="val 30395"/>
              <a:gd name="adj2" fmla="val 50000"/>
            </a:avLst>
          </a:prstGeom>
          <a:noFill/>
          <a:ln w="38100">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65253" name="Rectangle 37"/>
          <p:cNvSpPr>
            <a:spLocks noChangeArrowheads="1"/>
          </p:cNvSpPr>
          <p:nvPr/>
        </p:nvSpPr>
        <p:spPr bwMode="auto">
          <a:xfrm>
            <a:off x="5507040" y="5568950"/>
            <a:ext cx="203132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1" lang="zh-CN" altLang="en-US" b="1" dirty="0">
                <a:latin typeface="华文楷体" panose="02010600040101010101" pitchFamily="2" charset="-122"/>
                <a:ea typeface="华文楷体" panose="02010600040101010101" pitchFamily="2" charset="-122"/>
              </a:rPr>
              <a:t>单位：</a:t>
            </a:r>
            <a:r>
              <a:rPr kumimoji="1" lang="en-US" altLang="zh-CN" b="1" dirty="0">
                <a:latin typeface="华文楷体" panose="02010600040101010101" pitchFamily="2" charset="-122"/>
                <a:ea typeface="华文楷体" panose="02010600040101010101" pitchFamily="2" charset="-122"/>
              </a:rPr>
              <a:t>Hz</a:t>
            </a:r>
            <a:r>
              <a:rPr kumimoji="1" lang="zh-CN" altLang="en-US" b="1" dirty="0">
                <a:latin typeface="华文楷体" panose="02010600040101010101" pitchFamily="2" charset="-122"/>
                <a:ea typeface="华文楷体" panose="02010600040101010101" pitchFamily="2" charset="-122"/>
              </a:rPr>
              <a:t>，赫</a:t>
            </a:r>
            <a:r>
              <a:rPr kumimoji="1" lang="en-US" altLang="zh-CN" b="1" dirty="0">
                <a:latin typeface="华文楷体" panose="02010600040101010101" pitchFamily="2" charset="-122"/>
                <a:ea typeface="华文楷体" panose="02010600040101010101" pitchFamily="2" charset="-122"/>
              </a:rPr>
              <a:t>(</a:t>
            </a:r>
            <a:r>
              <a:rPr kumimoji="1" lang="zh-CN" altLang="en-US" b="1" dirty="0">
                <a:latin typeface="华文楷体" panose="02010600040101010101" pitchFamily="2" charset="-122"/>
                <a:ea typeface="华文楷体" panose="02010600040101010101" pitchFamily="2" charset="-122"/>
              </a:rPr>
              <a:t>兹</a:t>
            </a:r>
            <a:r>
              <a:rPr kumimoji="1" lang="en-US" altLang="zh-CN" b="1" dirty="0">
                <a:latin typeface="华文楷体" panose="02010600040101010101" pitchFamily="2" charset="-122"/>
                <a:ea typeface="华文楷体" panose="02010600040101010101" pitchFamily="2" charset="-122"/>
              </a:rPr>
              <a:t>)</a:t>
            </a:r>
            <a:endParaRPr kumimoji="1" lang="en-US" altLang="zh-CN" b="1" dirty="0">
              <a:latin typeface="华文楷体" panose="02010600040101010101" pitchFamily="2" charset="-122"/>
              <a:ea typeface="华文楷体" panose="02010600040101010101" pitchFamily="2" charset="-122"/>
            </a:endParaRPr>
          </a:p>
        </p:txBody>
      </p:sp>
      <p:sp>
        <p:nvSpPr>
          <p:cNvPr id="265254" name="Rectangle 38"/>
          <p:cNvSpPr>
            <a:spLocks noChangeArrowheads="1"/>
          </p:cNvSpPr>
          <p:nvPr/>
        </p:nvSpPr>
        <p:spPr bwMode="auto">
          <a:xfrm>
            <a:off x="5867400" y="4992688"/>
            <a:ext cx="145424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1" lang="zh-CN" altLang="en-US" b="1" dirty="0">
                <a:latin typeface="华文楷体" panose="02010600040101010101" pitchFamily="2" charset="-122"/>
                <a:ea typeface="华文楷体" panose="02010600040101010101" pitchFamily="2" charset="-122"/>
              </a:rPr>
              <a:t>单位：</a:t>
            </a:r>
            <a:r>
              <a:rPr kumimoji="1" lang="en-US" altLang="zh-CN" b="1" dirty="0">
                <a:latin typeface="华文楷体" panose="02010600040101010101" pitchFamily="2" charset="-122"/>
                <a:ea typeface="华文楷体" panose="02010600040101010101" pitchFamily="2" charset="-122"/>
              </a:rPr>
              <a:t>s</a:t>
            </a:r>
            <a:r>
              <a:rPr kumimoji="1" lang="zh-CN" altLang="en-US" b="1" dirty="0">
                <a:latin typeface="华文楷体" panose="02010600040101010101" pitchFamily="2" charset="-122"/>
                <a:ea typeface="华文楷体" panose="02010600040101010101" pitchFamily="2" charset="-122"/>
              </a:rPr>
              <a:t>，秒</a:t>
            </a:r>
            <a:endParaRPr kumimoji="1" lang="zh-CN" altLang="en-US" b="1" dirty="0">
              <a:latin typeface="华文楷体" panose="02010600040101010101" pitchFamily="2" charset="-122"/>
              <a:ea typeface="华文楷体" panose="02010600040101010101" pitchFamily="2" charset="-122"/>
            </a:endParaRPr>
          </a:p>
        </p:txBody>
      </p:sp>
      <p:graphicFrame>
        <p:nvGraphicFramePr>
          <p:cNvPr id="265255" name="Object 39"/>
          <p:cNvGraphicFramePr>
            <a:graphicFrameLocks noChangeAspect="1"/>
          </p:cNvGraphicFramePr>
          <p:nvPr/>
        </p:nvGraphicFramePr>
        <p:xfrm>
          <a:off x="7162800" y="3860802"/>
          <a:ext cx="1150938" cy="1052513"/>
        </p:xfrm>
        <a:graphic>
          <a:graphicData uri="http://schemas.openxmlformats.org/presentationml/2006/ole">
            <mc:AlternateContent xmlns:mc="http://schemas.openxmlformats.org/markup-compatibility/2006">
              <mc:Choice xmlns:v="urn:schemas-microsoft-com:vml" Requires="v">
                <p:oleObj spid="_x0000_s1025" name="Equation" r:id="rId1" imgW="10668000" imgH="9753600" progId="Equation.3">
                  <p:embed/>
                </p:oleObj>
              </mc:Choice>
              <mc:Fallback>
                <p:oleObj name="Equation" r:id="rId1" imgW="10668000" imgH="9753600" progId="Equation.3">
                  <p:embed/>
                  <p:pic>
                    <p:nvPicPr>
                      <p:cNvPr id="0" name="图片 1024"/>
                      <p:cNvPicPr>
                        <a:picLocks noChangeAspect="1"/>
                      </p:cNvPicPr>
                      <p:nvPr/>
                    </p:nvPicPr>
                    <p:blipFill>
                      <a:blip r:embed="rId2"/>
                      <a:stretch>
                        <a:fillRect/>
                      </a:stretch>
                    </p:blipFill>
                    <p:spPr>
                      <a:xfrm>
                        <a:off x="7162800" y="3860802"/>
                        <a:ext cx="1150938" cy="1052513"/>
                      </a:xfrm>
                      <a:prstGeom prst="rect">
                        <a:avLst/>
                      </a:prstGeom>
                      <a:gradFill rotWithShape="1">
                        <a:gsLst>
                          <a:gs pos="0">
                            <a:srgbClr val="5B9BD5"/>
                          </a:gs>
                          <a:gs pos="100000">
                            <a:srgbClr val="FFFFFF"/>
                          </a:gs>
                        </a:gsLst>
                        <a:lin ang="5400000" scaled="1"/>
                        <a:tileRect/>
                      </a:gradFill>
                      <a:ln w="9525">
                        <a:noFill/>
                      </a:ln>
                    </p:spPr>
                  </p:pic>
                </p:oleObj>
              </mc:Fallback>
            </mc:AlternateContent>
          </a:graphicData>
        </a:graphic>
      </p:graphicFrame>
      <p:sp>
        <p:nvSpPr>
          <p:cNvPr id="265256" name="Text Box 40"/>
          <p:cNvSpPr txBox="1">
            <a:spLocks noChangeArrowheads="1"/>
          </p:cNvSpPr>
          <p:nvPr/>
        </p:nvSpPr>
        <p:spPr bwMode="auto">
          <a:xfrm>
            <a:off x="117363" y="3555228"/>
            <a:ext cx="5545138"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2400" dirty="0">
                <a:latin typeface="华文楷体" panose="02010600040101010101" pitchFamily="2" charset="-122"/>
                <a:ea typeface="华文楷体" panose="02010600040101010101" pitchFamily="2" charset="-122"/>
              </a:rPr>
              <a:t>正弦量为周期函数</a:t>
            </a:r>
            <a:r>
              <a:rPr kumimoji="1" lang="zh-CN" altLang="en-US" sz="2400" dirty="0">
                <a:solidFill>
                  <a:schemeClr val="bg1"/>
                </a:solidFill>
                <a:latin typeface="华文楷体" panose="02010600040101010101" pitchFamily="2" charset="-122"/>
                <a:ea typeface="华文楷体" panose="02010600040101010101" pitchFamily="2" charset="-122"/>
              </a:rPr>
              <a:t>     </a:t>
            </a:r>
            <a:r>
              <a:rPr kumimoji="1" lang="en-US" altLang="zh-CN" sz="3200" i="1" dirty="0">
                <a:latin typeface="Times New Roman" panose="02020603050405020304" pitchFamily="18" charset="0"/>
                <a:ea typeface="宋体" panose="02010600030101010101" pitchFamily="2" charset="-122"/>
              </a:rPr>
              <a:t>f</a:t>
            </a:r>
            <a:r>
              <a:rPr kumimoji="1" lang="en-US" altLang="zh-CN" sz="3200" dirty="0">
                <a:latin typeface="Times New Roman" panose="02020603050405020304" pitchFamily="18" charset="0"/>
                <a:ea typeface="宋体" panose="02010600030101010101" pitchFamily="2" charset="-122"/>
              </a:rPr>
              <a:t>(</a:t>
            </a:r>
            <a:r>
              <a:rPr kumimoji="1" lang="en-US" altLang="zh-CN" sz="3200" i="1" dirty="0">
                <a:latin typeface="Times New Roman" panose="02020603050405020304" pitchFamily="18" charset="0"/>
                <a:ea typeface="宋体" panose="02010600030101010101" pitchFamily="2" charset="-122"/>
              </a:rPr>
              <a:t>t</a:t>
            </a:r>
            <a:r>
              <a:rPr kumimoji="1" lang="en-US" altLang="zh-CN" sz="3200" dirty="0">
                <a:latin typeface="Times New Roman" panose="02020603050405020304" pitchFamily="18" charset="0"/>
                <a:ea typeface="宋体" panose="02010600030101010101" pitchFamily="2" charset="-122"/>
              </a:rPr>
              <a:t>)=</a:t>
            </a:r>
            <a:r>
              <a:rPr kumimoji="1" lang="en-US" altLang="zh-CN" sz="3200" i="1" dirty="0">
                <a:latin typeface="Times New Roman" panose="02020603050405020304" pitchFamily="18" charset="0"/>
                <a:ea typeface="宋体" panose="02010600030101010101" pitchFamily="2" charset="-122"/>
              </a:rPr>
              <a:t>f</a:t>
            </a:r>
            <a:r>
              <a:rPr kumimoji="1" lang="en-US" altLang="zh-CN" sz="3200" dirty="0">
                <a:latin typeface="Times New Roman" panose="02020603050405020304" pitchFamily="18" charset="0"/>
                <a:ea typeface="宋体" panose="02010600030101010101" pitchFamily="2" charset="-122"/>
              </a:rPr>
              <a:t> (</a:t>
            </a:r>
            <a:r>
              <a:rPr kumimoji="1" lang="en-US" altLang="zh-CN" sz="3200" i="1" dirty="0">
                <a:latin typeface="Symbol" panose="05050102010706020507" pitchFamily="18" charset="2"/>
                <a:ea typeface="宋体" panose="02010600030101010101" pitchFamily="2" charset="-122"/>
              </a:rPr>
              <a:t> </a:t>
            </a:r>
            <a:r>
              <a:rPr kumimoji="1" lang="en-US" altLang="zh-CN" sz="3200" i="1" dirty="0" err="1">
                <a:latin typeface="Times New Roman" panose="02020603050405020304" pitchFamily="18" charset="0"/>
                <a:ea typeface="宋体" panose="02010600030101010101" pitchFamily="2" charset="-122"/>
              </a:rPr>
              <a:t>t</a:t>
            </a:r>
            <a:r>
              <a:rPr kumimoji="1" lang="en-US" altLang="zh-CN" sz="3200" dirty="0" err="1">
                <a:latin typeface="Times New Roman" panose="02020603050405020304" pitchFamily="18" charset="0"/>
                <a:ea typeface="宋体" panose="02010600030101010101" pitchFamily="2" charset="-122"/>
              </a:rPr>
              <a:t>+</a:t>
            </a:r>
            <a:r>
              <a:rPr kumimoji="1" lang="en-US" altLang="zh-CN" sz="3200" dirty="0" err="1">
                <a:latin typeface="Symbol" panose="05050102010706020507" pitchFamily="18" charset="2"/>
                <a:ea typeface="宋体" panose="02010600030101010101" pitchFamily="2" charset="-122"/>
              </a:rPr>
              <a:t>k</a:t>
            </a:r>
            <a:r>
              <a:rPr kumimoji="1" lang="en-US" altLang="zh-CN" sz="3200" i="1" dirty="0" err="1">
                <a:latin typeface="Symbol" panose="05050102010706020507" pitchFamily="18" charset="2"/>
                <a:ea typeface="宋体" panose="02010600030101010101" pitchFamily="2" charset="-122"/>
              </a:rPr>
              <a:t>T</a:t>
            </a:r>
            <a:r>
              <a:rPr kumimoji="1" lang="en-US" altLang="zh-CN" sz="3200" dirty="0">
                <a:latin typeface="Times New Roman" panose="02020603050405020304" pitchFamily="18" charset="0"/>
                <a:ea typeface="宋体" panose="02010600030101010101" pitchFamily="2" charset="-122"/>
              </a:rPr>
              <a:t>)</a:t>
            </a:r>
            <a:endParaRPr kumimoji="1" lang="en-US" altLang="zh-CN" sz="3200" dirty="0">
              <a:latin typeface="Symbol" panose="05050102010706020507" pitchFamily="18" charset="2"/>
              <a:ea typeface="宋体" panose="02010600030101010101" pitchFamily="2" charset="-122"/>
            </a:endParaRPr>
          </a:p>
        </p:txBody>
      </p:sp>
      <p:pic>
        <p:nvPicPr>
          <p:cNvPr id="4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65218"/>
                                        </p:tgtEl>
                                        <p:attrNameLst>
                                          <p:attrName>style.visibility</p:attrName>
                                        </p:attrNameLst>
                                      </p:cBhvr>
                                      <p:to>
                                        <p:strVal val="visible"/>
                                      </p:to>
                                    </p:set>
                                    <p:anim calcmode="lin" valueType="num">
                                      <p:cBhvr additive="base">
                                        <p:cTn id="7" dur="500" fill="hold"/>
                                        <p:tgtEl>
                                          <p:spTgt spid="265218"/>
                                        </p:tgtEl>
                                        <p:attrNameLst>
                                          <p:attrName>ppt_x</p:attrName>
                                        </p:attrNameLst>
                                      </p:cBhvr>
                                      <p:tavLst>
                                        <p:tav tm="0">
                                          <p:val>
                                            <p:strVal val="0-#ppt_w/2"/>
                                          </p:val>
                                        </p:tav>
                                        <p:tav tm="100000">
                                          <p:val>
                                            <p:strVal val="#ppt_x"/>
                                          </p:val>
                                        </p:tav>
                                      </p:tavLst>
                                    </p:anim>
                                    <p:anim calcmode="lin" valueType="num">
                                      <p:cBhvr additive="base">
                                        <p:cTn id="8" dur="500" fill="hold"/>
                                        <p:tgtEl>
                                          <p:spTgt spid="26521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5219"/>
                                        </p:tgtEl>
                                        <p:attrNameLst>
                                          <p:attrName>style.visibility</p:attrName>
                                        </p:attrNameLst>
                                      </p:cBhvr>
                                      <p:to>
                                        <p:strVal val="visible"/>
                                      </p:to>
                                    </p:set>
                                    <p:anim calcmode="lin" valueType="num">
                                      <p:cBhvr additive="base">
                                        <p:cTn id="13" dur="500" fill="hold"/>
                                        <p:tgtEl>
                                          <p:spTgt spid="265219"/>
                                        </p:tgtEl>
                                        <p:attrNameLst>
                                          <p:attrName>ppt_x</p:attrName>
                                        </p:attrNameLst>
                                      </p:cBhvr>
                                      <p:tavLst>
                                        <p:tav tm="0">
                                          <p:val>
                                            <p:strVal val="0-#ppt_w/2"/>
                                          </p:val>
                                        </p:tav>
                                        <p:tav tm="100000">
                                          <p:val>
                                            <p:strVal val="#ppt_x"/>
                                          </p:val>
                                        </p:tav>
                                      </p:tavLst>
                                    </p:anim>
                                    <p:anim calcmode="lin" valueType="num">
                                      <p:cBhvr additive="base">
                                        <p:cTn id="14" dur="500" fill="hold"/>
                                        <p:tgtEl>
                                          <p:spTgt spid="26521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65220"/>
                                        </p:tgtEl>
                                        <p:attrNameLst>
                                          <p:attrName>style.visibility</p:attrName>
                                        </p:attrNameLst>
                                      </p:cBhvr>
                                      <p:to>
                                        <p:strVal val="visible"/>
                                      </p:to>
                                    </p:set>
                                    <p:anim calcmode="lin" valueType="num">
                                      <p:cBhvr additive="base">
                                        <p:cTn id="19" dur="500" fill="hold"/>
                                        <p:tgtEl>
                                          <p:spTgt spid="265220"/>
                                        </p:tgtEl>
                                        <p:attrNameLst>
                                          <p:attrName>ppt_x</p:attrName>
                                        </p:attrNameLst>
                                      </p:cBhvr>
                                      <p:tavLst>
                                        <p:tav tm="0">
                                          <p:val>
                                            <p:strVal val="1+#ppt_w/2"/>
                                          </p:val>
                                        </p:tav>
                                        <p:tav tm="100000">
                                          <p:val>
                                            <p:strVal val="#ppt_x"/>
                                          </p:val>
                                        </p:tav>
                                      </p:tavLst>
                                    </p:anim>
                                    <p:anim calcmode="lin" valueType="num">
                                      <p:cBhvr additive="base">
                                        <p:cTn id="20" dur="500" fill="hold"/>
                                        <p:tgtEl>
                                          <p:spTgt spid="265220"/>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65221"/>
                                        </p:tgtEl>
                                        <p:attrNameLst>
                                          <p:attrName>style.visibility</p:attrName>
                                        </p:attrNameLst>
                                      </p:cBhvr>
                                      <p:to>
                                        <p:strVal val="visible"/>
                                      </p:to>
                                    </p:set>
                                    <p:animEffect transition="in" filter="wipe(left)">
                                      <p:cBhvr>
                                        <p:cTn id="24" dur="2000"/>
                                        <p:tgtEl>
                                          <p:spTgt spid="265221"/>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32" fill="hold" grpId="0" nodeType="clickEffect">
                                  <p:stCondLst>
                                    <p:cond delay="0"/>
                                  </p:stCondLst>
                                  <p:childTnLst>
                                    <p:set>
                                      <p:cBhvr>
                                        <p:cTn id="28" dur="1" fill="hold">
                                          <p:stCondLst>
                                            <p:cond delay="0"/>
                                          </p:stCondLst>
                                        </p:cTn>
                                        <p:tgtEl>
                                          <p:spTgt spid="265222"/>
                                        </p:tgtEl>
                                        <p:attrNameLst>
                                          <p:attrName>style.visibility</p:attrName>
                                        </p:attrNameLst>
                                      </p:cBhvr>
                                      <p:to>
                                        <p:strVal val="visible"/>
                                      </p:to>
                                    </p:set>
                                    <p:anim calcmode="lin" valueType="num">
                                      <p:cBhvr>
                                        <p:cTn id="29" dur="500" fill="hold"/>
                                        <p:tgtEl>
                                          <p:spTgt spid="265222"/>
                                        </p:tgtEl>
                                        <p:attrNameLst>
                                          <p:attrName>ppt_w</p:attrName>
                                        </p:attrNameLst>
                                      </p:cBhvr>
                                      <p:tavLst>
                                        <p:tav tm="0">
                                          <p:val>
                                            <p:strVal val="4*#ppt_w"/>
                                          </p:val>
                                        </p:tav>
                                        <p:tav tm="100000">
                                          <p:val>
                                            <p:strVal val="#ppt_w"/>
                                          </p:val>
                                        </p:tav>
                                      </p:tavLst>
                                    </p:anim>
                                    <p:anim calcmode="lin" valueType="num">
                                      <p:cBhvr>
                                        <p:cTn id="30" dur="500" fill="hold"/>
                                        <p:tgtEl>
                                          <p:spTgt spid="265222"/>
                                        </p:tgtEl>
                                        <p:attrNameLst>
                                          <p:attrName>ppt_h</p:attrName>
                                        </p:attrNameLst>
                                      </p:cBhvr>
                                      <p:tavLst>
                                        <p:tav tm="0">
                                          <p:val>
                                            <p:strVal val="4*#ppt_h"/>
                                          </p:val>
                                        </p:tav>
                                        <p:tav tm="100000">
                                          <p:val>
                                            <p:strVal val="#ppt_h"/>
                                          </p:val>
                                        </p:tav>
                                      </p:tavLst>
                                    </p:anim>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265223"/>
                                        </p:tgtEl>
                                        <p:attrNameLst>
                                          <p:attrName>style.visibility</p:attrName>
                                        </p:attrNameLst>
                                      </p:cBhvr>
                                      <p:to>
                                        <p:strVal val="visible"/>
                                      </p:to>
                                    </p:set>
                                    <p:animEffect transition="in" filter="dissolve">
                                      <p:cBhvr>
                                        <p:cTn id="34" dur="500"/>
                                        <p:tgtEl>
                                          <p:spTgt spid="265223"/>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265249"/>
                                        </p:tgtEl>
                                        <p:attrNameLst>
                                          <p:attrName>style.visibility</p:attrName>
                                        </p:attrNameLst>
                                      </p:cBhvr>
                                      <p:to>
                                        <p:strVal val="visible"/>
                                      </p:to>
                                    </p:set>
                                    <p:anim calcmode="lin" valueType="num">
                                      <p:cBhvr additive="base">
                                        <p:cTn id="39" dur="500" fill="hold"/>
                                        <p:tgtEl>
                                          <p:spTgt spid="265249"/>
                                        </p:tgtEl>
                                        <p:attrNameLst>
                                          <p:attrName>ppt_x</p:attrName>
                                        </p:attrNameLst>
                                      </p:cBhvr>
                                      <p:tavLst>
                                        <p:tav tm="0">
                                          <p:val>
                                            <p:strVal val="1+#ppt_w/2"/>
                                          </p:val>
                                        </p:tav>
                                        <p:tav tm="100000">
                                          <p:val>
                                            <p:strVal val="#ppt_x"/>
                                          </p:val>
                                        </p:tav>
                                      </p:tavLst>
                                    </p:anim>
                                    <p:anim calcmode="lin" valueType="num">
                                      <p:cBhvr additive="base">
                                        <p:cTn id="40" dur="500" fill="hold"/>
                                        <p:tgtEl>
                                          <p:spTgt spid="26524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65251"/>
                                        </p:tgtEl>
                                        <p:attrNameLst>
                                          <p:attrName>style.visibility</p:attrName>
                                        </p:attrNameLst>
                                      </p:cBhvr>
                                      <p:to>
                                        <p:strVal val="visible"/>
                                      </p:to>
                                    </p:set>
                                    <p:animEffect transition="in" filter="wipe(left)">
                                      <p:cBhvr>
                                        <p:cTn id="45" dur="2000"/>
                                        <p:tgtEl>
                                          <p:spTgt spid="265251"/>
                                        </p:tgtEl>
                                      </p:cBhvr>
                                    </p:animEffect>
                                  </p:childTnLst>
                                </p:cTn>
                              </p:par>
                            </p:childTnLst>
                          </p:cTn>
                        </p:par>
                        <p:par>
                          <p:cTn id="46" fill="hold">
                            <p:stCondLst>
                              <p:cond delay="2000"/>
                            </p:stCondLst>
                            <p:childTnLst>
                              <p:par>
                                <p:cTn id="47" presetID="3" presetClass="entr" presetSubtype="10" fill="hold" grpId="0" nodeType="afterEffect">
                                  <p:stCondLst>
                                    <p:cond delay="0"/>
                                  </p:stCondLst>
                                  <p:childTnLst>
                                    <p:set>
                                      <p:cBhvr>
                                        <p:cTn id="48" dur="1" fill="hold">
                                          <p:stCondLst>
                                            <p:cond delay="0"/>
                                          </p:stCondLst>
                                        </p:cTn>
                                        <p:tgtEl>
                                          <p:spTgt spid="265254"/>
                                        </p:tgtEl>
                                        <p:attrNameLst>
                                          <p:attrName>style.visibility</p:attrName>
                                        </p:attrNameLst>
                                      </p:cBhvr>
                                      <p:to>
                                        <p:strVal val="visible"/>
                                      </p:to>
                                    </p:set>
                                    <p:animEffect transition="in" filter="blinds(horizontal)">
                                      <p:cBhvr>
                                        <p:cTn id="49" dur="500"/>
                                        <p:tgtEl>
                                          <p:spTgt spid="26525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65250"/>
                                        </p:tgtEl>
                                        <p:attrNameLst>
                                          <p:attrName>style.visibility</p:attrName>
                                        </p:attrNameLst>
                                      </p:cBhvr>
                                      <p:to>
                                        <p:strVal val="visible"/>
                                      </p:to>
                                    </p:set>
                                    <p:animEffect transition="in" filter="wipe(left)">
                                      <p:cBhvr>
                                        <p:cTn id="54" dur="2000"/>
                                        <p:tgtEl>
                                          <p:spTgt spid="265250"/>
                                        </p:tgtEl>
                                      </p:cBhvr>
                                    </p:animEffect>
                                  </p:childTnLst>
                                </p:cTn>
                              </p:par>
                            </p:childTnLst>
                          </p:cTn>
                        </p:par>
                        <p:par>
                          <p:cTn id="55" fill="hold">
                            <p:stCondLst>
                              <p:cond delay="2000"/>
                            </p:stCondLst>
                            <p:childTnLst>
                              <p:par>
                                <p:cTn id="56" presetID="3" presetClass="entr" presetSubtype="10" fill="hold" grpId="0" nodeType="afterEffect">
                                  <p:stCondLst>
                                    <p:cond delay="0"/>
                                  </p:stCondLst>
                                  <p:childTnLst>
                                    <p:set>
                                      <p:cBhvr>
                                        <p:cTn id="57" dur="1" fill="hold">
                                          <p:stCondLst>
                                            <p:cond delay="0"/>
                                          </p:stCondLst>
                                        </p:cTn>
                                        <p:tgtEl>
                                          <p:spTgt spid="265253"/>
                                        </p:tgtEl>
                                        <p:attrNameLst>
                                          <p:attrName>style.visibility</p:attrName>
                                        </p:attrNameLst>
                                      </p:cBhvr>
                                      <p:to>
                                        <p:strVal val="visible"/>
                                      </p:to>
                                    </p:set>
                                    <p:animEffect transition="in" filter="blinds(horizontal)">
                                      <p:cBhvr>
                                        <p:cTn id="58" dur="500"/>
                                        <p:tgtEl>
                                          <p:spTgt spid="265253"/>
                                        </p:tgtEl>
                                      </p:cBhvr>
                                    </p:animEffect>
                                  </p:childTnLst>
                                </p:cTn>
                              </p:par>
                            </p:childTnLst>
                          </p:cTn>
                        </p:par>
                        <p:par>
                          <p:cTn id="59" fill="hold">
                            <p:stCondLst>
                              <p:cond delay="2500"/>
                            </p:stCondLst>
                            <p:childTnLst>
                              <p:par>
                                <p:cTn id="60" presetID="9" presetClass="entr" presetSubtype="0" fill="hold" grpId="0" nodeType="afterEffect">
                                  <p:stCondLst>
                                    <p:cond delay="0"/>
                                  </p:stCondLst>
                                  <p:childTnLst>
                                    <p:set>
                                      <p:cBhvr>
                                        <p:cTn id="61" dur="1" fill="hold">
                                          <p:stCondLst>
                                            <p:cond delay="0"/>
                                          </p:stCondLst>
                                        </p:cTn>
                                        <p:tgtEl>
                                          <p:spTgt spid="265252"/>
                                        </p:tgtEl>
                                        <p:attrNameLst>
                                          <p:attrName>style.visibility</p:attrName>
                                        </p:attrNameLst>
                                      </p:cBhvr>
                                      <p:to>
                                        <p:strVal val="visible"/>
                                      </p:to>
                                    </p:set>
                                    <p:animEffect transition="in" filter="dissolve">
                                      <p:cBhvr>
                                        <p:cTn id="62" dur="500"/>
                                        <p:tgtEl>
                                          <p:spTgt spid="265252"/>
                                        </p:tgtEl>
                                      </p:cBhvr>
                                    </p:animEffect>
                                  </p:childTnLst>
                                </p:cTn>
                              </p:par>
                            </p:childTnLst>
                          </p:cTn>
                        </p:par>
                      </p:childTnLst>
                    </p:cTn>
                  </p:par>
                  <p:par>
                    <p:cTn id="63" fill="hold">
                      <p:stCondLst>
                        <p:cond delay="indefinite"/>
                      </p:stCondLst>
                      <p:childTnLst>
                        <p:par>
                          <p:cTn id="64" fill="hold">
                            <p:stCondLst>
                              <p:cond delay="0"/>
                            </p:stCondLst>
                            <p:childTnLst>
                              <p:par>
                                <p:cTn id="65" presetID="20" presetClass="entr" presetSubtype="0" fill="hold" nodeType="clickEffect">
                                  <p:stCondLst>
                                    <p:cond delay="0"/>
                                  </p:stCondLst>
                                  <p:childTnLst>
                                    <p:set>
                                      <p:cBhvr>
                                        <p:cTn id="66" dur="1" fill="hold">
                                          <p:stCondLst>
                                            <p:cond delay="0"/>
                                          </p:stCondLst>
                                        </p:cTn>
                                        <p:tgtEl>
                                          <p:spTgt spid="265255"/>
                                        </p:tgtEl>
                                        <p:attrNameLst>
                                          <p:attrName>style.visibility</p:attrName>
                                        </p:attrNameLst>
                                      </p:cBhvr>
                                      <p:to>
                                        <p:strVal val="visible"/>
                                      </p:to>
                                    </p:set>
                                    <p:animEffect transition="in" filter="wedge">
                                      <p:cBhvr>
                                        <p:cTn id="67" dur="2000"/>
                                        <p:tgtEl>
                                          <p:spTgt spid="265255"/>
                                        </p:tgtEl>
                                      </p:cBhvr>
                                    </p:animEffect>
                                  </p:childTnLst>
                                </p:cTn>
                              </p:par>
                            </p:childTnLst>
                          </p:cTn>
                        </p:par>
                        <p:par>
                          <p:cTn id="68" fill="hold">
                            <p:stCondLst>
                              <p:cond delay="2000"/>
                            </p:stCondLst>
                            <p:childTnLst>
                              <p:par>
                                <p:cTn id="69" presetID="22" presetClass="entr" presetSubtype="8" fill="hold" grpId="0" nodeType="afterEffect">
                                  <p:stCondLst>
                                    <p:cond delay="0"/>
                                  </p:stCondLst>
                                  <p:childTnLst>
                                    <p:set>
                                      <p:cBhvr>
                                        <p:cTn id="70" dur="1" fill="hold">
                                          <p:stCondLst>
                                            <p:cond delay="0"/>
                                          </p:stCondLst>
                                        </p:cTn>
                                        <p:tgtEl>
                                          <p:spTgt spid="265256"/>
                                        </p:tgtEl>
                                        <p:attrNameLst>
                                          <p:attrName>style.visibility</p:attrName>
                                        </p:attrNameLst>
                                      </p:cBhvr>
                                      <p:to>
                                        <p:strVal val="visible"/>
                                      </p:to>
                                    </p:set>
                                    <p:animEffect transition="in" filter="wipe(left)">
                                      <p:cBhvr>
                                        <p:cTn id="71" dur="2000"/>
                                        <p:tgtEl>
                                          <p:spTgt spid="265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8" grpId="0"/>
      <p:bldP spid="265219" grpId="0" animBg="1" autoUpdateAnimBg="0"/>
      <p:bldP spid="265220" grpId="0" animBg="1" autoUpdateAnimBg="0"/>
      <p:bldP spid="265221" grpId="0" autoUpdateAnimBg="0"/>
      <p:bldP spid="265222" grpId="0" animBg="1" autoUpdateAnimBg="0"/>
      <p:bldP spid="265249" grpId="0" animBg="1" autoUpdateAnimBg="0"/>
      <p:bldP spid="265250" grpId="0" autoUpdateAnimBg="0"/>
      <p:bldP spid="265251" grpId="0" autoUpdateAnimBg="0"/>
      <p:bldP spid="265252" grpId="0" animBg="1"/>
      <p:bldP spid="265253" grpId="0" autoUpdateAnimBg="0"/>
      <p:bldP spid="265254" grpId="0" autoUpdateAnimBg="0"/>
      <p:bldP spid="26525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5442" name="Text Box 2"/>
          <p:cNvSpPr txBox="1">
            <a:spLocks noChangeArrowheads="1"/>
          </p:cNvSpPr>
          <p:nvPr/>
        </p:nvSpPr>
        <p:spPr bwMode="auto">
          <a:xfrm>
            <a:off x="441325" y="2012950"/>
            <a:ext cx="2759075" cy="457200"/>
          </a:xfrm>
          <a:prstGeom prst="rect">
            <a:avLst/>
          </a:prstGeom>
          <a:noFill/>
          <a:ln>
            <a:noFill/>
          </a:ln>
          <a:effectLst/>
        </p:spPr>
        <p:txBody>
          <a:bodyPr>
            <a:spAutoFit/>
          </a:bodyPr>
          <a:lstStyle/>
          <a:p>
            <a:pPr eaLnBrk="1" hangingPunct="1"/>
            <a:r>
              <a:rPr kumimoji="1" lang="zh-CN" altLang="en-US" sz="2400" b="1" dirty="0">
                <a:latin typeface="华文楷体" panose="02010600040101010101" pitchFamily="2" charset="-122"/>
                <a:ea typeface="华文楷体" panose="02010600040101010101" pitchFamily="2" charset="-122"/>
              </a:rPr>
              <a:t>感抗的物理意义：</a:t>
            </a:r>
            <a:endParaRPr kumimoji="1" lang="zh-CN" altLang="en-US" sz="2400" b="1" dirty="0">
              <a:latin typeface="华文楷体" panose="02010600040101010101" pitchFamily="2" charset="-122"/>
              <a:ea typeface="华文楷体" panose="02010600040101010101" pitchFamily="2" charset="-122"/>
            </a:endParaRPr>
          </a:p>
        </p:txBody>
      </p:sp>
      <p:sp>
        <p:nvSpPr>
          <p:cNvPr id="445443" name="Text Box 3" descr="横虚线"/>
          <p:cNvSpPr txBox="1">
            <a:spLocks noChangeArrowheads="1"/>
          </p:cNvSpPr>
          <p:nvPr/>
        </p:nvSpPr>
        <p:spPr bwMode="auto">
          <a:xfrm>
            <a:off x="900113" y="2636838"/>
            <a:ext cx="4319587" cy="457200"/>
          </a:xfrm>
          <a:prstGeom prst="rect">
            <a:avLst/>
          </a:prstGeom>
          <a:noFill/>
          <a:ln>
            <a:noFill/>
          </a:ln>
          <a:effectLst/>
          <a:extLst>
            <a:ext uri="{909E8E84-426E-40DD-AFC4-6F175D3DCCD1}">
              <a14:hiddenFill xmlns:a14="http://schemas.microsoft.com/office/drawing/2010/main">
                <a:pattFill prst="dashHorz">
                  <a:fgClr>
                    <a:srgbClr val="CCCCFF"/>
                  </a:fgClr>
                  <a:bgClr>
                    <a:srgbClr val="FFFFFF"/>
                  </a:bgClr>
                </a:pattFill>
              </a14:hiddenFill>
            </a:ext>
            <a:ext uri="{91240B29-F687-4F45-9708-019B960494DF}">
              <a14:hiddenLine xmlns:a14="http://schemas.microsoft.com/office/drawing/2010/main" w="9525">
                <a:pattFill prst="weave">
                  <a:fgClr>
                    <a:schemeClr val="tx1"/>
                  </a:fgClr>
                  <a:bgClr>
                    <a:srgbClr val="FFFFFF"/>
                  </a:bgClr>
                </a:patt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a:spAutoFit/>
          </a:bodyPr>
          <a:lstStyle/>
          <a:p>
            <a:pPr eaLnBrk="1" hangingPunct="1"/>
            <a:r>
              <a:rPr kumimoji="1" lang="en-US" altLang="zh-CN" sz="2400" b="1" dirty="0">
                <a:latin typeface="华文楷体" panose="02010600040101010101" pitchFamily="2" charset="-122"/>
                <a:ea typeface="华文楷体" panose="02010600040101010101" pitchFamily="2" charset="-122"/>
                <a:sym typeface="Wingdings 2" panose="05020102010507070707" pitchFamily="18" charset="2"/>
              </a:rPr>
              <a:t>(1) </a:t>
            </a:r>
            <a:r>
              <a:rPr kumimoji="1" lang="zh-CN" altLang="en-US" sz="2400" b="1" dirty="0">
                <a:latin typeface="华文楷体" panose="02010600040101010101" pitchFamily="2" charset="-122"/>
                <a:ea typeface="华文楷体" panose="02010600040101010101" pitchFamily="2" charset="-122"/>
              </a:rPr>
              <a:t>表示限制电流的能力；</a:t>
            </a:r>
            <a:endParaRPr kumimoji="1" lang="zh-CN" altLang="en-US" sz="2400" b="1" i="1" dirty="0">
              <a:latin typeface="华文楷体" panose="02010600040101010101" pitchFamily="2" charset="-122"/>
              <a:ea typeface="华文楷体" panose="02010600040101010101" pitchFamily="2" charset="-122"/>
              <a:sym typeface="Symbol" panose="05050102010706020507" pitchFamily="18" charset="2"/>
            </a:endParaRPr>
          </a:p>
        </p:txBody>
      </p:sp>
      <p:sp>
        <p:nvSpPr>
          <p:cNvPr id="445444" name="Text Box 4" descr="横虚线"/>
          <p:cNvSpPr txBox="1">
            <a:spLocks noChangeArrowheads="1"/>
          </p:cNvSpPr>
          <p:nvPr/>
        </p:nvSpPr>
        <p:spPr bwMode="auto">
          <a:xfrm>
            <a:off x="4787900" y="2636838"/>
            <a:ext cx="3355406" cy="461665"/>
          </a:xfrm>
          <a:prstGeom prst="rect">
            <a:avLst/>
          </a:prstGeom>
          <a:noFill/>
          <a:ln>
            <a:noFill/>
          </a:ln>
          <a:effectLst/>
          <a:extLst>
            <a:ext uri="{909E8E84-426E-40DD-AFC4-6F175D3DCCD1}">
              <a14:hiddenFill xmlns:a14="http://schemas.microsoft.com/office/drawing/2010/main">
                <a:pattFill prst="dashHorz">
                  <a:fgClr>
                    <a:srgbClr val="CCCCFF"/>
                  </a:fgClr>
                  <a:bgClr>
                    <a:srgbClr val="FFFFFF"/>
                  </a:bgClr>
                </a:pattFill>
              </a14:hiddenFill>
            </a:ext>
            <a:ext uri="{91240B29-F687-4F45-9708-019B960494DF}">
              <a14:hiddenLine xmlns:a14="http://schemas.microsoft.com/office/drawing/2010/main" w="9525">
                <a:pattFill prst="weave">
                  <a:fgClr>
                    <a:schemeClr val="tx1"/>
                  </a:fgClr>
                  <a:bgClr>
                    <a:srgbClr val="FFFFFF"/>
                  </a:bgClr>
                </a:patt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wrap="none">
            <a:spAutoFit/>
          </a:bodyPr>
          <a:lstStyle/>
          <a:p>
            <a:pPr eaLnBrk="1" hangingPunct="1"/>
            <a:r>
              <a:rPr kumimoji="1" lang="en-US" altLang="zh-CN" sz="2400" b="1" dirty="0">
                <a:latin typeface="华文楷体" panose="02010600040101010101" pitchFamily="2" charset="-122"/>
                <a:ea typeface="华文楷体" panose="02010600040101010101" pitchFamily="2" charset="-122"/>
                <a:sym typeface="Wingdings 2" panose="05020102010507070707" pitchFamily="18" charset="2"/>
              </a:rPr>
              <a:t>(2) </a:t>
            </a:r>
            <a:r>
              <a:rPr kumimoji="1" lang="zh-CN" altLang="en-US" sz="2400" b="1" dirty="0">
                <a:latin typeface="华文楷体" panose="02010600040101010101" pitchFamily="2" charset="-122"/>
                <a:ea typeface="华文楷体" panose="02010600040101010101" pitchFamily="2" charset="-122"/>
              </a:rPr>
              <a:t>感抗和频率成正比；</a:t>
            </a:r>
            <a:endParaRPr kumimoji="1" lang="zh-CN" altLang="en-US" sz="2400" b="1" dirty="0">
              <a:latin typeface="华文楷体" panose="02010600040101010101" pitchFamily="2" charset="-122"/>
              <a:ea typeface="华文楷体" panose="02010600040101010101" pitchFamily="2" charset="-122"/>
            </a:endParaRPr>
          </a:p>
        </p:txBody>
      </p:sp>
      <p:grpSp>
        <p:nvGrpSpPr>
          <p:cNvPr id="445445" name="Group 5"/>
          <p:cNvGrpSpPr/>
          <p:nvPr/>
        </p:nvGrpSpPr>
        <p:grpSpPr bwMode="auto">
          <a:xfrm>
            <a:off x="1116013" y="3141663"/>
            <a:ext cx="2374900" cy="1822450"/>
            <a:chOff x="1680" y="1828"/>
            <a:chExt cx="1496" cy="1148"/>
          </a:xfrm>
        </p:grpSpPr>
        <p:sp>
          <p:nvSpPr>
            <p:cNvPr id="445446" name="Line 6"/>
            <p:cNvSpPr>
              <a:spLocks noChangeShapeType="1"/>
            </p:cNvSpPr>
            <p:nvPr/>
          </p:nvSpPr>
          <p:spPr bwMode="auto">
            <a:xfrm flipV="1">
              <a:off x="2016" y="1972"/>
              <a:ext cx="0" cy="768"/>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5447" name="Line 7"/>
            <p:cNvSpPr>
              <a:spLocks noChangeShapeType="1"/>
            </p:cNvSpPr>
            <p:nvPr/>
          </p:nvSpPr>
          <p:spPr bwMode="auto">
            <a:xfrm>
              <a:off x="2016" y="2740"/>
              <a:ext cx="960"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5448" name="Line 8"/>
            <p:cNvSpPr>
              <a:spLocks noChangeShapeType="1"/>
            </p:cNvSpPr>
            <p:nvPr/>
          </p:nvSpPr>
          <p:spPr bwMode="auto">
            <a:xfrm flipV="1">
              <a:off x="2016" y="2260"/>
              <a:ext cx="864" cy="48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5449" name="Text Box 9"/>
            <p:cNvSpPr txBox="1">
              <a:spLocks noChangeArrowheads="1"/>
            </p:cNvSpPr>
            <p:nvPr/>
          </p:nvSpPr>
          <p:spPr bwMode="auto">
            <a:xfrm>
              <a:off x="2928" y="2688"/>
              <a:ext cx="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kumimoji="1" lang="en-US" altLang="zh-CN" sz="2400" b="1" i="1">
                  <a:solidFill>
                    <a:srgbClr val="FFFF00"/>
                  </a:solidFill>
                  <a:latin typeface="Symbol" panose="05050102010706020507" pitchFamily="18" charset="2"/>
                </a:rPr>
                <a:t>w</a:t>
              </a:r>
              <a:endParaRPr kumimoji="1" lang="en-US" altLang="zh-CN" sz="2400" b="1">
                <a:solidFill>
                  <a:srgbClr val="FFFF00"/>
                </a:solidFill>
                <a:latin typeface="Times New Roman" panose="02020603050405020304" pitchFamily="18" charset="0"/>
              </a:endParaRPr>
            </a:p>
          </p:txBody>
        </p:sp>
        <p:sp>
          <p:nvSpPr>
            <p:cNvPr id="445450" name="Rectangle 10"/>
            <p:cNvSpPr>
              <a:spLocks noChangeArrowheads="1"/>
            </p:cNvSpPr>
            <p:nvPr/>
          </p:nvSpPr>
          <p:spPr bwMode="auto">
            <a:xfrm>
              <a:off x="1680" y="1828"/>
              <a:ext cx="3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kumimoji="1" lang="en-US" altLang="zh-CN" sz="2400" b="1" i="1">
                  <a:solidFill>
                    <a:srgbClr val="FFFF00"/>
                  </a:solidFill>
                  <a:latin typeface="Times New Roman" panose="02020603050405020304" pitchFamily="18" charset="0"/>
                </a:rPr>
                <a:t>X</a:t>
              </a:r>
              <a:r>
                <a:rPr kumimoji="1" lang="en-US" altLang="zh-CN" sz="2400" b="1" i="1" baseline="-25000">
                  <a:solidFill>
                    <a:srgbClr val="FFFF00"/>
                  </a:solidFill>
                  <a:latin typeface="Times New Roman" panose="02020603050405020304" pitchFamily="18" charset="0"/>
                </a:rPr>
                <a:t>L</a:t>
              </a:r>
              <a:endParaRPr kumimoji="1" lang="en-US" altLang="zh-CN" sz="2400" b="1" i="1" baseline="-25000">
                <a:solidFill>
                  <a:srgbClr val="FFFF00"/>
                </a:solidFill>
                <a:latin typeface="Times New Roman" panose="02020603050405020304" pitchFamily="18" charset="0"/>
              </a:endParaRPr>
            </a:p>
          </p:txBody>
        </p:sp>
      </p:grpSp>
      <p:sp>
        <p:nvSpPr>
          <p:cNvPr id="445451" name="Text Box 11"/>
          <p:cNvSpPr txBox="1">
            <a:spLocks noChangeArrowheads="1"/>
          </p:cNvSpPr>
          <p:nvPr/>
        </p:nvSpPr>
        <p:spPr bwMode="auto">
          <a:xfrm>
            <a:off x="827088" y="4941888"/>
            <a:ext cx="1790875" cy="5355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lnSpc>
                <a:spcPct val="120000"/>
              </a:lnSpc>
            </a:pPr>
            <a:r>
              <a:rPr kumimoji="1" lang="zh-CN" altLang="en-US" sz="2400" b="1" dirty="0">
                <a:latin typeface="华文楷体" panose="02010600040101010101" pitchFamily="2" charset="-122"/>
                <a:ea typeface="华文楷体" panose="02010600040101010101" pitchFamily="2" charset="-122"/>
              </a:rPr>
              <a:t>相量表达式</a:t>
            </a:r>
            <a:r>
              <a:rPr kumimoji="1" lang="en-US" altLang="zh-CN" sz="2400" b="1" dirty="0">
                <a:latin typeface="华文楷体" panose="02010600040101010101" pitchFamily="2" charset="-122"/>
                <a:ea typeface="华文楷体" panose="02010600040101010101" pitchFamily="2" charset="-122"/>
              </a:rPr>
              <a:t>:</a:t>
            </a:r>
            <a:endParaRPr kumimoji="1" lang="en-US" altLang="zh-CN" sz="2400" b="1" dirty="0">
              <a:latin typeface="华文楷体" panose="02010600040101010101" pitchFamily="2" charset="-122"/>
              <a:ea typeface="华文楷体" panose="02010600040101010101" pitchFamily="2" charset="-122"/>
            </a:endParaRPr>
          </a:p>
        </p:txBody>
      </p:sp>
      <p:sp>
        <p:nvSpPr>
          <p:cNvPr id="445452" name="Text Box 12"/>
          <p:cNvSpPr txBox="1">
            <a:spLocks noChangeArrowheads="1"/>
          </p:cNvSpPr>
          <p:nvPr/>
        </p:nvSpPr>
        <p:spPr bwMode="auto">
          <a:xfrm>
            <a:off x="900113" y="836613"/>
            <a:ext cx="7164387"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1" hangingPunct="1">
              <a:spcBef>
                <a:spcPct val="20000"/>
              </a:spcBef>
            </a:pPr>
            <a:r>
              <a:rPr kumimoji="1" lang="en-US" altLang="zh-CN" sz="2800" b="1" i="1" dirty="0">
                <a:latin typeface="Times New Roman" panose="02020603050405020304" pitchFamily="18" charset="0"/>
              </a:rPr>
              <a:t>X</a:t>
            </a:r>
            <a:r>
              <a:rPr kumimoji="1" lang="en-US" altLang="zh-CN" sz="2800" b="1" i="1" baseline="-25000" dirty="0">
                <a:latin typeface="Times New Roman" panose="02020603050405020304" pitchFamily="18" charset="0"/>
              </a:rPr>
              <a:t>L</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sym typeface="Symbol" panose="05050102010706020507" pitchFamily="18" charset="2"/>
              </a:rPr>
              <a:t> L</a:t>
            </a:r>
            <a:r>
              <a:rPr kumimoji="1" lang="en-US" altLang="zh-CN" sz="2800" b="1" dirty="0">
                <a:latin typeface="Times New Roman" panose="02020603050405020304" pitchFamily="18" charset="0"/>
                <a:sym typeface="Symbol" panose="05050102010706020507" pitchFamily="18" charset="2"/>
              </a:rPr>
              <a:t>=2</a:t>
            </a:r>
            <a:r>
              <a:rPr kumimoji="1" lang="en-US" altLang="zh-CN" sz="2800" b="1" i="1" dirty="0">
                <a:latin typeface="Times New Roman" panose="02020603050405020304" pitchFamily="18" charset="0"/>
                <a:sym typeface="Symbol" panose="05050102010706020507" pitchFamily="18" charset="2"/>
              </a:rPr>
              <a:t>fL</a:t>
            </a:r>
            <a:r>
              <a:rPr kumimoji="1" lang="zh-CN" altLang="en-US" sz="2800" b="1" dirty="0">
                <a:latin typeface="Times New Roman" panose="02020603050405020304" pitchFamily="18" charset="0"/>
                <a:sym typeface="Symbol" panose="05050102010706020507" pitchFamily="18" charset="2"/>
              </a:rPr>
              <a:t>，</a:t>
            </a:r>
            <a:r>
              <a:rPr kumimoji="1" lang="zh-CN" altLang="en-US" sz="2400" b="1" dirty="0">
                <a:solidFill>
                  <a:srgbClr val="FF0000"/>
                </a:solidFill>
                <a:latin typeface="华文楷体" panose="02010600040101010101" pitchFamily="2" charset="-122"/>
                <a:ea typeface="华文楷体" panose="02010600040101010101" pitchFamily="2" charset="-122"/>
                <a:sym typeface="Symbol" panose="05050102010706020507" pitchFamily="18" charset="2"/>
              </a:rPr>
              <a:t>称为感抗，单位为 </a:t>
            </a:r>
            <a:r>
              <a:rPr kumimoji="1" lang="en-US" altLang="zh-CN" sz="2400" b="1" dirty="0">
                <a:solidFill>
                  <a:srgbClr val="FF0000"/>
                </a:solidFill>
                <a:latin typeface="华文楷体" panose="02010600040101010101" pitchFamily="2" charset="-122"/>
                <a:ea typeface="华文楷体" panose="02010600040101010101" pitchFamily="2" charset="-122"/>
                <a:sym typeface="Symbol" panose="05050102010706020507" pitchFamily="18" charset="2"/>
              </a:rPr>
              <a:t>(</a:t>
            </a:r>
            <a:r>
              <a:rPr kumimoji="1" lang="zh-CN" altLang="en-US" sz="2400" b="1" dirty="0">
                <a:solidFill>
                  <a:srgbClr val="FF0000"/>
                </a:solidFill>
                <a:latin typeface="华文楷体" panose="02010600040101010101" pitchFamily="2" charset="-122"/>
                <a:ea typeface="华文楷体" panose="02010600040101010101" pitchFamily="2" charset="-122"/>
                <a:sym typeface="Symbol" panose="05050102010706020507" pitchFamily="18" charset="2"/>
              </a:rPr>
              <a:t>欧姆</a:t>
            </a:r>
            <a:r>
              <a:rPr kumimoji="1" lang="en-US" altLang="zh-CN" sz="2400" b="1" dirty="0">
                <a:latin typeface="仿宋_GB2312" pitchFamily="49" charset="-122"/>
                <a:ea typeface="仿宋_GB2312" pitchFamily="49" charset="-122"/>
                <a:sym typeface="Symbol" panose="05050102010706020507" pitchFamily="18" charset="2"/>
              </a:rPr>
              <a:t>)</a:t>
            </a:r>
            <a:endParaRPr kumimoji="1" lang="en-US" altLang="zh-CN" sz="2400" b="1" dirty="0">
              <a:latin typeface="仿宋_GB2312" pitchFamily="49" charset="-122"/>
              <a:ea typeface="仿宋_GB2312" pitchFamily="49" charset="-122"/>
              <a:sym typeface="Symbol" panose="05050102010706020507" pitchFamily="18" charset="2"/>
            </a:endParaRPr>
          </a:p>
          <a:p>
            <a:pPr algn="just" eaLnBrk="1" hangingPunct="1">
              <a:spcBef>
                <a:spcPct val="20000"/>
              </a:spcBef>
            </a:pPr>
            <a:r>
              <a:rPr kumimoji="1" lang="en-US" altLang="zh-CN" sz="2800" b="1" i="1" dirty="0">
                <a:latin typeface="Times New Roman" panose="02020603050405020304" pitchFamily="18" charset="0"/>
                <a:sym typeface="Symbol" panose="05050102010706020507" pitchFamily="18" charset="2"/>
              </a:rPr>
              <a:t>B</a:t>
            </a:r>
            <a:r>
              <a:rPr kumimoji="1" lang="en-US" altLang="zh-CN" sz="2800" b="1" i="1" baseline="-25000" dirty="0">
                <a:latin typeface="Times New Roman" panose="02020603050405020304" pitchFamily="18" charset="0"/>
                <a:sym typeface="Symbol" panose="05050102010706020507" pitchFamily="18" charset="2"/>
              </a:rPr>
              <a:t>L</a:t>
            </a:r>
            <a:r>
              <a:rPr kumimoji="1" lang="en-US" altLang="zh-CN" sz="2800" b="1" dirty="0">
                <a:latin typeface="Times New Roman" panose="02020603050405020304" pitchFamily="18" charset="0"/>
                <a:sym typeface="Symbol" panose="05050102010706020507" pitchFamily="18" charset="2"/>
              </a:rPr>
              <a:t>=1/</a:t>
            </a:r>
            <a:r>
              <a:rPr kumimoji="1" lang="en-US" altLang="zh-CN" sz="2800" b="1" i="1" dirty="0">
                <a:latin typeface="Times New Roman" panose="02020603050405020304" pitchFamily="18" charset="0"/>
                <a:sym typeface="Symbol" panose="05050102010706020507" pitchFamily="18" charset="2"/>
              </a:rPr>
              <a:t> L </a:t>
            </a:r>
            <a:r>
              <a:rPr kumimoji="1" lang="en-US" altLang="zh-CN" sz="2800" b="1" dirty="0">
                <a:latin typeface="Times New Roman" panose="02020603050405020304" pitchFamily="18" charset="0"/>
                <a:sym typeface="Symbol" panose="05050102010706020507" pitchFamily="18" charset="2"/>
              </a:rPr>
              <a:t>=1/2</a:t>
            </a:r>
            <a:r>
              <a:rPr kumimoji="1" lang="en-US" altLang="zh-CN" sz="2800" b="1" i="1" dirty="0">
                <a:latin typeface="Times New Roman" panose="02020603050405020304" pitchFamily="18" charset="0"/>
                <a:sym typeface="Symbol" panose="05050102010706020507" pitchFamily="18" charset="2"/>
              </a:rPr>
              <a:t>fL</a:t>
            </a:r>
            <a:r>
              <a:rPr kumimoji="1" lang="zh-CN" altLang="en-US" sz="2800" b="1" dirty="0">
                <a:latin typeface="Times New Roman" panose="02020603050405020304" pitchFamily="18" charset="0"/>
                <a:sym typeface="Symbol" panose="05050102010706020507" pitchFamily="18" charset="2"/>
              </a:rPr>
              <a:t>，</a:t>
            </a:r>
            <a:r>
              <a:rPr kumimoji="1" lang="zh-CN" altLang="en-US" sz="2400" b="1" dirty="0">
                <a:latin typeface="Times New Roman" panose="02020603050405020304" pitchFamily="18" charset="0"/>
                <a:sym typeface="Symbol" panose="05050102010706020507" pitchFamily="18" charset="2"/>
              </a:rPr>
              <a:t> </a:t>
            </a:r>
            <a:r>
              <a:rPr kumimoji="1" lang="zh-CN" altLang="en-US" sz="2400" b="1" dirty="0">
                <a:solidFill>
                  <a:srgbClr val="FF0000"/>
                </a:solidFill>
                <a:latin typeface="华文楷体" panose="02010600040101010101" pitchFamily="2" charset="-122"/>
                <a:ea typeface="华文楷体" panose="02010600040101010101" pitchFamily="2" charset="-122"/>
                <a:sym typeface="Symbol" panose="05050102010706020507" pitchFamily="18" charset="2"/>
              </a:rPr>
              <a:t>感纳，单位为  </a:t>
            </a:r>
            <a:r>
              <a:rPr kumimoji="1" lang="en-US" altLang="zh-CN" sz="2400" b="1" dirty="0">
                <a:solidFill>
                  <a:srgbClr val="FF0000"/>
                </a:solidFill>
                <a:latin typeface="华文楷体" panose="02010600040101010101" pitchFamily="2" charset="-122"/>
                <a:ea typeface="华文楷体" panose="02010600040101010101" pitchFamily="2" charset="-122"/>
                <a:sym typeface="Symbol" panose="05050102010706020507" pitchFamily="18" charset="2"/>
              </a:rPr>
              <a:t>S </a:t>
            </a:r>
            <a:endParaRPr kumimoji="1" lang="en-US" altLang="zh-CN" sz="2400" b="1" dirty="0">
              <a:solidFill>
                <a:srgbClr val="FF0000"/>
              </a:solidFill>
              <a:latin typeface="华文楷体" panose="02010600040101010101" pitchFamily="2" charset="-122"/>
              <a:ea typeface="华文楷体" panose="02010600040101010101" pitchFamily="2" charset="-122"/>
              <a:sym typeface="Symbol" panose="05050102010706020507" pitchFamily="18" charset="2"/>
            </a:endParaRPr>
          </a:p>
        </p:txBody>
      </p:sp>
      <p:sp>
        <p:nvSpPr>
          <p:cNvPr id="445453" name="Text Box 13"/>
          <p:cNvSpPr txBox="1">
            <a:spLocks noChangeArrowheads="1"/>
          </p:cNvSpPr>
          <p:nvPr/>
        </p:nvSpPr>
        <p:spPr bwMode="auto">
          <a:xfrm>
            <a:off x="441325" y="274638"/>
            <a:ext cx="1901825" cy="457200"/>
          </a:xfrm>
          <a:prstGeom prst="rect">
            <a:avLst/>
          </a:prstGeom>
          <a:noFill/>
          <a:ln>
            <a:noFill/>
          </a:ln>
          <a:effectLst/>
        </p:spPr>
        <p:txBody>
          <a:bodyPr wrap="none">
            <a:spAutoFit/>
          </a:bodyPr>
          <a:lstStyle/>
          <a:p>
            <a:pPr eaLnBrk="1" hangingPunct="1">
              <a:spcBef>
                <a:spcPct val="50000"/>
              </a:spcBef>
            </a:pPr>
            <a:r>
              <a:rPr kumimoji="1" lang="en-US" altLang="zh-CN" sz="2400" b="1" dirty="0">
                <a:solidFill>
                  <a:schemeClr val="bg1"/>
                </a:solidFill>
                <a:latin typeface="Times New Roman" panose="02020603050405020304" pitchFamily="18" charset="0"/>
              </a:rPr>
              <a:t> </a:t>
            </a:r>
            <a:r>
              <a:rPr kumimoji="1" lang="zh-CN" altLang="en-US" sz="2400" b="1" dirty="0">
                <a:latin typeface="华文楷体" panose="02010600040101010101" pitchFamily="2" charset="-122"/>
                <a:ea typeface="华文楷体" panose="02010600040101010101" pitchFamily="2" charset="-122"/>
              </a:rPr>
              <a:t>感抗和感纳</a:t>
            </a:r>
            <a:r>
              <a:rPr kumimoji="1" lang="en-US" altLang="zh-CN" sz="2400" b="1" dirty="0">
                <a:latin typeface="华文楷体" panose="02010600040101010101" pitchFamily="2" charset="-122"/>
                <a:ea typeface="华文楷体" panose="02010600040101010101" pitchFamily="2" charset="-122"/>
              </a:rPr>
              <a:t>:</a:t>
            </a:r>
            <a:endParaRPr kumimoji="1" lang="en-US" altLang="zh-CN" sz="2400" b="1" dirty="0">
              <a:latin typeface="华文楷体" panose="02010600040101010101" pitchFamily="2" charset="-122"/>
              <a:ea typeface="华文楷体" panose="02010600040101010101" pitchFamily="2" charset="-122"/>
            </a:endParaRPr>
          </a:p>
        </p:txBody>
      </p:sp>
      <p:graphicFrame>
        <p:nvGraphicFramePr>
          <p:cNvPr id="445454" name="Object 14"/>
          <p:cNvGraphicFramePr>
            <a:graphicFrameLocks noChangeAspect="1"/>
          </p:cNvGraphicFramePr>
          <p:nvPr/>
        </p:nvGraphicFramePr>
        <p:xfrm>
          <a:off x="3924300" y="4581525"/>
          <a:ext cx="3455988" cy="555625"/>
        </p:xfrm>
        <a:graphic>
          <a:graphicData uri="http://schemas.openxmlformats.org/presentationml/2006/ole">
            <mc:AlternateContent xmlns:mc="http://schemas.openxmlformats.org/markup-compatibility/2006">
              <mc:Choice xmlns:v="urn:schemas-microsoft-com:vml" Requires="v">
                <p:oleObj spid="_x0000_s23553" name="公式" r:id="rId1" imgW="1892300" imgH="304800" progId="Equation.3">
                  <p:embed/>
                </p:oleObj>
              </mc:Choice>
              <mc:Fallback>
                <p:oleObj name="公式" r:id="rId1" imgW="1892300" imgH="304800" progId="Equation.3">
                  <p:embed/>
                  <p:pic>
                    <p:nvPicPr>
                      <p:cNvPr id="0" name="图片 23552"/>
                      <p:cNvPicPr>
                        <a:picLocks noChangeAspect="1"/>
                      </p:cNvPicPr>
                      <p:nvPr/>
                    </p:nvPicPr>
                    <p:blipFill>
                      <a:blip r:embed="rId2"/>
                      <a:stretch>
                        <a:fillRect/>
                      </a:stretch>
                    </p:blipFill>
                    <p:spPr>
                      <a:xfrm>
                        <a:off x="3924300" y="4581525"/>
                        <a:ext cx="3455988" cy="555625"/>
                      </a:xfrm>
                      <a:prstGeom prst="rect">
                        <a:avLst/>
                      </a:prstGeom>
                      <a:solidFill>
                        <a:srgbClr val="7030A0"/>
                      </a:solidFill>
                      <a:ln w="9525">
                        <a:noFill/>
                      </a:ln>
                    </p:spPr>
                  </p:pic>
                </p:oleObj>
              </mc:Fallback>
            </mc:AlternateContent>
          </a:graphicData>
        </a:graphic>
      </p:graphicFrame>
      <p:graphicFrame>
        <p:nvGraphicFramePr>
          <p:cNvPr id="445455" name="Object 15"/>
          <p:cNvGraphicFramePr>
            <a:graphicFrameLocks noChangeAspect="1"/>
          </p:cNvGraphicFramePr>
          <p:nvPr/>
        </p:nvGraphicFramePr>
        <p:xfrm>
          <a:off x="4356100" y="3284538"/>
          <a:ext cx="3581400" cy="920750"/>
        </p:xfrm>
        <a:graphic>
          <a:graphicData uri="http://schemas.openxmlformats.org/presentationml/2006/ole">
            <mc:AlternateContent xmlns:mc="http://schemas.openxmlformats.org/markup-compatibility/2006">
              <mc:Choice xmlns:v="urn:schemas-microsoft-com:vml" Requires="v">
                <p:oleObj spid="_x0000_s23554" name="公式" r:id="rId3" imgW="2374900" imgH="609600" progId="Equation.3">
                  <p:embed/>
                </p:oleObj>
              </mc:Choice>
              <mc:Fallback>
                <p:oleObj name="公式" r:id="rId3" imgW="2374900" imgH="609600" progId="Equation.3">
                  <p:embed/>
                  <p:pic>
                    <p:nvPicPr>
                      <p:cNvPr id="0" name="图片 23553"/>
                      <p:cNvPicPr>
                        <a:picLocks noChangeAspect="1"/>
                      </p:cNvPicPr>
                      <p:nvPr/>
                    </p:nvPicPr>
                    <p:blipFill>
                      <a:blip r:embed="rId4"/>
                      <a:stretch>
                        <a:fillRect/>
                      </a:stretch>
                    </p:blipFill>
                    <p:spPr>
                      <a:xfrm>
                        <a:off x="4356100" y="3284538"/>
                        <a:ext cx="3581400" cy="920750"/>
                      </a:xfrm>
                      <a:prstGeom prst="rect">
                        <a:avLst/>
                      </a:prstGeom>
                      <a:solidFill>
                        <a:srgbClr val="7030A0">
                          <a:alpha val="58038"/>
                        </a:srgbClr>
                      </a:solidFill>
                      <a:ln w="9525">
                        <a:noFill/>
                      </a:ln>
                    </p:spPr>
                  </p:pic>
                </p:oleObj>
              </mc:Fallback>
            </mc:AlternateContent>
          </a:graphicData>
        </a:graphic>
      </p:graphicFrame>
      <p:graphicFrame>
        <p:nvGraphicFramePr>
          <p:cNvPr id="445456" name="Object 16"/>
          <p:cNvGraphicFramePr>
            <a:graphicFrameLocks noChangeAspect="1"/>
          </p:cNvGraphicFramePr>
          <p:nvPr/>
        </p:nvGraphicFramePr>
        <p:xfrm>
          <a:off x="3708400" y="5300663"/>
          <a:ext cx="4176713" cy="976312"/>
        </p:xfrm>
        <a:graphic>
          <a:graphicData uri="http://schemas.openxmlformats.org/presentationml/2006/ole">
            <mc:AlternateContent xmlns:mc="http://schemas.openxmlformats.org/markup-compatibility/2006">
              <mc:Choice xmlns:v="urn:schemas-microsoft-com:vml" Requires="v">
                <p:oleObj spid="_x0000_s23555" name="公式" r:id="rId5" imgW="2451100" imgH="571500" progId="Equation.3">
                  <p:embed/>
                </p:oleObj>
              </mc:Choice>
              <mc:Fallback>
                <p:oleObj name="公式" r:id="rId5" imgW="2451100" imgH="571500" progId="Equation.3">
                  <p:embed/>
                  <p:pic>
                    <p:nvPicPr>
                      <p:cNvPr id="0" name="图片 23554"/>
                      <p:cNvPicPr>
                        <a:picLocks noChangeAspect="1"/>
                      </p:cNvPicPr>
                      <p:nvPr/>
                    </p:nvPicPr>
                    <p:blipFill>
                      <a:blip r:embed="rId6"/>
                      <a:stretch>
                        <a:fillRect/>
                      </a:stretch>
                    </p:blipFill>
                    <p:spPr>
                      <a:xfrm>
                        <a:off x="3708400" y="5300663"/>
                        <a:ext cx="4176713" cy="976312"/>
                      </a:xfrm>
                      <a:prstGeom prst="rect">
                        <a:avLst/>
                      </a:prstGeom>
                      <a:solidFill>
                        <a:srgbClr val="7030A0"/>
                      </a:solidFill>
                      <a:ln w="9525">
                        <a:noFill/>
                      </a:ln>
                    </p:spPr>
                  </p:pic>
                </p:oleObj>
              </mc:Fallback>
            </mc:AlternateContent>
          </a:graphicData>
        </a:graphic>
      </p:graphicFrame>
      <p:pic>
        <p:nvPicPr>
          <p:cNvPr id="17"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54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45452"/>
                                        </p:tgtEl>
                                        <p:attrNameLst>
                                          <p:attrName>style.visibility</p:attrName>
                                        </p:attrNameLst>
                                      </p:cBhvr>
                                      <p:to>
                                        <p:strVal val="visible"/>
                                      </p:to>
                                    </p:set>
                                    <p:animEffect transition="in" filter="wipe(left)">
                                      <p:cBhvr>
                                        <p:cTn id="11" dur="500"/>
                                        <p:tgtEl>
                                          <p:spTgt spid="44545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4544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45443"/>
                                        </p:tgtEl>
                                        <p:attrNameLst>
                                          <p:attrName>style.visibility</p:attrName>
                                        </p:attrNameLst>
                                      </p:cBhvr>
                                      <p:to>
                                        <p:strVal val="visible"/>
                                      </p:to>
                                    </p:set>
                                    <p:animEffect transition="in" filter="wipe(left)">
                                      <p:cBhvr>
                                        <p:cTn id="20" dur="500"/>
                                        <p:tgtEl>
                                          <p:spTgt spid="44544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45444"/>
                                        </p:tgtEl>
                                        <p:attrNameLst>
                                          <p:attrName>style.visibility</p:attrName>
                                        </p:attrNameLst>
                                      </p:cBhvr>
                                      <p:to>
                                        <p:strVal val="visible"/>
                                      </p:to>
                                    </p:set>
                                    <p:animEffect transition="in" filter="wipe(left)">
                                      <p:cBhvr>
                                        <p:cTn id="25" dur="500"/>
                                        <p:tgtEl>
                                          <p:spTgt spid="445444"/>
                                        </p:tgtEl>
                                      </p:cBhvr>
                                    </p:animEffect>
                                  </p:childTnLst>
                                </p:cTn>
                              </p:par>
                            </p:childTnLst>
                          </p:cTn>
                        </p:par>
                        <p:par>
                          <p:cTn id="26" fill="hold">
                            <p:stCondLst>
                              <p:cond delay="500"/>
                            </p:stCondLst>
                            <p:childTnLst>
                              <p:par>
                                <p:cTn id="27" presetID="17" presetClass="entr" presetSubtype="8" fill="hold" nodeType="afterEffect">
                                  <p:stCondLst>
                                    <p:cond delay="0"/>
                                  </p:stCondLst>
                                  <p:childTnLst>
                                    <p:set>
                                      <p:cBhvr>
                                        <p:cTn id="28" dur="1" fill="hold">
                                          <p:stCondLst>
                                            <p:cond delay="0"/>
                                          </p:stCondLst>
                                        </p:cTn>
                                        <p:tgtEl>
                                          <p:spTgt spid="445445"/>
                                        </p:tgtEl>
                                        <p:attrNameLst>
                                          <p:attrName>style.visibility</p:attrName>
                                        </p:attrNameLst>
                                      </p:cBhvr>
                                      <p:to>
                                        <p:strVal val="visible"/>
                                      </p:to>
                                    </p:set>
                                    <p:anim calcmode="lin" valueType="num">
                                      <p:cBhvr>
                                        <p:cTn id="29" dur="500" fill="hold"/>
                                        <p:tgtEl>
                                          <p:spTgt spid="445445"/>
                                        </p:tgtEl>
                                        <p:attrNameLst>
                                          <p:attrName>ppt_x</p:attrName>
                                        </p:attrNameLst>
                                      </p:cBhvr>
                                      <p:tavLst>
                                        <p:tav tm="0">
                                          <p:val>
                                            <p:strVal val="#ppt_x-#ppt_w/2"/>
                                          </p:val>
                                        </p:tav>
                                        <p:tav tm="100000">
                                          <p:val>
                                            <p:strVal val="#ppt_x"/>
                                          </p:val>
                                        </p:tav>
                                      </p:tavLst>
                                    </p:anim>
                                    <p:anim calcmode="lin" valueType="num">
                                      <p:cBhvr>
                                        <p:cTn id="30" dur="500" fill="hold"/>
                                        <p:tgtEl>
                                          <p:spTgt spid="445445"/>
                                        </p:tgtEl>
                                        <p:attrNameLst>
                                          <p:attrName>ppt_y</p:attrName>
                                        </p:attrNameLst>
                                      </p:cBhvr>
                                      <p:tavLst>
                                        <p:tav tm="0">
                                          <p:val>
                                            <p:strVal val="#ppt_y"/>
                                          </p:val>
                                        </p:tav>
                                        <p:tav tm="100000">
                                          <p:val>
                                            <p:strVal val="#ppt_y"/>
                                          </p:val>
                                        </p:tav>
                                      </p:tavLst>
                                    </p:anim>
                                    <p:anim calcmode="lin" valueType="num">
                                      <p:cBhvr>
                                        <p:cTn id="31" dur="500" fill="hold"/>
                                        <p:tgtEl>
                                          <p:spTgt spid="445445"/>
                                        </p:tgtEl>
                                        <p:attrNameLst>
                                          <p:attrName>ppt_w</p:attrName>
                                        </p:attrNameLst>
                                      </p:cBhvr>
                                      <p:tavLst>
                                        <p:tav tm="0">
                                          <p:val>
                                            <p:fltVal val="0"/>
                                          </p:val>
                                        </p:tav>
                                        <p:tav tm="100000">
                                          <p:val>
                                            <p:strVal val="#ppt_w"/>
                                          </p:val>
                                        </p:tav>
                                      </p:tavLst>
                                    </p:anim>
                                    <p:anim calcmode="lin" valueType="num">
                                      <p:cBhvr>
                                        <p:cTn id="32" dur="500" fill="hold"/>
                                        <p:tgtEl>
                                          <p:spTgt spid="445445"/>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45455"/>
                                        </p:tgtEl>
                                        <p:attrNameLst>
                                          <p:attrName>style.visibility</p:attrName>
                                        </p:attrNameLst>
                                      </p:cBhvr>
                                      <p:to>
                                        <p:strVal val="visible"/>
                                      </p:to>
                                    </p:set>
                                    <p:animEffect transition="in" filter="wipe(up)">
                                      <p:cBhvr>
                                        <p:cTn id="37" dur="500"/>
                                        <p:tgtEl>
                                          <p:spTgt spid="445455"/>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45451"/>
                                        </p:tgtEl>
                                        <p:attrNameLst>
                                          <p:attrName>style.visibility</p:attrName>
                                        </p:attrNameLst>
                                      </p:cBhvr>
                                      <p:to>
                                        <p:strVal val="visible"/>
                                      </p:to>
                                    </p:set>
                                    <p:anim calcmode="lin" valueType="num">
                                      <p:cBhvr additive="base">
                                        <p:cTn id="42" dur="500" fill="hold"/>
                                        <p:tgtEl>
                                          <p:spTgt spid="445451"/>
                                        </p:tgtEl>
                                        <p:attrNameLst>
                                          <p:attrName>ppt_x</p:attrName>
                                        </p:attrNameLst>
                                      </p:cBhvr>
                                      <p:tavLst>
                                        <p:tav tm="0">
                                          <p:val>
                                            <p:strVal val="#ppt_x"/>
                                          </p:val>
                                        </p:tav>
                                        <p:tav tm="100000">
                                          <p:val>
                                            <p:strVal val="#ppt_x"/>
                                          </p:val>
                                        </p:tav>
                                      </p:tavLst>
                                    </p:anim>
                                    <p:anim calcmode="lin" valueType="num">
                                      <p:cBhvr additive="base">
                                        <p:cTn id="43" dur="500" fill="hold"/>
                                        <p:tgtEl>
                                          <p:spTgt spid="445451"/>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45454"/>
                                        </p:tgtEl>
                                        <p:attrNameLst>
                                          <p:attrName>style.visibility</p:attrName>
                                        </p:attrNameLst>
                                      </p:cBhvr>
                                      <p:to>
                                        <p:strVal val="visible"/>
                                      </p:to>
                                    </p:set>
                                    <p:animEffect transition="in" filter="wipe(left)">
                                      <p:cBhvr>
                                        <p:cTn id="48" dur="500"/>
                                        <p:tgtEl>
                                          <p:spTgt spid="44545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445456"/>
                                        </p:tgtEl>
                                        <p:attrNameLst>
                                          <p:attrName>style.visibility</p:attrName>
                                        </p:attrNameLst>
                                      </p:cBhvr>
                                      <p:to>
                                        <p:strVal val="visible"/>
                                      </p:to>
                                    </p:set>
                                    <p:animEffect transition="in" filter="wipe(left)">
                                      <p:cBhvr>
                                        <p:cTn id="53" dur="500"/>
                                        <p:tgtEl>
                                          <p:spTgt spid="445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p:bldP spid="445443" grpId="0" autoUpdateAnimBg="0"/>
      <p:bldP spid="445444" grpId="0" autoUpdateAnimBg="0"/>
      <p:bldP spid="445451" grpId="0" animBg="1" autoUpdateAnimBg="0"/>
      <p:bldP spid="445452" grpId="0" autoUpdateAnimBg="0"/>
      <p:bldP spid="445453"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 name="矩形 41"/>
          <p:cNvSpPr/>
          <p:nvPr/>
        </p:nvSpPr>
        <p:spPr>
          <a:xfrm>
            <a:off x="104163" y="1052513"/>
            <a:ext cx="8621826" cy="2875053"/>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6466" name="Group 2"/>
          <p:cNvGrpSpPr/>
          <p:nvPr/>
        </p:nvGrpSpPr>
        <p:grpSpPr bwMode="auto">
          <a:xfrm>
            <a:off x="684213" y="1125538"/>
            <a:ext cx="4062412" cy="2286000"/>
            <a:chOff x="431" y="709"/>
            <a:chExt cx="2559" cy="1440"/>
          </a:xfrm>
        </p:grpSpPr>
        <p:sp>
          <p:nvSpPr>
            <p:cNvPr id="446467" name="Line 3"/>
            <p:cNvSpPr>
              <a:spLocks noChangeShapeType="1"/>
            </p:cNvSpPr>
            <p:nvPr/>
          </p:nvSpPr>
          <p:spPr bwMode="auto">
            <a:xfrm flipV="1">
              <a:off x="719" y="709"/>
              <a:ext cx="0" cy="144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6468" name="Line 4"/>
            <p:cNvSpPr>
              <a:spLocks noChangeShapeType="1"/>
            </p:cNvSpPr>
            <p:nvPr/>
          </p:nvSpPr>
          <p:spPr bwMode="auto">
            <a:xfrm flipV="1">
              <a:off x="431" y="1587"/>
              <a:ext cx="2429" cy="7"/>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6469" name="Text Box 5"/>
            <p:cNvSpPr txBox="1">
              <a:spLocks noChangeArrowheads="1"/>
            </p:cNvSpPr>
            <p:nvPr/>
          </p:nvSpPr>
          <p:spPr bwMode="auto">
            <a:xfrm>
              <a:off x="2602" y="1552"/>
              <a:ext cx="3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anose="02020603050405020304" pitchFamily="18" charset="0"/>
                  <a:sym typeface="Symbol" panose="05050102010706020507" pitchFamily="18" charset="2"/>
                </a:rPr>
                <a:t> </a:t>
              </a:r>
              <a:r>
                <a:rPr kumimoji="1" lang="en-US" altLang="zh-CN" sz="2800" b="1" i="1">
                  <a:solidFill>
                    <a:schemeClr val="bg1"/>
                  </a:solidFill>
                  <a:latin typeface="Times New Roman" panose="02020603050405020304" pitchFamily="18" charset="0"/>
                </a:rPr>
                <a:t>t</a:t>
              </a:r>
              <a:endParaRPr kumimoji="1" lang="en-US" altLang="zh-CN" sz="2800" b="1" i="1">
                <a:solidFill>
                  <a:schemeClr val="bg1"/>
                </a:solidFill>
                <a:latin typeface="Times New Roman" panose="02020603050405020304" pitchFamily="18" charset="0"/>
              </a:endParaRPr>
            </a:p>
          </p:txBody>
        </p:sp>
        <p:sp>
          <p:nvSpPr>
            <p:cNvPr id="446470" name="Freeform 6"/>
            <p:cNvSpPr/>
            <p:nvPr/>
          </p:nvSpPr>
          <p:spPr bwMode="auto">
            <a:xfrm flipH="1">
              <a:off x="575" y="1152"/>
              <a:ext cx="1850" cy="873"/>
            </a:xfrm>
            <a:custGeom>
              <a:avLst/>
              <a:gdLst>
                <a:gd name="T0" fmla="*/ 0 w 1850"/>
                <a:gd name="T1" fmla="*/ 445 h 873"/>
                <a:gd name="T2" fmla="*/ 86 w 1850"/>
                <a:gd name="T3" fmla="*/ 291 h 873"/>
                <a:gd name="T4" fmla="*/ 161 w 1850"/>
                <a:gd name="T5" fmla="*/ 167 h 873"/>
                <a:gd name="T6" fmla="*/ 256 w 1850"/>
                <a:gd name="T7" fmla="*/ 58 h 873"/>
                <a:gd name="T8" fmla="*/ 364 w 1850"/>
                <a:gd name="T9" fmla="*/ 7 h 873"/>
                <a:gd name="T10" fmla="*/ 498 w 1850"/>
                <a:gd name="T11" fmla="*/ 69 h 873"/>
                <a:gd name="T12" fmla="*/ 632 w 1850"/>
                <a:gd name="T13" fmla="*/ 251 h 873"/>
                <a:gd name="T14" fmla="*/ 732 w 1850"/>
                <a:gd name="T15" fmla="*/ 435 h 873"/>
                <a:gd name="T16" fmla="*/ 845 w 1850"/>
                <a:gd name="T17" fmla="*/ 633 h 873"/>
                <a:gd name="T18" fmla="*/ 956 w 1850"/>
                <a:gd name="T19" fmla="*/ 793 h 873"/>
                <a:gd name="T20" fmla="*/ 1110 w 1850"/>
                <a:gd name="T21" fmla="*/ 867 h 873"/>
                <a:gd name="T22" fmla="*/ 1275 w 1850"/>
                <a:gd name="T23" fmla="*/ 752 h 873"/>
                <a:gd name="T24" fmla="*/ 1463 w 1850"/>
                <a:gd name="T25" fmla="*/ 447 h 873"/>
                <a:gd name="T26" fmla="*/ 1550 w 1850"/>
                <a:gd name="T27" fmla="*/ 282 h 873"/>
                <a:gd name="T28" fmla="*/ 1702 w 1850"/>
                <a:gd name="T29" fmla="*/ 72 h 873"/>
                <a:gd name="T30" fmla="*/ 1828 w 1850"/>
                <a:gd name="T31" fmla="*/ 10 h 873"/>
                <a:gd name="T32" fmla="*/ 1835 w 1850"/>
                <a:gd name="T33" fmla="*/ 1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50" h="873">
                  <a:moveTo>
                    <a:pt x="0" y="445"/>
                  </a:moveTo>
                  <a:cubicBezTo>
                    <a:pt x="14" y="418"/>
                    <a:pt x="59" y="337"/>
                    <a:pt x="86" y="291"/>
                  </a:cubicBezTo>
                  <a:cubicBezTo>
                    <a:pt x="113" y="245"/>
                    <a:pt x="133" y="206"/>
                    <a:pt x="161" y="167"/>
                  </a:cubicBezTo>
                  <a:cubicBezTo>
                    <a:pt x="189" y="128"/>
                    <a:pt x="223" y="84"/>
                    <a:pt x="256" y="58"/>
                  </a:cubicBezTo>
                  <a:cubicBezTo>
                    <a:pt x="290" y="31"/>
                    <a:pt x="324" y="5"/>
                    <a:pt x="364" y="7"/>
                  </a:cubicBezTo>
                  <a:cubicBezTo>
                    <a:pt x="405" y="10"/>
                    <a:pt x="453" y="29"/>
                    <a:pt x="498" y="69"/>
                  </a:cubicBezTo>
                  <a:cubicBezTo>
                    <a:pt x="543" y="110"/>
                    <a:pt x="593" y="190"/>
                    <a:pt x="632" y="251"/>
                  </a:cubicBezTo>
                  <a:cubicBezTo>
                    <a:pt x="670" y="311"/>
                    <a:pt x="696" y="371"/>
                    <a:pt x="732" y="435"/>
                  </a:cubicBezTo>
                  <a:cubicBezTo>
                    <a:pt x="768" y="498"/>
                    <a:pt x="808" y="573"/>
                    <a:pt x="845" y="633"/>
                  </a:cubicBezTo>
                  <a:cubicBezTo>
                    <a:pt x="883" y="692"/>
                    <a:pt x="912" y="754"/>
                    <a:pt x="956" y="793"/>
                  </a:cubicBezTo>
                  <a:cubicBezTo>
                    <a:pt x="1000" y="832"/>
                    <a:pt x="1057" y="873"/>
                    <a:pt x="1110" y="867"/>
                  </a:cubicBezTo>
                  <a:cubicBezTo>
                    <a:pt x="1164" y="860"/>
                    <a:pt x="1216" y="822"/>
                    <a:pt x="1275" y="752"/>
                  </a:cubicBezTo>
                  <a:cubicBezTo>
                    <a:pt x="1334" y="682"/>
                    <a:pt x="1417" y="525"/>
                    <a:pt x="1463" y="447"/>
                  </a:cubicBezTo>
                  <a:cubicBezTo>
                    <a:pt x="1508" y="369"/>
                    <a:pt x="1511" y="344"/>
                    <a:pt x="1550" y="282"/>
                  </a:cubicBezTo>
                  <a:cubicBezTo>
                    <a:pt x="1590" y="220"/>
                    <a:pt x="1656" y="117"/>
                    <a:pt x="1702" y="72"/>
                  </a:cubicBezTo>
                  <a:cubicBezTo>
                    <a:pt x="1748" y="26"/>
                    <a:pt x="1806" y="20"/>
                    <a:pt x="1828" y="10"/>
                  </a:cubicBezTo>
                  <a:cubicBezTo>
                    <a:pt x="1850" y="0"/>
                    <a:pt x="1834" y="13"/>
                    <a:pt x="1835" y="13"/>
                  </a:cubicBezTo>
                </a:path>
              </a:pathLst>
            </a:custGeom>
            <a:noFill/>
            <a:ln w="381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6471" name="Freeform 7"/>
            <p:cNvSpPr/>
            <p:nvPr/>
          </p:nvSpPr>
          <p:spPr bwMode="auto">
            <a:xfrm>
              <a:off x="566" y="1374"/>
              <a:ext cx="1977" cy="432"/>
            </a:xfrm>
            <a:custGeom>
              <a:avLst/>
              <a:gdLst>
                <a:gd name="T0" fmla="*/ 24 w 1977"/>
                <a:gd name="T1" fmla="*/ 217 h 432"/>
                <a:gd name="T2" fmla="*/ 30 w 1977"/>
                <a:gd name="T3" fmla="*/ 217 h 432"/>
                <a:gd name="T4" fmla="*/ 33 w 1977"/>
                <a:gd name="T5" fmla="*/ 215 h 432"/>
                <a:gd name="T6" fmla="*/ 231 w 1977"/>
                <a:gd name="T7" fmla="*/ 53 h 432"/>
                <a:gd name="T8" fmla="*/ 411 w 1977"/>
                <a:gd name="T9" fmla="*/ 2 h 432"/>
                <a:gd name="T10" fmla="*/ 586 w 1977"/>
                <a:gd name="T11" fmla="*/ 67 h 432"/>
                <a:gd name="T12" fmla="*/ 764 w 1977"/>
                <a:gd name="T13" fmla="*/ 217 h 432"/>
                <a:gd name="T14" fmla="*/ 981 w 1977"/>
                <a:gd name="T15" fmla="*/ 385 h 432"/>
                <a:gd name="T16" fmla="*/ 1116 w 1977"/>
                <a:gd name="T17" fmla="*/ 430 h 432"/>
                <a:gd name="T18" fmla="*/ 1258 w 1977"/>
                <a:gd name="T19" fmla="*/ 397 h 432"/>
                <a:gd name="T20" fmla="*/ 1401 w 1977"/>
                <a:gd name="T21" fmla="*/ 286 h 432"/>
                <a:gd name="T22" fmla="*/ 1500 w 1977"/>
                <a:gd name="T23" fmla="*/ 205 h 432"/>
                <a:gd name="T24" fmla="*/ 1638 w 1977"/>
                <a:gd name="T25" fmla="*/ 82 h 432"/>
                <a:gd name="T26" fmla="*/ 1809 w 1977"/>
                <a:gd name="T27" fmla="*/ 13 h 432"/>
                <a:gd name="T28" fmla="*/ 1926 w 1977"/>
                <a:gd name="T29" fmla="*/ 28 h 432"/>
                <a:gd name="T30" fmla="*/ 1977 w 1977"/>
                <a:gd name="T31" fmla="*/ 5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7" h="432">
                  <a:moveTo>
                    <a:pt x="24" y="217"/>
                  </a:moveTo>
                  <a:cubicBezTo>
                    <a:pt x="24" y="217"/>
                    <a:pt x="29" y="217"/>
                    <a:pt x="30" y="217"/>
                  </a:cubicBezTo>
                  <a:cubicBezTo>
                    <a:pt x="31" y="217"/>
                    <a:pt x="0" y="242"/>
                    <a:pt x="33" y="215"/>
                  </a:cubicBezTo>
                  <a:cubicBezTo>
                    <a:pt x="66" y="188"/>
                    <a:pt x="168" y="88"/>
                    <a:pt x="231" y="53"/>
                  </a:cubicBezTo>
                  <a:cubicBezTo>
                    <a:pt x="294" y="18"/>
                    <a:pt x="352" y="0"/>
                    <a:pt x="411" y="2"/>
                  </a:cubicBezTo>
                  <a:cubicBezTo>
                    <a:pt x="470" y="5"/>
                    <a:pt x="528" y="31"/>
                    <a:pt x="586" y="67"/>
                  </a:cubicBezTo>
                  <a:cubicBezTo>
                    <a:pt x="644" y="103"/>
                    <a:pt x="698" y="164"/>
                    <a:pt x="764" y="217"/>
                  </a:cubicBezTo>
                  <a:cubicBezTo>
                    <a:pt x="830" y="270"/>
                    <a:pt x="922" y="349"/>
                    <a:pt x="981" y="385"/>
                  </a:cubicBezTo>
                  <a:cubicBezTo>
                    <a:pt x="1040" y="421"/>
                    <a:pt x="1070" y="428"/>
                    <a:pt x="1116" y="430"/>
                  </a:cubicBezTo>
                  <a:cubicBezTo>
                    <a:pt x="1162" y="432"/>
                    <a:pt x="1210" y="421"/>
                    <a:pt x="1258" y="397"/>
                  </a:cubicBezTo>
                  <a:cubicBezTo>
                    <a:pt x="1306" y="373"/>
                    <a:pt x="1361" y="318"/>
                    <a:pt x="1401" y="286"/>
                  </a:cubicBezTo>
                  <a:cubicBezTo>
                    <a:pt x="1441" y="254"/>
                    <a:pt x="1461" y="239"/>
                    <a:pt x="1500" y="205"/>
                  </a:cubicBezTo>
                  <a:cubicBezTo>
                    <a:pt x="1539" y="171"/>
                    <a:pt x="1587" y="114"/>
                    <a:pt x="1638" y="82"/>
                  </a:cubicBezTo>
                  <a:cubicBezTo>
                    <a:pt x="1689" y="50"/>
                    <a:pt x="1761" y="22"/>
                    <a:pt x="1809" y="13"/>
                  </a:cubicBezTo>
                  <a:cubicBezTo>
                    <a:pt x="1857" y="4"/>
                    <a:pt x="1898" y="21"/>
                    <a:pt x="1926" y="28"/>
                  </a:cubicBezTo>
                  <a:cubicBezTo>
                    <a:pt x="1954" y="35"/>
                    <a:pt x="1967" y="47"/>
                    <a:pt x="1977" y="52"/>
                  </a:cubicBezTo>
                </a:path>
              </a:pathLst>
            </a:custGeom>
            <a:noFill/>
            <a:ln w="38100" cap="flat" cmpd="sng">
              <a:solidFill>
                <a:srgbClr val="66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6472" name="Text Box 8"/>
            <p:cNvSpPr txBox="1">
              <a:spLocks noChangeArrowheads="1"/>
            </p:cNvSpPr>
            <p:nvPr/>
          </p:nvSpPr>
          <p:spPr bwMode="auto">
            <a:xfrm>
              <a:off x="2477" y="1253"/>
              <a:ext cx="2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a:solidFill>
                    <a:schemeClr val="bg1"/>
                  </a:solidFill>
                  <a:latin typeface="Times New Roman" panose="02020603050405020304" pitchFamily="18" charset="0"/>
                </a:rPr>
                <a:t> </a:t>
              </a:r>
              <a:r>
                <a:rPr kumimoji="1" lang="en-US" altLang="zh-CN" sz="2800" b="1" i="1">
                  <a:solidFill>
                    <a:schemeClr val="bg1"/>
                  </a:solidFill>
                  <a:latin typeface="Times New Roman" panose="02020603050405020304" pitchFamily="18" charset="0"/>
                </a:rPr>
                <a:t>i</a:t>
              </a:r>
              <a:endParaRPr kumimoji="1" lang="en-US" altLang="zh-CN" sz="2800" b="1">
                <a:solidFill>
                  <a:schemeClr val="bg1"/>
                </a:solidFill>
                <a:latin typeface="Times New Roman" panose="02020603050405020304" pitchFamily="18" charset="0"/>
              </a:endParaRPr>
            </a:p>
          </p:txBody>
        </p:sp>
        <p:sp>
          <p:nvSpPr>
            <p:cNvPr id="446473" name="Text Box 9"/>
            <p:cNvSpPr txBox="1">
              <a:spLocks noChangeArrowheads="1"/>
            </p:cNvSpPr>
            <p:nvPr/>
          </p:nvSpPr>
          <p:spPr bwMode="auto">
            <a:xfrm>
              <a:off x="464" y="158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i="1">
                  <a:solidFill>
                    <a:schemeClr val="bg1"/>
                  </a:solidFill>
                  <a:latin typeface="Times New Roman" panose="02020603050405020304" pitchFamily="18" charset="0"/>
                </a:rPr>
                <a:t>O</a:t>
              </a:r>
              <a:endParaRPr kumimoji="1" lang="en-US" altLang="zh-CN" sz="2800" b="1">
                <a:solidFill>
                  <a:schemeClr val="bg1"/>
                </a:solidFill>
                <a:latin typeface="Times New Roman" panose="02020603050405020304" pitchFamily="18" charset="0"/>
              </a:endParaRPr>
            </a:p>
          </p:txBody>
        </p:sp>
        <p:sp>
          <p:nvSpPr>
            <p:cNvPr id="446474" name="Text Box 10"/>
            <p:cNvSpPr txBox="1">
              <a:spLocks noChangeArrowheads="1"/>
            </p:cNvSpPr>
            <p:nvPr/>
          </p:nvSpPr>
          <p:spPr bwMode="auto">
            <a:xfrm>
              <a:off x="1823" y="821"/>
              <a:ext cx="3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i="1">
                  <a:solidFill>
                    <a:schemeClr val="bg1"/>
                  </a:solidFill>
                  <a:latin typeface="Times New Roman" panose="02020603050405020304" pitchFamily="18" charset="0"/>
                </a:rPr>
                <a:t>u</a:t>
              </a:r>
              <a:r>
                <a:rPr kumimoji="1" lang="en-US" altLang="zh-CN" sz="2800" b="1" i="1" baseline="-25000">
                  <a:solidFill>
                    <a:schemeClr val="bg1"/>
                  </a:solidFill>
                  <a:latin typeface="Times New Roman" panose="02020603050405020304" pitchFamily="18" charset="0"/>
                </a:rPr>
                <a:t>L</a:t>
              </a:r>
              <a:endParaRPr kumimoji="1" lang="en-US" altLang="zh-CN" sz="2800" b="1">
                <a:solidFill>
                  <a:schemeClr val="bg1"/>
                </a:solidFill>
                <a:latin typeface="Times New Roman" panose="02020603050405020304" pitchFamily="18" charset="0"/>
              </a:endParaRPr>
            </a:p>
          </p:txBody>
        </p:sp>
      </p:grpSp>
      <p:grpSp>
        <p:nvGrpSpPr>
          <p:cNvPr id="446475" name="Group 11"/>
          <p:cNvGrpSpPr/>
          <p:nvPr/>
        </p:nvGrpSpPr>
        <p:grpSpPr bwMode="auto">
          <a:xfrm>
            <a:off x="1119188" y="1287463"/>
            <a:ext cx="2805112" cy="2286000"/>
            <a:chOff x="1636" y="2160"/>
            <a:chExt cx="1767" cy="1440"/>
          </a:xfrm>
        </p:grpSpPr>
        <p:grpSp>
          <p:nvGrpSpPr>
            <p:cNvPr id="446476" name="Group 12"/>
            <p:cNvGrpSpPr/>
            <p:nvPr/>
          </p:nvGrpSpPr>
          <p:grpSpPr bwMode="auto">
            <a:xfrm>
              <a:off x="2394" y="2424"/>
              <a:ext cx="168" cy="168"/>
              <a:chOff x="3303" y="1716"/>
              <a:chExt cx="168" cy="168"/>
            </a:xfrm>
          </p:grpSpPr>
          <p:sp>
            <p:nvSpPr>
              <p:cNvPr id="446477" name="Line 13"/>
              <p:cNvSpPr>
                <a:spLocks noChangeShapeType="1"/>
              </p:cNvSpPr>
              <p:nvPr/>
            </p:nvSpPr>
            <p:spPr bwMode="auto">
              <a:xfrm>
                <a:off x="3303" y="1812"/>
                <a:ext cx="168" cy="0"/>
              </a:xfrm>
              <a:prstGeom prst="line">
                <a:avLst/>
              </a:prstGeom>
              <a:noFill/>
              <a:ln w="38100">
                <a:solidFill>
                  <a:srgbClr val="99FF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6478" name="Line 14"/>
              <p:cNvSpPr>
                <a:spLocks noChangeShapeType="1"/>
              </p:cNvSpPr>
              <p:nvPr/>
            </p:nvSpPr>
            <p:spPr bwMode="auto">
              <a:xfrm rot="-5400000">
                <a:off x="3303" y="1800"/>
                <a:ext cx="168" cy="0"/>
              </a:xfrm>
              <a:prstGeom prst="line">
                <a:avLst/>
              </a:prstGeom>
              <a:noFill/>
              <a:ln w="38100">
                <a:solidFill>
                  <a:srgbClr val="99FF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6479" name="Line 15"/>
            <p:cNvSpPr>
              <a:spLocks noChangeShapeType="1"/>
            </p:cNvSpPr>
            <p:nvPr/>
          </p:nvSpPr>
          <p:spPr bwMode="auto">
            <a:xfrm>
              <a:off x="2004" y="3380"/>
              <a:ext cx="168" cy="0"/>
            </a:xfrm>
            <a:prstGeom prst="line">
              <a:avLst/>
            </a:prstGeom>
            <a:noFill/>
            <a:ln w="38100">
              <a:solidFill>
                <a:srgbClr val="99FF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6480" name="Group 16"/>
            <p:cNvGrpSpPr/>
            <p:nvPr/>
          </p:nvGrpSpPr>
          <p:grpSpPr bwMode="auto">
            <a:xfrm>
              <a:off x="1636" y="2424"/>
              <a:ext cx="168" cy="168"/>
              <a:chOff x="3303" y="1716"/>
              <a:chExt cx="168" cy="168"/>
            </a:xfrm>
          </p:grpSpPr>
          <p:sp>
            <p:nvSpPr>
              <p:cNvPr id="446481" name="Line 17"/>
              <p:cNvSpPr>
                <a:spLocks noChangeShapeType="1"/>
              </p:cNvSpPr>
              <p:nvPr/>
            </p:nvSpPr>
            <p:spPr bwMode="auto">
              <a:xfrm>
                <a:off x="3303" y="1812"/>
                <a:ext cx="168" cy="0"/>
              </a:xfrm>
              <a:prstGeom prst="line">
                <a:avLst/>
              </a:prstGeom>
              <a:noFill/>
              <a:ln w="38100">
                <a:solidFill>
                  <a:srgbClr val="99FF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6482" name="Line 18"/>
              <p:cNvSpPr>
                <a:spLocks noChangeShapeType="1"/>
              </p:cNvSpPr>
              <p:nvPr/>
            </p:nvSpPr>
            <p:spPr bwMode="auto">
              <a:xfrm rot="-5400000">
                <a:off x="3303" y="1800"/>
                <a:ext cx="168" cy="0"/>
              </a:xfrm>
              <a:prstGeom prst="line">
                <a:avLst/>
              </a:prstGeom>
              <a:noFill/>
              <a:ln w="38100">
                <a:solidFill>
                  <a:srgbClr val="99FF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6483" name="Line 19"/>
            <p:cNvSpPr>
              <a:spLocks noChangeShapeType="1"/>
            </p:cNvSpPr>
            <p:nvPr/>
          </p:nvSpPr>
          <p:spPr bwMode="auto">
            <a:xfrm>
              <a:off x="2760" y="3380"/>
              <a:ext cx="168" cy="0"/>
            </a:xfrm>
            <a:prstGeom prst="line">
              <a:avLst/>
            </a:prstGeom>
            <a:noFill/>
            <a:ln w="38100">
              <a:solidFill>
                <a:srgbClr val="99FF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6484" name="Line 20"/>
            <p:cNvSpPr>
              <a:spLocks noChangeShapeType="1"/>
            </p:cNvSpPr>
            <p:nvPr/>
          </p:nvSpPr>
          <p:spPr bwMode="auto">
            <a:xfrm>
              <a:off x="3109" y="2160"/>
              <a:ext cx="0" cy="1440"/>
            </a:xfrm>
            <a:prstGeom prst="line">
              <a:avLst/>
            </a:prstGeom>
            <a:noFill/>
            <a:ln w="31750">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6485" name="Text Box 21"/>
            <p:cNvSpPr txBox="1">
              <a:spLocks noChangeArrowheads="1"/>
            </p:cNvSpPr>
            <p:nvPr/>
          </p:nvSpPr>
          <p:spPr bwMode="auto">
            <a:xfrm>
              <a:off x="3085" y="2904"/>
              <a:ext cx="3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2</a:t>
              </a:r>
              <a:r>
                <a:rPr kumimoji="1" lang="en-US" altLang="zh-CN" sz="2400" b="1">
                  <a:solidFill>
                    <a:schemeClr val="bg1"/>
                  </a:solidFill>
                  <a:latin typeface="Times New Roman" panose="02020603050405020304" pitchFamily="18" charset="0"/>
                  <a:sym typeface="Symbol" panose="05050102010706020507" pitchFamily="18" charset="2"/>
                </a:rPr>
                <a:t></a:t>
              </a:r>
              <a:endParaRPr kumimoji="1" lang="en-US" altLang="zh-CN" sz="2400" b="1">
                <a:solidFill>
                  <a:schemeClr val="bg1"/>
                </a:solidFill>
                <a:latin typeface="Times New Roman" panose="02020603050405020304" pitchFamily="18" charset="0"/>
              </a:endParaRPr>
            </a:p>
          </p:txBody>
        </p:sp>
      </p:grpSp>
      <p:grpSp>
        <p:nvGrpSpPr>
          <p:cNvPr id="446486" name="Group 22"/>
          <p:cNvGrpSpPr/>
          <p:nvPr/>
        </p:nvGrpSpPr>
        <p:grpSpPr bwMode="auto">
          <a:xfrm>
            <a:off x="5364163" y="1052513"/>
            <a:ext cx="2743200" cy="1563687"/>
            <a:chOff x="3792" y="3047"/>
            <a:chExt cx="1728" cy="985"/>
          </a:xfrm>
        </p:grpSpPr>
        <p:graphicFrame>
          <p:nvGraphicFramePr>
            <p:cNvPr id="446487" name="Object 23"/>
            <p:cNvGraphicFramePr>
              <a:graphicFrameLocks noChangeAspect="1"/>
            </p:cNvGraphicFramePr>
            <p:nvPr/>
          </p:nvGraphicFramePr>
          <p:xfrm>
            <a:off x="3848" y="3047"/>
            <a:ext cx="281" cy="281"/>
          </p:xfrm>
          <a:graphic>
            <a:graphicData uri="http://schemas.openxmlformats.org/presentationml/2006/ole">
              <mc:AlternateContent xmlns:mc="http://schemas.openxmlformats.org/markup-compatibility/2006">
                <mc:Choice xmlns:v="urn:schemas-microsoft-com:vml" Requires="v">
                  <p:oleObj spid="_x0000_s24577" name="公式" r:id="rId1" imgW="304800" imgH="304800" progId="Equation.3">
                    <p:embed/>
                  </p:oleObj>
                </mc:Choice>
                <mc:Fallback>
                  <p:oleObj name="公式" r:id="rId1" imgW="304800" imgH="304800" progId="Equation.3">
                    <p:embed/>
                    <p:pic>
                      <p:nvPicPr>
                        <p:cNvPr id="0" name="图片 24576"/>
                        <p:cNvPicPr>
                          <a:picLocks noChangeAspect="1"/>
                        </p:cNvPicPr>
                        <p:nvPr/>
                      </p:nvPicPr>
                      <p:blipFill>
                        <a:blip r:embed="rId2"/>
                        <a:stretch>
                          <a:fillRect/>
                        </a:stretch>
                      </p:blipFill>
                      <p:spPr>
                        <a:xfrm>
                          <a:off x="3848" y="3047"/>
                          <a:ext cx="281" cy="281"/>
                        </a:xfrm>
                        <a:prstGeom prst="rect">
                          <a:avLst/>
                        </a:prstGeom>
                        <a:noFill/>
                        <a:ln w="28575">
                          <a:noFill/>
                        </a:ln>
                      </p:spPr>
                    </p:pic>
                  </p:oleObj>
                </mc:Fallback>
              </mc:AlternateContent>
            </a:graphicData>
          </a:graphic>
        </p:graphicFrame>
        <p:sp>
          <p:nvSpPr>
            <p:cNvPr id="446488" name="Freeform 24"/>
            <p:cNvSpPr/>
            <p:nvPr/>
          </p:nvSpPr>
          <p:spPr bwMode="auto">
            <a:xfrm>
              <a:off x="4608" y="3399"/>
              <a:ext cx="624" cy="632"/>
            </a:xfrm>
            <a:custGeom>
              <a:avLst/>
              <a:gdLst>
                <a:gd name="T0" fmla="*/ 0 w 624"/>
                <a:gd name="T1" fmla="*/ 624 h 624"/>
                <a:gd name="T2" fmla="*/ 624 w 624"/>
                <a:gd name="T3" fmla="*/ 0 h 624"/>
              </a:gdLst>
              <a:ahLst/>
              <a:cxnLst>
                <a:cxn ang="0">
                  <a:pos x="T0" y="T1"/>
                </a:cxn>
                <a:cxn ang="0">
                  <a:pos x="T2" y="T3"/>
                </a:cxn>
              </a:cxnLst>
              <a:rect l="0" t="0" r="r" b="b"/>
              <a:pathLst>
                <a:path w="624" h="624">
                  <a:moveTo>
                    <a:pt x="0" y="624"/>
                  </a:moveTo>
                  <a:lnTo>
                    <a:pt x="624" y="0"/>
                  </a:lnTo>
                </a:path>
              </a:pathLst>
            </a:custGeom>
            <a:noFill/>
            <a:ln w="28575">
              <a:solidFill>
                <a:srgbClr val="66FFFF"/>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6489" name="Line 25"/>
            <p:cNvSpPr>
              <a:spLocks noChangeShapeType="1"/>
            </p:cNvSpPr>
            <p:nvPr/>
          </p:nvSpPr>
          <p:spPr bwMode="auto">
            <a:xfrm rot="16200000" flipV="1">
              <a:off x="3787" y="3210"/>
              <a:ext cx="826" cy="816"/>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46490" name="Object 26"/>
            <p:cNvGraphicFramePr>
              <a:graphicFrameLocks noChangeAspect="1"/>
            </p:cNvGraphicFramePr>
            <p:nvPr/>
          </p:nvGraphicFramePr>
          <p:xfrm>
            <a:off x="5232" y="3356"/>
            <a:ext cx="166" cy="252"/>
          </p:xfrm>
          <a:graphic>
            <a:graphicData uri="http://schemas.openxmlformats.org/presentationml/2006/ole">
              <mc:AlternateContent xmlns:mc="http://schemas.openxmlformats.org/markup-compatibility/2006">
                <mc:Choice xmlns:v="urn:schemas-microsoft-com:vml" Requires="v">
                  <p:oleObj spid="_x0000_s24578" name="公式" r:id="rId3" imgW="165100" imgH="254000" progId="Equation.3">
                    <p:embed/>
                  </p:oleObj>
                </mc:Choice>
                <mc:Fallback>
                  <p:oleObj name="公式" r:id="rId3" imgW="165100" imgH="254000" progId="Equation.3">
                    <p:embed/>
                    <p:pic>
                      <p:nvPicPr>
                        <p:cNvPr id="0" name="图片 24577"/>
                        <p:cNvPicPr>
                          <a:picLocks noChangeAspect="1"/>
                        </p:cNvPicPr>
                        <p:nvPr/>
                      </p:nvPicPr>
                      <p:blipFill>
                        <a:blip r:embed="rId4"/>
                        <a:stretch>
                          <a:fillRect/>
                        </a:stretch>
                      </p:blipFill>
                      <p:spPr>
                        <a:xfrm>
                          <a:off x="5232" y="3356"/>
                          <a:ext cx="166" cy="252"/>
                        </a:xfrm>
                        <a:prstGeom prst="rect">
                          <a:avLst/>
                        </a:prstGeom>
                        <a:noFill/>
                        <a:ln w="28575">
                          <a:noFill/>
                        </a:ln>
                      </p:spPr>
                    </p:pic>
                  </p:oleObj>
                </mc:Fallback>
              </mc:AlternateContent>
            </a:graphicData>
          </a:graphic>
        </p:graphicFrame>
        <p:sp>
          <p:nvSpPr>
            <p:cNvPr id="446491" name="Line 27"/>
            <p:cNvSpPr>
              <a:spLocks noChangeShapeType="1"/>
            </p:cNvSpPr>
            <p:nvPr/>
          </p:nvSpPr>
          <p:spPr bwMode="auto">
            <a:xfrm>
              <a:off x="4608" y="4031"/>
              <a:ext cx="912" cy="1"/>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6492" name="Freeform 28"/>
            <p:cNvSpPr/>
            <p:nvPr/>
          </p:nvSpPr>
          <p:spPr bwMode="auto">
            <a:xfrm>
              <a:off x="4737" y="3900"/>
              <a:ext cx="82" cy="131"/>
            </a:xfrm>
            <a:custGeom>
              <a:avLst/>
              <a:gdLst>
                <a:gd name="T0" fmla="*/ 0 w 82"/>
                <a:gd name="T1" fmla="*/ 0 h 129"/>
                <a:gd name="T2" fmla="*/ 39 w 82"/>
                <a:gd name="T3" fmla="*/ 24 h 129"/>
                <a:gd name="T4" fmla="*/ 75 w 82"/>
                <a:gd name="T5" fmla="*/ 72 h 129"/>
                <a:gd name="T6" fmla="*/ 81 w 82"/>
                <a:gd name="T7" fmla="*/ 129 h 129"/>
              </a:gdLst>
              <a:ahLst/>
              <a:cxnLst>
                <a:cxn ang="0">
                  <a:pos x="T0" y="T1"/>
                </a:cxn>
                <a:cxn ang="0">
                  <a:pos x="T2" y="T3"/>
                </a:cxn>
                <a:cxn ang="0">
                  <a:pos x="T4" y="T5"/>
                </a:cxn>
                <a:cxn ang="0">
                  <a:pos x="T6" y="T7"/>
                </a:cxn>
              </a:cxnLst>
              <a:rect l="0" t="0" r="r" b="b"/>
              <a:pathLst>
                <a:path w="82" h="129">
                  <a:moveTo>
                    <a:pt x="0" y="0"/>
                  </a:moveTo>
                  <a:cubicBezTo>
                    <a:pt x="6" y="4"/>
                    <a:pt x="26" y="12"/>
                    <a:pt x="39" y="24"/>
                  </a:cubicBezTo>
                  <a:cubicBezTo>
                    <a:pt x="52" y="36"/>
                    <a:pt x="68" y="54"/>
                    <a:pt x="75" y="72"/>
                  </a:cubicBezTo>
                  <a:cubicBezTo>
                    <a:pt x="82" y="90"/>
                    <a:pt x="80" y="117"/>
                    <a:pt x="81" y="129"/>
                  </a:cubicBezTo>
                </a:path>
              </a:pathLst>
            </a:custGeom>
            <a:noFill/>
            <a:ln w="38100" cap="flat" cmpd="sng">
              <a:solidFill>
                <a:srgbClr val="99FF99"/>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6493" name="Text Box 29"/>
            <p:cNvSpPr txBox="1">
              <a:spLocks noChangeArrowheads="1"/>
            </p:cNvSpPr>
            <p:nvPr/>
          </p:nvSpPr>
          <p:spPr bwMode="auto">
            <a:xfrm>
              <a:off x="4800" y="3691"/>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en-US" altLang="zh-CN" sz="2400" b="1" i="1">
                  <a:solidFill>
                    <a:schemeClr val="bg1"/>
                  </a:solidFill>
                  <a:latin typeface="Times New Roman" panose="02020603050405020304" pitchFamily="18" charset="0"/>
                  <a:sym typeface="Symbol" panose="05050102010706020507" pitchFamily="18" charset="2"/>
                </a:rPr>
                <a:t></a:t>
              </a:r>
              <a:r>
                <a:rPr kumimoji="1" lang="en-US" altLang="zh-CN" sz="2400" b="1" i="1" baseline="-25000">
                  <a:solidFill>
                    <a:schemeClr val="bg1"/>
                  </a:solidFill>
                  <a:latin typeface="Times New Roman" panose="02020603050405020304" pitchFamily="18" charset="0"/>
                  <a:sym typeface="Symbol" panose="05050102010706020507" pitchFamily="18" charset="2"/>
                </a:rPr>
                <a:t>i</a:t>
              </a:r>
              <a:endParaRPr kumimoji="1" lang="en-US" altLang="zh-CN" sz="2400" b="1" i="1" baseline="-25000">
                <a:solidFill>
                  <a:schemeClr val="bg1"/>
                </a:solidFill>
                <a:latin typeface="Times New Roman" panose="02020603050405020304" pitchFamily="18" charset="0"/>
                <a:sym typeface="Symbol" panose="05050102010706020507" pitchFamily="18" charset="2"/>
              </a:endParaRPr>
            </a:p>
          </p:txBody>
        </p:sp>
        <p:sp>
          <p:nvSpPr>
            <p:cNvPr id="446494" name="Freeform 30"/>
            <p:cNvSpPr/>
            <p:nvPr/>
          </p:nvSpPr>
          <p:spPr bwMode="auto">
            <a:xfrm>
              <a:off x="4512" y="3830"/>
              <a:ext cx="192" cy="97"/>
            </a:xfrm>
            <a:custGeom>
              <a:avLst/>
              <a:gdLst>
                <a:gd name="T0" fmla="*/ 0 w 192"/>
                <a:gd name="T1" fmla="*/ 96 h 96"/>
                <a:gd name="T2" fmla="*/ 96 w 192"/>
                <a:gd name="T3" fmla="*/ 0 h 96"/>
                <a:gd name="T4" fmla="*/ 192 w 192"/>
                <a:gd name="T5" fmla="*/ 96 h 96"/>
              </a:gdLst>
              <a:ahLst/>
              <a:cxnLst>
                <a:cxn ang="0">
                  <a:pos x="T0" y="T1"/>
                </a:cxn>
                <a:cxn ang="0">
                  <a:pos x="T2" y="T3"/>
                </a:cxn>
                <a:cxn ang="0">
                  <a:pos x="T4" y="T5"/>
                </a:cxn>
              </a:cxnLst>
              <a:rect l="0" t="0" r="r" b="b"/>
              <a:pathLst>
                <a:path w="192" h="96">
                  <a:moveTo>
                    <a:pt x="0" y="96"/>
                  </a:moveTo>
                  <a:lnTo>
                    <a:pt x="96" y="0"/>
                  </a:lnTo>
                  <a:lnTo>
                    <a:pt x="192" y="96"/>
                  </a:lnTo>
                </a:path>
              </a:pathLst>
            </a:custGeom>
            <a:noFill/>
            <a:ln w="38100" cap="flat" cmpd="sng">
              <a:solidFill>
                <a:srgbClr val="99FF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446495" name="Text Box 31"/>
          <p:cNvSpPr txBox="1">
            <a:spLocks noChangeArrowheads="1"/>
          </p:cNvSpPr>
          <p:nvPr/>
        </p:nvSpPr>
        <p:spPr bwMode="auto">
          <a:xfrm>
            <a:off x="539750" y="333375"/>
            <a:ext cx="2635250" cy="457200"/>
          </a:xfrm>
          <a:prstGeom prst="rect">
            <a:avLst/>
          </a:prstGeom>
          <a:noFill/>
          <a:ln>
            <a:noFill/>
          </a:ln>
          <a:effectLst/>
        </p:spPr>
        <p:txBody>
          <a:bodyPr wrap="none">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波形图及相量图：</a:t>
            </a:r>
            <a:endParaRPr kumimoji="1" lang="zh-CN" altLang="en-US" sz="2400" b="1" dirty="0">
              <a:latin typeface="华文楷体" panose="02010600040101010101" pitchFamily="2" charset="-122"/>
              <a:ea typeface="华文楷体" panose="02010600040101010101" pitchFamily="2" charset="-122"/>
            </a:endParaRPr>
          </a:p>
        </p:txBody>
      </p:sp>
      <p:sp>
        <p:nvSpPr>
          <p:cNvPr id="446496" name="AutoShape 32" descr="信纸"/>
          <p:cNvSpPr>
            <a:spLocks noChangeArrowheads="1"/>
          </p:cNvSpPr>
          <p:nvPr/>
        </p:nvSpPr>
        <p:spPr bwMode="auto">
          <a:xfrm>
            <a:off x="6659563" y="333375"/>
            <a:ext cx="1800225" cy="863600"/>
          </a:xfrm>
          <a:prstGeom prst="wedgeRoundRectCallout">
            <a:avLst>
              <a:gd name="adj1" fmla="val -63935"/>
              <a:gd name="adj2" fmla="val 102759"/>
              <a:gd name="adj3" fmla="val 16667"/>
            </a:avLst>
          </a:prstGeom>
          <a:blipFill dpi="0" rotWithShape="1">
            <a:blip r:embed="rId5" cstate="print"/>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latin typeface="华文楷体" panose="02010600040101010101" pitchFamily="2" charset="-122"/>
                <a:ea typeface="华文楷体" panose="02010600040101010101" pitchFamily="2" charset="-122"/>
              </a:rPr>
              <a:t>电压超前电流</a:t>
            </a:r>
            <a:r>
              <a:rPr lang="en-US" altLang="zh-CN" sz="2400" b="1" dirty="0">
                <a:latin typeface="华文楷体" panose="02010600040101010101" pitchFamily="2" charset="-122"/>
                <a:ea typeface="华文楷体" panose="02010600040101010101" pitchFamily="2" charset="-122"/>
              </a:rPr>
              <a:t>90</a:t>
            </a:r>
            <a:r>
              <a:rPr lang="en-US" altLang="zh-CN" sz="2400" b="1" baseline="30000" dirty="0">
                <a:latin typeface="华文楷体" panose="02010600040101010101" pitchFamily="2" charset="-122"/>
                <a:ea typeface="华文楷体" panose="02010600040101010101" pitchFamily="2" charset="-122"/>
              </a:rPr>
              <a:t>0</a:t>
            </a:r>
            <a:endParaRPr lang="en-US" altLang="zh-CN" sz="2400" b="1" baseline="30000" dirty="0">
              <a:latin typeface="华文楷体" panose="02010600040101010101" pitchFamily="2" charset="-122"/>
              <a:ea typeface="华文楷体" panose="02010600040101010101" pitchFamily="2" charset="-122"/>
            </a:endParaRPr>
          </a:p>
        </p:txBody>
      </p:sp>
      <p:pic>
        <p:nvPicPr>
          <p:cNvPr id="3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6495">
                                            <p:txEl>
                                              <p:charRg st="4294967295" end="4294967295"/>
                                            </p:txEl>
                                          </p:spTgt>
                                        </p:tgtEl>
                                        <p:attrNameLst>
                                          <p:attrName>style.visibility</p:attrName>
                                        </p:attrNameLst>
                                      </p:cBhvr>
                                      <p:to>
                                        <p:strVal val="visible"/>
                                      </p:to>
                                    </p:set>
                                    <p:anim calcmode="lin" valueType="num">
                                      <p:cBhvr additive="base">
                                        <p:cTn id="7" dur="500" fill="hold"/>
                                        <p:tgtEl>
                                          <p:spTgt spid="446495">
                                            <p:txEl>
                                              <p:charRg st="4294967295" end="429496729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6495">
                                            <p:txEl>
                                              <p:charRg st="4294967295" end="429496729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46466"/>
                                        </p:tgtEl>
                                        <p:attrNameLst>
                                          <p:attrName>style.visibility</p:attrName>
                                        </p:attrNameLst>
                                      </p:cBhvr>
                                      <p:to>
                                        <p:strVal val="visible"/>
                                      </p:to>
                                    </p:set>
                                    <p:animEffect transition="in" filter="wipe(left)">
                                      <p:cBhvr>
                                        <p:cTn id="13" dur="500"/>
                                        <p:tgtEl>
                                          <p:spTgt spid="44646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nodeType="clickEffect">
                                  <p:stCondLst>
                                    <p:cond delay="0"/>
                                  </p:stCondLst>
                                  <p:childTnLst>
                                    <p:set>
                                      <p:cBhvr>
                                        <p:cTn id="17" dur="1" fill="hold">
                                          <p:stCondLst>
                                            <p:cond delay="0"/>
                                          </p:stCondLst>
                                        </p:cTn>
                                        <p:tgtEl>
                                          <p:spTgt spid="446486"/>
                                        </p:tgtEl>
                                        <p:attrNameLst>
                                          <p:attrName>style.visibility</p:attrName>
                                        </p:attrNameLst>
                                      </p:cBhvr>
                                      <p:to>
                                        <p:strVal val="visible"/>
                                      </p:to>
                                    </p:set>
                                    <p:animEffect transition="in" filter="barn(outHorizontal)">
                                      <p:cBhvr>
                                        <p:cTn id="18" dur="500"/>
                                        <p:tgtEl>
                                          <p:spTgt spid="446486"/>
                                        </p:tgtEl>
                                      </p:cBhvr>
                                    </p:animEffect>
                                  </p:childTnLst>
                                </p:cTn>
                              </p:par>
                            </p:childTnLst>
                          </p:cTn>
                        </p:par>
                        <p:par>
                          <p:cTn id="19" fill="hold">
                            <p:stCondLst>
                              <p:cond delay="500"/>
                            </p:stCondLst>
                            <p:childTnLst>
                              <p:par>
                                <p:cTn id="20" presetID="20" presetClass="entr" presetSubtype="0" fill="hold" grpId="0" nodeType="afterEffect">
                                  <p:stCondLst>
                                    <p:cond delay="0"/>
                                  </p:stCondLst>
                                  <p:childTnLst>
                                    <p:set>
                                      <p:cBhvr>
                                        <p:cTn id="21" dur="1" fill="hold">
                                          <p:stCondLst>
                                            <p:cond delay="0"/>
                                          </p:stCondLst>
                                        </p:cTn>
                                        <p:tgtEl>
                                          <p:spTgt spid="446496"/>
                                        </p:tgtEl>
                                        <p:attrNameLst>
                                          <p:attrName>style.visibility</p:attrName>
                                        </p:attrNameLst>
                                      </p:cBhvr>
                                      <p:to>
                                        <p:strVal val="visible"/>
                                      </p:to>
                                    </p:set>
                                    <p:animEffect transition="in" filter="wedge">
                                      <p:cBhvr>
                                        <p:cTn id="22" dur="500"/>
                                        <p:tgtEl>
                                          <p:spTgt spid="44649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6475"/>
                                        </p:tgtEl>
                                        <p:attrNameLst>
                                          <p:attrName>style.visibility</p:attrName>
                                        </p:attrNameLst>
                                      </p:cBhvr>
                                      <p:to>
                                        <p:strVal val="visible"/>
                                      </p:to>
                                    </p:set>
                                    <p:animEffect transition="in" filter="wipe(left)">
                                      <p:cBhvr>
                                        <p:cTn id="27" dur="500"/>
                                        <p:tgtEl>
                                          <p:spTgt spid="446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95" grpId="0" autoUpdateAnimBg="0"/>
      <p:bldP spid="446496"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4"/>
          <p:cNvGrpSpPr/>
          <p:nvPr/>
        </p:nvGrpSpPr>
        <p:grpSpPr bwMode="auto">
          <a:xfrm>
            <a:off x="1735138" y="4092575"/>
            <a:ext cx="3754437" cy="1587500"/>
            <a:chOff x="1022" y="2640"/>
            <a:chExt cx="2578" cy="1000"/>
          </a:xfrm>
        </p:grpSpPr>
        <p:sp>
          <p:nvSpPr>
            <p:cNvPr id="33829" name="AutoShape 54"/>
            <p:cNvSpPr>
              <a:spLocks noChangeAspect="1" noChangeArrowheads="1" noTextEdit="1"/>
            </p:cNvSpPr>
            <p:nvPr/>
          </p:nvSpPr>
          <p:spPr bwMode="auto">
            <a:xfrm>
              <a:off x="1022" y="2640"/>
              <a:ext cx="2578" cy="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en-US"/>
            </a:p>
          </p:txBody>
        </p:sp>
        <p:sp>
          <p:nvSpPr>
            <p:cNvPr id="33830" name="Line 56"/>
            <p:cNvSpPr>
              <a:spLocks noChangeShapeType="1"/>
            </p:cNvSpPr>
            <p:nvPr/>
          </p:nvSpPr>
          <p:spPr bwMode="auto">
            <a:xfrm>
              <a:off x="1422" y="2896"/>
              <a:ext cx="163"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1" name="Line 57"/>
            <p:cNvSpPr>
              <a:spLocks noChangeShapeType="1"/>
            </p:cNvSpPr>
            <p:nvPr/>
          </p:nvSpPr>
          <p:spPr bwMode="auto">
            <a:xfrm>
              <a:off x="1422" y="3390"/>
              <a:ext cx="163"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2" name="Rectangle 58"/>
            <p:cNvSpPr>
              <a:spLocks noChangeArrowheads="1"/>
            </p:cNvSpPr>
            <p:nvPr/>
          </p:nvSpPr>
          <p:spPr bwMode="auto">
            <a:xfrm>
              <a:off x="3462" y="3272"/>
              <a:ext cx="10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300">
                  <a:solidFill>
                    <a:srgbClr val="000000"/>
                  </a:solidFill>
                  <a:latin typeface="Times New Roman" panose="02020603050405020304" pitchFamily="18" charset="0"/>
                  <a:ea typeface="仿宋_GB2312" pitchFamily="49" charset="-122"/>
                </a:rPr>
                <a:t>0</a:t>
              </a:r>
              <a:endParaRPr lang="en-US" altLang="zh-CN" sz="2400">
                <a:solidFill>
                  <a:schemeClr val="accent2"/>
                </a:solidFill>
                <a:latin typeface="仿宋_GB2312" pitchFamily="49" charset="-122"/>
                <a:ea typeface="仿宋_GB2312" pitchFamily="49" charset="-122"/>
              </a:endParaRPr>
            </a:p>
          </p:txBody>
        </p:sp>
        <p:sp>
          <p:nvSpPr>
            <p:cNvPr id="33833" name="Rectangle 59"/>
            <p:cNvSpPr>
              <a:spLocks noChangeArrowheads="1"/>
            </p:cNvSpPr>
            <p:nvPr/>
          </p:nvSpPr>
          <p:spPr bwMode="auto">
            <a:xfrm>
              <a:off x="3062" y="3272"/>
              <a:ext cx="10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300">
                  <a:solidFill>
                    <a:srgbClr val="000000"/>
                  </a:solidFill>
                  <a:latin typeface="Times New Roman" panose="02020603050405020304" pitchFamily="18" charset="0"/>
                  <a:ea typeface="仿宋_GB2312" pitchFamily="49" charset="-122"/>
                </a:rPr>
                <a:t>d</a:t>
              </a:r>
              <a:endParaRPr lang="en-US" altLang="zh-CN" sz="2400">
                <a:solidFill>
                  <a:schemeClr val="accent2"/>
                </a:solidFill>
                <a:latin typeface="仿宋_GB2312" pitchFamily="49" charset="-122"/>
                <a:ea typeface="仿宋_GB2312" pitchFamily="49" charset="-122"/>
              </a:endParaRPr>
            </a:p>
          </p:txBody>
        </p:sp>
        <p:sp>
          <p:nvSpPr>
            <p:cNvPr id="33834" name="Rectangle 60"/>
            <p:cNvSpPr>
              <a:spLocks noChangeArrowheads="1"/>
            </p:cNvSpPr>
            <p:nvPr/>
          </p:nvSpPr>
          <p:spPr bwMode="auto">
            <a:xfrm>
              <a:off x="2972" y="3272"/>
              <a:ext cx="6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300">
                  <a:solidFill>
                    <a:srgbClr val="000000"/>
                  </a:solidFill>
                  <a:latin typeface="Times New Roman" panose="02020603050405020304" pitchFamily="18" charset="0"/>
                  <a:ea typeface="仿宋_GB2312" pitchFamily="49" charset="-122"/>
                </a:rPr>
                <a:t>)</a:t>
              </a:r>
              <a:endParaRPr lang="en-US" altLang="zh-CN" sz="2400">
                <a:solidFill>
                  <a:schemeClr val="accent2"/>
                </a:solidFill>
                <a:latin typeface="仿宋_GB2312" pitchFamily="49" charset="-122"/>
                <a:ea typeface="仿宋_GB2312" pitchFamily="49" charset="-122"/>
              </a:endParaRPr>
            </a:p>
          </p:txBody>
        </p:sp>
        <p:sp>
          <p:nvSpPr>
            <p:cNvPr id="33835" name="Rectangle 61"/>
            <p:cNvSpPr>
              <a:spLocks noChangeArrowheads="1"/>
            </p:cNvSpPr>
            <p:nvPr/>
          </p:nvSpPr>
          <p:spPr bwMode="auto">
            <a:xfrm>
              <a:off x="2519" y="3272"/>
              <a:ext cx="1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300">
                  <a:solidFill>
                    <a:srgbClr val="000000"/>
                  </a:solidFill>
                  <a:latin typeface="Times New Roman" panose="02020603050405020304" pitchFamily="18" charset="0"/>
                  <a:ea typeface="仿宋_GB2312" pitchFamily="49" charset="-122"/>
                </a:rPr>
                <a:t>(2</a:t>
              </a:r>
              <a:endParaRPr lang="en-US" altLang="zh-CN" sz="2400">
                <a:solidFill>
                  <a:schemeClr val="accent2"/>
                </a:solidFill>
                <a:latin typeface="仿宋_GB2312" pitchFamily="49" charset="-122"/>
                <a:ea typeface="仿宋_GB2312" pitchFamily="49" charset="-122"/>
              </a:endParaRPr>
            </a:p>
          </p:txBody>
        </p:sp>
        <p:sp>
          <p:nvSpPr>
            <p:cNvPr id="33836" name="Rectangle 62"/>
            <p:cNvSpPr>
              <a:spLocks noChangeArrowheads="1"/>
            </p:cNvSpPr>
            <p:nvPr/>
          </p:nvSpPr>
          <p:spPr bwMode="auto">
            <a:xfrm>
              <a:off x="2196" y="3272"/>
              <a:ext cx="24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300">
                  <a:solidFill>
                    <a:srgbClr val="000000"/>
                  </a:solidFill>
                  <a:latin typeface="Times New Roman" panose="02020603050405020304" pitchFamily="18" charset="0"/>
                  <a:ea typeface="仿宋_GB2312" pitchFamily="49" charset="-122"/>
                </a:rPr>
                <a:t>sin</a:t>
              </a:r>
              <a:endParaRPr lang="en-US" altLang="zh-CN" sz="2400">
                <a:solidFill>
                  <a:schemeClr val="accent2"/>
                </a:solidFill>
                <a:latin typeface="仿宋_GB2312" pitchFamily="49" charset="-122"/>
                <a:ea typeface="仿宋_GB2312" pitchFamily="49" charset="-122"/>
              </a:endParaRPr>
            </a:p>
          </p:txBody>
        </p:sp>
        <p:sp>
          <p:nvSpPr>
            <p:cNvPr id="33837" name="Rectangle 63"/>
            <p:cNvSpPr>
              <a:spLocks noChangeArrowheads="1"/>
            </p:cNvSpPr>
            <p:nvPr/>
          </p:nvSpPr>
          <p:spPr bwMode="auto">
            <a:xfrm>
              <a:off x="2050" y="2778"/>
              <a:ext cx="10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300">
                  <a:solidFill>
                    <a:srgbClr val="000000"/>
                  </a:solidFill>
                  <a:latin typeface="Times New Roman" panose="02020603050405020304" pitchFamily="18" charset="0"/>
                  <a:ea typeface="仿宋_GB2312" pitchFamily="49" charset="-122"/>
                </a:rPr>
                <a:t>d</a:t>
              </a:r>
              <a:endParaRPr lang="en-US" altLang="zh-CN" sz="2400">
                <a:solidFill>
                  <a:schemeClr val="accent2"/>
                </a:solidFill>
                <a:latin typeface="仿宋_GB2312" pitchFamily="49" charset="-122"/>
                <a:ea typeface="仿宋_GB2312" pitchFamily="49" charset="-122"/>
              </a:endParaRPr>
            </a:p>
          </p:txBody>
        </p:sp>
        <p:sp>
          <p:nvSpPr>
            <p:cNvPr id="33838" name="Rectangle 64"/>
            <p:cNvSpPr>
              <a:spLocks noChangeArrowheads="1"/>
            </p:cNvSpPr>
            <p:nvPr/>
          </p:nvSpPr>
          <p:spPr bwMode="auto">
            <a:xfrm>
              <a:off x="1451" y="2662"/>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300">
                  <a:solidFill>
                    <a:srgbClr val="000000"/>
                  </a:solidFill>
                  <a:latin typeface="Times New Roman" panose="02020603050405020304" pitchFamily="18" charset="0"/>
                  <a:ea typeface="仿宋_GB2312" pitchFamily="49" charset="-122"/>
                </a:rPr>
                <a:t>1</a:t>
              </a:r>
              <a:endParaRPr lang="en-US" altLang="zh-CN" sz="2400">
                <a:solidFill>
                  <a:schemeClr val="accent2"/>
                </a:solidFill>
                <a:latin typeface="仿宋_GB2312" pitchFamily="49" charset="-122"/>
                <a:ea typeface="仿宋_GB2312" pitchFamily="49" charset="-122"/>
              </a:endParaRPr>
            </a:p>
          </p:txBody>
        </p:sp>
        <p:sp>
          <p:nvSpPr>
            <p:cNvPr id="33839" name="Rectangle 65"/>
            <p:cNvSpPr>
              <a:spLocks noChangeArrowheads="1"/>
            </p:cNvSpPr>
            <p:nvPr/>
          </p:nvSpPr>
          <p:spPr bwMode="auto">
            <a:xfrm>
              <a:off x="1708" y="2945"/>
              <a:ext cx="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latin typeface="Times New Roman" panose="02020603050405020304" pitchFamily="18" charset="0"/>
                  <a:ea typeface="仿宋_GB2312" pitchFamily="49" charset="-122"/>
                </a:rPr>
                <a:t>0</a:t>
              </a:r>
              <a:endParaRPr lang="en-US" altLang="zh-CN" sz="2400">
                <a:solidFill>
                  <a:schemeClr val="accent2"/>
                </a:solidFill>
                <a:latin typeface="仿宋_GB2312" pitchFamily="49" charset="-122"/>
                <a:ea typeface="仿宋_GB2312" pitchFamily="49" charset="-122"/>
              </a:endParaRPr>
            </a:p>
          </p:txBody>
        </p:sp>
        <p:sp>
          <p:nvSpPr>
            <p:cNvPr id="33840" name="Rectangle 66"/>
            <p:cNvSpPr>
              <a:spLocks noChangeArrowheads="1"/>
            </p:cNvSpPr>
            <p:nvPr/>
          </p:nvSpPr>
          <p:spPr bwMode="auto">
            <a:xfrm>
              <a:off x="3301" y="3250"/>
              <a:ext cx="11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300">
                  <a:solidFill>
                    <a:srgbClr val="000000"/>
                  </a:solidFill>
                  <a:latin typeface="Symbol" panose="05050102010706020507" pitchFamily="18" charset="2"/>
                  <a:ea typeface="仿宋_GB2312" pitchFamily="49" charset="-122"/>
                </a:rPr>
                <a:t>=</a:t>
              </a:r>
              <a:endParaRPr lang="en-US" altLang="zh-CN" sz="2400" b="1">
                <a:solidFill>
                  <a:schemeClr val="accent2"/>
                </a:solidFill>
                <a:latin typeface="仿宋_GB2312" pitchFamily="49" charset="-122"/>
                <a:ea typeface="仿宋_GB2312" pitchFamily="49" charset="-122"/>
              </a:endParaRPr>
            </a:p>
          </p:txBody>
        </p:sp>
        <p:sp>
          <p:nvSpPr>
            <p:cNvPr id="33841" name="Rectangle 67"/>
            <p:cNvSpPr>
              <a:spLocks noChangeArrowheads="1"/>
            </p:cNvSpPr>
            <p:nvPr/>
          </p:nvSpPr>
          <p:spPr bwMode="auto">
            <a:xfrm>
              <a:off x="1254" y="3250"/>
              <a:ext cx="11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300">
                  <a:solidFill>
                    <a:srgbClr val="000000"/>
                  </a:solidFill>
                  <a:latin typeface="Symbol" panose="05050102010706020507" pitchFamily="18" charset="2"/>
                  <a:ea typeface="仿宋_GB2312" pitchFamily="49" charset="-122"/>
                </a:rPr>
                <a:t>=</a:t>
              </a:r>
              <a:endParaRPr lang="en-US" altLang="zh-CN" sz="2400" b="1">
                <a:solidFill>
                  <a:schemeClr val="accent2"/>
                </a:solidFill>
                <a:latin typeface="仿宋_GB2312" pitchFamily="49" charset="-122"/>
                <a:ea typeface="仿宋_GB2312" pitchFamily="49" charset="-122"/>
              </a:endParaRPr>
            </a:p>
          </p:txBody>
        </p:sp>
        <p:sp>
          <p:nvSpPr>
            <p:cNvPr id="33842" name="Rectangle 68"/>
            <p:cNvSpPr>
              <a:spLocks noChangeArrowheads="1"/>
            </p:cNvSpPr>
            <p:nvPr/>
          </p:nvSpPr>
          <p:spPr bwMode="auto">
            <a:xfrm>
              <a:off x="1254" y="2756"/>
              <a:ext cx="11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300">
                  <a:solidFill>
                    <a:srgbClr val="000000"/>
                  </a:solidFill>
                  <a:latin typeface="Symbol" panose="05050102010706020507" pitchFamily="18" charset="2"/>
                  <a:ea typeface="仿宋_GB2312" pitchFamily="49" charset="-122"/>
                </a:rPr>
                <a:t>=</a:t>
              </a:r>
              <a:endParaRPr lang="en-US" altLang="zh-CN" sz="2400" b="1">
                <a:solidFill>
                  <a:schemeClr val="accent2"/>
                </a:solidFill>
                <a:latin typeface="仿宋_GB2312" pitchFamily="49" charset="-122"/>
                <a:ea typeface="仿宋_GB2312" pitchFamily="49" charset="-122"/>
              </a:endParaRPr>
            </a:p>
          </p:txBody>
        </p:sp>
        <p:sp>
          <p:nvSpPr>
            <p:cNvPr id="33843" name="Rectangle 69"/>
            <p:cNvSpPr>
              <a:spLocks noChangeArrowheads="1"/>
            </p:cNvSpPr>
            <p:nvPr/>
          </p:nvSpPr>
          <p:spPr bwMode="auto">
            <a:xfrm>
              <a:off x="1624" y="3225"/>
              <a:ext cx="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500">
                  <a:solidFill>
                    <a:srgbClr val="000000"/>
                  </a:solidFill>
                  <a:latin typeface="Symbol" panose="05050102010706020507" pitchFamily="18" charset="2"/>
                  <a:ea typeface="仿宋_GB2312" pitchFamily="49" charset="-122"/>
                </a:rPr>
                <a:t>ò</a:t>
              </a:r>
              <a:endParaRPr lang="en-US" altLang="zh-CN" sz="2400" b="1">
                <a:solidFill>
                  <a:schemeClr val="accent2"/>
                </a:solidFill>
                <a:latin typeface="仿宋_GB2312" pitchFamily="49" charset="-122"/>
                <a:ea typeface="仿宋_GB2312" pitchFamily="49" charset="-122"/>
              </a:endParaRPr>
            </a:p>
          </p:txBody>
        </p:sp>
        <p:sp>
          <p:nvSpPr>
            <p:cNvPr id="33844" name="Rectangle 70"/>
            <p:cNvSpPr>
              <a:spLocks noChangeArrowheads="1"/>
            </p:cNvSpPr>
            <p:nvPr/>
          </p:nvSpPr>
          <p:spPr bwMode="auto">
            <a:xfrm>
              <a:off x="1624" y="2730"/>
              <a:ext cx="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500">
                  <a:solidFill>
                    <a:srgbClr val="000000"/>
                  </a:solidFill>
                  <a:latin typeface="Symbol" panose="05050102010706020507" pitchFamily="18" charset="2"/>
                  <a:ea typeface="仿宋_GB2312" pitchFamily="49" charset="-122"/>
                </a:rPr>
                <a:t>ò</a:t>
              </a:r>
              <a:endParaRPr lang="en-US" altLang="zh-CN" sz="2400">
                <a:solidFill>
                  <a:schemeClr val="accent2"/>
                </a:solidFill>
                <a:latin typeface="仿宋_GB2312" pitchFamily="49" charset="-122"/>
                <a:ea typeface="仿宋_GB2312" pitchFamily="49" charset="-122"/>
              </a:endParaRPr>
            </a:p>
          </p:txBody>
        </p:sp>
        <p:sp>
          <p:nvSpPr>
            <p:cNvPr id="33845" name="Rectangle 71"/>
            <p:cNvSpPr>
              <a:spLocks noChangeArrowheads="1"/>
            </p:cNvSpPr>
            <p:nvPr/>
          </p:nvSpPr>
          <p:spPr bwMode="auto">
            <a:xfrm>
              <a:off x="3180" y="3272"/>
              <a:ext cx="5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300" i="1">
                  <a:solidFill>
                    <a:srgbClr val="000000"/>
                  </a:solidFill>
                  <a:latin typeface="Times New Roman" panose="02020603050405020304" pitchFamily="18" charset="0"/>
                  <a:ea typeface="仿宋_GB2312" pitchFamily="49" charset="-122"/>
                </a:rPr>
                <a:t>t</a:t>
              </a:r>
              <a:endParaRPr lang="en-US" altLang="zh-CN" sz="2400">
                <a:solidFill>
                  <a:schemeClr val="accent2"/>
                </a:solidFill>
                <a:latin typeface="仿宋_GB2312" pitchFamily="49" charset="-122"/>
                <a:ea typeface="仿宋_GB2312" pitchFamily="49" charset="-122"/>
              </a:endParaRPr>
            </a:p>
          </p:txBody>
        </p:sp>
        <p:sp>
          <p:nvSpPr>
            <p:cNvPr id="33846" name="Rectangle 72"/>
            <p:cNvSpPr>
              <a:spLocks noChangeArrowheads="1"/>
            </p:cNvSpPr>
            <p:nvPr/>
          </p:nvSpPr>
          <p:spPr bwMode="auto">
            <a:xfrm>
              <a:off x="2894" y="3272"/>
              <a:ext cx="5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300" i="1">
                  <a:solidFill>
                    <a:srgbClr val="000000"/>
                  </a:solidFill>
                  <a:latin typeface="Times New Roman" panose="02020603050405020304" pitchFamily="18" charset="0"/>
                  <a:ea typeface="仿宋_GB2312" pitchFamily="49" charset="-122"/>
                </a:rPr>
                <a:t>t</a:t>
              </a:r>
              <a:endParaRPr lang="en-US" altLang="zh-CN" sz="2400">
                <a:solidFill>
                  <a:schemeClr val="accent2"/>
                </a:solidFill>
                <a:latin typeface="仿宋_GB2312" pitchFamily="49" charset="-122"/>
                <a:ea typeface="仿宋_GB2312" pitchFamily="49" charset="-122"/>
              </a:endParaRPr>
            </a:p>
          </p:txBody>
        </p:sp>
        <p:sp>
          <p:nvSpPr>
            <p:cNvPr id="33847" name="Rectangle 73"/>
            <p:cNvSpPr>
              <a:spLocks noChangeArrowheads="1"/>
            </p:cNvSpPr>
            <p:nvPr/>
          </p:nvSpPr>
          <p:spPr bwMode="auto">
            <a:xfrm>
              <a:off x="2716" y="3272"/>
              <a:ext cx="14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300" i="1">
                  <a:solidFill>
                    <a:srgbClr val="000000"/>
                  </a:solidFill>
                  <a:latin typeface="Times New Roman" panose="02020603050405020304" pitchFamily="18" charset="0"/>
                  <a:ea typeface="仿宋_GB2312" pitchFamily="49" charset="-122"/>
                </a:rPr>
                <a:t>ω</a:t>
              </a:r>
              <a:endParaRPr lang="en-US" altLang="zh-CN" sz="2400">
                <a:solidFill>
                  <a:schemeClr val="accent2"/>
                </a:solidFill>
                <a:latin typeface="仿宋_GB2312" pitchFamily="49" charset="-122"/>
                <a:ea typeface="仿宋_GB2312" pitchFamily="49" charset="-122"/>
              </a:endParaRPr>
            </a:p>
          </p:txBody>
        </p:sp>
        <p:sp>
          <p:nvSpPr>
            <p:cNvPr id="33848" name="Rectangle 74"/>
            <p:cNvSpPr>
              <a:spLocks noChangeArrowheads="1"/>
            </p:cNvSpPr>
            <p:nvPr/>
          </p:nvSpPr>
          <p:spPr bwMode="auto">
            <a:xfrm>
              <a:off x="1920" y="3272"/>
              <a:ext cx="21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300" i="1">
                  <a:solidFill>
                    <a:srgbClr val="000000"/>
                  </a:solidFill>
                  <a:latin typeface="Times New Roman" panose="02020603050405020304" pitchFamily="18" charset="0"/>
                  <a:ea typeface="仿宋_GB2312" pitchFamily="49" charset="-122"/>
                </a:rPr>
                <a:t>UI</a:t>
              </a:r>
              <a:endParaRPr lang="en-US" altLang="zh-CN" sz="2400">
                <a:solidFill>
                  <a:schemeClr val="accent2"/>
                </a:solidFill>
                <a:latin typeface="仿宋_GB2312" pitchFamily="49" charset="-122"/>
                <a:ea typeface="仿宋_GB2312" pitchFamily="49" charset="-122"/>
              </a:endParaRPr>
            </a:p>
          </p:txBody>
        </p:sp>
        <p:sp>
          <p:nvSpPr>
            <p:cNvPr id="33849" name="Rectangle 75"/>
            <p:cNvSpPr>
              <a:spLocks noChangeArrowheads="1"/>
            </p:cNvSpPr>
            <p:nvPr/>
          </p:nvSpPr>
          <p:spPr bwMode="auto">
            <a:xfrm>
              <a:off x="1423" y="3417"/>
              <a:ext cx="11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300" i="1">
                  <a:solidFill>
                    <a:srgbClr val="000000"/>
                  </a:solidFill>
                  <a:latin typeface="Times New Roman" panose="02020603050405020304" pitchFamily="18" charset="0"/>
                  <a:ea typeface="仿宋_GB2312" pitchFamily="49" charset="-122"/>
                </a:rPr>
                <a:t>T</a:t>
              </a:r>
              <a:endParaRPr lang="en-US" altLang="zh-CN" sz="2400">
                <a:solidFill>
                  <a:schemeClr val="accent2"/>
                </a:solidFill>
                <a:latin typeface="仿宋_GB2312" pitchFamily="49" charset="-122"/>
                <a:ea typeface="仿宋_GB2312" pitchFamily="49" charset="-122"/>
              </a:endParaRPr>
            </a:p>
          </p:txBody>
        </p:sp>
        <p:sp>
          <p:nvSpPr>
            <p:cNvPr id="33850" name="Rectangle 76"/>
            <p:cNvSpPr>
              <a:spLocks noChangeArrowheads="1"/>
            </p:cNvSpPr>
            <p:nvPr/>
          </p:nvSpPr>
          <p:spPr bwMode="auto">
            <a:xfrm>
              <a:off x="1454" y="3156"/>
              <a:ext cx="10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300" i="1">
                  <a:solidFill>
                    <a:srgbClr val="000000"/>
                  </a:solidFill>
                  <a:latin typeface="Times New Roman" panose="02020603050405020304" pitchFamily="18" charset="0"/>
                  <a:ea typeface="仿宋_GB2312" pitchFamily="49" charset="-122"/>
                </a:rPr>
                <a:t>1</a:t>
              </a:r>
              <a:endParaRPr lang="en-US" altLang="zh-CN" sz="2400">
                <a:solidFill>
                  <a:schemeClr val="accent2"/>
                </a:solidFill>
                <a:latin typeface="仿宋_GB2312" pitchFamily="49" charset="-122"/>
                <a:ea typeface="仿宋_GB2312" pitchFamily="49" charset="-122"/>
              </a:endParaRPr>
            </a:p>
          </p:txBody>
        </p:sp>
        <p:sp>
          <p:nvSpPr>
            <p:cNvPr id="33851" name="Rectangle 77"/>
            <p:cNvSpPr>
              <a:spLocks noChangeArrowheads="1"/>
            </p:cNvSpPr>
            <p:nvPr/>
          </p:nvSpPr>
          <p:spPr bwMode="auto">
            <a:xfrm>
              <a:off x="2169" y="2778"/>
              <a:ext cx="5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300" i="1">
                  <a:solidFill>
                    <a:srgbClr val="000000"/>
                  </a:solidFill>
                  <a:latin typeface="Times New Roman" panose="02020603050405020304" pitchFamily="18" charset="0"/>
                  <a:ea typeface="仿宋_GB2312" pitchFamily="49" charset="-122"/>
                </a:rPr>
                <a:t>t</a:t>
              </a:r>
              <a:endParaRPr lang="en-US" altLang="zh-CN" sz="2400">
                <a:solidFill>
                  <a:schemeClr val="accent2"/>
                </a:solidFill>
                <a:latin typeface="仿宋_GB2312" pitchFamily="49" charset="-122"/>
                <a:ea typeface="仿宋_GB2312" pitchFamily="49" charset="-122"/>
              </a:endParaRPr>
            </a:p>
          </p:txBody>
        </p:sp>
        <p:sp>
          <p:nvSpPr>
            <p:cNvPr id="33852" name="Rectangle 78"/>
            <p:cNvSpPr>
              <a:spLocks noChangeArrowheads="1"/>
            </p:cNvSpPr>
            <p:nvPr/>
          </p:nvSpPr>
          <p:spPr bwMode="auto">
            <a:xfrm>
              <a:off x="1922" y="2778"/>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300" i="1">
                  <a:solidFill>
                    <a:srgbClr val="000000"/>
                  </a:solidFill>
                  <a:latin typeface="Times New Roman" panose="02020603050405020304" pitchFamily="18" charset="0"/>
                  <a:ea typeface="仿宋_GB2312" pitchFamily="49" charset="-122"/>
                </a:rPr>
                <a:t>p</a:t>
              </a:r>
              <a:endParaRPr lang="en-US" altLang="zh-CN" sz="2400">
                <a:solidFill>
                  <a:schemeClr val="accent2"/>
                </a:solidFill>
                <a:latin typeface="仿宋_GB2312" pitchFamily="49" charset="-122"/>
                <a:ea typeface="仿宋_GB2312" pitchFamily="49" charset="-122"/>
              </a:endParaRPr>
            </a:p>
          </p:txBody>
        </p:sp>
        <p:sp>
          <p:nvSpPr>
            <p:cNvPr id="33853" name="Rectangle 79"/>
            <p:cNvSpPr>
              <a:spLocks noChangeArrowheads="1"/>
            </p:cNvSpPr>
            <p:nvPr/>
          </p:nvSpPr>
          <p:spPr bwMode="auto">
            <a:xfrm>
              <a:off x="1423" y="2922"/>
              <a:ext cx="11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300" i="1">
                  <a:solidFill>
                    <a:srgbClr val="000000"/>
                  </a:solidFill>
                  <a:latin typeface="Times New Roman" panose="02020603050405020304" pitchFamily="18" charset="0"/>
                  <a:ea typeface="仿宋_GB2312" pitchFamily="49" charset="-122"/>
                </a:rPr>
                <a:t>T</a:t>
              </a:r>
              <a:endParaRPr lang="en-US" altLang="zh-CN" sz="2400">
                <a:solidFill>
                  <a:schemeClr val="accent2"/>
                </a:solidFill>
                <a:latin typeface="仿宋_GB2312" pitchFamily="49" charset="-122"/>
                <a:ea typeface="仿宋_GB2312" pitchFamily="49" charset="-122"/>
              </a:endParaRPr>
            </a:p>
          </p:txBody>
        </p:sp>
        <p:sp>
          <p:nvSpPr>
            <p:cNvPr id="33854" name="Rectangle 80"/>
            <p:cNvSpPr>
              <a:spLocks noChangeArrowheads="1"/>
            </p:cNvSpPr>
            <p:nvPr/>
          </p:nvSpPr>
          <p:spPr bwMode="auto">
            <a:xfrm>
              <a:off x="1065" y="2778"/>
              <a:ext cx="12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300" i="1">
                  <a:solidFill>
                    <a:srgbClr val="000000"/>
                  </a:solidFill>
                  <a:latin typeface="Times New Roman" panose="02020603050405020304" pitchFamily="18" charset="0"/>
                  <a:ea typeface="仿宋_GB2312" pitchFamily="49" charset="-122"/>
                </a:rPr>
                <a:t>P</a:t>
              </a:r>
              <a:endParaRPr lang="en-US" altLang="zh-CN" sz="2400">
                <a:solidFill>
                  <a:schemeClr val="accent2"/>
                </a:solidFill>
                <a:latin typeface="仿宋_GB2312" pitchFamily="49" charset="-122"/>
                <a:ea typeface="仿宋_GB2312" pitchFamily="49" charset="-122"/>
              </a:endParaRPr>
            </a:p>
          </p:txBody>
        </p:sp>
        <p:sp>
          <p:nvSpPr>
            <p:cNvPr id="33855" name="Rectangle 81"/>
            <p:cNvSpPr>
              <a:spLocks noChangeArrowheads="1"/>
            </p:cNvSpPr>
            <p:nvPr/>
          </p:nvSpPr>
          <p:spPr bwMode="auto">
            <a:xfrm>
              <a:off x="1732" y="3200"/>
              <a:ext cx="6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i="1">
                  <a:solidFill>
                    <a:srgbClr val="000000"/>
                  </a:solidFill>
                  <a:latin typeface="Times New Roman" panose="02020603050405020304" pitchFamily="18" charset="0"/>
                  <a:ea typeface="仿宋_GB2312" pitchFamily="49" charset="-122"/>
                </a:rPr>
                <a:t>T</a:t>
              </a:r>
              <a:endParaRPr lang="en-US" altLang="zh-CN" sz="2400">
                <a:solidFill>
                  <a:schemeClr val="accent2"/>
                </a:solidFill>
                <a:latin typeface="仿宋_GB2312" pitchFamily="49" charset="-122"/>
                <a:ea typeface="仿宋_GB2312" pitchFamily="49" charset="-122"/>
              </a:endParaRPr>
            </a:p>
          </p:txBody>
        </p:sp>
        <p:sp>
          <p:nvSpPr>
            <p:cNvPr id="33856" name="Rectangle 82"/>
            <p:cNvSpPr>
              <a:spLocks noChangeArrowheads="1"/>
            </p:cNvSpPr>
            <p:nvPr/>
          </p:nvSpPr>
          <p:spPr bwMode="auto">
            <a:xfrm>
              <a:off x="1705" y="3440"/>
              <a:ext cx="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i="1">
                  <a:solidFill>
                    <a:srgbClr val="000000"/>
                  </a:solidFill>
                  <a:latin typeface="Times New Roman" panose="02020603050405020304" pitchFamily="18" charset="0"/>
                  <a:ea typeface="仿宋_GB2312" pitchFamily="49" charset="-122"/>
                </a:rPr>
                <a:t>0</a:t>
              </a:r>
              <a:endParaRPr lang="en-US" altLang="zh-CN" sz="2400">
                <a:solidFill>
                  <a:schemeClr val="accent2"/>
                </a:solidFill>
                <a:latin typeface="仿宋_GB2312" pitchFamily="49" charset="-122"/>
                <a:ea typeface="仿宋_GB2312" pitchFamily="49" charset="-122"/>
              </a:endParaRPr>
            </a:p>
          </p:txBody>
        </p:sp>
        <p:sp>
          <p:nvSpPr>
            <p:cNvPr id="33857" name="Rectangle 83"/>
            <p:cNvSpPr>
              <a:spLocks noChangeArrowheads="1"/>
            </p:cNvSpPr>
            <p:nvPr/>
          </p:nvSpPr>
          <p:spPr bwMode="auto">
            <a:xfrm>
              <a:off x="1732" y="2706"/>
              <a:ext cx="6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i="1">
                  <a:solidFill>
                    <a:srgbClr val="000000"/>
                  </a:solidFill>
                  <a:latin typeface="Times New Roman" panose="02020603050405020304" pitchFamily="18" charset="0"/>
                  <a:ea typeface="仿宋_GB2312" pitchFamily="49" charset="-122"/>
                </a:rPr>
                <a:t>T</a:t>
              </a:r>
              <a:endParaRPr lang="en-US" altLang="zh-CN" sz="2400">
                <a:solidFill>
                  <a:schemeClr val="accent2"/>
                </a:solidFill>
                <a:latin typeface="仿宋_GB2312" pitchFamily="49" charset="-122"/>
                <a:ea typeface="仿宋_GB2312" pitchFamily="49" charset="-122"/>
              </a:endParaRPr>
            </a:p>
          </p:txBody>
        </p:sp>
      </p:grpSp>
      <p:sp>
        <p:nvSpPr>
          <p:cNvPr id="719884" name="Rectangle 12"/>
          <p:cNvSpPr>
            <a:spLocks noGrp="1" noChangeArrowheads="1"/>
          </p:cNvSpPr>
          <p:nvPr>
            <p:ph type="ctrTitle"/>
          </p:nvPr>
        </p:nvSpPr>
        <p:spPr>
          <a:xfrm>
            <a:off x="434975" y="538163"/>
            <a:ext cx="2286000" cy="533400"/>
          </a:xfrm>
        </p:spPr>
        <p:txBody>
          <a:bodyPr/>
          <a:lstStyle/>
          <a:p>
            <a:pPr algn="l" eaLnBrk="1" hangingPunct="1"/>
            <a:r>
              <a:rPr lang="en-US" altLang="zh-CN" sz="2400" b="1" smtClean="0">
                <a:latin typeface="华文楷体" panose="02010600040101010101" pitchFamily="2" charset="-122"/>
                <a:ea typeface="华文楷体" panose="02010600040101010101" pitchFamily="2" charset="-122"/>
              </a:rPr>
              <a:t>2.</a:t>
            </a:r>
            <a:r>
              <a:rPr lang="zh-CN" altLang="en-US" sz="2400" b="1" smtClean="0">
                <a:latin typeface="华文楷体" panose="02010600040101010101" pitchFamily="2" charset="-122"/>
                <a:ea typeface="华文楷体" panose="02010600040101010101" pitchFamily="2" charset="-122"/>
              </a:rPr>
              <a:t>功率关系</a:t>
            </a:r>
            <a:endParaRPr lang="zh-CN" altLang="en-US" sz="2400" b="1" smtClean="0">
              <a:latin typeface="华文楷体" panose="02010600040101010101" pitchFamily="2" charset="-122"/>
              <a:ea typeface="华文楷体" panose="02010600040101010101" pitchFamily="2" charset="-122"/>
            </a:endParaRPr>
          </a:p>
        </p:txBody>
      </p:sp>
      <p:sp>
        <p:nvSpPr>
          <p:cNvPr id="719885" name="Rectangle 13"/>
          <p:cNvSpPr>
            <a:spLocks noChangeArrowheads="1"/>
          </p:cNvSpPr>
          <p:nvPr/>
        </p:nvSpPr>
        <p:spPr bwMode="auto">
          <a:xfrm>
            <a:off x="609600" y="1552575"/>
            <a:ext cx="26670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a:latin typeface="华文楷体" panose="02010600040101010101" pitchFamily="2" charset="-122"/>
                <a:ea typeface="华文楷体" panose="02010600040101010101" pitchFamily="2" charset="-122"/>
                <a:cs typeface="Times New Roman" panose="02020603050405020304" pitchFamily="18" charset="0"/>
              </a:rPr>
              <a:t>(1)</a:t>
            </a:r>
            <a:r>
              <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瞬时功率</a:t>
            </a:r>
            <a:endParaRPr kumimoji="1" lang="zh-CN" altLang="zh-CN"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19887" name="Rectangle 15"/>
          <p:cNvSpPr>
            <a:spLocks noChangeArrowheads="1"/>
          </p:cNvSpPr>
          <p:nvPr/>
        </p:nvSpPr>
        <p:spPr bwMode="auto">
          <a:xfrm>
            <a:off x="615950" y="363855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latin typeface="华文楷体" panose="02010600040101010101" pitchFamily="2" charset="-122"/>
                <a:ea typeface="华文楷体" panose="02010600040101010101" pitchFamily="2" charset="-122"/>
                <a:cs typeface="Times New Roman" panose="02020603050405020304" pitchFamily="18" charset="0"/>
                <a:sym typeface="Wingdings 2" panose="05020102010507070707" pitchFamily="18" charset="2"/>
              </a:rPr>
              <a:t>(2)</a:t>
            </a:r>
            <a:r>
              <a:rPr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sym typeface="Wingdings 2" panose="05020102010507070707" pitchFamily="18" charset="2"/>
              </a:rPr>
              <a:t>平均功率</a:t>
            </a:r>
            <a:endParaRPr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sym typeface="Wingdings 2" panose="05020102010507070707" pitchFamily="18" charset="2"/>
            </a:endParaRPr>
          </a:p>
        </p:txBody>
      </p:sp>
      <p:sp>
        <p:nvSpPr>
          <p:cNvPr id="719888" name="Line 16"/>
          <p:cNvSpPr>
            <a:spLocks noChangeShapeType="1"/>
          </p:cNvSpPr>
          <p:nvPr/>
        </p:nvSpPr>
        <p:spPr bwMode="auto">
          <a:xfrm>
            <a:off x="5060950" y="5459413"/>
            <a:ext cx="381000"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19890" name="Object 18" descr="40%">
            <a:hlinkClick r:id="" action="ppaction://ole?verb=0"/>
          </p:cNvPr>
          <p:cNvGraphicFramePr/>
          <p:nvPr/>
        </p:nvGraphicFramePr>
        <p:xfrm>
          <a:off x="1747838" y="2039938"/>
          <a:ext cx="5602287" cy="482600"/>
        </p:xfrm>
        <a:graphic>
          <a:graphicData uri="http://schemas.openxmlformats.org/presentationml/2006/ole">
            <mc:AlternateContent xmlns:mc="http://schemas.openxmlformats.org/markup-compatibility/2006">
              <mc:Choice xmlns:v="urn:schemas-microsoft-com:vml" Requires="v">
                <p:oleObj spid="_x0000_s25601" name="Equation" r:id="rId1" imgW="56083200" imgH="5486400" progId="">
                  <p:embed/>
                </p:oleObj>
              </mc:Choice>
              <mc:Fallback>
                <p:oleObj name="Equation" r:id="rId1" imgW="56083200" imgH="5486400" progId="">
                  <p:embed/>
                  <p:pic>
                    <p:nvPicPr>
                      <p:cNvPr id="0" name="图片 25600" descr="40%"/>
                      <p:cNvPicPr/>
                      <p:nvPr/>
                    </p:nvPicPr>
                    <p:blipFill>
                      <a:blip r:embed="rId2"/>
                      <a:stretch>
                        <a:fillRect/>
                      </a:stretch>
                    </p:blipFill>
                    <p:spPr>
                      <a:xfrm>
                        <a:off x="1747838" y="2039938"/>
                        <a:ext cx="5602287" cy="482600"/>
                      </a:xfrm>
                      <a:prstGeom prst="rect">
                        <a:avLst/>
                      </a:prstGeom>
                      <a:noFill/>
                      <a:ln w="12700">
                        <a:noFill/>
                      </a:ln>
                    </p:spPr>
                  </p:pic>
                </p:oleObj>
              </mc:Fallback>
            </mc:AlternateContent>
          </a:graphicData>
        </a:graphic>
      </p:graphicFrame>
      <p:graphicFrame>
        <p:nvGraphicFramePr>
          <p:cNvPr id="719891" name="Object 19" descr="40%">
            <a:hlinkClick r:id="" action="ppaction://ole?verb=0"/>
          </p:cNvPr>
          <p:cNvGraphicFramePr/>
          <p:nvPr/>
        </p:nvGraphicFramePr>
        <p:xfrm>
          <a:off x="2065338" y="3230563"/>
          <a:ext cx="1897062" cy="382587"/>
        </p:xfrm>
        <a:graphic>
          <a:graphicData uri="http://schemas.openxmlformats.org/presentationml/2006/ole">
            <mc:AlternateContent xmlns:mc="http://schemas.openxmlformats.org/markup-compatibility/2006">
              <mc:Choice xmlns:v="urn:schemas-microsoft-com:vml" Requires="v">
                <p:oleObj spid="_x0000_s25602" name="Equation" r:id="rId3" imgW="22250400" imgH="4876800" progId="">
                  <p:embed/>
                </p:oleObj>
              </mc:Choice>
              <mc:Fallback>
                <p:oleObj name="Equation" r:id="rId3" imgW="22250400" imgH="4876800" progId="">
                  <p:embed/>
                  <p:pic>
                    <p:nvPicPr>
                      <p:cNvPr id="0" name="图片 25601" descr="40%"/>
                      <p:cNvPicPr/>
                      <p:nvPr/>
                    </p:nvPicPr>
                    <p:blipFill>
                      <a:blip r:embed="rId4"/>
                      <a:stretch>
                        <a:fillRect/>
                      </a:stretch>
                    </p:blipFill>
                    <p:spPr>
                      <a:xfrm>
                        <a:off x="2065338" y="3230563"/>
                        <a:ext cx="1897062" cy="382587"/>
                      </a:xfrm>
                      <a:prstGeom prst="rect">
                        <a:avLst/>
                      </a:prstGeom>
                      <a:noFill/>
                      <a:ln w="12700">
                        <a:noFill/>
                      </a:ln>
                    </p:spPr>
                  </p:pic>
                </p:oleObj>
              </mc:Fallback>
            </mc:AlternateContent>
          </a:graphicData>
        </a:graphic>
      </p:graphicFrame>
      <p:graphicFrame>
        <p:nvGraphicFramePr>
          <p:cNvPr id="719894" name="Object 22">
            <a:hlinkClick r:id="" action="ppaction://ole?verb=0"/>
          </p:cNvPr>
          <p:cNvGraphicFramePr/>
          <p:nvPr/>
        </p:nvGraphicFramePr>
        <p:xfrm>
          <a:off x="2681288" y="1092200"/>
          <a:ext cx="3241675" cy="519113"/>
        </p:xfrm>
        <a:graphic>
          <a:graphicData uri="http://schemas.openxmlformats.org/presentationml/2006/ole">
            <mc:AlternateContent xmlns:mc="http://schemas.openxmlformats.org/markup-compatibility/2006">
              <mc:Choice xmlns:v="urn:schemas-microsoft-com:vml" Requires="v">
                <p:oleObj spid="_x0000_s25603" name="Equation" r:id="rId5" imgW="43281600" imgH="5791200" progId="">
                  <p:embed/>
                </p:oleObj>
              </mc:Choice>
              <mc:Fallback>
                <p:oleObj name="Equation" r:id="rId5" imgW="43281600" imgH="5791200" progId="">
                  <p:embed/>
                  <p:pic>
                    <p:nvPicPr>
                      <p:cNvPr id="0" name="图片 25602"/>
                      <p:cNvPicPr/>
                      <p:nvPr/>
                    </p:nvPicPr>
                    <p:blipFill>
                      <a:blip r:embed="rId6"/>
                      <a:stretch>
                        <a:fillRect/>
                      </a:stretch>
                    </p:blipFill>
                    <p:spPr>
                      <a:xfrm>
                        <a:off x="2681288" y="1092200"/>
                        <a:ext cx="3241675" cy="519113"/>
                      </a:xfrm>
                      <a:prstGeom prst="rect">
                        <a:avLst/>
                      </a:prstGeom>
                      <a:noFill/>
                      <a:ln w="38100">
                        <a:noFill/>
                      </a:ln>
                    </p:spPr>
                  </p:pic>
                </p:oleObj>
              </mc:Fallback>
            </mc:AlternateContent>
          </a:graphicData>
        </a:graphic>
      </p:graphicFrame>
      <p:graphicFrame>
        <p:nvGraphicFramePr>
          <p:cNvPr id="719895" name="Object 23">
            <a:hlinkClick r:id="" action="ppaction://ole?verb=0"/>
          </p:cNvPr>
          <p:cNvGraphicFramePr/>
          <p:nvPr/>
        </p:nvGraphicFramePr>
        <p:xfrm>
          <a:off x="2689225" y="519113"/>
          <a:ext cx="2314575" cy="519112"/>
        </p:xfrm>
        <a:graphic>
          <a:graphicData uri="http://schemas.openxmlformats.org/presentationml/2006/ole">
            <mc:AlternateContent xmlns:mc="http://schemas.openxmlformats.org/markup-compatibility/2006">
              <mc:Choice xmlns:v="urn:schemas-microsoft-com:vml" Requires="v">
                <p:oleObj spid="_x0000_s25604" name="Equation" r:id="rId7" imgW="23774400" imgH="5791200" progId="">
                  <p:embed/>
                </p:oleObj>
              </mc:Choice>
              <mc:Fallback>
                <p:oleObj name="Equation" r:id="rId7" imgW="23774400" imgH="5791200" progId="">
                  <p:embed/>
                  <p:pic>
                    <p:nvPicPr>
                      <p:cNvPr id="0" name="图片 25603"/>
                      <p:cNvPicPr/>
                      <p:nvPr/>
                    </p:nvPicPr>
                    <p:blipFill>
                      <a:blip r:embed="rId8"/>
                      <a:stretch>
                        <a:fillRect/>
                      </a:stretch>
                    </p:blipFill>
                    <p:spPr>
                      <a:xfrm>
                        <a:off x="2689225" y="519113"/>
                        <a:ext cx="2314575" cy="519112"/>
                      </a:xfrm>
                      <a:prstGeom prst="rect">
                        <a:avLst/>
                      </a:prstGeom>
                      <a:noFill/>
                      <a:ln w="12700">
                        <a:noFill/>
                      </a:ln>
                    </p:spPr>
                  </p:pic>
                </p:oleObj>
              </mc:Fallback>
            </mc:AlternateContent>
          </a:graphicData>
        </a:graphic>
      </p:graphicFrame>
      <p:sp>
        <p:nvSpPr>
          <p:cNvPr id="719896" name="AutoShape 24"/>
          <p:cNvSpPr/>
          <p:nvPr/>
        </p:nvSpPr>
        <p:spPr bwMode="auto">
          <a:xfrm>
            <a:off x="2517775" y="685800"/>
            <a:ext cx="117475" cy="822325"/>
          </a:xfrm>
          <a:prstGeom prst="leftBrace">
            <a:avLst>
              <a:gd name="adj1" fmla="val 58333"/>
              <a:gd name="adj2" fmla="val 50000"/>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grpSp>
        <p:nvGrpSpPr>
          <p:cNvPr id="3" name="Group 31"/>
          <p:cNvGrpSpPr>
            <a:grpSpLocks noChangeAspect="1"/>
          </p:cNvGrpSpPr>
          <p:nvPr/>
        </p:nvGrpSpPr>
        <p:grpSpPr bwMode="auto">
          <a:xfrm>
            <a:off x="2054225" y="2427288"/>
            <a:ext cx="5664200" cy="854075"/>
            <a:chOff x="916" y="1458"/>
            <a:chExt cx="3568" cy="538"/>
          </a:xfrm>
        </p:grpSpPr>
        <p:sp>
          <p:nvSpPr>
            <p:cNvPr id="33806" name="AutoShape 30"/>
            <p:cNvSpPr>
              <a:spLocks noChangeAspect="1" noChangeArrowheads="1" noTextEdit="1"/>
            </p:cNvSpPr>
            <p:nvPr/>
          </p:nvSpPr>
          <p:spPr bwMode="auto">
            <a:xfrm>
              <a:off x="916" y="1458"/>
              <a:ext cx="3568"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807" name="Line 32"/>
            <p:cNvSpPr>
              <a:spLocks noChangeShapeType="1"/>
            </p:cNvSpPr>
            <p:nvPr/>
          </p:nvSpPr>
          <p:spPr bwMode="auto">
            <a:xfrm>
              <a:off x="3114" y="1727"/>
              <a:ext cx="572" cy="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08" name="Rectangle 33"/>
            <p:cNvSpPr>
              <a:spLocks noChangeArrowheads="1"/>
            </p:cNvSpPr>
            <p:nvPr/>
          </p:nvSpPr>
          <p:spPr bwMode="auto">
            <a:xfrm>
              <a:off x="4337" y="1598"/>
              <a:ext cx="11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500" i="1">
                  <a:solidFill>
                    <a:srgbClr val="000000"/>
                  </a:solidFill>
                  <a:latin typeface="Times New Roman" panose="02020603050405020304" pitchFamily="18" charset="0"/>
                  <a:ea typeface="仿宋_GB2312" pitchFamily="49" charset="-122"/>
                </a:rPr>
                <a:t>t</a:t>
              </a:r>
              <a:r>
                <a:rPr lang="en-US" altLang="zh-CN" sz="2500">
                  <a:solidFill>
                    <a:srgbClr val="000000"/>
                  </a:solidFill>
                  <a:latin typeface="Times New Roman" panose="02020603050405020304" pitchFamily="18" charset="0"/>
                  <a:ea typeface="仿宋_GB2312" pitchFamily="49" charset="-122"/>
                </a:rPr>
                <a:t>)</a:t>
              </a:r>
              <a:endParaRPr lang="en-US" altLang="zh-CN" sz="2400">
                <a:solidFill>
                  <a:schemeClr val="accent2"/>
                </a:solidFill>
                <a:latin typeface="仿宋_GB2312" pitchFamily="49" charset="-122"/>
                <a:ea typeface="仿宋_GB2312" pitchFamily="49" charset="-122"/>
              </a:endParaRPr>
            </a:p>
          </p:txBody>
        </p:sp>
        <p:sp>
          <p:nvSpPr>
            <p:cNvPr id="33809" name="Rectangle 34"/>
            <p:cNvSpPr>
              <a:spLocks noChangeArrowheads="1"/>
            </p:cNvSpPr>
            <p:nvPr/>
          </p:nvSpPr>
          <p:spPr bwMode="auto">
            <a:xfrm>
              <a:off x="4149" y="1607"/>
              <a:ext cx="14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500" i="1">
                  <a:solidFill>
                    <a:srgbClr val="000000"/>
                  </a:solidFill>
                  <a:latin typeface="Times New Roman" panose="02020603050405020304" pitchFamily="18" charset="0"/>
                  <a:ea typeface="仿宋_GB2312" pitchFamily="49" charset="-122"/>
                </a:rPr>
                <a:t>ω</a:t>
              </a:r>
              <a:endParaRPr lang="en-US" altLang="zh-CN" sz="2400">
                <a:solidFill>
                  <a:schemeClr val="accent2"/>
                </a:solidFill>
                <a:latin typeface="仿宋_GB2312" pitchFamily="49" charset="-122"/>
                <a:ea typeface="仿宋_GB2312" pitchFamily="49" charset="-122"/>
              </a:endParaRPr>
            </a:p>
          </p:txBody>
        </p:sp>
        <p:sp>
          <p:nvSpPr>
            <p:cNvPr id="33810" name="Rectangle 35"/>
            <p:cNvSpPr>
              <a:spLocks noChangeArrowheads="1"/>
            </p:cNvSpPr>
            <p:nvPr/>
          </p:nvSpPr>
          <p:spPr bwMode="auto">
            <a:xfrm>
              <a:off x="3434" y="1471"/>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500" i="1">
                  <a:solidFill>
                    <a:srgbClr val="000000"/>
                  </a:solidFill>
                  <a:latin typeface="Times New Roman" panose="02020603050405020304" pitchFamily="18" charset="0"/>
                  <a:ea typeface="仿宋_GB2312" pitchFamily="49" charset="-122"/>
                </a:rPr>
                <a:t>I</a:t>
              </a:r>
              <a:endParaRPr lang="en-US" altLang="zh-CN" sz="2400">
                <a:solidFill>
                  <a:schemeClr val="accent2"/>
                </a:solidFill>
                <a:latin typeface="仿宋_GB2312" pitchFamily="49" charset="-122"/>
                <a:ea typeface="仿宋_GB2312" pitchFamily="49" charset="-122"/>
              </a:endParaRPr>
            </a:p>
          </p:txBody>
        </p:sp>
        <p:sp>
          <p:nvSpPr>
            <p:cNvPr id="33811" name="Rectangle 36"/>
            <p:cNvSpPr>
              <a:spLocks noChangeArrowheads="1"/>
            </p:cNvSpPr>
            <p:nvPr/>
          </p:nvSpPr>
          <p:spPr bwMode="auto">
            <a:xfrm>
              <a:off x="3115" y="1471"/>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500" i="1">
                  <a:solidFill>
                    <a:srgbClr val="000000"/>
                  </a:solidFill>
                  <a:latin typeface="Times New Roman" panose="02020603050405020304" pitchFamily="18" charset="0"/>
                  <a:ea typeface="仿宋_GB2312" pitchFamily="49" charset="-122"/>
                </a:rPr>
                <a:t>U</a:t>
              </a:r>
              <a:endParaRPr lang="en-US" altLang="zh-CN" sz="2400">
                <a:solidFill>
                  <a:schemeClr val="accent2"/>
                </a:solidFill>
                <a:latin typeface="仿宋_GB2312" pitchFamily="49" charset="-122"/>
                <a:ea typeface="仿宋_GB2312" pitchFamily="49" charset="-122"/>
              </a:endParaRPr>
            </a:p>
          </p:txBody>
        </p:sp>
        <p:sp>
          <p:nvSpPr>
            <p:cNvPr id="33812" name="Rectangle 37"/>
            <p:cNvSpPr>
              <a:spLocks noChangeArrowheads="1"/>
            </p:cNvSpPr>
            <p:nvPr/>
          </p:nvSpPr>
          <p:spPr bwMode="auto">
            <a:xfrm>
              <a:off x="2756" y="1598"/>
              <a:ext cx="12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500" i="1">
                  <a:solidFill>
                    <a:srgbClr val="000000"/>
                  </a:solidFill>
                  <a:latin typeface="Times New Roman" panose="02020603050405020304" pitchFamily="18" charset="0"/>
                  <a:ea typeface="仿宋_GB2312" pitchFamily="49" charset="-122"/>
                </a:rPr>
                <a:t>t</a:t>
              </a:r>
              <a:r>
                <a:rPr lang="en-US" altLang="zh-CN" sz="2500">
                  <a:solidFill>
                    <a:srgbClr val="000000"/>
                  </a:solidFill>
                  <a:latin typeface="Times New Roman" panose="02020603050405020304" pitchFamily="18" charset="0"/>
                  <a:ea typeface="仿宋_GB2312" pitchFamily="49" charset="-122"/>
                </a:rPr>
                <a:t>)</a:t>
              </a:r>
              <a:endParaRPr lang="en-US" altLang="zh-CN" sz="2400">
                <a:solidFill>
                  <a:schemeClr val="accent2"/>
                </a:solidFill>
                <a:latin typeface="仿宋_GB2312" pitchFamily="49" charset="-122"/>
                <a:ea typeface="仿宋_GB2312" pitchFamily="49" charset="-122"/>
              </a:endParaRPr>
            </a:p>
          </p:txBody>
        </p:sp>
        <p:sp>
          <p:nvSpPr>
            <p:cNvPr id="33813" name="Rectangle 38"/>
            <p:cNvSpPr>
              <a:spLocks noChangeArrowheads="1"/>
            </p:cNvSpPr>
            <p:nvPr/>
          </p:nvSpPr>
          <p:spPr bwMode="auto">
            <a:xfrm>
              <a:off x="2553" y="1598"/>
              <a:ext cx="21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500">
                  <a:solidFill>
                    <a:srgbClr val="000000"/>
                  </a:solidFill>
                  <a:latin typeface="Times New Roman" panose="02020603050405020304" pitchFamily="18" charset="0"/>
                  <a:ea typeface="仿宋_GB2312" pitchFamily="49" charset="-122"/>
                </a:rPr>
                <a:t>(</a:t>
              </a:r>
              <a:r>
                <a:rPr lang="en-US" altLang="zh-CN" sz="2500" i="1">
                  <a:solidFill>
                    <a:srgbClr val="000000"/>
                  </a:solidFill>
                  <a:latin typeface="Times New Roman" panose="02020603050405020304" pitchFamily="18" charset="0"/>
                  <a:ea typeface="仿宋_GB2312" pitchFamily="49" charset="-122"/>
                </a:rPr>
                <a:t>ω</a:t>
              </a:r>
              <a:endParaRPr lang="en-US" altLang="zh-CN" sz="2400">
                <a:solidFill>
                  <a:schemeClr val="accent2"/>
                </a:solidFill>
                <a:latin typeface="仿宋_GB2312" pitchFamily="49" charset="-122"/>
                <a:ea typeface="仿宋_GB2312" pitchFamily="49" charset="-122"/>
              </a:endParaRPr>
            </a:p>
          </p:txBody>
        </p:sp>
        <p:sp>
          <p:nvSpPr>
            <p:cNvPr id="33814" name="Rectangle 39"/>
            <p:cNvSpPr>
              <a:spLocks noChangeArrowheads="1"/>
            </p:cNvSpPr>
            <p:nvPr/>
          </p:nvSpPr>
          <p:spPr bwMode="auto">
            <a:xfrm>
              <a:off x="2147" y="1598"/>
              <a:ext cx="16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500" i="1">
                  <a:solidFill>
                    <a:srgbClr val="000000"/>
                  </a:solidFill>
                  <a:latin typeface="Times New Roman" panose="02020603050405020304" pitchFamily="18" charset="0"/>
                  <a:ea typeface="仿宋_GB2312" pitchFamily="49" charset="-122"/>
                </a:rPr>
                <a:t>t</a:t>
              </a:r>
              <a:r>
                <a:rPr lang="en-US" altLang="zh-CN" sz="2500">
                  <a:solidFill>
                    <a:srgbClr val="000000"/>
                  </a:solidFill>
                  <a:latin typeface="Times New Roman" panose="02020603050405020304" pitchFamily="18" charset="0"/>
                  <a:ea typeface="仿宋_GB2312" pitchFamily="49" charset="-122"/>
                </a:rPr>
                <a:t>)</a:t>
              </a:r>
              <a:endParaRPr lang="en-US" altLang="zh-CN" sz="2400">
                <a:solidFill>
                  <a:schemeClr val="accent2"/>
                </a:solidFill>
                <a:latin typeface="仿宋_GB2312" pitchFamily="49" charset="-122"/>
                <a:ea typeface="仿宋_GB2312" pitchFamily="49" charset="-122"/>
              </a:endParaRPr>
            </a:p>
          </p:txBody>
        </p:sp>
        <p:sp>
          <p:nvSpPr>
            <p:cNvPr id="33815" name="Rectangle 40"/>
            <p:cNvSpPr>
              <a:spLocks noChangeArrowheads="1"/>
            </p:cNvSpPr>
            <p:nvPr/>
          </p:nvSpPr>
          <p:spPr bwMode="auto">
            <a:xfrm>
              <a:off x="1928" y="1590"/>
              <a:ext cx="21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500">
                  <a:solidFill>
                    <a:srgbClr val="000000"/>
                  </a:solidFill>
                  <a:latin typeface="Times New Roman" panose="02020603050405020304" pitchFamily="18" charset="0"/>
                  <a:ea typeface="仿宋_GB2312" pitchFamily="49" charset="-122"/>
                </a:rPr>
                <a:t>(</a:t>
              </a:r>
              <a:r>
                <a:rPr lang="en-US" altLang="zh-CN" sz="2500" i="1">
                  <a:solidFill>
                    <a:srgbClr val="000000"/>
                  </a:solidFill>
                  <a:latin typeface="Times New Roman" panose="02020603050405020304" pitchFamily="18" charset="0"/>
                  <a:ea typeface="仿宋_GB2312" pitchFamily="49" charset="-122"/>
                </a:rPr>
                <a:t>ω</a:t>
              </a:r>
              <a:endParaRPr lang="en-US" altLang="zh-CN" sz="2400">
                <a:solidFill>
                  <a:schemeClr val="accent2"/>
                </a:solidFill>
                <a:latin typeface="仿宋_GB2312" pitchFamily="49" charset="-122"/>
                <a:ea typeface="仿宋_GB2312" pitchFamily="49" charset="-122"/>
              </a:endParaRPr>
            </a:p>
          </p:txBody>
        </p:sp>
        <p:sp>
          <p:nvSpPr>
            <p:cNvPr id="33816" name="Rectangle 41"/>
            <p:cNvSpPr>
              <a:spLocks noChangeArrowheads="1"/>
            </p:cNvSpPr>
            <p:nvPr/>
          </p:nvSpPr>
          <p:spPr bwMode="auto">
            <a:xfrm>
              <a:off x="1414" y="1598"/>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500" i="1">
                  <a:solidFill>
                    <a:srgbClr val="000000"/>
                  </a:solidFill>
                  <a:latin typeface="Times New Roman" panose="02020603050405020304" pitchFamily="18" charset="0"/>
                  <a:ea typeface="仿宋_GB2312" pitchFamily="49" charset="-122"/>
                </a:rPr>
                <a:t>I</a:t>
              </a:r>
              <a:endParaRPr lang="en-US" altLang="zh-CN" sz="2400">
                <a:solidFill>
                  <a:schemeClr val="accent2"/>
                </a:solidFill>
                <a:latin typeface="仿宋_GB2312" pitchFamily="49" charset="-122"/>
                <a:ea typeface="仿宋_GB2312" pitchFamily="49" charset="-122"/>
              </a:endParaRPr>
            </a:p>
          </p:txBody>
        </p:sp>
        <p:sp>
          <p:nvSpPr>
            <p:cNvPr id="33817" name="Rectangle 42"/>
            <p:cNvSpPr>
              <a:spLocks noChangeArrowheads="1"/>
            </p:cNvSpPr>
            <p:nvPr/>
          </p:nvSpPr>
          <p:spPr bwMode="auto">
            <a:xfrm>
              <a:off x="1095" y="1598"/>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500" i="1">
                  <a:solidFill>
                    <a:srgbClr val="000000"/>
                  </a:solidFill>
                  <a:latin typeface="Times New Roman" panose="02020603050405020304" pitchFamily="18" charset="0"/>
                  <a:ea typeface="仿宋_GB2312" pitchFamily="49" charset="-122"/>
                </a:rPr>
                <a:t>U</a:t>
              </a:r>
              <a:endParaRPr lang="en-US" altLang="zh-CN" sz="2400">
                <a:solidFill>
                  <a:schemeClr val="accent2"/>
                </a:solidFill>
                <a:latin typeface="仿宋_GB2312" pitchFamily="49" charset="-122"/>
                <a:ea typeface="仿宋_GB2312" pitchFamily="49" charset="-122"/>
              </a:endParaRPr>
            </a:p>
          </p:txBody>
        </p:sp>
        <p:sp>
          <p:nvSpPr>
            <p:cNvPr id="33818" name="Rectangle 43"/>
            <p:cNvSpPr>
              <a:spLocks noChangeArrowheads="1"/>
            </p:cNvSpPr>
            <p:nvPr/>
          </p:nvSpPr>
          <p:spPr bwMode="auto">
            <a:xfrm>
              <a:off x="3954" y="1598"/>
              <a:ext cx="1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500">
                  <a:solidFill>
                    <a:srgbClr val="000000"/>
                  </a:solidFill>
                  <a:latin typeface="Times New Roman" panose="02020603050405020304" pitchFamily="18" charset="0"/>
                  <a:ea typeface="仿宋_GB2312" pitchFamily="49" charset="-122"/>
                </a:rPr>
                <a:t>(2</a:t>
              </a:r>
              <a:endParaRPr lang="en-US" altLang="zh-CN" sz="2400">
                <a:solidFill>
                  <a:schemeClr val="accent2"/>
                </a:solidFill>
                <a:latin typeface="仿宋_GB2312" pitchFamily="49" charset="-122"/>
                <a:ea typeface="仿宋_GB2312" pitchFamily="49" charset="-122"/>
              </a:endParaRPr>
            </a:p>
          </p:txBody>
        </p:sp>
        <p:sp>
          <p:nvSpPr>
            <p:cNvPr id="33819" name="Rectangle 44"/>
            <p:cNvSpPr>
              <a:spLocks noChangeArrowheads="1"/>
            </p:cNvSpPr>
            <p:nvPr/>
          </p:nvSpPr>
          <p:spPr bwMode="auto">
            <a:xfrm>
              <a:off x="3718" y="1598"/>
              <a:ext cx="2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500">
                  <a:solidFill>
                    <a:srgbClr val="000000"/>
                  </a:solidFill>
                  <a:latin typeface="Times New Roman" panose="02020603050405020304" pitchFamily="18" charset="0"/>
                  <a:ea typeface="仿宋_GB2312" pitchFamily="49" charset="-122"/>
                </a:rPr>
                <a:t>sin</a:t>
              </a:r>
              <a:endParaRPr lang="en-US" altLang="zh-CN" sz="2400">
                <a:solidFill>
                  <a:schemeClr val="accent2"/>
                </a:solidFill>
                <a:latin typeface="仿宋_GB2312" pitchFamily="49" charset="-122"/>
                <a:ea typeface="仿宋_GB2312" pitchFamily="49" charset="-122"/>
              </a:endParaRPr>
            </a:p>
          </p:txBody>
        </p:sp>
        <p:sp>
          <p:nvSpPr>
            <p:cNvPr id="33820" name="Rectangle 45"/>
            <p:cNvSpPr>
              <a:spLocks noChangeArrowheads="1"/>
            </p:cNvSpPr>
            <p:nvPr/>
          </p:nvSpPr>
          <p:spPr bwMode="auto">
            <a:xfrm>
              <a:off x="3346" y="1756"/>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500">
                  <a:solidFill>
                    <a:srgbClr val="000000"/>
                  </a:solidFill>
                  <a:latin typeface="Times New Roman" panose="02020603050405020304" pitchFamily="18" charset="0"/>
                  <a:ea typeface="仿宋_GB2312" pitchFamily="49" charset="-122"/>
                </a:rPr>
                <a:t>2</a:t>
              </a:r>
              <a:endParaRPr lang="en-US" altLang="zh-CN" sz="2400">
                <a:solidFill>
                  <a:schemeClr val="accent2"/>
                </a:solidFill>
                <a:latin typeface="仿宋_GB2312" pitchFamily="49" charset="-122"/>
                <a:ea typeface="仿宋_GB2312" pitchFamily="49" charset="-122"/>
              </a:endParaRPr>
            </a:p>
          </p:txBody>
        </p:sp>
        <p:sp>
          <p:nvSpPr>
            <p:cNvPr id="33821" name="Rectangle 46"/>
            <p:cNvSpPr>
              <a:spLocks noChangeArrowheads="1"/>
            </p:cNvSpPr>
            <p:nvPr/>
          </p:nvSpPr>
          <p:spPr bwMode="auto">
            <a:xfrm>
              <a:off x="2290" y="1598"/>
              <a:ext cx="2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500">
                  <a:solidFill>
                    <a:srgbClr val="000000"/>
                  </a:solidFill>
                  <a:latin typeface="Times New Roman" panose="02020603050405020304" pitchFamily="18" charset="0"/>
                  <a:ea typeface="仿宋_GB2312" pitchFamily="49" charset="-122"/>
                </a:rPr>
                <a:t>cos</a:t>
              </a:r>
              <a:endParaRPr lang="en-US" altLang="zh-CN" sz="2400">
                <a:solidFill>
                  <a:schemeClr val="accent2"/>
                </a:solidFill>
                <a:latin typeface="仿宋_GB2312" pitchFamily="49" charset="-122"/>
                <a:ea typeface="仿宋_GB2312" pitchFamily="49" charset="-122"/>
              </a:endParaRPr>
            </a:p>
          </p:txBody>
        </p:sp>
        <p:sp>
          <p:nvSpPr>
            <p:cNvPr id="33822" name="Rectangle 47"/>
            <p:cNvSpPr>
              <a:spLocks noChangeArrowheads="1"/>
            </p:cNvSpPr>
            <p:nvPr/>
          </p:nvSpPr>
          <p:spPr bwMode="auto">
            <a:xfrm>
              <a:off x="1679" y="1598"/>
              <a:ext cx="2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500">
                  <a:solidFill>
                    <a:srgbClr val="000000"/>
                  </a:solidFill>
                  <a:latin typeface="Times New Roman" panose="02020603050405020304" pitchFamily="18" charset="0"/>
                  <a:ea typeface="仿宋_GB2312" pitchFamily="49" charset="-122"/>
                </a:rPr>
                <a:t>sin</a:t>
              </a:r>
              <a:endParaRPr lang="en-US" altLang="zh-CN" sz="2400">
                <a:solidFill>
                  <a:schemeClr val="accent2"/>
                </a:solidFill>
                <a:latin typeface="仿宋_GB2312" pitchFamily="49" charset="-122"/>
                <a:ea typeface="仿宋_GB2312" pitchFamily="49" charset="-122"/>
              </a:endParaRPr>
            </a:p>
          </p:txBody>
        </p:sp>
        <p:sp>
          <p:nvSpPr>
            <p:cNvPr id="33823" name="Rectangle 48"/>
            <p:cNvSpPr>
              <a:spLocks noChangeArrowheads="1"/>
            </p:cNvSpPr>
            <p:nvPr/>
          </p:nvSpPr>
          <p:spPr bwMode="auto">
            <a:xfrm>
              <a:off x="3536" y="1594"/>
              <a:ext cx="9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500">
                  <a:solidFill>
                    <a:srgbClr val="000000"/>
                  </a:solidFill>
                  <a:latin typeface="Times New Roman" panose="02020603050405020304" pitchFamily="18" charset="0"/>
                  <a:ea typeface="仿宋_GB2312" pitchFamily="49" charset="-122"/>
                </a:rPr>
                <a:t>m</a:t>
              </a:r>
              <a:endParaRPr lang="en-US" altLang="zh-CN" sz="2400">
                <a:solidFill>
                  <a:schemeClr val="accent2"/>
                </a:solidFill>
                <a:latin typeface="仿宋_GB2312" pitchFamily="49" charset="-122"/>
                <a:ea typeface="仿宋_GB2312" pitchFamily="49" charset="-122"/>
              </a:endParaRPr>
            </a:p>
          </p:txBody>
        </p:sp>
        <p:sp>
          <p:nvSpPr>
            <p:cNvPr id="33824" name="Rectangle 49"/>
            <p:cNvSpPr>
              <a:spLocks noChangeArrowheads="1"/>
            </p:cNvSpPr>
            <p:nvPr/>
          </p:nvSpPr>
          <p:spPr bwMode="auto">
            <a:xfrm>
              <a:off x="3296" y="1594"/>
              <a:ext cx="9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500">
                  <a:solidFill>
                    <a:srgbClr val="000000"/>
                  </a:solidFill>
                  <a:latin typeface="Times New Roman" panose="02020603050405020304" pitchFamily="18" charset="0"/>
                  <a:ea typeface="仿宋_GB2312" pitchFamily="49" charset="-122"/>
                </a:rPr>
                <a:t>m</a:t>
              </a:r>
              <a:endParaRPr lang="en-US" altLang="zh-CN" sz="2400">
                <a:solidFill>
                  <a:schemeClr val="accent2"/>
                </a:solidFill>
                <a:latin typeface="仿宋_GB2312" pitchFamily="49" charset="-122"/>
                <a:ea typeface="仿宋_GB2312" pitchFamily="49" charset="-122"/>
              </a:endParaRPr>
            </a:p>
          </p:txBody>
        </p:sp>
        <p:sp>
          <p:nvSpPr>
            <p:cNvPr id="33825" name="Rectangle 50"/>
            <p:cNvSpPr>
              <a:spLocks noChangeArrowheads="1"/>
            </p:cNvSpPr>
            <p:nvPr/>
          </p:nvSpPr>
          <p:spPr bwMode="auto">
            <a:xfrm>
              <a:off x="1515" y="1721"/>
              <a:ext cx="9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500">
                  <a:solidFill>
                    <a:srgbClr val="000000"/>
                  </a:solidFill>
                  <a:latin typeface="Times New Roman" panose="02020603050405020304" pitchFamily="18" charset="0"/>
                  <a:ea typeface="仿宋_GB2312" pitchFamily="49" charset="-122"/>
                </a:rPr>
                <a:t>m</a:t>
              </a:r>
              <a:endParaRPr lang="en-US" altLang="zh-CN" sz="2400">
                <a:solidFill>
                  <a:schemeClr val="accent2"/>
                </a:solidFill>
                <a:latin typeface="仿宋_GB2312" pitchFamily="49" charset="-122"/>
                <a:ea typeface="仿宋_GB2312" pitchFamily="49" charset="-122"/>
              </a:endParaRPr>
            </a:p>
          </p:txBody>
        </p:sp>
        <p:sp>
          <p:nvSpPr>
            <p:cNvPr id="33826" name="Rectangle 51"/>
            <p:cNvSpPr>
              <a:spLocks noChangeArrowheads="1"/>
            </p:cNvSpPr>
            <p:nvPr/>
          </p:nvSpPr>
          <p:spPr bwMode="auto">
            <a:xfrm>
              <a:off x="1276" y="1721"/>
              <a:ext cx="9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500">
                  <a:solidFill>
                    <a:srgbClr val="000000"/>
                  </a:solidFill>
                  <a:latin typeface="Times New Roman" panose="02020603050405020304" pitchFamily="18" charset="0"/>
                  <a:ea typeface="仿宋_GB2312" pitchFamily="49" charset="-122"/>
                </a:rPr>
                <a:t>m</a:t>
              </a:r>
              <a:endParaRPr lang="en-US" altLang="zh-CN" sz="2400">
                <a:solidFill>
                  <a:schemeClr val="accent2"/>
                </a:solidFill>
                <a:latin typeface="仿宋_GB2312" pitchFamily="49" charset="-122"/>
                <a:ea typeface="仿宋_GB2312" pitchFamily="49" charset="-122"/>
              </a:endParaRPr>
            </a:p>
          </p:txBody>
        </p:sp>
        <p:sp>
          <p:nvSpPr>
            <p:cNvPr id="33827" name="Rectangle 52"/>
            <p:cNvSpPr>
              <a:spLocks noChangeArrowheads="1"/>
            </p:cNvSpPr>
            <p:nvPr/>
          </p:nvSpPr>
          <p:spPr bwMode="auto">
            <a:xfrm>
              <a:off x="2930" y="1575"/>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500">
                  <a:solidFill>
                    <a:srgbClr val="000000"/>
                  </a:solidFill>
                  <a:latin typeface="Symbol" panose="05050102010706020507" pitchFamily="18" charset="2"/>
                  <a:ea typeface="仿宋_GB2312" pitchFamily="49" charset="-122"/>
                </a:rPr>
                <a:t>=</a:t>
              </a:r>
              <a:endParaRPr lang="en-US" altLang="zh-CN" sz="2400" b="1">
                <a:solidFill>
                  <a:schemeClr val="accent2"/>
                </a:solidFill>
                <a:latin typeface="仿宋_GB2312" pitchFamily="49" charset="-122"/>
                <a:ea typeface="仿宋_GB2312" pitchFamily="49" charset="-122"/>
              </a:endParaRPr>
            </a:p>
          </p:txBody>
        </p:sp>
        <p:sp>
          <p:nvSpPr>
            <p:cNvPr id="33828" name="Rectangle 53"/>
            <p:cNvSpPr>
              <a:spLocks noChangeArrowheads="1"/>
            </p:cNvSpPr>
            <p:nvPr/>
          </p:nvSpPr>
          <p:spPr bwMode="auto">
            <a:xfrm>
              <a:off x="951" y="1575"/>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500">
                  <a:solidFill>
                    <a:srgbClr val="000000"/>
                  </a:solidFill>
                  <a:latin typeface="Symbol" panose="05050102010706020507" pitchFamily="18" charset="2"/>
                  <a:ea typeface="仿宋_GB2312" pitchFamily="49" charset="-122"/>
                </a:rPr>
                <a:t>=</a:t>
              </a:r>
              <a:endParaRPr lang="en-US" altLang="zh-CN" sz="2400" b="1">
                <a:solidFill>
                  <a:schemeClr val="accent2"/>
                </a:solidFill>
                <a:latin typeface="仿宋_GB2312" pitchFamily="49" charset="-122"/>
                <a:ea typeface="仿宋_GB2312" pitchFamily="49" charset="-122"/>
              </a:endParaRPr>
            </a:p>
          </p:txBody>
        </p:sp>
      </p:grpSp>
      <p:sp>
        <p:nvSpPr>
          <p:cNvPr id="719957" name="Text Box 85"/>
          <p:cNvSpPr txBox="1">
            <a:spLocks noChangeArrowheads="1"/>
          </p:cNvSpPr>
          <p:nvPr/>
        </p:nvSpPr>
        <p:spPr bwMode="auto">
          <a:xfrm>
            <a:off x="5634038" y="5011738"/>
            <a:ext cx="190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i="1">
                <a:solidFill>
                  <a:srgbClr val="6600FF"/>
                </a:solidFill>
                <a:latin typeface="华文楷体" panose="02010600040101010101" pitchFamily="2" charset="-122"/>
                <a:ea typeface="华文楷体" panose="02010600040101010101" pitchFamily="2" charset="-122"/>
                <a:cs typeface="Times New Roman" panose="02020603050405020304" pitchFamily="18" charset="0"/>
              </a:rPr>
              <a:t>L</a:t>
            </a:r>
            <a:r>
              <a:rPr lang="zh-CN" altLang="en-US" sz="2400" b="1">
                <a:solidFill>
                  <a:srgbClr val="6600FF"/>
                </a:solidFill>
                <a:latin typeface="华文楷体" panose="02010600040101010101" pitchFamily="2" charset="-122"/>
                <a:ea typeface="华文楷体" panose="02010600040101010101" pitchFamily="2" charset="-122"/>
                <a:cs typeface="Times New Roman" panose="02020603050405020304" pitchFamily="18" charset="0"/>
              </a:rPr>
              <a:t>是储能元件</a:t>
            </a:r>
            <a:endParaRPr lang="zh-CN" altLang="en-US" sz="2400" b="1">
              <a:solidFill>
                <a:srgbClr val="6600FF"/>
              </a:solidFill>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66" name="Picture 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9884"/>
                                        </p:tgtEl>
                                        <p:attrNameLst>
                                          <p:attrName>style.visibility</p:attrName>
                                        </p:attrNameLst>
                                      </p:cBhvr>
                                      <p:to>
                                        <p:strVal val="visible"/>
                                      </p:to>
                                    </p:set>
                                    <p:animEffect transition="in" filter="slide(fromBottom)">
                                      <p:cBhvr>
                                        <p:cTn id="7" dur="500"/>
                                        <p:tgtEl>
                                          <p:spTgt spid="71988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19896"/>
                                        </p:tgtEl>
                                        <p:attrNameLst>
                                          <p:attrName>style.visibility</p:attrName>
                                        </p:attrNameLst>
                                      </p:cBhvr>
                                      <p:to>
                                        <p:strVal val="visible"/>
                                      </p:to>
                                    </p:set>
                                    <p:animEffect transition="in" filter="strips(downLeft)">
                                      <p:cBhvr>
                                        <p:cTn id="12" dur="500"/>
                                        <p:tgtEl>
                                          <p:spTgt spid="7198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9895"/>
                                        </p:tgtEl>
                                        <p:attrNameLst>
                                          <p:attrName>style.visibility</p:attrName>
                                        </p:attrNameLst>
                                      </p:cBhvr>
                                      <p:to>
                                        <p:strVal val="visible"/>
                                      </p:to>
                                    </p:set>
                                    <p:animEffect transition="in" filter="wipe(left)">
                                      <p:cBhvr>
                                        <p:cTn id="17" dur="500"/>
                                        <p:tgtEl>
                                          <p:spTgt spid="71989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9894"/>
                                        </p:tgtEl>
                                        <p:attrNameLst>
                                          <p:attrName>style.visibility</p:attrName>
                                        </p:attrNameLst>
                                      </p:cBhvr>
                                      <p:to>
                                        <p:strVal val="visible"/>
                                      </p:to>
                                    </p:set>
                                    <p:animEffect transition="in" filter="wipe(left)">
                                      <p:cBhvr>
                                        <p:cTn id="22" dur="500"/>
                                        <p:tgtEl>
                                          <p:spTgt spid="71989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9885">
                                            <p:txEl>
                                              <p:pRg st="0" end="0"/>
                                            </p:txEl>
                                          </p:spTgt>
                                        </p:tgtEl>
                                        <p:attrNameLst>
                                          <p:attrName>style.visibility</p:attrName>
                                        </p:attrNameLst>
                                      </p:cBhvr>
                                      <p:to>
                                        <p:strVal val="visible"/>
                                      </p:to>
                                    </p:set>
                                    <p:animEffect transition="in" filter="wipe(left)">
                                      <p:cBhvr>
                                        <p:cTn id="27" dur="500"/>
                                        <p:tgtEl>
                                          <p:spTgt spid="71988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19890"/>
                                        </p:tgtEl>
                                        <p:attrNameLst>
                                          <p:attrName>style.visibility</p:attrName>
                                        </p:attrNameLst>
                                      </p:cBhvr>
                                      <p:to>
                                        <p:strVal val="visible"/>
                                      </p:to>
                                    </p:set>
                                    <p:animEffect transition="in" filter="wipe(left)">
                                      <p:cBhvr>
                                        <p:cTn id="32" dur="500"/>
                                        <p:tgtEl>
                                          <p:spTgt spid="71989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19891"/>
                                        </p:tgtEl>
                                        <p:attrNameLst>
                                          <p:attrName>style.visibility</p:attrName>
                                        </p:attrNameLst>
                                      </p:cBhvr>
                                      <p:to>
                                        <p:strVal val="visible"/>
                                      </p:to>
                                    </p:set>
                                    <p:animEffect transition="in" filter="wipe(left)">
                                      <p:cBhvr>
                                        <p:cTn id="42" dur="500"/>
                                        <p:tgtEl>
                                          <p:spTgt spid="71989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19887"/>
                                        </p:tgtEl>
                                        <p:attrNameLst>
                                          <p:attrName>style.visibility</p:attrName>
                                        </p:attrNameLst>
                                      </p:cBhvr>
                                      <p:to>
                                        <p:strVal val="visible"/>
                                      </p:to>
                                    </p:set>
                                    <p:animEffect transition="in" filter="wipe(left)">
                                      <p:cBhvr>
                                        <p:cTn id="47" dur="500"/>
                                        <p:tgtEl>
                                          <p:spTgt spid="71988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linds(horizontal)">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23" presetClass="entr" presetSubtype="272" fill="hold" grpId="0" nodeType="clickEffect">
                                  <p:stCondLst>
                                    <p:cond delay="0"/>
                                  </p:stCondLst>
                                  <p:childTnLst>
                                    <p:set>
                                      <p:cBhvr>
                                        <p:cTn id="56" dur="1" fill="hold">
                                          <p:stCondLst>
                                            <p:cond delay="0"/>
                                          </p:stCondLst>
                                        </p:cTn>
                                        <p:tgtEl>
                                          <p:spTgt spid="719888"/>
                                        </p:tgtEl>
                                        <p:attrNameLst>
                                          <p:attrName>style.visibility</p:attrName>
                                        </p:attrNameLst>
                                      </p:cBhvr>
                                      <p:to>
                                        <p:strVal val="visible"/>
                                      </p:to>
                                    </p:set>
                                    <p:anim calcmode="lin" valueType="num">
                                      <p:cBhvr>
                                        <p:cTn id="57" dur="500" fill="hold"/>
                                        <p:tgtEl>
                                          <p:spTgt spid="719888"/>
                                        </p:tgtEl>
                                        <p:attrNameLst>
                                          <p:attrName>ppt_w</p:attrName>
                                        </p:attrNameLst>
                                      </p:cBhvr>
                                      <p:tavLst>
                                        <p:tav tm="0">
                                          <p:val>
                                            <p:strVal val="2/3*#ppt_w"/>
                                          </p:val>
                                        </p:tav>
                                        <p:tav tm="100000">
                                          <p:val>
                                            <p:strVal val="#ppt_w"/>
                                          </p:val>
                                        </p:tav>
                                      </p:tavLst>
                                    </p:anim>
                                    <p:anim calcmode="lin" valueType="num">
                                      <p:cBhvr>
                                        <p:cTn id="58" dur="500" fill="hold"/>
                                        <p:tgtEl>
                                          <p:spTgt spid="719888"/>
                                        </p:tgtEl>
                                        <p:attrNameLst>
                                          <p:attrName>ppt_h</p:attrName>
                                        </p:attrNameLst>
                                      </p:cBhvr>
                                      <p:tavLst>
                                        <p:tav tm="0">
                                          <p:val>
                                            <p:strVal val="2/3*#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grpId="0" nodeType="clickEffect">
                                  <p:stCondLst>
                                    <p:cond delay="0"/>
                                  </p:stCondLst>
                                  <p:childTnLst>
                                    <p:set>
                                      <p:cBhvr>
                                        <p:cTn id="62" dur="1" fill="hold">
                                          <p:stCondLst>
                                            <p:cond delay="0"/>
                                          </p:stCondLst>
                                        </p:cTn>
                                        <p:tgtEl>
                                          <p:spTgt spid="719957"/>
                                        </p:tgtEl>
                                        <p:attrNameLst>
                                          <p:attrName>style.visibility</p:attrName>
                                        </p:attrNameLst>
                                      </p:cBhvr>
                                      <p:to>
                                        <p:strVal val="visible"/>
                                      </p:to>
                                    </p:set>
                                    <p:anim calcmode="lin" valueType="num">
                                      <p:cBhvr>
                                        <p:cTn id="63" dur="500" fill="hold"/>
                                        <p:tgtEl>
                                          <p:spTgt spid="719957"/>
                                        </p:tgtEl>
                                        <p:attrNameLst>
                                          <p:attrName>ppt_w</p:attrName>
                                        </p:attrNameLst>
                                      </p:cBhvr>
                                      <p:tavLst>
                                        <p:tav tm="0">
                                          <p:val>
                                            <p:fltVal val="0"/>
                                          </p:val>
                                        </p:tav>
                                        <p:tav tm="100000">
                                          <p:val>
                                            <p:strVal val="#ppt_w"/>
                                          </p:val>
                                        </p:tav>
                                      </p:tavLst>
                                    </p:anim>
                                    <p:anim calcmode="lin" valueType="num">
                                      <p:cBhvr>
                                        <p:cTn id="64" dur="500" fill="hold"/>
                                        <p:tgtEl>
                                          <p:spTgt spid="719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84" grpId="0"/>
      <p:bldP spid="719885" grpId="0" autoUpdateAnimBg="0" build="p"/>
      <p:bldP spid="719887" grpId="0" autoUpdateAnimBg="0"/>
      <p:bldP spid="719888" grpId="0" animBg="1"/>
      <p:bldP spid="719896" grpId="0" animBg="1"/>
      <p:bldP spid="71995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1"/>
          <p:cNvGrpSpPr/>
          <p:nvPr/>
        </p:nvGrpSpPr>
        <p:grpSpPr bwMode="auto">
          <a:xfrm>
            <a:off x="514350" y="858838"/>
            <a:ext cx="4559300" cy="1822450"/>
            <a:chOff x="514350" y="858838"/>
            <a:chExt cx="4558574" cy="1822450"/>
          </a:xfrm>
        </p:grpSpPr>
        <p:pic>
          <p:nvPicPr>
            <p:cNvPr id="34863" name="Picture 22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4350" y="858838"/>
              <a:ext cx="4460875"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4864" name="Object 131"/>
            <p:cNvGraphicFramePr>
              <a:graphicFrameLocks noChangeAspect="1"/>
            </p:cNvGraphicFramePr>
            <p:nvPr/>
          </p:nvGraphicFramePr>
          <p:xfrm>
            <a:off x="4659508" y="2004165"/>
            <a:ext cx="413416" cy="260764"/>
          </p:xfrm>
          <a:graphic>
            <a:graphicData uri="http://schemas.openxmlformats.org/presentationml/2006/ole">
              <mc:AlternateContent xmlns:mc="http://schemas.openxmlformats.org/markup-compatibility/2006">
                <mc:Choice xmlns:v="urn:schemas-microsoft-com:vml" Requires="v">
                  <p:oleObj spid="_x0000_s26625" name="Equation" r:id="rId2" imgW="4876800" imgH="3657600" progId="Equation.3">
                    <p:embed/>
                  </p:oleObj>
                </mc:Choice>
                <mc:Fallback>
                  <p:oleObj name="Equation" r:id="rId2" imgW="4876800" imgH="3657600" progId="Equation.3">
                    <p:embed/>
                    <p:pic>
                      <p:nvPicPr>
                        <p:cNvPr id="0" name="图片 26624"/>
                        <p:cNvPicPr>
                          <a:picLocks noChangeAspect="1"/>
                        </p:cNvPicPr>
                        <p:nvPr/>
                      </p:nvPicPr>
                      <p:blipFill>
                        <a:blip r:embed="rId3"/>
                        <a:stretch>
                          <a:fillRect/>
                        </a:stretch>
                      </p:blipFill>
                      <p:spPr>
                        <a:xfrm>
                          <a:off x="4659508" y="2004165"/>
                          <a:ext cx="413416" cy="260764"/>
                        </a:xfrm>
                        <a:prstGeom prst="rect">
                          <a:avLst/>
                        </a:prstGeom>
                        <a:noFill/>
                        <a:ln w="22225">
                          <a:noFill/>
                        </a:ln>
                      </p:spPr>
                    </p:pic>
                  </p:oleObj>
                </mc:Fallback>
              </mc:AlternateContent>
            </a:graphicData>
          </a:graphic>
        </p:graphicFrame>
      </p:grpSp>
      <p:pic>
        <p:nvPicPr>
          <p:cNvPr id="721120" name="Picture 224" descr="2"/>
          <p:cNvPicPr preferRelativeResize="0">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1188" y="2659063"/>
            <a:ext cx="663575"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721121" name="Picture 225" descr="3"/>
          <p:cNvPicPr preferRelativeResize="0">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40025" y="2667000"/>
            <a:ext cx="671513"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720909" name="Rectangle 13"/>
          <p:cNvSpPr>
            <a:spLocks noChangeArrowheads="1"/>
          </p:cNvSpPr>
          <p:nvPr/>
        </p:nvSpPr>
        <p:spPr bwMode="auto">
          <a:xfrm>
            <a:off x="976313" y="5867400"/>
            <a:ext cx="1066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buFontTx/>
              <a:buNone/>
            </a:pPr>
            <a:r>
              <a:rPr kumimoji="1" lang="zh-CN" altLang="en-US" sz="2400" b="1">
                <a:latin typeface="黑体" panose="02010609060101010101" pitchFamily="49" charset="-122"/>
                <a:ea typeface="黑体" panose="02010609060101010101" pitchFamily="49" charset="-122"/>
              </a:rPr>
              <a:t>储能</a:t>
            </a:r>
            <a:endParaRPr kumimoji="1" lang="zh-CN" altLang="en-US" sz="2400" b="1">
              <a:latin typeface="黑体" panose="02010609060101010101" pitchFamily="49" charset="-122"/>
              <a:ea typeface="黑体" panose="02010609060101010101" pitchFamily="49" charset="-122"/>
            </a:endParaRPr>
          </a:p>
        </p:txBody>
      </p:sp>
      <p:sp>
        <p:nvSpPr>
          <p:cNvPr id="34822" name="Rectangle 14"/>
          <p:cNvSpPr>
            <a:spLocks noChangeArrowheads="1"/>
          </p:cNvSpPr>
          <p:nvPr/>
        </p:nvSpPr>
        <p:spPr bwMode="auto">
          <a:xfrm>
            <a:off x="1857375" y="4968875"/>
            <a:ext cx="1412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kumimoji="1" lang="zh-CN" altLang="zh-CN" sz="2400" b="1">
              <a:latin typeface="黑体" panose="02010609060101010101" pitchFamily="49" charset="-122"/>
              <a:ea typeface="黑体" panose="02010609060101010101" pitchFamily="49" charset="-122"/>
            </a:endParaRPr>
          </a:p>
        </p:txBody>
      </p:sp>
      <p:grpSp>
        <p:nvGrpSpPr>
          <p:cNvPr id="3" name="Group 15"/>
          <p:cNvGrpSpPr/>
          <p:nvPr/>
        </p:nvGrpSpPr>
        <p:grpSpPr bwMode="auto">
          <a:xfrm>
            <a:off x="1782763" y="4329113"/>
            <a:ext cx="863600" cy="1500187"/>
            <a:chOff x="1968" y="2736"/>
            <a:chExt cx="458" cy="945"/>
          </a:xfrm>
        </p:grpSpPr>
        <p:sp>
          <p:nvSpPr>
            <p:cNvPr id="34860" name="Freeform 16"/>
            <p:cNvSpPr/>
            <p:nvPr/>
          </p:nvSpPr>
          <p:spPr bwMode="auto">
            <a:xfrm>
              <a:off x="1968" y="3120"/>
              <a:ext cx="458" cy="561"/>
            </a:xfrm>
            <a:custGeom>
              <a:avLst/>
              <a:gdLst>
                <a:gd name="T0" fmla="*/ 236 w 571"/>
                <a:gd name="T1" fmla="*/ 0 h 433"/>
                <a:gd name="T2" fmla="*/ 216 w 571"/>
                <a:gd name="T3" fmla="*/ 330 h 433"/>
                <a:gd name="T4" fmla="*/ 196 w 571"/>
                <a:gd name="T5" fmla="*/ 618 h 433"/>
                <a:gd name="T6" fmla="*/ 176 w 571"/>
                <a:gd name="T7" fmla="*/ 867 h 433"/>
                <a:gd name="T8" fmla="*/ 156 w 571"/>
                <a:gd name="T9" fmla="*/ 1069 h 433"/>
                <a:gd name="T10" fmla="*/ 140 w 571"/>
                <a:gd name="T11" fmla="*/ 1175 h 433"/>
                <a:gd name="T12" fmla="*/ 120 w 571"/>
                <a:gd name="T13" fmla="*/ 1219 h 433"/>
                <a:gd name="T14" fmla="*/ 99 w 571"/>
                <a:gd name="T15" fmla="*/ 1175 h 433"/>
                <a:gd name="T16" fmla="*/ 79 w 571"/>
                <a:gd name="T17" fmla="*/ 1069 h 433"/>
                <a:gd name="T18" fmla="*/ 60 w 571"/>
                <a:gd name="T19" fmla="*/ 867 h 433"/>
                <a:gd name="T20" fmla="*/ 40 w 571"/>
                <a:gd name="T21" fmla="*/ 618 h 433"/>
                <a:gd name="T22" fmla="*/ 20 w 571"/>
                <a:gd name="T23" fmla="*/ 307 h 433"/>
                <a:gd name="T24" fmla="*/ 0 w 571"/>
                <a:gd name="T25" fmla="*/ 0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1"/>
                <a:gd name="T40" fmla="*/ 0 h 433"/>
                <a:gd name="T41" fmla="*/ 571 w 571"/>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1" h="433">
                  <a:moveTo>
                    <a:pt x="570" y="0"/>
                  </a:moveTo>
                  <a:lnTo>
                    <a:pt x="521" y="117"/>
                  </a:lnTo>
                  <a:lnTo>
                    <a:pt x="473" y="219"/>
                  </a:lnTo>
                  <a:lnTo>
                    <a:pt x="425" y="307"/>
                  </a:lnTo>
                  <a:lnTo>
                    <a:pt x="377" y="380"/>
                  </a:lnTo>
                  <a:lnTo>
                    <a:pt x="337" y="417"/>
                  </a:lnTo>
                  <a:lnTo>
                    <a:pt x="289" y="432"/>
                  </a:lnTo>
                  <a:lnTo>
                    <a:pt x="240" y="417"/>
                  </a:lnTo>
                  <a:lnTo>
                    <a:pt x="192" y="380"/>
                  </a:lnTo>
                  <a:lnTo>
                    <a:pt x="144" y="307"/>
                  </a:lnTo>
                  <a:lnTo>
                    <a:pt x="96" y="219"/>
                  </a:lnTo>
                  <a:lnTo>
                    <a:pt x="48" y="109"/>
                  </a:lnTo>
                  <a:lnTo>
                    <a:pt x="0" y="0"/>
                  </a:lnTo>
                </a:path>
              </a:pathLst>
            </a:custGeom>
            <a:noFill/>
            <a:ln w="22225" cap="rnd">
              <a:solidFill>
                <a:srgbClr val="339933"/>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61" name="Line 17"/>
            <p:cNvSpPr>
              <a:spLocks noChangeShapeType="1"/>
            </p:cNvSpPr>
            <p:nvPr/>
          </p:nvSpPr>
          <p:spPr bwMode="auto">
            <a:xfrm>
              <a:off x="2160" y="3360"/>
              <a:ext cx="128" cy="0"/>
            </a:xfrm>
            <a:prstGeom prst="line">
              <a:avLst/>
            </a:prstGeom>
            <a:noFill/>
            <a:ln w="22225">
              <a:solidFill>
                <a:srgbClr val="008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2" name="Rectangle 18"/>
            <p:cNvSpPr>
              <a:spLocks noChangeArrowheads="1"/>
            </p:cNvSpPr>
            <p:nvPr/>
          </p:nvSpPr>
          <p:spPr bwMode="auto">
            <a:xfrm>
              <a:off x="1998" y="2736"/>
              <a:ext cx="34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1800" b="1" i="1">
                  <a:latin typeface="黑体" panose="02010609060101010101" pitchFamily="49" charset="-122"/>
                  <a:ea typeface="黑体" panose="02010609060101010101" pitchFamily="49" charset="-122"/>
                </a:rPr>
                <a:t>p</a:t>
              </a:r>
              <a:r>
                <a:rPr kumimoji="1" lang="en-US" altLang="zh-CN" sz="1800" b="1">
                  <a:latin typeface="黑体" panose="02010609060101010101" pitchFamily="49" charset="-122"/>
                  <a:ea typeface="黑体" panose="02010609060101010101" pitchFamily="49" charset="-122"/>
                </a:rPr>
                <a:t> &lt;0</a:t>
              </a:r>
              <a:endParaRPr kumimoji="1" lang="en-US" altLang="zh-CN" sz="1800" b="1">
                <a:latin typeface="黑体" panose="02010609060101010101" pitchFamily="49" charset="-122"/>
                <a:ea typeface="黑体" panose="02010609060101010101" pitchFamily="49" charset="-122"/>
              </a:endParaRPr>
            </a:p>
          </p:txBody>
        </p:sp>
      </p:grpSp>
      <p:grpSp>
        <p:nvGrpSpPr>
          <p:cNvPr id="4" name="Group 19"/>
          <p:cNvGrpSpPr/>
          <p:nvPr/>
        </p:nvGrpSpPr>
        <p:grpSpPr bwMode="auto">
          <a:xfrm>
            <a:off x="881063" y="4148138"/>
            <a:ext cx="923925" cy="1428750"/>
            <a:chOff x="1488" y="2545"/>
            <a:chExt cx="469" cy="900"/>
          </a:xfrm>
        </p:grpSpPr>
        <p:sp>
          <p:nvSpPr>
            <p:cNvPr id="34857" name="Rectangle 20"/>
            <p:cNvSpPr>
              <a:spLocks noChangeArrowheads="1"/>
            </p:cNvSpPr>
            <p:nvPr/>
          </p:nvSpPr>
          <p:spPr bwMode="auto">
            <a:xfrm>
              <a:off x="1622" y="2707"/>
              <a:ext cx="183"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2800" b="1">
                  <a:solidFill>
                    <a:srgbClr val="339933"/>
                  </a:solidFill>
                  <a:latin typeface="黑体" panose="02010609060101010101" pitchFamily="49" charset="-122"/>
                  <a:ea typeface="黑体" panose="02010609060101010101" pitchFamily="49" charset="-122"/>
                </a:rPr>
                <a:t>+</a:t>
              </a:r>
              <a:endParaRPr kumimoji="1" lang="en-US" altLang="zh-CN" sz="2800" b="1">
                <a:solidFill>
                  <a:srgbClr val="339933"/>
                </a:solidFill>
                <a:latin typeface="黑体" panose="02010609060101010101" pitchFamily="49" charset="-122"/>
                <a:ea typeface="黑体" panose="02010609060101010101" pitchFamily="49" charset="-122"/>
              </a:endParaRPr>
            </a:p>
          </p:txBody>
        </p:sp>
        <p:sp>
          <p:nvSpPr>
            <p:cNvPr id="34858" name="Freeform 21"/>
            <p:cNvSpPr/>
            <p:nvPr/>
          </p:nvSpPr>
          <p:spPr bwMode="auto">
            <a:xfrm>
              <a:off x="1488" y="2545"/>
              <a:ext cx="469" cy="551"/>
            </a:xfrm>
            <a:custGeom>
              <a:avLst/>
              <a:gdLst>
                <a:gd name="T0" fmla="*/ 0 w 570"/>
                <a:gd name="T1" fmla="*/ 1134 h 433"/>
                <a:gd name="T2" fmla="*/ 21 w 570"/>
                <a:gd name="T3" fmla="*/ 825 h 433"/>
                <a:gd name="T4" fmla="*/ 44 w 570"/>
                <a:gd name="T5" fmla="*/ 557 h 433"/>
                <a:gd name="T6" fmla="*/ 66 w 570"/>
                <a:gd name="T7" fmla="*/ 326 h 433"/>
                <a:gd name="T8" fmla="*/ 88 w 570"/>
                <a:gd name="T9" fmla="*/ 135 h 433"/>
                <a:gd name="T10" fmla="*/ 107 w 570"/>
                <a:gd name="T11" fmla="*/ 37 h 433"/>
                <a:gd name="T12" fmla="*/ 128 w 570"/>
                <a:gd name="T13" fmla="*/ 0 h 433"/>
                <a:gd name="T14" fmla="*/ 151 w 570"/>
                <a:gd name="T15" fmla="*/ 37 h 433"/>
                <a:gd name="T16" fmla="*/ 173 w 570"/>
                <a:gd name="T17" fmla="*/ 135 h 433"/>
                <a:gd name="T18" fmla="*/ 195 w 570"/>
                <a:gd name="T19" fmla="*/ 326 h 433"/>
                <a:gd name="T20" fmla="*/ 216 w 570"/>
                <a:gd name="T21" fmla="*/ 557 h 433"/>
                <a:gd name="T22" fmla="*/ 239 w 570"/>
                <a:gd name="T23" fmla="*/ 845 h 433"/>
                <a:gd name="T24" fmla="*/ 261 w 570"/>
                <a:gd name="T25" fmla="*/ 1134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0"/>
                <a:gd name="T40" fmla="*/ 0 h 433"/>
                <a:gd name="T41" fmla="*/ 570 w 570"/>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0" h="433">
                  <a:moveTo>
                    <a:pt x="0" y="432"/>
                  </a:moveTo>
                  <a:lnTo>
                    <a:pt x="48" y="314"/>
                  </a:lnTo>
                  <a:lnTo>
                    <a:pt x="96" y="212"/>
                  </a:lnTo>
                  <a:lnTo>
                    <a:pt x="144" y="124"/>
                  </a:lnTo>
                  <a:lnTo>
                    <a:pt x="192" y="51"/>
                  </a:lnTo>
                  <a:lnTo>
                    <a:pt x="233" y="14"/>
                  </a:lnTo>
                  <a:lnTo>
                    <a:pt x="281" y="0"/>
                  </a:lnTo>
                  <a:lnTo>
                    <a:pt x="329" y="14"/>
                  </a:lnTo>
                  <a:lnTo>
                    <a:pt x="377" y="51"/>
                  </a:lnTo>
                  <a:lnTo>
                    <a:pt x="425" y="124"/>
                  </a:lnTo>
                  <a:lnTo>
                    <a:pt x="473" y="212"/>
                  </a:lnTo>
                  <a:lnTo>
                    <a:pt x="521" y="322"/>
                  </a:lnTo>
                  <a:lnTo>
                    <a:pt x="569" y="432"/>
                  </a:lnTo>
                </a:path>
              </a:pathLst>
            </a:custGeom>
            <a:noFill/>
            <a:ln w="22225" cap="rnd">
              <a:solidFill>
                <a:srgbClr val="339933"/>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59" name="Rectangle 22"/>
            <p:cNvSpPr>
              <a:spLocks noChangeArrowheads="1"/>
            </p:cNvSpPr>
            <p:nvPr/>
          </p:nvSpPr>
          <p:spPr bwMode="auto">
            <a:xfrm>
              <a:off x="1576" y="3216"/>
              <a:ext cx="32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800" b="1" i="1">
                  <a:latin typeface="黑体" panose="02010609060101010101" pitchFamily="49" charset="-122"/>
                  <a:ea typeface="黑体" panose="02010609060101010101" pitchFamily="49" charset="-122"/>
                </a:rPr>
                <a:t>p</a:t>
              </a:r>
              <a:r>
                <a:rPr kumimoji="1" lang="en-US" altLang="zh-CN" sz="1800" b="1">
                  <a:latin typeface="黑体" panose="02010609060101010101" pitchFamily="49" charset="-122"/>
                  <a:ea typeface="黑体" panose="02010609060101010101" pitchFamily="49" charset="-122"/>
                </a:rPr>
                <a:t> &gt;0</a:t>
              </a:r>
              <a:endParaRPr kumimoji="1" lang="en-US" altLang="zh-CN" sz="1800" b="1">
                <a:latin typeface="黑体" panose="02010609060101010101" pitchFamily="49" charset="-122"/>
                <a:ea typeface="黑体" panose="02010609060101010101" pitchFamily="49" charset="-122"/>
              </a:endParaRPr>
            </a:p>
          </p:txBody>
        </p:sp>
      </p:grpSp>
      <p:sp>
        <p:nvSpPr>
          <p:cNvPr id="720919" name="Text Box 23"/>
          <p:cNvSpPr txBox="1">
            <a:spLocks noChangeArrowheads="1"/>
          </p:cNvSpPr>
          <p:nvPr/>
        </p:nvSpPr>
        <p:spPr bwMode="auto">
          <a:xfrm>
            <a:off x="407988" y="411163"/>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400" b="1">
                <a:latin typeface="华文楷体" panose="02010600040101010101" pitchFamily="2" charset="-122"/>
                <a:ea typeface="华文楷体" panose="02010600040101010101" pitchFamily="2" charset="-122"/>
              </a:rPr>
              <a:t>分析</a:t>
            </a:r>
            <a:endParaRPr kumimoji="1" lang="zh-CN" altLang="en-US" sz="2400" b="1">
              <a:latin typeface="华文楷体" panose="02010600040101010101" pitchFamily="2" charset="-122"/>
              <a:ea typeface="华文楷体" panose="02010600040101010101" pitchFamily="2" charset="-122"/>
            </a:endParaRPr>
          </a:p>
        </p:txBody>
      </p:sp>
      <p:sp>
        <p:nvSpPr>
          <p:cNvPr id="720920" name="Rectangle 24"/>
          <p:cNvSpPr>
            <a:spLocks noGrp="1" noChangeArrowheads="1"/>
          </p:cNvSpPr>
          <p:nvPr>
            <p:ph type="ctrTitle"/>
          </p:nvPr>
        </p:nvSpPr>
        <p:spPr>
          <a:xfrm>
            <a:off x="1271588" y="458788"/>
            <a:ext cx="2743200" cy="381000"/>
          </a:xfrm>
        </p:spPr>
        <p:txBody>
          <a:bodyPr lIns="92075" tIns="46038" rIns="92075" bIns="46038">
            <a:normAutofit fontScale="90000"/>
          </a:bodyPr>
          <a:lstStyle/>
          <a:p>
            <a:pPr algn="l" eaLnBrk="1" hangingPunct="1">
              <a:spcBef>
                <a:spcPct val="50000"/>
              </a:spcBef>
            </a:pPr>
            <a:r>
              <a:rPr lang="zh-CN" altLang="en-US" sz="2400" b="1" smtClean="0">
                <a:solidFill>
                  <a:srgbClr val="0000FF"/>
                </a:solidFill>
                <a:latin typeface="华文楷体" panose="02010600040101010101" pitchFamily="2" charset="-122"/>
                <a:ea typeface="华文楷体" panose="02010600040101010101" pitchFamily="2" charset="-122"/>
              </a:rPr>
              <a:t>瞬时功率</a:t>
            </a:r>
            <a:r>
              <a:rPr lang="zh-CN" altLang="en-US" sz="2400" b="1" smtClean="0">
                <a:solidFill>
                  <a:srgbClr val="0000FF"/>
                </a:solidFill>
                <a:latin typeface="黑体" panose="02010609060101010101" pitchFamily="49" charset="-122"/>
                <a:ea typeface="黑体" panose="02010609060101010101" pitchFamily="49" charset="-122"/>
              </a:rPr>
              <a:t> </a:t>
            </a:r>
            <a:endParaRPr lang="zh-CN" altLang="en-US" sz="2400" b="1" smtClean="0">
              <a:solidFill>
                <a:srgbClr val="0000FF"/>
              </a:solidFill>
              <a:latin typeface="黑体" panose="02010609060101010101" pitchFamily="49" charset="-122"/>
              <a:ea typeface="黑体" panose="02010609060101010101" pitchFamily="49" charset="-122"/>
            </a:endParaRPr>
          </a:p>
        </p:txBody>
      </p:sp>
      <p:graphicFrame>
        <p:nvGraphicFramePr>
          <p:cNvPr id="720921" name="Object 25" descr="40%">
            <a:hlinkClick r:id="" action="ppaction://ole?verb=0"/>
          </p:cNvPr>
          <p:cNvGraphicFramePr/>
          <p:nvPr/>
        </p:nvGraphicFramePr>
        <p:xfrm>
          <a:off x="2762250" y="487363"/>
          <a:ext cx="1035050" cy="403225"/>
        </p:xfrm>
        <a:graphic>
          <a:graphicData uri="http://schemas.openxmlformats.org/presentationml/2006/ole">
            <mc:AlternateContent xmlns:mc="http://schemas.openxmlformats.org/markup-compatibility/2006">
              <mc:Choice xmlns:v="urn:schemas-microsoft-com:vml" Requires="v">
                <p:oleObj spid="_x0000_s26626" name="Equation" r:id="rId6" imgW="11887200" imgH="4572000" progId="">
                  <p:embed/>
                </p:oleObj>
              </mc:Choice>
              <mc:Fallback>
                <p:oleObj name="Equation" r:id="rId6" imgW="11887200" imgH="4572000" progId="">
                  <p:embed/>
                  <p:pic>
                    <p:nvPicPr>
                      <p:cNvPr id="0" name="图片 26625" descr="40%"/>
                      <p:cNvPicPr/>
                      <p:nvPr/>
                    </p:nvPicPr>
                    <p:blipFill>
                      <a:blip r:embed="rId7"/>
                      <a:stretch>
                        <a:fillRect/>
                      </a:stretch>
                    </p:blipFill>
                    <p:spPr>
                      <a:xfrm>
                        <a:off x="2762250" y="487363"/>
                        <a:ext cx="1035050" cy="403225"/>
                      </a:xfrm>
                      <a:prstGeom prst="rect">
                        <a:avLst/>
                      </a:prstGeom>
                      <a:noFill/>
                      <a:ln w="12700">
                        <a:noFill/>
                      </a:ln>
                    </p:spPr>
                  </p:pic>
                </p:oleObj>
              </mc:Fallback>
            </mc:AlternateContent>
          </a:graphicData>
        </a:graphic>
      </p:graphicFrame>
      <p:graphicFrame>
        <p:nvGraphicFramePr>
          <p:cNvPr id="720922" name="Object 26" descr="40%">
            <a:hlinkClick r:id="" action="ppaction://ole?verb=0"/>
          </p:cNvPr>
          <p:cNvGraphicFramePr/>
          <p:nvPr/>
        </p:nvGraphicFramePr>
        <p:xfrm>
          <a:off x="3703638" y="449263"/>
          <a:ext cx="1770062" cy="468312"/>
        </p:xfrm>
        <a:graphic>
          <a:graphicData uri="http://schemas.openxmlformats.org/presentationml/2006/ole">
            <mc:AlternateContent xmlns:mc="http://schemas.openxmlformats.org/markup-compatibility/2006">
              <mc:Choice xmlns:v="urn:schemas-microsoft-com:vml" Requires="v">
                <p:oleObj spid="_x0000_s26627" name="Equation" r:id="rId8" imgW="22250400" imgH="4876800" progId="">
                  <p:embed/>
                </p:oleObj>
              </mc:Choice>
              <mc:Fallback>
                <p:oleObj name="Equation" r:id="rId8" imgW="22250400" imgH="4876800" progId="">
                  <p:embed/>
                  <p:pic>
                    <p:nvPicPr>
                      <p:cNvPr id="0" name="图片 26626" descr="40%"/>
                      <p:cNvPicPr/>
                      <p:nvPr/>
                    </p:nvPicPr>
                    <p:blipFill>
                      <a:blip r:embed="rId9"/>
                      <a:stretch>
                        <a:fillRect/>
                      </a:stretch>
                    </p:blipFill>
                    <p:spPr>
                      <a:xfrm>
                        <a:off x="3703638" y="449263"/>
                        <a:ext cx="1770062" cy="468312"/>
                      </a:xfrm>
                      <a:prstGeom prst="rect">
                        <a:avLst/>
                      </a:prstGeom>
                      <a:noFill/>
                      <a:ln w="12700">
                        <a:noFill/>
                      </a:ln>
                    </p:spPr>
                  </p:pic>
                </p:oleObj>
              </mc:Fallback>
            </mc:AlternateContent>
          </a:graphicData>
        </a:graphic>
      </p:graphicFrame>
      <p:grpSp>
        <p:nvGrpSpPr>
          <p:cNvPr id="5" name="Group 87"/>
          <p:cNvGrpSpPr/>
          <p:nvPr/>
        </p:nvGrpSpPr>
        <p:grpSpPr bwMode="auto">
          <a:xfrm>
            <a:off x="2674938" y="4062413"/>
            <a:ext cx="850900" cy="1428750"/>
            <a:chOff x="1488" y="2545"/>
            <a:chExt cx="469" cy="900"/>
          </a:xfrm>
        </p:grpSpPr>
        <p:sp>
          <p:nvSpPr>
            <p:cNvPr id="34854" name="Rectangle 88"/>
            <p:cNvSpPr>
              <a:spLocks noChangeArrowheads="1"/>
            </p:cNvSpPr>
            <p:nvPr/>
          </p:nvSpPr>
          <p:spPr bwMode="auto">
            <a:xfrm>
              <a:off x="1612" y="2707"/>
              <a:ext cx="199"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2800" b="1">
                  <a:solidFill>
                    <a:srgbClr val="339933"/>
                  </a:solidFill>
                  <a:latin typeface="黑体" panose="02010609060101010101" pitchFamily="49" charset="-122"/>
                  <a:ea typeface="黑体" panose="02010609060101010101" pitchFamily="49" charset="-122"/>
                </a:rPr>
                <a:t>+</a:t>
              </a:r>
              <a:endParaRPr kumimoji="1" lang="en-US" altLang="zh-CN" sz="2800" b="1">
                <a:solidFill>
                  <a:srgbClr val="339933"/>
                </a:solidFill>
                <a:latin typeface="黑体" panose="02010609060101010101" pitchFamily="49" charset="-122"/>
                <a:ea typeface="黑体" panose="02010609060101010101" pitchFamily="49" charset="-122"/>
              </a:endParaRPr>
            </a:p>
          </p:txBody>
        </p:sp>
        <p:sp>
          <p:nvSpPr>
            <p:cNvPr id="34855" name="Freeform 89"/>
            <p:cNvSpPr/>
            <p:nvPr/>
          </p:nvSpPr>
          <p:spPr bwMode="auto">
            <a:xfrm>
              <a:off x="1488" y="2545"/>
              <a:ext cx="469" cy="551"/>
            </a:xfrm>
            <a:custGeom>
              <a:avLst/>
              <a:gdLst>
                <a:gd name="T0" fmla="*/ 0 w 570"/>
                <a:gd name="T1" fmla="*/ 1134 h 433"/>
                <a:gd name="T2" fmla="*/ 21 w 570"/>
                <a:gd name="T3" fmla="*/ 825 h 433"/>
                <a:gd name="T4" fmla="*/ 44 w 570"/>
                <a:gd name="T5" fmla="*/ 557 h 433"/>
                <a:gd name="T6" fmla="*/ 66 w 570"/>
                <a:gd name="T7" fmla="*/ 326 h 433"/>
                <a:gd name="T8" fmla="*/ 88 w 570"/>
                <a:gd name="T9" fmla="*/ 135 h 433"/>
                <a:gd name="T10" fmla="*/ 107 w 570"/>
                <a:gd name="T11" fmla="*/ 37 h 433"/>
                <a:gd name="T12" fmla="*/ 128 w 570"/>
                <a:gd name="T13" fmla="*/ 0 h 433"/>
                <a:gd name="T14" fmla="*/ 151 w 570"/>
                <a:gd name="T15" fmla="*/ 37 h 433"/>
                <a:gd name="T16" fmla="*/ 173 w 570"/>
                <a:gd name="T17" fmla="*/ 135 h 433"/>
                <a:gd name="T18" fmla="*/ 195 w 570"/>
                <a:gd name="T19" fmla="*/ 326 h 433"/>
                <a:gd name="T20" fmla="*/ 216 w 570"/>
                <a:gd name="T21" fmla="*/ 557 h 433"/>
                <a:gd name="T22" fmla="*/ 239 w 570"/>
                <a:gd name="T23" fmla="*/ 845 h 433"/>
                <a:gd name="T24" fmla="*/ 261 w 570"/>
                <a:gd name="T25" fmla="*/ 1134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0"/>
                <a:gd name="T40" fmla="*/ 0 h 433"/>
                <a:gd name="T41" fmla="*/ 570 w 570"/>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0" h="433">
                  <a:moveTo>
                    <a:pt x="0" y="432"/>
                  </a:moveTo>
                  <a:lnTo>
                    <a:pt x="48" y="314"/>
                  </a:lnTo>
                  <a:lnTo>
                    <a:pt x="96" y="212"/>
                  </a:lnTo>
                  <a:lnTo>
                    <a:pt x="144" y="124"/>
                  </a:lnTo>
                  <a:lnTo>
                    <a:pt x="192" y="51"/>
                  </a:lnTo>
                  <a:lnTo>
                    <a:pt x="233" y="14"/>
                  </a:lnTo>
                  <a:lnTo>
                    <a:pt x="281" y="0"/>
                  </a:lnTo>
                  <a:lnTo>
                    <a:pt x="329" y="14"/>
                  </a:lnTo>
                  <a:lnTo>
                    <a:pt x="377" y="51"/>
                  </a:lnTo>
                  <a:lnTo>
                    <a:pt x="425" y="124"/>
                  </a:lnTo>
                  <a:lnTo>
                    <a:pt x="473" y="212"/>
                  </a:lnTo>
                  <a:lnTo>
                    <a:pt x="521" y="322"/>
                  </a:lnTo>
                  <a:lnTo>
                    <a:pt x="569" y="432"/>
                  </a:lnTo>
                </a:path>
              </a:pathLst>
            </a:custGeom>
            <a:noFill/>
            <a:ln w="22225" cap="rnd">
              <a:solidFill>
                <a:srgbClr val="339933"/>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56" name="Rectangle 90"/>
            <p:cNvSpPr>
              <a:spLocks noChangeArrowheads="1"/>
            </p:cNvSpPr>
            <p:nvPr/>
          </p:nvSpPr>
          <p:spPr bwMode="auto">
            <a:xfrm>
              <a:off x="1562" y="3216"/>
              <a:ext cx="35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800" b="1" i="1">
                  <a:latin typeface="黑体" panose="02010609060101010101" pitchFamily="49" charset="-122"/>
                  <a:ea typeface="黑体" panose="02010609060101010101" pitchFamily="49" charset="-122"/>
                </a:rPr>
                <a:t>p</a:t>
              </a:r>
              <a:r>
                <a:rPr kumimoji="1" lang="en-US" altLang="zh-CN" sz="1800" b="1">
                  <a:latin typeface="黑体" panose="02010609060101010101" pitchFamily="49" charset="-122"/>
                  <a:ea typeface="黑体" panose="02010609060101010101" pitchFamily="49" charset="-122"/>
                </a:rPr>
                <a:t> &gt;0</a:t>
              </a:r>
              <a:endParaRPr kumimoji="1" lang="en-US" altLang="zh-CN" sz="1800" b="1">
                <a:latin typeface="黑体" panose="02010609060101010101" pitchFamily="49" charset="-122"/>
                <a:ea typeface="黑体" panose="02010609060101010101" pitchFamily="49" charset="-122"/>
              </a:endParaRPr>
            </a:p>
          </p:txBody>
        </p:sp>
      </p:grpSp>
      <p:grpSp>
        <p:nvGrpSpPr>
          <p:cNvPr id="6" name="Group 91"/>
          <p:cNvGrpSpPr/>
          <p:nvPr/>
        </p:nvGrpSpPr>
        <p:grpSpPr bwMode="auto">
          <a:xfrm>
            <a:off x="3519488" y="4343400"/>
            <a:ext cx="849312" cy="1500188"/>
            <a:chOff x="1968" y="2736"/>
            <a:chExt cx="458" cy="945"/>
          </a:xfrm>
        </p:grpSpPr>
        <p:sp>
          <p:nvSpPr>
            <p:cNvPr id="34851" name="Freeform 92"/>
            <p:cNvSpPr/>
            <p:nvPr/>
          </p:nvSpPr>
          <p:spPr bwMode="auto">
            <a:xfrm>
              <a:off x="1968" y="3120"/>
              <a:ext cx="458" cy="561"/>
            </a:xfrm>
            <a:custGeom>
              <a:avLst/>
              <a:gdLst>
                <a:gd name="T0" fmla="*/ 236 w 571"/>
                <a:gd name="T1" fmla="*/ 0 h 433"/>
                <a:gd name="T2" fmla="*/ 216 w 571"/>
                <a:gd name="T3" fmla="*/ 330 h 433"/>
                <a:gd name="T4" fmla="*/ 196 w 571"/>
                <a:gd name="T5" fmla="*/ 618 h 433"/>
                <a:gd name="T6" fmla="*/ 176 w 571"/>
                <a:gd name="T7" fmla="*/ 867 h 433"/>
                <a:gd name="T8" fmla="*/ 156 w 571"/>
                <a:gd name="T9" fmla="*/ 1069 h 433"/>
                <a:gd name="T10" fmla="*/ 140 w 571"/>
                <a:gd name="T11" fmla="*/ 1175 h 433"/>
                <a:gd name="T12" fmla="*/ 120 w 571"/>
                <a:gd name="T13" fmla="*/ 1219 h 433"/>
                <a:gd name="T14" fmla="*/ 99 w 571"/>
                <a:gd name="T15" fmla="*/ 1175 h 433"/>
                <a:gd name="T16" fmla="*/ 79 w 571"/>
                <a:gd name="T17" fmla="*/ 1069 h 433"/>
                <a:gd name="T18" fmla="*/ 60 w 571"/>
                <a:gd name="T19" fmla="*/ 867 h 433"/>
                <a:gd name="T20" fmla="*/ 40 w 571"/>
                <a:gd name="T21" fmla="*/ 618 h 433"/>
                <a:gd name="T22" fmla="*/ 20 w 571"/>
                <a:gd name="T23" fmla="*/ 307 h 433"/>
                <a:gd name="T24" fmla="*/ 0 w 571"/>
                <a:gd name="T25" fmla="*/ 0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1"/>
                <a:gd name="T40" fmla="*/ 0 h 433"/>
                <a:gd name="T41" fmla="*/ 571 w 571"/>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1" h="433">
                  <a:moveTo>
                    <a:pt x="570" y="0"/>
                  </a:moveTo>
                  <a:lnTo>
                    <a:pt x="521" y="117"/>
                  </a:lnTo>
                  <a:lnTo>
                    <a:pt x="473" y="219"/>
                  </a:lnTo>
                  <a:lnTo>
                    <a:pt x="425" y="307"/>
                  </a:lnTo>
                  <a:lnTo>
                    <a:pt x="377" y="380"/>
                  </a:lnTo>
                  <a:lnTo>
                    <a:pt x="337" y="417"/>
                  </a:lnTo>
                  <a:lnTo>
                    <a:pt x="289" y="432"/>
                  </a:lnTo>
                  <a:lnTo>
                    <a:pt x="240" y="417"/>
                  </a:lnTo>
                  <a:lnTo>
                    <a:pt x="192" y="380"/>
                  </a:lnTo>
                  <a:lnTo>
                    <a:pt x="144" y="307"/>
                  </a:lnTo>
                  <a:lnTo>
                    <a:pt x="96" y="219"/>
                  </a:lnTo>
                  <a:lnTo>
                    <a:pt x="48" y="109"/>
                  </a:lnTo>
                  <a:lnTo>
                    <a:pt x="0" y="0"/>
                  </a:lnTo>
                </a:path>
              </a:pathLst>
            </a:custGeom>
            <a:noFill/>
            <a:ln w="22225" cap="rnd">
              <a:solidFill>
                <a:srgbClr val="339933"/>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52" name="Line 93"/>
            <p:cNvSpPr>
              <a:spLocks noChangeShapeType="1"/>
            </p:cNvSpPr>
            <p:nvPr/>
          </p:nvSpPr>
          <p:spPr bwMode="auto">
            <a:xfrm>
              <a:off x="2160" y="3360"/>
              <a:ext cx="128" cy="0"/>
            </a:xfrm>
            <a:prstGeom prst="line">
              <a:avLst/>
            </a:prstGeom>
            <a:noFill/>
            <a:ln w="22225">
              <a:solidFill>
                <a:srgbClr val="008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3" name="Rectangle 94"/>
            <p:cNvSpPr>
              <a:spLocks noChangeArrowheads="1"/>
            </p:cNvSpPr>
            <p:nvPr/>
          </p:nvSpPr>
          <p:spPr bwMode="auto">
            <a:xfrm>
              <a:off x="1997" y="2736"/>
              <a:ext cx="34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1800" b="1" i="1">
                  <a:latin typeface="黑体" panose="02010609060101010101" pitchFamily="49" charset="-122"/>
                  <a:ea typeface="黑体" panose="02010609060101010101" pitchFamily="49" charset="-122"/>
                </a:rPr>
                <a:t>p</a:t>
              </a:r>
              <a:r>
                <a:rPr kumimoji="1" lang="en-US" altLang="zh-CN" sz="1800" b="1">
                  <a:latin typeface="黑体" panose="02010609060101010101" pitchFamily="49" charset="-122"/>
                  <a:ea typeface="黑体" panose="02010609060101010101" pitchFamily="49" charset="-122"/>
                </a:rPr>
                <a:t> &lt;0</a:t>
              </a:r>
              <a:endParaRPr kumimoji="1" lang="en-US" altLang="zh-CN" sz="1800" b="1">
                <a:latin typeface="黑体" panose="02010609060101010101" pitchFamily="49" charset="-122"/>
                <a:ea typeface="黑体" panose="02010609060101010101" pitchFamily="49" charset="-122"/>
              </a:endParaRPr>
            </a:p>
          </p:txBody>
        </p:sp>
      </p:grpSp>
      <p:sp>
        <p:nvSpPr>
          <p:cNvPr id="720991" name="Rectangle 95"/>
          <p:cNvSpPr>
            <a:spLocks noChangeArrowheads="1"/>
          </p:cNvSpPr>
          <p:nvPr/>
        </p:nvSpPr>
        <p:spPr bwMode="auto">
          <a:xfrm>
            <a:off x="1857375" y="5853113"/>
            <a:ext cx="1066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buFontTx/>
              <a:buNone/>
            </a:pPr>
            <a:r>
              <a:rPr kumimoji="1" lang="zh-CN" altLang="en-US" sz="2400" b="1">
                <a:latin typeface="黑体" panose="02010609060101010101" pitchFamily="49" charset="-122"/>
                <a:ea typeface="黑体" panose="02010609060101010101" pitchFamily="49" charset="-122"/>
              </a:rPr>
              <a:t>放能</a:t>
            </a:r>
            <a:endParaRPr kumimoji="1" lang="zh-CN" altLang="en-US" sz="2400" b="1">
              <a:latin typeface="黑体" panose="02010609060101010101" pitchFamily="49" charset="-122"/>
              <a:ea typeface="黑体" panose="02010609060101010101" pitchFamily="49" charset="-122"/>
            </a:endParaRPr>
          </a:p>
        </p:txBody>
      </p:sp>
      <p:sp>
        <p:nvSpPr>
          <p:cNvPr id="720992" name="Rectangle 96"/>
          <p:cNvSpPr>
            <a:spLocks noChangeArrowheads="1"/>
          </p:cNvSpPr>
          <p:nvPr/>
        </p:nvSpPr>
        <p:spPr bwMode="auto">
          <a:xfrm>
            <a:off x="2692400" y="5867400"/>
            <a:ext cx="1066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buFontTx/>
              <a:buNone/>
            </a:pPr>
            <a:r>
              <a:rPr kumimoji="1" lang="zh-CN" altLang="en-US" sz="2400" b="1">
                <a:latin typeface="黑体" panose="02010609060101010101" pitchFamily="49" charset="-122"/>
                <a:ea typeface="黑体" panose="02010609060101010101" pitchFamily="49" charset="-122"/>
              </a:rPr>
              <a:t>储能</a:t>
            </a:r>
            <a:endParaRPr kumimoji="1" lang="zh-CN" altLang="en-US" sz="2400" b="1">
              <a:latin typeface="黑体" panose="02010609060101010101" pitchFamily="49" charset="-122"/>
              <a:ea typeface="黑体" panose="02010609060101010101" pitchFamily="49" charset="-122"/>
            </a:endParaRPr>
          </a:p>
        </p:txBody>
      </p:sp>
      <p:sp>
        <p:nvSpPr>
          <p:cNvPr id="720993" name="Rectangle 97"/>
          <p:cNvSpPr>
            <a:spLocks noChangeArrowheads="1"/>
          </p:cNvSpPr>
          <p:nvPr/>
        </p:nvSpPr>
        <p:spPr bwMode="auto">
          <a:xfrm>
            <a:off x="3598863" y="5867400"/>
            <a:ext cx="1066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buFontTx/>
              <a:buNone/>
            </a:pPr>
            <a:r>
              <a:rPr kumimoji="1" lang="zh-CN" altLang="en-US" sz="2400" b="1">
                <a:latin typeface="黑体" panose="02010609060101010101" pitchFamily="49" charset="-122"/>
                <a:ea typeface="黑体" panose="02010609060101010101" pitchFamily="49" charset="-122"/>
              </a:rPr>
              <a:t>放能</a:t>
            </a:r>
            <a:endParaRPr kumimoji="1" lang="zh-CN" altLang="en-US" sz="2400" b="1">
              <a:latin typeface="黑体" panose="02010609060101010101" pitchFamily="49" charset="-122"/>
              <a:ea typeface="黑体" panose="02010609060101010101" pitchFamily="49" charset="-122"/>
            </a:endParaRPr>
          </a:p>
        </p:txBody>
      </p:sp>
      <p:grpSp>
        <p:nvGrpSpPr>
          <p:cNvPr id="7" name="Group 125"/>
          <p:cNvGrpSpPr/>
          <p:nvPr/>
        </p:nvGrpSpPr>
        <p:grpSpPr bwMode="auto">
          <a:xfrm>
            <a:off x="428625" y="3854450"/>
            <a:ext cx="4862513" cy="1981200"/>
            <a:chOff x="1200" y="2428"/>
            <a:chExt cx="2688" cy="1248"/>
          </a:xfrm>
        </p:grpSpPr>
        <p:grpSp>
          <p:nvGrpSpPr>
            <p:cNvPr id="34845" name="Group 126"/>
            <p:cNvGrpSpPr/>
            <p:nvPr/>
          </p:nvGrpSpPr>
          <p:grpSpPr bwMode="auto">
            <a:xfrm>
              <a:off x="1200" y="2428"/>
              <a:ext cx="2688" cy="1248"/>
              <a:chOff x="1200" y="2428"/>
              <a:chExt cx="2688" cy="1248"/>
            </a:xfrm>
          </p:grpSpPr>
          <p:sp>
            <p:nvSpPr>
              <p:cNvPr id="34847" name="Rectangle 127"/>
              <p:cNvSpPr>
                <a:spLocks noChangeArrowheads="1"/>
              </p:cNvSpPr>
              <p:nvPr/>
            </p:nvSpPr>
            <p:spPr bwMode="auto">
              <a:xfrm>
                <a:off x="1200" y="2428"/>
                <a:ext cx="32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1800" b="1" i="1">
                    <a:solidFill>
                      <a:srgbClr val="000099"/>
                    </a:solidFill>
                    <a:latin typeface="黑体" panose="02010609060101010101" pitchFamily="49" charset="-122"/>
                    <a:ea typeface="黑体" panose="02010609060101010101" pitchFamily="49" charset="-122"/>
                  </a:rPr>
                  <a:t>p</a:t>
                </a:r>
                <a:endParaRPr kumimoji="1" lang="en-US" altLang="zh-CN" sz="1800" b="1" i="1">
                  <a:solidFill>
                    <a:srgbClr val="000099"/>
                  </a:solidFill>
                  <a:latin typeface="黑体" panose="02010609060101010101" pitchFamily="49" charset="-122"/>
                  <a:ea typeface="黑体" panose="02010609060101010101" pitchFamily="49" charset="-122"/>
                </a:endParaRPr>
              </a:p>
            </p:txBody>
          </p:sp>
          <p:sp>
            <p:nvSpPr>
              <p:cNvPr id="34848" name="Line 128"/>
              <p:cNvSpPr>
                <a:spLocks noChangeShapeType="1"/>
              </p:cNvSpPr>
              <p:nvPr/>
            </p:nvSpPr>
            <p:spPr bwMode="auto">
              <a:xfrm>
                <a:off x="1440" y="3120"/>
                <a:ext cx="2256" cy="0"/>
              </a:xfrm>
              <a:prstGeom prst="line">
                <a:avLst/>
              </a:prstGeom>
              <a:noFill/>
              <a:ln w="222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9" name="Line 129"/>
              <p:cNvSpPr>
                <a:spLocks noChangeShapeType="1"/>
              </p:cNvSpPr>
              <p:nvPr/>
            </p:nvSpPr>
            <p:spPr bwMode="auto">
              <a:xfrm flipV="1">
                <a:off x="1462" y="2529"/>
                <a:ext cx="0" cy="1147"/>
              </a:xfrm>
              <a:prstGeom prst="line">
                <a:avLst/>
              </a:prstGeom>
              <a:noFill/>
              <a:ln w="222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4850" name="Object 130"/>
              <p:cNvGraphicFramePr>
                <a:graphicFrameLocks noChangeAspect="1"/>
              </p:cNvGraphicFramePr>
              <p:nvPr/>
            </p:nvGraphicFramePr>
            <p:xfrm>
              <a:off x="3600" y="3120"/>
              <a:ext cx="288" cy="207"/>
            </p:xfrm>
            <a:graphic>
              <a:graphicData uri="http://schemas.openxmlformats.org/presentationml/2006/ole">
                <mc:AlternateContent xmlns:mc="http://schemas.openxmlformats.org/markup-compatibility/2006">
                  <mc:Choice xmlns:v="urn:schemas-microsoft-com:vml" Requires="v">
                    <p:oleObj spid="_x0000_s26628" name="Equation" r:id="rId10" imgW="4876800" imgH="3657600" progId="Equation.3">
                      <p:embed/>
                    </p:oleObj>
                  </mc:Choice>
                  <mc:Fallback>
                    <p:oleObj name="Equation" r:id="rId10" imgW="4876800" imgH="3657600" progId="Equation.3">
                      <p:embed/>
                      <p:pic>
                        <p:nvPicPr>
                          <p:cNvPr id="0" name="图片 26627"/>
                          <p:cNvPicPr>
                            <a:picLocks noChangeAspect="1"/>
                          </p:cNvPicPr>
                          <p:nvPr/>
                        </p:nvPicPr>
                        <p:blipFill>
                          <a:blip r:embed="rId3"/>
                          <a:stretch>
                            <a:fillRect/>
                          </a:stretch>
                        </p:blipFill>
                        <p:spPr>
                          <a:xfrm>
                            <a:off x="3600" y="3120"/>
                            <a:ext cx="288" cy="207"/>
                          </a:xfrm>
                          <a:prstGeom prst="rect">
                            <a:avLst/>
                          </a:prstGeom>
                          <a:noFill/>
                          <a:ln w="22225">
                            <a:noFill/>
                          </a:ln>
                        </p:spPr>
                      </p:pic>
                    </p:oleObj>
                  </mc:Fallback>
                </mc:AlternateContent>
              </a:graphicData>
            </a:graphic>
          </p:graphicFrame>
        </p:grpSp>
        <p:sp>
          <p:nvSpPr>
            <p:cNvPr id="34846" name="Rectangle 131"/>
            <p:cNvSpPr>
              <a:spLocks noChangeArrowheads="1"/>
            </p:cNvSpPr>
            <p:nvPr/>
          </p:nvSpPr>
          <p:spPr bwMode="auto">
            <a:xfrm>
              <a:off x="1296" y="3070"/>
              <a:ext cx="1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800" b="1" i="1">
                  <a:latin typeface="黑体" panose="02010609060101010101" pitchFamily="49" charset="-122"/>
                  <a:ea typeface="黑体" panose="02010609060101010101" pitchFamily="49" charset="-122"/>
                </a:rPr>
                <a:t>O</a:t>
              </a:r>
              <a:endParaRPr kumimoji="1" lang="en-US" altLang="zh-CN" sz="1800" b="1" i="1">
                <a:latin typeface="黑体" panose="02010609060101010101" pitchFamily="49" charset="-122"/>
                <a:ea typeface="黑体" panose="02010609060101010101" pitchFamily="49" charset="-122"/>
              </a:endParaRPr>
            </a:p>
          </p:txBody>
        </p:sp>
      </p:grpSp>
      <p:sp>
        <p:nvSpPr>
          <p:cNvPr id="721028" name="Rectangle 132"/>
          <p:cNvSpPr>
            <a:spLocks noChangeArrowheads="1"/>
          </p:cNvSpPr>
          <p:nvPr/>
        </p:nvSpPr>
        <p:spPr bwMode="auto">
          <a:xfrm>
            <a:off x="5099050" y="2366963"/>
            <a:ext cx="925513"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10000"/>
              </a:lnSpc>
              <a:spcBef>
                <a:spcPct val="0"/>
              </a:spcBef>
              <a:buFontTx/>
              <a:buNone/>
            </a:pPr>
            <a:r>
              <a:rPr kumimoji="1" lang="zh-CN" altLang="en-US" sz="2400" b="1">
                <a:latin typeface="华文楷体" panose="02010600040101010101" pitchFamily="2" charset="-122"/>
                <a:ea typeface="华文楷体" panose="02010600040101010101" pitchFamily="2" charset="-122"/>
              </a:rPr>
              <a:t>结论</a:t>
            </a:r>
            <a:endParaRPr kumimoji="1" lang="zh-CN" altLang="en-US" sz="2400" b="1">
              <a:latin typeface="华文楷体" panose="02010600040101010101" pitchFamily="2" charset="-122"/>
              <a:ea typeface="华文楷体" panose="02010600040101010101" pitchFamily="2" charset="-122"/>
            </a:endParaRPr>
          </a:p>
        </p:txBody>
      </p:sp>
      <p:sp>
        <p:nvSpPr>
          <p:cNvPr id="721094" name="Rectangle 198"/>
          <p:cNvSpPr>
            <a:spLocks noChangeArrowheads="1"/>
          </p:cNvSpPr>
          <p:nvPr/>
        </p:nvSpPr>
        <p:spPr bwMode="auto">
          <a:xfrm>
            <a:off x="5178425" y="2917825"/>
            <a:ext cx="3713163"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FontTx/>
              <a:buNone/>
            </a:pPr>
            <a:r>
              <a:rPr kumimoji="1" lang="zh-CN" altLang="en-US" sz="2400" b="1">
                <a:solidFill>
                  <a:srgbClr val="6600FF"/>
                </a:solidFill>
                <a:latin typeface="华文楷体" panose="02010600040101010101" pitchFamily="2" charset="-122"/>
                <a:ea typeface="华文楷体" panose="02010600040101010101" pitchFamily="2" charset="-122"/>
              </a:rPr>
              <a:t>纯电感不消耗能量，只和电源进行能量交换（能量的吞吐</a:t>
            </a:r>
            <a:r>
              <a:rPr kumimoji="1" lang="en-US" altLang="zh-CN" sz="2400" b="1">
                <a:solidFill>
                  <a:srgbClr val="6600FF"/>
                </a:solidFill>
                <a:latin typeface="华文楷体" panose="02010600040101010101" pitchFamily="2" charset="-122"/>
                <a:ea typeface="华文楷体" panose="02010600040101010101" pitchFamily="2" charset="-122"/>
              </a:rPr>
              <a:t>)</a:t>
            </a:r>
            <a:r>
              <a:rPr kumimoji="1" lang="zh-CN" altLang="en-US" sz="2400" b="1">
                <a:solidFill>
                  <a:srgbClr val="6600FF"/>
                </a:solidFill>
                <a:latin typeface="华文楷体" panose="02010600040101010101" pitchFamily="2" charset="-122"/>
                <a:ea typeface="华文楷体" panose="02010600040101010101" pitchFamily="2" charset="-122"/>
              </a:rPr>
              <a:t>。</a:t>
            </a:r>
            <a:endParaRPr kumimoji="1" lang="zh-CN" altLang="en-US" sz="2400" b="1">
              <a:solidFill>
                <a:srgbClr val="6600FF"/>
              </a:solidFill>
              <a:latin typeface="华文楷体" panose="02010600040101010101" pitchFamily="2" charset="-122"/>
              <a:ea typeface="华文楷体" panose="02010600040101010101" pitchFamily="2" charset="-122"/>
            </a:endParaRPr>
          </a:p>
        </p:txBody>
      </p:sp>
      <p:grpSp>
        <p:nvGrpSpPr>
          <p:cNvPr id="9" name="Group 222"/>
          <p:cNvGrpSpPr/>
          <p:nvPr/>
        </p:nvGrpSpPr>
        <p:grpSpPr bwMode="auto">
          <a:xfrm>
            <a:off x="900113" y="2005013"/>
            <a:ext cx="3473450" cy="4473575"/>
            <a:chOff x="567" y="1207"/>
            <a:chExt cx="2188" cy="2876"/>
          </a:xfrm>
        </p:grpSpPr>
        <p:sp>
          <p:nvSpPr>
            <p:cNvPr id="34840" name="Line 104"/>
            <p:cNvSpPr>
              <a:spLocks noChangeShapeType="1"/>
            </p:cNvSpPr>
            <p:nvPr/>
          </p:nvSpPr>
          <p:spPr bwMode="auto">
            <a:xfrm>
              <a:off x="1120" y="1207"/>
              <a:ext cx="8" cy="2823"/>
            </a:xfrm>
            <a:prstGeom prst="line">
              <a:avLst/>
            </a:prstGeom>
            <a:noFill/>
            <a:ln w="22225">
              <a:solidFill>
                <a:schemeClr val="accent2"/>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1" name="Line 105"/>
            <p:cNvSpPr>
              <a:spLocks noChangeShapeType="1"/>
            </p:cNvSpPr>
            <p:nvPr/>
          </p:nvSpPr>
          <p:spPr bwMode="auto">
            <a:xfrm>
              <a:off x="2225" y="1227"/>
              <a:ext cx="15" cy="2767"/>
            </a:xfrm>
            <a:prstGeom prst="line">
              <a:avLst/>
            </a:prstGeom>
            <a:noFill/>
            <a:ln w="22225">
              <a:solidFill>
                <a:schemeClr val="accent2"/>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2" name="Line 106"/>
            <p:cNvSpPr>
              <a:spLocks noChangeShapeType="1"/>
            </p:cNvSpPr>
            <p:nvPr/>
          </p:nvSpPr>
          <p:spPr bwMode="auto">
            <a:xfrm>
              <a:off x="2748" y="1214"/>
              <a:ext cx="7" cy="2869"/>
            </a:xfrm>
            <a:prstGeom prst="line">
              <a:avLst/>
            </a:prstGeom>
            <a:noFill/>
            <a:ln w="22225">
              <a:solidFill>
                <a:schemeClr val="accent2"/>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3" name="Line 107"/>
            <p:cNvSpPr>
              <a:spLocks noChangeShapeType="1"/>
            </p:cNvSpPr>
            <p:nvPr/>
          </p:nvSpPr>
          <p:spPr bwMode="auto">
            <a:xfrm flipH="1">
              <a:off x="1664" y="1228"/>
              <a:ext cx="1" cy="2771"/>
            </a:xfrm>
            <a:prstGeom prst="line">
              <a:avLst/>
            </a:prstGeom>
            <a:noFill/>
            <a:ln w="22225">
              <a:solidFill>
                <a:schemeClr val="accent2"/>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4" name="Line 221"/>
            <p:cNvSpPr>
              <a:spLocks noChangeShapeType="1"/>
            </p:cNvSpPr>
            <p:nvPr/>
          </p:nvSpPr>
          <p:spPr bwMode="auto">
            <a:xfrm>
              <a:off x="567" y="1214"/>
              <a:ext cx="0" cy="2670"/>
            </a:xfrm>
            <a:prstGeom prst="line">
              <a:avLst/>
            </a:prstGeom>
            <a:noFill/>
            <a:ln w="22225">
              <a:solidFill>
                <a:schemeClr val="accent2"/>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721119" name="Picture 223" descr="1"/>
          <p:cNvPicPr preferRelativeResize="0">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28700" y="2608263"/>
            <a:ext cx="663575"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721122" name="Picture 226" descr="4"/>
          <p:cNvPicPr preferRelativeResize="0">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622675" y="2590800"/>
            <a:ext cx="642938"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49" name="Picture 6"/>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20919"/>
                                        </p:tgtEl>
                                        <p:attrNameLst>
                                          <p:attrName>style.visibility</p:attrName>
                                        </p:attrNameLst>
                                      </p:cBhvr>
                                      <p:to>
                                        <p:strVal val="visible"/>
                                      </p:to>
                                    </p:set>
                                    <p:animEffect transition="in" filter="slide(fromBottom)">
                                      <p:cBhvr>
                                        <p:cTn id="7" dur="500"/>
                                        <p:tgtEl>
                                          <p:spTgt spid="7209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0920"/>
                                        </p:tgtEl>
                                        <p:attrNameLst>
                                          <p:attrName>style.visibility</p:attrName>
                                        </p:attrNameLst>
                                      </p:cBhvr>
                                      <p:to>
                                        <p:strVal val="visible"/>
                                      </p:to>
                                    </p:set>
                                    <p:animEffect transition="in" filter="wipe(left)">
                                      <p:cBhvr>
                                        <p:cTn id="12" dur="500"/>
                                        <p:tgtEl>
                                          <p:spTgt spid="7209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20921"/>
                                        </p:tgtEl>
                                        <p:attrNameLst>
                                          <p:attrName>style.visibility</p:attrName>
                                        </p:attrNameLst>
                                      </p:cBhvr>
                                      <p:to>
                                        <p:strVal val="visible"/>
                                      </p:to>
                                    </p:set>
                                    <p:animEffect transition="in" filter="wipe(left)">
                                      <p:cBhvr>
                                        <p:cTn id="17" dur="500"/>
                                        <p:tgtEl>
                                          <p:spTgt spid="7209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20922"/>
                                        </p:tgtEl>
                                        <p:attrNameLst>
                                          <p:attrName>style.visibility</p:attrName>
                                        </p:attrNameLst>
                                      </p:cBhvr>
                                      <p:to>
                                        <p:strVal val="visible"/>
                                      </p:to>
                                    </p:set>
                                    <p:animEffect transition="in" filter="wipe(left)">
                                      <p:cBhvr>
                                        <p:cTn id="22" dur="500"/>
                                        <p:tgtEl>
                                          <p:spTgt spid="720922"/>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272"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strVal val="2/3*#ppt_w"/>
                                          </p:val>
                                        </p:tav>
                                        <p:tav tm="100000">
                                          <p:val>
                                            <p:strVal val="#ppt_w"/>
                                          </p:val>
                                        </p:tav>
                                      </p:tavLst>
                                    </p:anim>
                                    <p:anim calcmode="lin" valueType="num">
                                      <p:cBhvr>
                                        <p:cTn id="34" dur="500" fill="hold"/>
                                        <p:tgtEl>
                                          <p:spTgt spid="7"/>
                                        </p:tgtEl>
                                        <p:attrNameLst>
                                          <p:attrName>ppt_h</p:attrName>
                                        </p:attrNameLst>
                                      </p:cBhvr>
                                      <p:tavLst>
                                        <p:tav tm="0">
                                          <p:val>
                                            <p:strVal val="2/3*#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linds(horizontal)">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721119"/>
                                        </p:tgtEl>
                                        <p:attrNameLst>
                                          <p:attrName>style.visibility</p:attrName>
                                        </p:attrNameLst>
                                      </p:cBhvr>
                                      <p:to>
                                        <p:strVal val="visible"/>
                                      </p:to>
                                    </p:set>
                                    <p:animEffect transition="in" filter="blinds(horizontal)">
                                      <p:cBhvr>
                                        <p:cTn id="44" dur="500"/>
                                        <p:tgtEl>
                                          <p:spTgt spid="72111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left)">
                                      <p:cBhvr>
                                        <p:cTn id="49" dur="500"/>
                                        <p:tgtEl>
                                          <p:spTgt spid="4"/>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5" fill="hold" grpId="0" nodeType="clickEffect">
                                  <p:stCondLst>
                                    <p:cond delay="0"/>
                                  </p:stCondLst>
                                  <p:childTnLst>
                                    <p:set>
                                      <p:cBhvr>
                                        <p:cTn id="53" dur="1" fill="hold">
                                          <p:stCondLst>
                                            <p:cond delay="0"/>
                                          </p:stCondLst>
                                        </p:cTn>
                                        <p:tgtEl>
                                          <p:spTgt spid="720909"/>
                                        </p:tgtEl>
                                        <p:attrNameLst>
                                          <p:attrName>style.visibility</p:attrName>
                                        </p:attrNameLst>
                                      </p:cBhvr>
                                      <p:to>
                                        <p:strVal val="visible"/>
                                      </p:to>
                                    </p:set>
                                    <p:animEffect transition="in" filter="checkerboard(down)">
                                      <p:cBhvr>
                                        <p:cTn id="54" dur="500"/>
                                        <p:tgtEl>
                                          <p:spTgt spid="720909"/>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721120"/>
                                        </p:tgtEl>
                                        <p:attrNameLst>
                                          <p:attrName>style.visibility</p:attrName>
                                        </p:attrNameLst>
                                      </p:cBhvr>
                                      <p:to>
                                        <p:strVal val="visible"/>
                                      </p:to>
                                    </p:set>
                                    <p:animEffect transition="in" filter="blinds(horizontal)">
                                      <p:cBhvr>
                                        <p:cTn id="59" dur="500"/>
                                        <p:tgtEl>
                                          <p:spTgt spid="72112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wipe(left)">
                                      <p:cBhvr>
                                        <p:cTn id="64" dur="500"/>
                                        <p:tgtEl>
                                          <p:spTgt spid="3"/>
                                        </p:tgtEl>
                                      </p:cBhvr>
                                    </p:animEffect>
                                  </p:childTnLst>
                                </p:cTn>
                              </p:par>
                            </p:childTnLst>
                          </p:cTn>
                        </p:par>
                      </p:childTnLst>
                    </p:cTn>
                  </p:par>
                  <p:par>
                    <p:cTn id="65" fill="hold">
                      <p:stCondLst>
                        <p:cond delay="indefinite"/>
                      </p:stCondLst>
                      <p:childTnLst>
                        <p:par>
                          <p:cTn id="66" fill="hold">
                            <p:stCondLst>
                              <p:cond delay="0"/>
                            </p:stCondLst>
                            <p:childTnLst>
                              <p:par>
                                <p:cTn id="67" presetID="5" presetClass="entr" presetSubtype="5" fill="hold" grpId="0" nodeType="clickEffect">
                                  <p:stCondLst>
                                    <p:cond delay="0"/>
                                  </p:stCondLst>
                                  <p:childTnLst>
                                    <p:set>
                                      <p:cBhvr>
                                        <p:cTn id="68" dur="1" fill="hold">
                                          <p:stCondLst>
                                            <p:cond delay="0"/>
                                          </p:stCondLst>
                                        </p:cTn>
                                        <p:tgtEl>
                                          <p:spTgt spid="720991"/>
                                        </p:tgtEl>
                                        <p:attrNameLst>
                                          <p:attrName>style.visibility</p:attrName>
                                        </p:attrNameLst>
                                      </p:cBhvr>
                                      <p:to>
                                        <p:strVal val="visible"/>
                                      </p:to>
                                    </p:set>
                                    <p:animEffect transition="in" filter="checkerboard(down)">
                                      <p:cBhvr>
                                        <p:cTn id="69" dur="500"/>
                                        <p:tgtEl>
                                          <p:spTgt spid="720991"/>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721121"/>
                                        </p:tgtEl>
                                        <p:attrNameLst>
                                          <p:attrName>style.visibility</p:attrName>
                                        </p:attrNameLst>
                                      </p:cBhvr>
                                      <p:to>
                                        <p:strVal val="visible"/>
                                      </p:to>
                                    </p:set>
                                    <p:animEffect transition="in" filter="blinds(horizontal)">
                                      <p:cBhvr>
                                        <p:cTn id="74" dur="500"/>
                                        <p:tgtEl>
                                          <p:spTgt spid="72112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wipe(left)">
                                      <p:cBhvr>
                                        <p:cTn id="79" dur="500"/>
                                        <p:tgtEl>
                                          <p:spTgt spid="5"/>
                                        </p:tgtEl>
                                      </p:cBhvr>
                                    </p:animEffect>
                                  </p:childTnLst>
                                </p:cTn>
                              </p:par>
                            </p:childTnLst>
                          </p:cTn>
                        </p:par>
                      </p:childTnLst>
                    </p:cTn>
                  </p:par>
                  <p:par>
                    <p:cTn id="80" fill="hold">
                      <p:stCondLst>
                        <p:cond delay="indefinite"/>
                      </p:stCondLst>
                      <p:childTnLst>
                        <p:par>
                          <p:cTn id="81" fill="hold">
                            <p:stCondLst>
                              <p:cond delay="0"/>
                            </p:stCondLst>
                            <p:childTnLst>
                              <p:par>
                                <p:cTn id="82" presetID="5" presetClass="entr" presetSubtype="5" fill="hold" grpId="0" nodeType="clickEffect">
                                  <p:stCondLst>
                                    <p:cond delay="0"/>
                                  </p:stCondLst>
                                  <p:childTnLst>
                                    <p:set>
                                      <p:cBhvr>
                                        <p:cTn id="83" dur="1" fill="hold">
                                          <p:stCondLst>
                                            <p:cond delay="0"/>
                                          </p:stCondLst>
                                        </p:cTn>
                                        <p:tgtEl>
                                          <p:spTgt spid="720992"/>
                                        </p:tgtEl>
                                        <p:attrNameLst>
                                          <p:attrName>style.visibility</p:attrName>
                                        </p:attrNameLst>
                                      </p:cBhvr>
                                      <p:to>
                                        <p:strVal val="visible"/>
                                      </p:to>
                                    </p:set>
                                    <p:animEffect transition="in" filter="checkerboard(down)">
                                      <p:cBhvr>
                                        <p:cTn id="84" dur="500"/>
                                        <p:tgtEl>
                                          <p:spTgt spid="720992"/>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721122"/>
                                        </p:tgtEl>
                                        <p:attrNameLst>
                                          <p:attrName>style.visibility</p:attrName>
                                        </p:attrNameLst>
                                      </p:cBhvr>
                                      <p:to>
                                        <p:strVal val="visible"/>
                                      </p:to>
                                    </p:set>
                                    <p:animEffect transition="in" filter="blinds(horizontal)">
                                      <p:cBhvr>
                                        <p:cTn id="89" dur="500"/>
                                        <p:tgtEl>
                                          <p:spTgt spid="721122"/>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6"/>
                                        </p:tgtEl>
                                        <p:attrNameLst>
                                          <p:attrName>style.visibility</p:attrName>
                                        </p:attrNameLst>
                                      </p:cBhvr>
                                      <p:to>
                                        <p:strVal val="visible"/>
                                      </p:to>
                                    </p:set>
                                    <p:animEffect transition="in" filter="wipe(left)">
                                      <p:cBhvr>
                                        <p:cTn id="94" dur="500"/>
                                        <p:tgtEl>
                                          <p:spTgt spid="6"/>
                                        </p:tgtEl>
                                      </p:cBhvr>
                                    </p:animEffect>
                                  </p:childTnLst>
                                </p:cTn>
                              </p:par>
                            </p:childTnLst>
                          </p:cTn>
                        </p:par>
                      </p:childTnLst>
                    </p:cTn>
                  </p:par>
                  <p:par>
                    <p:cTn id="95" fill="hold">
                      <p:stCondLst>
                        <p:cond delay="indefinite"/>
                      </p:stCondLst>
                      <p:childTnLst>
                        <p:par>
                          <p:cTn id="96" fill="hold">
                            <p:stCondLst>
                              <p:cond delay="0"/>
                            </p:stCondLst>
                            <p:childTnLst>
                              <p:par>
                                <p:cTn id="97" presetID="5" presetClass="entr" presetSubtype="5" fill="hold" grpId="0" nodeType="clickEffect">
                                  <p:stCondLst>
                                    <p:cond delay="0"/>
                                  </p:stCondLst>
                                  <p:childTnLst>
                                    <p:set>
                                      <p:cBhvr>
                                        <p:cTn id="98" dur="1" fill="hold">
                                          <p:stCondLst>
                                            <p:cond delay="0"/>
                                          </p:stCondLst>
                                        </p:cTn>
                                        <p:tgtEl>
                                          <p:spTgt spid="720993"/>
                                        </p:tgtEl>
                                        <p:attrNameLst>
                                          <p:attrName>style.visibility</p:attrName>
                                        </p:attrNameLst>
                                      </p:cBhvr>
                                      <p:to>
                                        <p:strVal val="visible"/>
                                      </p:to>
                                    </p:set>
                                    <p:animEffect transition="in" filter="checkerboard(down)">
                                      <p:cBhvr>
                                        <p:cTn id="99" dur="500"/>
                                        <p:tgtEl>
                                          <p:spTgt spid="72099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721028"/>
                                        </p:tgtEl>
                                        <p:attrNameLst>
                                          <p:attrName>style.visibility</p:attrName>
                                        </p:attrNameLst>
                                      </p:cBhvr>
                                      <p:to>
                                        <p:strVal val="visible"/>
                                      </p:to>
                                    </p:set>
                                    <p:animEffect transition="in" filter="wipe(up)">
                                      <p:cBhvr>
                                        <p:cTn id="104" dur="500"/>
                                        <p:tgtEl>
                                          <p:spTgt spid="721028"/>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721094"/>
                                        </p:tgtEl>
                                        <p:attrNameLst>
                                          <p:attrName>style.visibility</p:attrName>
                                        </p:attrNameLst>
                                      </p:cBhvr>
                                      <p:to>
                                        <p:strVal val="visible"/>
                                      </p:to>
                                    </p:set>
                                    <p:animEffect transition="in" filter="dissolve">
                                      <p:cBhvr>
                                        <p:cTn id="109" dur="500"/>
                                        <p:tgtEl>
                                          <p:spTgt spid="721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09" grpId="0" autoUpdateAnimBg="0"/>
      <p:bldP spid="720919" grpId="0"/>
      <p:bldP spid="720920" grpId="0"/>
      <p:bldP spid="720991" grpId="0" autoUpdateAnimBg="0"/>
      <p:bldP spid="720992" grpId="0" autoUpdateAnimBg="0"/>
      <p:bldP spid="720993" grpId="0" autoUpdateAnimBg="0"/>
      <p:bldP spid="721028" grpId="0"/>
      <p:bldP spid="72109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57" name="Text Box 37"/>
          <p:cNvSpPr txBox="1">
            <a:spLocks noChangeArrowheads="1"/>
          </p:cNvSpPr>
          <p:nvPr/>
        </p:nvSpPr>
        <p:spPr bwMode="auto">
          <a:xfrm>
            <a:off x="244475" y="911225"/>
            <a:ext cx="8712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FontTx/>
              <a:buNone/>
            </a:pPr>
            <a:r>
              <a:rPr kumimoji="1" lang="en-US" altLang="zh-CN" sz="2400" b="1">
                <a:solidFill>
                  <a:srgbClr val="CC0000"/>
                </a:solidFill>
                <a:latin typeface="Times New Roman" panose="02020603050405020304" pitchFamily="18" charset="0"/>
                <a:ea typeface="黑体" panose="02010609060101010101" pitchFamily="49" charset="-122"/>
              </a:rPr>
              <a:t>        </a:t>
            </a:r>
            <a:r>
              <a:rPr kumimoji="1" lang="zh-CN" altLang="en-US" sz="2400" b="1">
                <a:latin typeface="华文楷体" panose="02010600040101010101" pitchFamily="2" charset="-122"/>
                <a:ea typeface="华文楷体" panose="02010600040101010101" pitchFamily="2" charset="-122"/>
              </a:rPr>
              <a:t>用以衡量电感电路中</a:t>
            </a:r>
            <a:r>
              <a:rPr kumimoji="1" lang="zh-CN" altLang="en-US" sz="2400" b="1">
                <a:solidFill>
                  <a:srgbClr val="FF0000"/>
                </a:solidFill>
                <a:latin typeface="华文楷体" panose="02010600040101010101" pitchFamily="2" charset="-122"/>
                <a:ea typeface="华文楷体" panose="02010600040101010101" pitchFamily="2" charset="-122"/>
              </a:rPr>
              <a:t>能量交换的规模</a:t>
            </a:r>
            <a:r>
              <a:rPr kumimoji="1" lang="en-US" altLang="zh-CN" sz="2400" b="1">
                <a:latin typeface="华文楷体" panose="02010600040101010101" pitchFamily="2" charset="-122"/>
                <a:ea typeface="华文楷体" panose="02010600040101010101" pitchFamily="2" charset="-122"/>
              </a:rPr>
              <a:t>,</a:t>
            </a:r>
            <a:r>
              <a:rPr kumimoji="1" lang="zh-CN" altLang="en-US" sz="2400" b="1">
                <a:latin typeface="华文楷体" panose="02010600040101010101" pitchFamily="2" charset="-122"/>
                <a:ea typeface="华文楷体" panose="02010600040101010101" pitchFamily="2" charset="-122"/>
              </a:rPr>
              <a:t>用瞬时功率达到的最大值表征。</a:t>
            </a:r>
            <a:endParaRPr kumimoji="1" lang="zh-CN" altLang="en-US" sz="2400" b="1">
              <a:latin typeface="华文楷体" panose="02010600040101010101" pitchFamily="2" charset="-122"/>
              <a:ea typeface="华文楷体" panose="02010600040101010101" pitchFamily="2" charset="-122"/>
            </a:endParaRPr>
          </a:p>
        </p:txBody>
      </p:sp>
      <p:graphicFrame>
        <p:nvGraphicFramePr>
          <p:cNvPr id="721958" name="Object 38">
            <a:hlinkClick r:id="" action="ppaction://ole?verb=0"/>
          </p:cNvPr>
          <p:cNvGraphicFramePr/>
          <p:nvPr/>
        </p:nvGraphicFramePr>
        <p:xfrm>
          <a:off x="2205038" y="1477963"/>
          <a:ext cx="3043237" cy="974725"/>
        </p:xfrm>
        <a:graphic>
          <a:graphicData uri="http://schemas.openxmlformats.org/presentationml/2006/ole">
            <mc:AlternateContent xmlns:mc="http://schemas.openxmlformats.org/markup-compatibility/2006">
              <mc:Choice xmlns:v="urn:schemas-microsoft-com:vml" Requires="v">
                <p:oleObj spid="_x0000_s27649" name="Equation" r:id="rId1" imgW="32613600" imgH="10972800" progId="">
                  <p:embed/>
                </p:oleObj>
              </mc:Choice>
              <mc:Fallback>
                <p:oleObj name="Equation" r:id="rId1" imgW="32613600" imgH="10972800" progId="">
                  <p:embed/>
                  <p:pic>
                    <p:nvPicPr>
                      <p:cNvPr id="0" name="图片 27648"/>
                      <p:cNvPicPr/>
                      <p:nvPr/>
                    </p:nvPicPr>
                    <p:blipFill>
                      <a:blip r:embed="rId2"/>
                      <a:stretch>
                        <a:fillRect/>
                      </a:stretch>
                    </p:blipFill>
                    <p:spPr>
                      <a:xfrm>
                        <a:off x="2205038" y="1477963"/>
                        <a:ext cx="3043237" cy="974725"/>
                      </a:xfrm>
                      <a:prstGeom prst="rect">
                        <a:avLst/>
                      </a:prstGeom>
                      <a:noFill/>
                      <a:ln w="38100" cap="flat" cmpd="sng">
                        <a:solidFill>
                          <a:srgbClr val="FFFFFF"/>
                        </a:solidFill>
                        <a:prstDash val="solid"/>
                        <a:miter/>
                        <a:headEnd type="none" w="med" len="med"/>
                        <a:tailEnd type="none" w="med" len="med"/>
                      </a:ln>
                    </p:spPr>
                  </p:pic>
                </p:oleObj>
              </mc:Fallback>
            </mc:AlternateContent>
          </a:graphicData>
        </a:graphic>
      </p:graphicFrame>
      <p:sp>
        <p:nvSpPr>
          <p:cNvPr id="721959" name="Rectangle 39"/>
          <p:cNvSpPr>
            <a:spLocks noChangeArrowheads="1"/>
          </p:cNvSpPr>
          <p:nvPr/>
        </p:nvSpPr>
        <p:spPr bwMode="auto">
          <a:xfrm>
            <a:off x="5527675" y="1617663"/>
            <a:ext cx="174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2400" b="1">
                <a:solidFill>
                  <a:srgbClr val="6600FF"/>
                </a:solidFill>
                <a:latin typeface="Times New Roman" panose="02020603050405020304" pitchFamily="18" charset="0"/>
                <a:ea typeface="黑体" panose="02010609060101010101" pitchFamily="49" charset="-122"/>
              </a:rPr>
              <a:t>(var</a:t>
            </a:r>
            <a:r>
              <a:rPr kumimoji="1" lang="zh-CN" altLang="en-US" sz="2400" b="1">
                <a:solidFill>
                  <a:srgbClr val="6600FF"/>
                </a:solidFill>
                <a:latin typeface="Times New Roman" panose="02020603050405020304" pitchFamily="18" charset="0"/>
                <a:ea typeface="黑体" panose="02010609060101010101" pitchFamily="49" charset="-122"/>
              </a:rPr>
              <a:t>、</a:t>
            </a:r>
            <a:r>
              <a:rPr kumimoji="1" lang="en-US" altLang="zh-CN" sz="2400" b="1">
                <a:solidFill>
                  <a:srgbClr val="6600FF"/>
                </a:solidFill>
                <a:latin typeface="Times New Roman" panose="02020603050405020304" pitchFamily="18" charset="0"/>
                <a:ea typeface="黑体" panose="02010609060101010101" pitchFamily="49" charset="-122"/>
              </a:rPr>
              <a:t>kvar)</a:t>
            </a:r>
            <a:endParaRPr kumimoji="1" lang="en-US" altLang="zh-CN" sz="2400" b="1">
              <a:solidFill>
                <a:srgbClr val="6600FF"/>
              </a:solidFill>
              <a:latin typeface="Times New Roman" panose="02020603050405020304" pitchFamily="18" charset="0"/>
              <a:ea typeface="黑体" panose="02010609060101010101" pitchFamily="49" charset="-122"/>
            </a:endParaRPr>
          </a:p>
        </p:txBody>
      </p:sp>
      <p:sp>
        <p:nvSpPr>
          <p:cNvPr id="721960" name="Rectangle 40"/>
          <p:cNvSpPr>
            <a:spLocks noChangeArrowheads="1"/>
          </p:cNvSpPr>
          <p:nvPr/>
        </p:nvSpPr>
        <p:spPr bwMode="auto">
          <a:xfrm>
            <a:off x="400050" y="436563"/>
            <a:ext cx="2819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无功功率</a:t>
            </a:r>
            <a:endParaRPr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21967" name="Rectangle 47"/>
          <p:cNvSpPr>
            <a:spLocks noChangeArrowheads="1"/>
          </p:cNvSpPr>
          <p:nvPr/>
        </p:nvSpPr>
        <p:spPr bwMode="auto">
          <a:xfrm>
            <a:off x="2460625" y="2430463"/>
            <a:ext cx="43926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ea typeface="黑体" panose="02010609060101010101" pitchFamily="49" charset="-122"/>
              </a:rPr>
              <a:t>    </a:t>
            </a:r>
            <a:r>
              <a:rPr kumimoji="1" lang="zh-CN" altLang="en-US" sz="2400" b="1">
                <a:latin typeface="华文楷体" panose="02010600040101010101" pitchFamily="2" charset="-122"/>
                <a:ea typeface="华文楷体" panose="02010600040101010101" pitchFamily="2" charset="-122"/>
              </a:rPr>
              <a:t>电感元件的交流电路</a:t>
            </a:r>
            <a:endParaRPr kumimoji="1" lang="zh-CN" altLang="en-US" sz="2400" b="1">
              <a:latin typeface="华文楷体" panose="02010600040101010101" pitchFamily="2" charset="-122"/>
              <a:ea typeface="华文楷体" panose="02010600040101010101" pitchFamily="2" charset="-122"/>
            </a:endParaRPr>
          </a:p>
        </p:txBody>
      </p:sp>
      <p:sp>
        <p:nvSpPr>
          <p:cNvPr id="721968" name="Text Box 48"/>
          <p:cNvSpPr txBox="1">
            <a:spLocks noChangeArrowheads="1"/>
          </p:cNvSpPr>
          <p:nvPr/>
        </p:nvSpPr>
        <p:spPr bwMode="auto">
          <a:xfrm>
            <a:off x="520700" y="2798763"/>
            <a:ext cx="2306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①</a:t>
            </a:r>
            <a:r>
              <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频率相同</a:t>
            </a:r>
            <a:endPar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21969" name="Text Box 49"/>
          <p:cNvSpPr txBox="1">
            <a:spLocks noChangeArrowheads="1"/>
          </p:cNvSpPr>
          <p:nvPr/>
        </p:nvSpPr>
        <p:spPr bwMode="auto">
          <a:xfrm>
            <a:off x="520700" y="3338513"/>
            <a:ext cx="179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②</a:t>
            </a:r>
            <a:r>
              <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大小关系 </a:t>
            </a:r>
            <a:endPar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721970" name="Object 50">
            <a:hlinkClick r:id="" action="ppaction://ole?verb=0"/>
          </p:cNvPr>
          <p:cNvGraphicFramePr/>
          <p:nvPr/>
        </p:nvGraphicFramePr>
        <p:xfrm>
          <a:off x="2198688" y="3379788"/>
          <a:ext cx="1182687" cy="454025"/>
        </p:xfrm>
        <a:graphic>
          <a:graphicData uri="http://schemas.openxmlformats.org/presentationml/2006/ole">
            <mc:AlternateContent xmlns:mc="http://schemas.openxmlformats.org/markup-compatibility/2006">
              <mc:Choice xmlns:v="urn:schemas-microsoft-com:vml" Requires="v">
                <p:oleObj spid="_x0000_s27650" name="公式" r:id="rId3" imgW="787400" imgH="266700" progId="Equation.3">
                  <p:embed/>
                </p:oleObj>
              </mc:Choice>
              <mc:Fallback>
                <p:oleObj name="公式" r:id="rId3" imgW="787400" imgH="266700" progId="Equation.3">
                  <p:embed/>
                  <p:pic>
                    <p:nvPicPr>
                      <p:cNvPr id="0" name="图片 27649"/>
                      <p:cNvPicPr/>
                      <p:nvPr/>
                    </p:nvPicPr>
                    <p:blipFill>
                      <a:blip r:embed="rId4"/>
                      <a:stretch>
                        <a:fillRect/>
                      </a:stretch>
                    </p:blipFill>
                    <p:spPr>
                      <a:xfrm>
                        <a:off x="2198688" y="3379788"/>
                        <a:ext cx="1182687" cy="454025"/>
                      </a:xfrm>
                      <a:prstGeom prst="rect">
                        <a:avLst/>
                      </a:prstGeom>
                      <a:noFill/>
                      <a:ln w="38100">
                        <a:noFill/>
                      </a:ln>
                    </p:spPr>
                  </p:pic>
                </p:oleObj>
              </mc:Fallback>
            </mc:AlternateContent>
          </a:graphicData>
        </a:graphic>
      </p:graphicFrame>
      <p:sp>
        <p:nvSpPr>
          <p:cNvPr id="721979" name="Text Box 59"/>
          <p:cNvSpPr txBox="1">
            <a:spLocks noChangeArrowheads="1"/>
          </p:cNvSpPr>
          <p:nvPr/>
        </p:nvSpPr>
        <p:spPr bwMode="auto">
          <a:xfrm>
            <a:off x="506413" y="3973513"/>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③</a:t>
            </a:r>
            <a:r>
              <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相量式 </a:t>
            </a:r>
            <a:endPar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721982" name="Object 62" descr="40%"/>
          <p:cNvGraphicFramePr>
            <a:graphicFrameLocks noChangeAspect="1"/>
          </p:cNvGraphicFramePr>
          <p:nvPr/>
        </p:nvGraphicFramePr>
        <p:xfrm>
          <a:off x="6399213" y="2917825"/>
          <a:ext cx="946150" cy="423863"/>
        </p:xfrm>
        <a:graphic>
          <a:graphicData uri="http://schemas.openxmlformats.org/presentationml/2006/ole">
            <mc:AlternateContent xmlns:mc="http://schemas.openxmlformats.org/markup-compatibility/2006">
              <mc:Choice xmlns:v="urn:schemas-microsoft-com:vml" Requires="v">
                <p:oleObj spid="_x0000_s27651" name="Equation" r:id="rId5" imgW="482600" imgH="215900" progId="">
                  <p:embed/>
                </p:oleObj>
              </mc:Choice>
              <mc:Fallback>
                <p:oleObj name="Equation" r:id="rId5" imgW="482600" imgH="215900" progId="">
                  <p:embed/>
                  <p:pic>
                    <p:nvPicPr>
                      <p:cNvPr id="0" name="图片 27650" descr="40%"/>
                      <p:cNvPicPr>
                        <a:picLocks noChangeAspect="1"/>
                      </p:cNvPicPr>
                      <p:nvPr/>
                    </p:nvPicPr>
                    <p:blipFill>
                      <a:blip r:embed="rId6"/>
                      <a:stretch>
                        <a:fillRect/>
                      </a:stretch>
                    </p:blipFill>
                    <p:spPr>
                      <a:xfrm>
                        <a:off x="6399213" y="2917825"/>
                        <a:ext cx="946150" cy="423863"/>
                      </a:xfrm>
                      <a:prstGeom prst="rect">
                        <a:avLst/>
                      </a:prstGeom>
                      <a:noFill/>
                      <a:ln w="57150">
                        <a:noFill/>
                      </a:ln>
                    </p:spPr>
                  </p:pic>
                </p:oleObj>
              </mc:Fallback>
            </mc:AlternateContent>
          </a:graphicData>
        </a:graphic>
      </p:graphicFrame>
      <p:sp>
        <p:nvSpPr>
          <p:cNvPr id="721983" name="Text Box 63"/>
          <p:cNvSpPr txBox="1">
            <a:spLocks noChangeArrowheads="1"/>
          </p:cNvSpPr>
          <p:nvPr/>
        </p:nvSpPr>
        <p:spPr bwMode="auto">
          <a:xfrm>
            <a:off x="4710113" y="2909888"/>
            <a:ext cx="183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zh-CN"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⑤</a:t>
            </a:r>
            <a:r>
              <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有功功率 </a:t>
            </a:r>
            <a:endPar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21984" name="Text Box 64"/>
          <p:cNvSpPr txBox="1">
            <a:spLocks noChangeArrowheads="1"/>
          </p:cNvSpPr>
          <p:nvPr/>
        </p:nvSpPr>
        <p:spPr bwMode="auto">
          <a:xfrm>
            <a:off x="4741863" y="3576638"/>
            <a:ext cx="1792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zh-CN"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⑥</a:t>
            </a:r>
            <a:r>
              <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无功功率 </a:t>
            </a:r>
            <a:endPar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21985" name="Rectangle 65"/>
          <p:cNvSpPr>
            <a:spLocks noChangeArrowheads="1"/>
          </p:cNvSpPr>
          <p:nvPr/>
        </p:nvSpPr>
        <p:spPr bwMode="auto">
          <a:xfrm>
            <a:off x="506413" y="4813300"/>
            <a:ext cx="2300287"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④</a:t>
            </a:r>
            <a:r>
              <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相位关系 </a:t>
            </a:r>
            <a:endPar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endParaRPr>
          </a:p>
        </p:txBody>
      </p:sp>
      <p:grpSp>
        <p:nvGrpSpPr>
          <p:cNvPr id="3" name="Group 66"/>
          <p:cNvGrpSpPr/>
          <p:nvPr/>
        </p:nvGrpSpPr>
        <p:grpSpPr bwMode="auto">
          <a:xfrm>
            <a:off x="2112963" y="4924425"/>
            <a:ext cx="1725612" cy="484188"/>
            <a:chOff x="1671" y="1730"/>
            <a:chExt cx="1087" cy="305"/>
          </a:xfrm>
        </p:grpSpPr>
        <p:graphicFrame>
          <p:nvGraphicFramePr>
            <p:cNvPr id="35875" name="Object 67" descr="40%"/>
            <p:cNvGraphicFramePr>
              <a:graphicFrameLocks noChangeAspect="1"/>
            </p:cNvGraphicFramePr>
            <p:nvPr/>
          </p:nvGraphicFramePr>
          <p:xfrm>
            <a:off x="1671" y="1730"/>
            <a:ext cx="1087" cy="305"/>
          </p:xfrm>
          <a:graphic>
            <a:graphicData uri="http://schemas.openxmlformats.org/presentationml/2006/ole">
              <mc:AlternateContent xmlns:mc="http://schemas.openxmlformats.org/markup-compatibility/2006">
                <mc:Choice xmlns:v="urn:schemas-microsoft-com:vml" Requires="v">
                  <p:oleObj spid="_x0000_s27652" name="Equation" r:id="rId7" imgW="1155700" imgH="279400" progId="">
                    <p:embed/>
                  </p:oleObj>
                </mc:Choice>
                <mc:Fallback>
                  <p:oleObj name="Equation" r:id="rId7" imgW="1155700" imgH="279400" progId="">
                    <p:embed/>
                    <p:pic>
                      <p:nvPicPr>
                        <p:cNvPr id="0" name="图片 27651" descr="40%"/>
                        <p:cNvPicPr>
                          <a:picLocks noChangeAspect="1"/>
                        </p:cNvPicPr>
                        <p:nvPr/>
                      </p:nvPicPr>
                      <p:blipFill>
                        <a:blip r:embed="rId8"/>
                        <a:stretch>
                          <a:fillRect/>
                        </a:stretch>
                      </p:blipFill>
                      <p:spPr>
                        <a:xfrm>
                          <a:off x="1671" y="1730"/>
                          <a:ext cx="1087" cy="305"/>
                        </a:xfrm>
                        <a:prstGeom prst="rect">
                          <a:avLst/>
                        </a:prstGeom>
                        <a:noFill/>
                        <a:ln w="9525">
                          <a:noFill/>
                        </a:ln>
                      </p:spPr>
                    </p:pic>
                  </p:oleObj>
                </mc:Fallback>
              </mc:AlternateContent>
            </a:graphicData>
          </a:graphic>
        </p:graphicFrame>
        <p:sp>
          <p:nvSpPr>
            <p:cNvPr id="35876" name="Rectangle 68"/>
            <p:cNvSpPr>
              <a:spLocks noChangeArrowheads="1"/>
            </p:cNvSpPr>
            <p:nvPr/>
          </p:nvSpPr>
          <p:spPr bwMode="auto">
            <a:xfrm>
              <a:off x="1851" y="1733"/>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FF0000"/>
                  </a:solidFill>
                  <a:latin typeface="Times New Roman" panose="02020603050405020304" pitchFamily="18" charset="0"/>
                  <a:ea typeface="黑体" panose="02010609060101010101" pitchFamily="49" charset="-122"/>
                </a:rPr>
                <a:t>超前</a:t>
              </a:r>
              <a:endParaRPr kumimoji="1" lang="zh-CN" altLang="en-US" sz="2400" b="1">
                <a:solidFill>
                  <a:srgbClr val="FF0000"/>
                </a:solidFill>
                <a:latin typeface="Times New Roman" panose="02020603050405020304" pitchFamily="18" charset="0"/>
                <a:ea typeface="黑体" panose="02010609060101010101" pitchFamily="49" charset="-122"/>
              </a:endParaRPr>
            </a:p>
          </p:txBody>
        </p:sp>
      </p:grpSp>
      <p:graphicFrame>
        <p:nvGraphicFramePr>
          <p:cNvPr id="721989" name="Object 69">
            <a:hlinkClick r:id="" action="ppaction://ole?verb=0"/>
          </p:cNvPr>
          <p:cNvGraphicFramePr/>
          <p:nvPr/>
        </p:nvGraphicFramePr>
        <p:xfrm>
          <a:off x="6496050" y="3367088"/>
          <a:ext cx="2173288" cy="889000"/>
        </p:xfrm>
        <a:graphic>
          <a:graphicData uri="http://schemas.openxmlformats.org/presentationml/2006/ole">
            <mc:AlternateContent xmlns:mc="http://schemas.openxmlformats.org/markup-compatibility/2006">
              <mc:Choice xmlns:v="urn:schemas-microsoft-com:vml" Requires="v">
                <p:oleObj spid="_x0000_s27653" name="Equation" r:id="rId9" imgW="1790700" imgH="584200" progId="">
                  <p:embed/>
                </p:oleObj>
              </mc:Choice>
              <mc:Fallback>
                <p:oleObj name="Equation" r:id="rId9" imgW="1790700" imgH="584200" progId="">
                  <p:embed/>
                  <p:pic>
                    <p:nvPicPr>
                      <p:cNvPr id="0" name="图片 27652"/>
                      <p:cNvPicPr/>
                      <p:nvPr/>
                    </p:nvPicPr>
                    <p:blipFill>
                      <a:blip r:embed="rId10"/>
                      <a:stretch>
                        <a:fillRect/>
                      </a:stretch>
                    </p:blipFill>
                    <p:spPr>
                      <a:xfrm>
                        <a:off x="6496050" y="3367088"/>
                        <a:ext cx="2173288" cy="889000"/>
                      </a:xfrm>
                      <a:prstGeom prst="rect">
                        <a:avLst/>
                      </a:prstGeom>
                      <a:noFill/>
                      <a:ln w="38100" cap="flat" cmpd="sng">
                        <a:solidFill>
                          <a:srgbClr val="FFFFFF"/>
                        </a:solidFill>
                        <a:prstDash val="solid"/>
                        <a:miter/>
                        <a:headEnd type="none" w="med" len="med"/>
                        <a:tailEnd type="none" w="med" len="med"/>
                      </a:ln>
                    </p:spPr>
                  </p:pic>
                </p:oleObj>
              </mc:Fallback>
            </mc:AlternateContent>
          </a:graphicData>
        </a:graphic>
      </p:graphicFrame>
      <p:grpSp>
        <p:nvGrpSpPr>
          <p:cNvPr id="4" name="Group 83"/>
          <p:cNvGrpSpPr/>
          <p:nvPr/>
        </p:nvGrpSpPr>
        <p:grpSpPr bwMode="auto">
          <a:xfrm>
            <a:off x="5637213" y="4060825"/>
            <a:ext cx="1370012" cy="1304925"/>
            <a:chOff x="3112" y="2598"/>
            <a:chExt cx="863" cy="822"/>
          </a:xfrm>
        </p:grpSpPr>
        <p:sp>
          <p:nvSpPr>
            <p:cNvPr id="35869" name="Line 84"/>
            <p:cNvSpPr>
              <a:spLocks noChangeShapeType="1"/>
            </p:cNvSpPr>
            <p:nvPr/>
          </p:nvSpPr>
          <p:spPr bwMode="auto">
            <a:xfrm>
              <a:off x="3116" y="3341"/>
              <a:ext cx="712" cy="0"/>
            </a:xfrm>
            <a:prstGeom prst="line">
              <a:avLst/>
            </a:prstGeom>
            <a:noFill/>
            <a:ln w="22225">
              <a:solidFill>
                <a:srgbClr val="0000FF"/>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0" name="Line 85"/>
            <p:cNvSpPr>
              <a:spLocks noChangeShapeType="1"/>
            </p:cNvSpPr>
            <p:nvPr/>
          </p:nvSpPr>
          <p:spPr bwMode="auto">
            <a:xfrm flipV="1">
              <a:off x="3112" y="2668"/>
              <a:ext cx="0" cy="677"/>
            </a:xfrm>
            <a:prstGeom prst="line">
              <a:avLst/>
            </a:prstGeom>
            <a:noFill/>
            <a:ln w="22225">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1" name="Line 86"/>
            <p:cNvSpPr>
              <a:spLocks noChangeShapeType="1"/>
            </p:cNvSpPr>
            <p:nvPr/>
          </p:nvSpPr>
          <p:spPr bwMode="auto">
            <a:xfrm>
              <a:off x="3116" y="3256"/>
              <a:ext cx="87"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2" name="Line 87"/>
            <p:cNvSpPr>
              <a:spLocks noChangeShapeType="1"/>
            </p:cNvSpPr>
            <p:nvPr/>
          </p:nvSpPr>
          <p:spPr bwMode="auto">
            <a:xfrm>
              <a:off x="3201" y="3248"/>
              <a:ext cx="0" cy="9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5873" name="Object 88">
              <a:hlinkClick r:id="" action="ppaction://ole?verb=0"/>
            </p:cNvPr>
            <p:cNvGraphicFramePr/>
            <p:nvPr/>
          </p:nvGraphicFramePr>
          <p:xfrm>
            <a:off x="3153" y="2598"/>
            <a:ext cx="164" cy="191"/>
          </p:xfrm>
          <a:graphic>
            <a:graphicData uri="http://schemas.openxmlformats.org/presentationml/2006/ole">
              <mc:AlternateContent xmlns:mc="http://schemas.openxmlformats.org/markup-compatibility/2006">
                <mc:Choice xmlns:v="urn:schemas-microsoft-com:vml" Requires="v">
                  <p:oleObj spid="_x0000_s27654" name="Equation" r:id="rId11" imgW="190500" imgH="241300" progId="">
                    <p:embed/>
                  </p:oleObj>
                </mc:Choice>
                <mc:Fallback>
                  <p:oleObj name="Equation" r:id="rId11" imgW="190500" imgH="241300" progId="">
                    <p:embed/>
                    <p:pic>
                      <p:nvPicPr>
                        <p:cNvPr id="0" name="图片 27653"/>
                        <p:cNvPicPr/>
                        <p:nvPr/>
                      </p:nvPicPr>
                      <p:blipFill>
                        <a:blip r:embed="rId12"/>
                        <a:stretch>
                          <a:fillRect/>
                        </a:stretch>
                      </p:blipFill>
                      <p:spPr>
                        <a:xfrm>
                          <a:off x="3153" y="2598"/>
                          <a:ext cx="164" cy="191"/>
                        </a:xfrm>
                        <a:prstGeom prst="rect">
                          <a:avLst/>
                        </a:prstGeom>
                        <a:noFill/>
                        <a:ln w="22225">
                          <a:noFill/>
                        </a:ln>
                      </p:spPr>
                    </p:pic>
                  </p:oleObj>
                </mc:Fallback>
              </mc:AlternateContent>
            </a:graphicData>
          </a:graphic>
        </p:graphicFrame>
        <p:graphicFrame>
          <p:nvGraphicFramePr>
            <p:cNvPr id="35874" name="Object 89">
              <a:hlinkClick r:id="" action="ppaction://ole?verb=0"/>
            </p:cNvPr>
            <p:cNvGraphicFramePr/>
            <p:nvPr/>
          </p:nvGraphicFramePr>
          <p:xfrm>
            <a:off x="3844" y="3277"/>
            <a:ext cx="131" cy="143"/>
          </p:xfrm>
          <a:graphic>
            <a:graphicData uri="http://schemas.openxmlformats.org/presentationml/2006/ole">
              <mc:AlternateContent xmlns:mc="http://schemas.openxmlformats.org/markup-compatibility/2006">
                <mc:Choice xmlns:v="urn:schemas-microsoft-com:vml" Requires="v">
                  <p:oleObj spid="_x0000_s27655" name="Equation" r:id="rId13" imgW="139700" imgH="228600" progId="">
                    <p:embed/>
                  </p:oleObj>
                </mc:Choice>
                <mc:Fallback>
                  <p:oleObj name="Equation" r:id="rId13" imgW="139700" imgH="228600" progId="">
                    <p:embed/>
                    <p:pic>
                      <p:nvPicPr>
                        <p:cNvPr id="0" name="图片 27654"/>
                        <p:cNvPicPr/>
                        <p:nvPr/>
                      </p:nvPicPr>
                      <p:blipFill>
                        <a:blip r:embed="rId14"/>
                        <a:stretch>
                          <a:fillRect/>
                        </a:stretch>
                      </p:blipFill>
                      <p:spPr>
                        <a:xfrm>
                          <a:off x="3844" y="3277"/>
                          <a:ext cx="131" cy="143"/>
                        </a:xfrm>
                        <a:prstGeom prst="rect">
                          <a:avLst/>
                        </a:prstGeom>
                        <a:noFill/>
                        <a:ln w="22225">
                          <a:noFill/>
                        </a:ln>
                      </p:spPr>
                    </p:pic>
                  </p:oleObj>
                </mc:Fallback>
              </mc:AlternateContent>
            </a:graphicData>
          </a:graphic>
        </p:graphicFrame>
      </p:grpSp>
      <p:sp>
        <p:nvSpPr>
          <p:cNvPr id="2" name="Rectangle 90"/>
          <p:cNvSpPr>
            <a:spLocks noChangeArrowheads="1"/>
          </p:cNvSpPr>
          <p:nvPr/>
        </p:nvSpPr>
        <p:spPr bwMode="auto">
          <a:xfrm>
            <a:off x="5702300" y="5364163"/>
            <a:ext cx="874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1800" b="1">
                <a:latin typeface="Times New Roman" panose="02020603050405020304" pitchFamily="18" charset="0"/>
                <a:ea typeface="黑体" panose="02010609060101010101" pitchFamily="49" charset="-122"/>
              </a:rPr>
              <a:t>相量图</a:t>
            </a:r>
            <a:endParaRPr kumimoji="1" lang="zh-CN" altLang="en-US" sz="1800" b="1">
              <a:latin typeface="Times New Roman" panose="02020603050405020304" pitchFamily="18" charset="0"/>
              <a:ea typeface="黑体" panose="02010609060101010101" pitchFamily="49" charset="-122"/>
            </a:endParaRPr>
          </a:p>
        </p:txBody>
      </p:sp>
      <p:grpSp>
        <p:nvGrpSpPr>
          <p:cNvPr id="5" name="组合 49"/>
          <p:cNvGrpSpPr/>
          <p:nvPr/>
        </p:nvGrpSpPr>
        <p:grpSpPr bwMode="auto">
          <a:xfrm>
            <a:off x="2054225" y="3944938"/>
            <a:ext cx="1577975" cy="527050"/>
            <a:chOff x="2054268" y="3945700"/>
            <a:chExt cx="1578280" cy="526092"/>
          </a:xfrm>
        </p:grpSpPr>
        <p:graphicFrame>
          <p:nvGraphicFramePr>
            <p:cNvPr id="35865" name="Object 61">
              <a:hlinkClick r:id="" action="ppaction://ole?verb=0"/>
            </p:cNvPr>
            <p:cNvGraphicFramePr/>
            <p:nvPr/>
          </p:nvGraphicFramePr>
          <p:xfrm>
            <a:off x="2054268" y="3945700"/>
            <a:ext cx="1578280" cy="526092"/>
          </p:xfrm>
          <a:graphic>
            <a:graphicData uri="http://schemas.openxmlformats.org/presentationml/2006/ole">
              <mc:AlternateContent xmlns:mc="http://schemas.openxmlformats.org/markup-compatibility/2006">
                <mc:Choice xmlns:v="urn:schemas-microsoft-com:vml" Requires="v">
                  <p:oleObj spid="_x0000_s27656" name="Equation" r:id="rId15" imgW="16459200" imgH="5486400" progId="">
                    <p:embed/>
                  </p:oleObj>
                </mc:Choice>
                <mc:Fallback>
                  <p:oleObj name="Equation" r:id="rId15" imgW="16459200" imgH="5486400" progId="">
                    <p:embed/>
                    <p:pic>
                      <p:nvPicPr>
                        <p:cNvPr id="0" name="图片 27655"/>
                        <p:cNvPicPr/>
                        <p:nvPr/>
                      </p:nvPicPr>
                      <p:blipFill>
                        <a:blip r:embed="rId16"/>
                        <a:stretch>
                          <a:fillRect/>
                        </a:stretch>
                      </p:blipFill>
                      <p:spPr>
                        <a:xfrm>
                          <a:off x="2054268" y="3945700"/>
                          <a:ext cx="1578280" cy="526092"/>
                        </a:xfrm>
                        <a:prstGeom prst="rect">
                          <a:avLst/>
                        </a:prstGeom>
                        <a:noFill/>
                        <a:ln w="12700">
                          <a:noFill/>
                        </a:ln>
                      </p:spPr>
                    </p:pic>
                  </p:oleObj>
                </mc:Fallback>
              </mc:AlternateContent>
            </a:graphicData>
          </a:graphic>
        </p:graphicFrame>
        <p:grpSp>
          <p:nvGrpSpPr>
            <p:cNvPr id="35866" name="组合 47"/>
            <p:cNvGrpSpPr/>
            <p:nvPr/>
          </p:nvGrpSpPr>
          <p:grpSpPr bwMode="auto">
            <a:xfrm>
              <a:off x="2982830" y="4057588"/>
              <a:ext cx="563813" cy="304800"/>
              <a:chOff x="2982830" y="4057588"/>
              <a:chExt cx="563813" cy="304800"/>
            </a:xfrm>
          </p:grpSpPr>
          <p:sp>
            <p:nvSpPr>
              <p:cNvPr id="35867" name="Line 23"/>
              <p:cNvSpPr>
                <a:spLocks noChangeShapeType="1"/>
              </p:cNvSpPr>
              <p:nvPr/>
            </p:nvSpPr>
            <p:spPr bwMode="auto">
              <a:xfrm flipH="1">
                <a:off x="2982830" y="4057588"/>
                <a:ext cx="176213" cy="304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68" name="Line 24"/>
              <p:cNvSpPr>
                <a:spLocks noChangeShapeType="1"/>
              </p:cNvSpPr>
              <p:nvPr/>
            </p:nvSpPr>
            <p:spPr bwMode="auto">
              <a:xfrm>
                <a:off x="3006643" y="4362388"/>
                <a:ext cx="540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 name="组合 50"/>
          <p:cNvGrpSpPr/>
          <p:nvPr/>
        </p:nvGrpSpPr>
        <p:grpSpPr bwMode="auto">
          <a:xfrm>
            <a:off x="2047875" y="4425950"/>
            <a:ext cx="1809750" cy="515938"/>
            <a:chOff x="2048202" y="4425950"/>
            <a:chExt cx="1809750" cy="515938"/>
          </a:xfrm>
        </p:grpSpPr>
        <p:graphicFrame>
          <p:nvGraphicFramePr>
            <p:cNvPr id="35861" name="Object 60">
              <a:hlinkClick r:id="" action="ppaction://ole?verb=0"/>
            </p:cNvPr>
            <p:cNvGraphicFramePr/>
            <p:nvPr/>
          </p:nvGraphicFramePr>
          <p:xfrm>
            <a:off x="2048202" y="4425950"/>
            <a:ext cx="1809750" cy="515938"/>
          </p:xfrm>
          <a:graphic>
            <a:graphicData uri="http://schemas.openxmlformats.org/presentationml/2006/ole">
              <mc:AlternateContent xmlns:mc="http://schemas.openxmlformats.org/markup-compatibility/2006">
                <mc:Choice xmlns:v="urn:schemas-microsoft-com:vml" Requires="v">
                  <p:oleObj spid="_x0000_s27657" name="Equation" r:id="rId17" imgW="15240000" imgH="5486400" progId="">
                    <p:embed/>
                  </p:oleObj>
                </mc:Choice>
                <mc:Fallback>
                  <p:oleObj name="Equation" r:id="rId17" imgW="15240000" imgH="5486400" progId="">
                    <p:embed/>
                    <p:pic>
                      <p:nvPicPr>
                        <p:cNvPr id="0" name="图片 27656"/>
                        <p:cNvPicPr/>
                        <p:nvPr/>
                      </p:nvPicPr>
                      <p:blipFill>
                        <a:blip r:embed="rId18"/>
                        <a:stretch>
                          <a:fillRect/>
                        </a:stretch>
                      </p:blipFill>
                      <p:spPr>
                        <a:xfrm>
                          <a:off x="2048202" y="4425950"/>
                          <a:ext cx="1809750" cy="515938"/>
                        </a:xfrm>
                        <a:prstGeom prst="rect">
                          <a:avLst/>
                        </a:prstGeom>
                        <a:noFill/>
                        <a:ln w="12700">
                          <a:noFill/>
                        </a:ln>
                      </p:spPr>
                    </p:pic>
                  </p:oleObj>
                </mc:Fallback>
              </mc:AlternateContent>
            </a:graphicData>
          </a:graphic>
        </p:graphicFrame>
        <p:grpSp>
          <p:nvGrpSpPr>
            <p:cNvPr id="35862" name="组合 48"/>
            <p:cNvGrpSpPr/>
            <p:nvPr/>
          </p:nvGrpSpPr>
          <p:grpSpPr bwMode="auto">
            <a:xfrm>
              <a:off x="2970304" y="4521051"/>
              <a:ext cx="563813" cy="304800"/>
              <a:chOff x="2970304" y="4521051"/>
              <a:chExt cx="563813" cy="304800"/>
            </a:xfrm>
          </p:grpSpPr>
          <p:sp>
            <p:nvSpPr>
              <p:cNvPr id="35863" name="Line 23"/>
              <p:cNvSpPr>
                <a:spLocks noChangeShapeType="1"/>
              </p:cNvSpPr>
              <p:nvPr/>
            </p:nvSpPr>
            <p:spPr bwMode="auto">
              <a:xfrm flipH="1">
                <a:off x="2970304" y="4521051"/>
                <a:ext cx="176213" cy="304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64" name="Line 24"/>
              <p:cNvSpPr>
                <a:spLocks noChangeShapeType="1"/>
              </p:cNvSpPr>
              <p:nvPr/>
            </p:nvSpPr>
            <p:spPr bwMode="auto">
              <a:xfrm>
                <a:off x="2994117" y="4825851"/>
                <a:ext cx="540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pic>
        <p:nvPicPr>
          <p:cNvPr id="37" name="Picture 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21960"/>
                                        </p:tgtEl>
                                        <p:attrNameLst>
                                          <p:attrName>style.visibility</p:attrName>
                                        </p:attrNameLst>
                                      </p:cBhvr>
                                      <p:to>
                                        <p:strVal val="visible"/>
                                      </p:to>
                                    </p:set>
                                    <p:animEffect transition="in" filter="slide(fromBottom)">
                                      <p:cBhvr>
                                        <p:cTn id="7" dur="500"/>
                                        <p:tgtEl>
                                          <p:spTgt spid="72196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21957"/>
                                        </p:tgtEl>
                                        <p:attrNameLst>
                                          <p:attrName>style.visibility</p:attrName>
                                        </p:attrNameLst>
                                      </p:cBhvr>
                                      <p:to>
                                        <p:strVal val="visible"/>
                                      </p:to>
                                    </p:set>
                                    <p:animEffect transition="in" filter="checkerboard(down)">
                                      <p:cBhvr>
                                        <p:cTn id="12" dur="500"/>
                                        <p:tgtEl>
                                          <p:spTgt spid="7219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21958"/>
                                        </p:tgtEl>
                                        <p:attrNameLst>
                                          <p:attrName>style.visibility</p:attrName>
                                        </p:attrNameLst>
                                      </p:cBhvr>
                                      <p:to>
                                        <p:strVal val="visible"/>
                                      </p:to>
                                    </p:set>
                                    <p:animEffect transition="in" filter="wipe(left)">
                                      <p:cBhvr>
                                        <p:cTn id="17" dur="500"/>
                                        <p:tgtEl>
                                          <p:spTgt spid="7219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1959"/>
                                        </p:tgtEl>
                                        <p:attrNameLst>
                                          <p:attrName>style.visibility</p:attrName>
                                        </p:attrNameLst>
                                      </p:cBhvr>
                                      <p:to>
                                        <p:strVal val="visible"/>
                                      </p:to>
                                    </p:set>
                                    <p:animEffect transition="in" filter="blinds(horizontal)">
                                      <p:cBhvr>
                                        <p:cTn id="22" dur="500"/>
                                        <p:tgtEl>
                                          <p:spTgt spid="72195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1967"/>
                                        </p:tgtEl>
                                        <p:attrNameLst>
                                          <p:attrName>style.visibility</p:attrName>
                                        </p:attrNameLst>
                                      </p:cBhvr>
                                      <p:to>
                                        <p:strVal val="visible"/>
                                      </p:to>
                                    </p:set>
                                    <p:animEffect transition="in" filter="blinds(horizontal)">
                                      <p:cBhvr>
                                        <p:cTn id="27" dur="500"/>
                                        <p:tgtEl>
                                          <p:spTgt spid="72196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721968"/>
                                        </p:tgtEl>
                                        <p:attrNameLst>
                                          <p:attrName>style.visibility</p:attrName>
                                        </p:attrNameLst>
                                      </p:cBhvr>
                                      <p:to>
                                        <p:strVal val="visible"/>
                                      </p:to>
                                    </p:set>
                                    <p:animEffect transition="in" filter="slide(fromBottom)">
                                      <p:cBhvr>
                                        <p:cTn id="32" dur="500"/>
                                        <p:tgtEl>
                                          <p:spTgt spid="721968"/>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721969"/>
                                        </p:tgtEl>
                                        <p:attrNameLst>
                                          <p:attrName>style.visibility</p:attrName>
                                        </p:attrNameLst>
                                      </p:cBhvr>
                                      <p:to>
                                        <p:strVal val="visible"/>
                                      </p:to>
                                    </p:set>
                                    <p:animEffect transition="in" filter="slide(fromBottom)">
                                      <p:cBhvr>
                                        <p:cTn id="37" dur="500"/>
                                        <p:tgtEl>
                                          <p:spTgt spid="72196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72197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721979"/>
                                        </p:tgtEl>
                                        <p:attrNameLst>
                                          <p:attrName>style.visibility</p:attrName>
                                        </p:attrNameLst>
                                      </p:cBhvr>
                                      <p:to>
                                        <p:strVal val="visible"/>
                                      </p:to>
                                    </p:set>
                                    <p:animEffect transition="in" filter="slide(fromBottom)">
                                      <p:cBhvr>
                                        <p:cTn id="46" dur="500"/>
                                        <p:tgtEl>
                                          <p:spTgt spid="721979"/>
                                        </p:tgtEl>
                                      </p:cBhvr>
                                    </p:animEffect>
                                  </p:childTnLst>
                                </p:cTn>
                              </p:par>
                            </p:childTnLst>
                          </p:cTn>
                        </p:par>
                        <p:par>
                          <p:cTn id="47" fill="hold">
                            <p:stCondLst>
                              <p:cond delay="500"/>
                            </p:stCondLst>
                            <p:childTnLst>
                              <p:par>
                                <p:cTn id="48" presetID="12" presetClass="entr" presetSubtype="4" fill="hold"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slide(fromBottom)">
                                      <p:cBhvr>
                                        <p:cTn id="50" dur="500"/>
                                        <p:tgtEl>
                                          <p:spTgt spid="5"/>
                                        </p:tgtEl>
                                      </p:cBhvr>
                                    </p:animEffect>
                                  </p:childTnLst>
                                </p:cTn>
                              </p:par>
                            </p:childTnLst>
                          </p:cTn>
                        </p:par>
                        <p:par>
                          <p:cTn id="51" fill="hold">
                            <p:stCondLst>
                              <p:cond delay="1000"/>
                            </p:stCondLst>
                            <p:childTnLst>
                              <p:par>
                                <p:cTn id="52" presetID="12" presetClass="entr" presetSubtype="4" fill="hold" nodeType="after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slide(fromBottom)">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grpId="0" nodeType="clickEffect">
                                  <p:stCondLst>
                                    <p:cond delay="0"/>
                                  </p:stCondLst>
                                  <p:childTnLst>
                                    <p:set>
                                      <p:cBhvr>
                                        <p:cTn id="58" dur="1" fill="hold">
                                          <p:stCondLst>
                                            <p:cond delay="0"/>
                                          </p:stCondLst>
                                        </p:cTn>
                                        <p:tgtEl>
                                          <p:spTgt spid="721985"/>
                                        </p:tgtEl>
                                        <p:attrNameLst>
                                          <p:attrName>style.visibility</p:attrName>
                                        </p:attrNameLst>
                                      </p:cBhvr>
                                      <p:to>
                                        <p:strVal val="visible"/>
                                      </p:to>
                                    </p:set>
                                    <p:animEffect transition="in" filter="slide(fromBottom)">
                                      <p:cBhvr>
                                        <p:cTn id="59" dur="500"/>
                                        <p:tgtEl>
                                          <p:spTgt spid="721985"/>
                                        </p:tgtEl>
                                      </p:cBhvr>
                                    </p:animEffect>
                                  </p:childTnLst>
                                </p:cTn>
                              </p:par>
                            </p:childTnLst>
                          </p:cTn>
                        </p:par>
                      </p:childTnLst>
                    </p:cTn>
                  </p:par>
                  <p:par>
                    <p:cTn id="60" fill="hold">
                      <p:stCondLst>
                        <p:cond delay="indefinite"/>
                      </p:stCondLst>
                      <p:childTnLst>
                        <p:par>
                          <p:cTn id="61" fill="hold">
                            <p:stCondLst>
                              <p:cond delay="0"/>
                            </p:stCondLst>
                            <p:childTnLst>
                              <p:par>
                                <p:cTn id="62" presetID="23" presetClass="entr" presetSubtype="16" fill="hold" nodeType="clickEffect">
                                  <p:stCondLst>
                                    <p:cond delay="0"/>
                                  </p:stCondLst>
                                  <p:childTnLst>
                                    <p:set>
                                      <p:cBhvr>
                                        <p:cTn id="63" dur="1" fill="hold">
                                          <p:stCondLst>
                                            <p:cond delay="0"/>
                                          </p:stCondLst>
                                        </p:cTn>
                                        <p:tgtEl>
                                          <p:spTgt spid="3"/>
                                        </p:tgtEl>
                                        <p:attrNameLst>
                                          <p:attrName>style.visibility</p:attrName>
                                        </p:attrNameLst>
                                      </p:cBhvr>
                                      <p:to>
                                        <p:strVal val="visible"/>
                                      </p:to>
                                    </p:set>
                                    <p:anim calcmode="lin" valueType="num">
                                      <p:cBhvr>
                                        <p:cTn id="64" dur="500" fill="hold"/>
                                        <p:tgtEl>
                                          <p:spTgt spid="3"/>
                                        </p:tgtEl>
                                        <p:attrNameLst>
                                          <p:attrName>ppt_w</p:attrName>
                                        </p:attrNameLst>
                                      </p:cBhvr>
                                      <p:tavLst>
                                        <p:tav tm="0">
                                          <p:val>
                                            <p:fltVal val="0"/>
                                          </p:val>
                                        </p:tav>
                                        <p:tav tm="100000">
                                          <p:val>
                                            <p:strVal val="#ppt_w"/>
                                          </p:val>
                                        </p:tav>
                                      </p:tavLst>
                                    </p:anim>
                                    <p:anim calcmode="lin" valueType="num">
                                      <p:cBhvr>
                                        <p:cTn id="65"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12" presetClass="entr" presetSubtype="4" fill="hold" grpId="0" nodeType="clickEffect">
                                  <p:stCondLst>
                                    <p:cond delay="0"/>
                                  </p:stCondLst>
                                  <p:childTnLst>
                                    <p:set>
                                      <p:cBhvr>
                                        <p:cTn id="69" dur="1" fill="hold">
                                          <p:stCondLst>
                                            <p:cond delay="0"/>
                                          </p:stCondLst>
                                        </p:cTn>
                                        <p:tgtEl>
                                          <p:spTgt spid="721983"/>
                                        </p:tgtEl>
                                        <p:attrNameLst>
                                          <p:attrName>style.visibility</p:attrName>
                                        </p:attrNameLst>
                                      </p:cBhvr>
                                      <p:to>
                                        <p:strVal val="visible"/>
                                      </p:to>
                                    </p:set>
                                    <p:animEffect transition="in" filter="slide(fromBottom)">
                                      <p:cBhvr>
                                        <p:cTn id="70" dur="500"/>
                                        <p:tgtEl>
                                          <p:spTgt spid="721983"/>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721982"/>
                                        </p:tgtEl>
                                        <p:attrNameLst>
                                          <p:attrName>style.visibility</p:attrName>
                                        </p:attrNameLst>
                                      </p:cBhvr>
                                      <p:to>
                                        <p:strVal val="visible"/>
                                      </p:to>
                                    </p:set>
                                    <p:anim calcmode="lin" valueType="num">
                                      <p:cBhvr>
                                        <p:cTn id="75" dur="500" fill="hold"/>
                                        <p:tgtEl>
                                          <p:spTgt spid="721982"/>
                                        </p:tgtEl>
                                        <p:attrNameLst>
                                          <p:attrName>ppt_w</p:attrName>
                                        </p:attrNameLst>
                                      </p:cBhvr>
                                      <p:tavLst>
                                        <p:tav tm="0">
                                          <p:val>
                                            <p:fltVal val="0"/>
                                          </p:val>
                                        </p:tav>
                                        <p:tav tm="100000">
                                          <p:val>
                                            <p:strVal val="#ppt_w"/>
                                          </p:val>
                                        </p:tav>
                                      </p:tavLst>
                                    </p:anim>
                                    <p:anim calcmode="lin" valueType="num">
                                      <p:cBhvr>
                                        <p:cTn id="76" dur="500" fill="hold"/>
                                        <p:tgtEl>
                                          <p:spTgt spid="721982"/>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2" presetClass="entr" presetSubtype="4" fill="hold" grpId="0" nodeType="clickEffect">
                                  <p:stCondLst>
                                    <p:cond delay="0"/>
                                  </p:stCondLst>
                                  <p:childTnLst>
                                    <p:set>
                                      <p:cBhvr>
                                        <p:cTn id="80" dur="1" fill="hold">
                                          <p:stCondLst>
                                            <p:cond delay="0"/>
                                          </p:stCondLst>
                                        </p:cTn>
                                        <p:tgtEl>
                                          <p:spTgt spid="721984"/>
                                        </p:tgtEl>
                                        <p:attrNameLst>
                                          <p:attrName>style.visibility</p:attrName>
                                        </p:attrNameLst>
                                      </p:cBhvr>
                                      <p:to>
                                        <p:strVal val="visible"/>
                                      </p:to>
                                    </p:set>
                                    <p:animEffect transition="in" filter="slide(fromBottom)">
                                      <p:cBhvr>
                                        <p:cTn id="81" dur="500"/>
                                        <p:tgtEl>
                                          <p:spTgt spid="721984"/>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721989"/>
                                        </p:tgtEl>
                                        <p:attrNameLst>
                                          <p:attrName>style.visibility</p:attrName>
                                        </p:attrNameLst>
                                      </p:cBhvr>
                                      <p:to>
                                        <p:strVal val="visible"/>
                                      </p:to>
                                    </p:set>
                                    <p:animEffect transition="in" filter="wipe(left)">
                                      <p:cBhvr>
                                        <p:cTn id="86" dur="500"/>
                                        <p:tgtEl>
                                          <p:spTgt spid="721989"/>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4" fill="hold" grpId="0" nodeType="clickEffect">
                                  <p:stCondLst>
                                    <p:cond delay="0"/>
                                  </p:stCondLst>
                                  <p:childTnLst>
                                    <p:set>
                                      <p:cBhvr>
                                        <p:cTn id="90" dur="1" fill="hold">
                                          <p:stCondLst>
                                            <p:cond delay="0"/>
                                          </p:stCondLst>
                                        </p:cTn>
                                        <p:tgtEl>
                                          <p:spTgt spid="2"/>
                                        </p:tgtEl>
                                        <p:attrNameLst>
                                          <p:attrName>style.visibility</p:attrName>
                                        </p:attrNameLst>
                                      </p:cBhvr>
                                      <p:to>
                                        <p:strVal val="visible"/>
                                      </p:to>
                                    </p:set>
                                    <p:animEffect transition="in" filter="slide(fromBottom)">
                                      <p:cBhvr>
                                        <p:cTn id="91" dur="500"/>
                                        <p:tgtEl>
                                          <p:spTgt spid="2"/>
                                        </p:tgtEl>
                                      </p:cBhvr>
                                    </p:animEffect>
                                  </p:childTnLst>
                                </p:cTn>
                              </p:par>
                            </p:childTnLst>
                          </p:cTn>
                        </p:par>
                      </p:childTnLst>
                    </p:cTn>
                  </p:par>
                  <p:par>
                    <p:cTn id="92" fill="hold">
                      <p:stCondLst>
                        <p:cond delay="indefinite"/>
                      </p:stCondLst>
                      <p:childTnLst>
                        <p:par>
                          <p:cTn id="93" fill="hold">
                            <p:stCondLst>
                              <p:cond delay="0"/>
                            </p:stCondLst>
                            <p:childTnLst>
                              <p:par>
                                <p:cTn id="94" presetID="23" presetClass="entr" presetSubtype="16" fill="hold" nodeType="clickEffect">
                                  <p:stCondLst>
                                    <p:cond delay="0"/>
                                  </p:stCondLst>
                                  <p:childTnLst>
                                    <p:set>
                                      <p:cBhvr>
                                        <p:cTn id="95" dur="1" fill="hold">
                                          <p:stCondLst>
                                            <p:cond delay="0"/>
                                          </p:stCondLst>
                                        </p:cTn>
                                        <p:tgtEl>
                                          <p:spTgt spid="4"/>
                                        </p:tgtEl>
                                        <p:attrNameLst>
                                          <p:attrName>style.visibility</p:attrName>
                                        </p:attrNameLst>
                                      </p:cBhvr>
                                      <p:to>
                                        <p:strVal val="visible"/>
                                      </p:to>
                                    </p:set>
                                    <p:anim calcmode="lin" valueType="num">
                                      <p:cBhvr>
                                        <p:cTn id="96" dur="500" fill="hold"/>
                                        <p:tgtEl>
                                          <p:spTgt spid="4"/>
                                        </p:tgtEl>
                                        <p:attrNameLst>
                                          <p:attrName>ppt_w</p:attrName>
                                        </p:attrNameLst>
                                      </p:cBhvr>
                                      <p:tavLst>
                                        <p:tav tm="0">
                                          <p:val>
                                            <p:fltVal val="0"/>
                                          </p:val>
                                        </p:tav>
                                        <p:tav tm="100000">
                                          <p:val>
                                            <p:strVal val="#ppt_w"/>
                                          </p:val>
                                        </p:tav>
                                      </p:tavLst>
                                    </p:anim>
                                    <p:anim calcmode="lin" valueType="num">
                                      <p:cBhvr>
                                        <p:cTn id="97"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57" grpId="0" autoUpdateAnimBg="0"/>
      <p:bldP spid="721959" grpId="0"/>
      <p:bldP spid="721960" grpId="0"/>
      <p:bldP spid="721967" grpId="0"/>
      <p:bldP spid="721968" grpId="0"/>
      <p:bldP spid="721969" grpId="0"/>
      <p:bldP spid="721979" grpId="0"/>
      <p:bldP spid="721983" grpId="0"/>
      <p:bldP spid="721984" grpId="0"/>
      <p:bldP spid="721985" grpId="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3"/>
          <p:cNvGrpSpPr/>
          <p:nvPr/>
        </p:nvGrpSpPr>
        <p:grpSpPr bwMode="auto">
          <a:xfrm>
            <a:off x="268288" y="323850"/>
            <a:ext cx="8875712" cy="1200150"/>
            <a:chOff x="169" y="250"/>
            <a:chExt cx="5591" cy="756"/>
          </a:xfrm>
        </p:grpSpPr>
        <p:sp>
          <p:nvSpPr>
            <p:cNvPr id="36899" name="Rectangle 15"/>
            <p:cNvSpPr>
              <a:spLocks noChangeArrowheads="1"/>
            </p:cNvSpPr>
            <p:nvPr/>
          </p:nvSpPr>
          <p:spPr bwMode="auto">
            <a:xfrm>
              <a:off x="169" y="250"/>
              <a:ext cx="5591"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kumimoji="1" lang="en-US" altLang="zh-CN" sz="2400" b="1">
                  <a:latin typeface="Times New Roman" panose="02020603050405020304" pitchFamily="18" charset="0"/>
                  <a:ea typeface="黑体" panose="02010609060101010101" pitchFamily="49" charset="-122"/>
                </a:rPr>
                <a:t>          </a:t>
              </a:r>
              <a:r>
                <a:rPr kumimoji="1" lang="zh-CN" altLang="en-US" sz="2400" b="1">
                  <a:latin typeface="华文楷体" panose="02010600040101010101" pitchFamily="2" charset="-122"/>
                  <a:ea typeface="华文楷体" panose="02010600040101010101" pitchFamily="2" charset="-122"/>
                </a:rPr>
                <a:t>在一个电感元件两端加上正弦电压源</a:t>
              </a:r>
              <a:endParaRPr kumimoji="1" lang="zh-CN" altLang="en-US" sz="2400" b="1">
                <a:latin typeface="华文楷体" panose="02010600040101010101" pitchFamily="2" charset="-122"/>
                <a:ea typeface="华文楷体" panose="02010600040101010101" pitchFamily="2" charset="-122"/>
              </a:endParaRPr>
            </a:p>
            <a:p>
              <a:pPr eaLnBrk="1" hangingPunct="1">
                <a:lnSpc>
                  <a:spcPct val="150000"/>
                </a:lnSpc>
                <a:spcBef>
                  <a:spcPct val="0"/>
                </a:spcBef>
                <a:buFontTx/>
                <a:buNone/>
              </a:pPr>
              <a:r>
                <a:rPr kumimoji="1" lang="zh-CN" altLang="en-US" sz="2400" b="1">
                  <a:latin typeface="华文楷体" panose="02010600040101010101" pitchFamily="2" charset="-122"/>
                  <a:ea typeface="华文楷体" panose="02010600040101010101" pitchFamily="2" charset="-122"/>
                </a:rPr>
                <a:t>已知</a:t>
              </a:r>
              <a:r>
                <a:rPr kumimoji="1" lang="en-US" altLang="zh-CN" sz="2400" b="1" i="1">
                  <a:latin typeface="华文楷体" panose="02010600040101010101" pitchFamily="2" charset="-122"/>
                  <a:ea typeface="华文楷体" panose="02010600040101010101" pitchFamily="2" charset="-122"/>
                </a:rPr>
                <a:t>L</a:t>
              </a:r>
              <a:r>
                <a:rPr kumimoji="1" lang="en-US" altLang="zh-CN" sz="2400" b="1">
                  <a:latin typeface="华文楷体" panose="02010600040101010101" pitchFamily="2" charset="-122"/>
                  <a:ea typeface="华文楷体" panose="02010600040101010101" pitchFamily="2" charset="-122"/>
                </a:rPr>
                <a:t>=1H</a:t>
              </a:r>
              <a:r>
                <a:rPr kumimoji="1" lang="zh-CN" altLang="en-US" sz="2400" b="1">
                  <a:latin typeface="华文楷体" panose="02010600040101010101" pitchFamily="2" charset="-122"/>
                  <a:ea typeface="华文楷体" panose="02010600040101010101" pitchFamily="2" charset="-122"/>
                </a:rPr>
                <a:t>。求</a:t>
              </a:r>
              <a:r>
                <a:rPr kumimoji="1" lang="en-US" altLang="zh-CN" sz="2400" b="1" i="1">
                  <a:latin typeface="华文楷体" panose="02010600040101010101" pitchFamily="2" charset="-122"/>
                  <a:ea typeface="华文楷体" panose="02010600040101010101" pitchFamily="2" charset="-122"/>
                </a:rPr>
                <a:t>i</a:t>
              </a:r>
              <a:r>
                <a:rPr kumimoji="1" lang="zh-CN" altLang="en-US" sz="2400" b="1">
                  <a:latin typeface="华文楷体" panose="02010600040101010101" pitchFamily="2" charset="-122"/>
                  <a:ea typeface="华文楷体" panose="02010600040101010101" pitchFamily="2" charset="-122"/>
                </a:rPr>
                <a:t>；如保持</a:t>
              </a:r>
              <a:r>
                <a:rPr kumimoji="1" lang="en-US" altLang="zh-CN" sz="2400" b="1" i="1">
                  <a:latin typeface="华文楷体" panose="02010600040101010101" pitchFamily="2" charset="-122"/>
                  <a:ea typeface="华文楷体" panose="02010600040101010101" pitchFamily="2" charset="-122"/>
                </a:rPr>
                <a:t>U</a:t>
              </a:r>
              <a:r>
                <a:rPr kumimoji="1" lang="zh-CN" altLang="en-US" sz="2400" b="1">
                  <a:latin typeface="华文楷体" panose="02010600040101010101" pitchFamily="2" charset="-122"/>
                  <a:ea typeface="华文楷体" panose="02010600040101010101" pitchFamily="2" charset="-122"/>
                </a:rPr>
                <a:t>不变，而电源 </a:t>
              </a:r>
              <a:r>
                <a:rPr kumimoji="1" lang="en-US" altLang="zh-CN" sz="2400" b="1" i="1">
                  <a:latin typeface="华文楷体" panose="02010600040101010101" pitchFamily="2" charset="-122"/>
                  <a:ea typeface="华文楷体" panose="02010600040101010101" pitchFamily="2" charset="-122"/>
                </a:rPr>
                <a:t>f </a:t>
              </a:r>
              <a:r>
                <a:rPr kumimoji="1" lang="en-US" altLang="zh-CN" sz="2400" b="1">
                  <a:latin typeface="华文楷体" panose="02010600040101010101" pitchFamily="2" charset="-122"/>
                  <a:ea typeface="华文楷体" panose="02010600040101010101" pitchFamily="2" charset="-122"/>
                </a:rPr>
                <a:t>= 5000Hz, </a:t>
              </a:r>
              <a:r>
                <a:rPr kumimoji="1" lang="zh-CN" altLang="en-US" sz="2400" b="1">
                  <a:latin typeface="华文楷体" panose="02010600040101010101" pitchFamily="2" charset="-122"/>
                  <a:ea typeface="华文楷体" panose="02010600040101010101" pitchFamily="2" charset="-122"/>
                </a:rPr>
                <a:t>问</a:t>
              </a:r>
              <a:r>
                <a:rPr kumimoji="1" lang="en-US" altLang="zh-CN" sz="2400" b="1" i="1">
                  <a:latin typeface="华文楷体" panose="02010600040101010101" pitchFamily="2" charset="-122"/>
                  <a:ea typeface="华文楷体" panose="02010600040101010101" pitchFamily="2" charset="-122"/>
                </a:rPr>
                <a:t>i</a:t>
              </a:r>
              <a:r>
                <a:rPr kumimoji="1" lang="zh-CN" altLang="en-US" sz="2400" b="1">
                  <a:latin typeface="华文楷体" panose="02010600040101010101" pitchFamily="2" charset="-122"/>
                  <a:ea typeface="华文楷体" panose="02010600040101010101" pitchFamily="2" charset="-122"/>
                </a:rPr>
                <a:t>为多少？</a:t>
              </a:r>
              <a:endParaRPr kumimoji="1" lang="zh-CN" altLang="en-US" sz="2400" b="1">
                <a:latin typeface="华文楷体" panose="02010600040101010101" pitchFamily="2" charset="-122"/>
                <a:ea typeface="华文楷体" panose="02010600040101010101" pitchFamily="2" charset="-122"/>
              </a:endParaRPr>
            </a:p>
          </p:txBody>
        </p:sp>
        <p:graphicFrame>
          <p:nvGraphicFramePr>
            <p:cNvPr id="36900" name="Object 16"/>
            <p:cNvGraphicFramePr>
              <a:graphicFrameLocks noChangeAspect="1"/>
            </p:cNvGraphicFramePr>
            <p:nvPr/>
          </p:nvGraphicFramePr>
          <p:xfrm>
            <a:off x="3818" y="336"/>
            <a:ext cx="1727" cy="337"/>
          </p:xfrm>
          <a:graphic>
            <a:graphicData uri="http://schemas.openxmlformats.org/presentationml/2006/ole">
              <mc:AlternateContent xmlns:mc="http://schemas.openxmlformats.org/markup-compatibility/2006">
                <mc:Choice xmlns:v="urn:schemas-microsoft-com:vml" Requires="v">
                  <p:oleObj spid="_x0000_s28673" name="Equation" r:id="rId1" imgW="42367200" imgH="6705600" progId="">
                    <p:embed/>
                  </p:oleObj>
                </mc:Choice>
                <mc:Fallback>
                  <p:oleObj name="Equation" r:id="rId1" imgW="42367200" imgH="6705600" progId="">
                    <p:embed/>
                    <p:pic>
                      <p:nvPicPr>
                        <p:cNvPr id="0" name="图片 28672"/>
                        <p:cNvPicPr>
                          <a:picLocks noChangeAspect="1"/>
                        </p:cNvPicPr>
                        <p:nvPr/>
                      </p:nvPicPr>
                      <p:blipFill>
                        <a:blip r:embed="rId2"/>
                        <a:stretch>
                          <a:fillRect/>
                        </a:stretch>
                      </p:blipFill>
                      <p:spPr>
                        <a:xfrm>
                          <a:off x="3818" y="336"/>
                          <a:ext cx="1727" cy="337"/>
                        </a:xfrm>
                        <a:prstGeom prst="rect">
                          <a:avLst/>
                        </a:prstGeom>
                        <a:noFill/>
                        <a:ln w="9525">
                          <a:noFill/>
                        </a:ln>
                      </p:spPr>
                    </p:pic>
                  </p:oleObj>
                </mc:Fallback>
              </mc:AlternateContent>
            </a:graphicData>
          </a:graphic>
        </p:graphicFrame>
      </p:grpSp>
      <p:graphicFrame>
        <p:nvGraphicFramePr>
          <p:cNvPr id="722956" name="Object 12" descr="40%">
            <a:hlinkClick r:id="" action="ppaction://ole?verb=0"/>
          </p:cNvPr>
          <p:cNvGraphicFramePr/>
          <p:nvPr/>
        </p:nvGraphicFramePr>
        <p:xfrm>
          <a:off x="4137025" y="2070100"/>
          <a:ext cx="4000500" cy="460375"/>
        </p:xfrm>
        <a:graphic>
          <a:graphicData uri="http://schemas.openxmlformats.org/presentationml/2006/ole">
            <mc:AlternateContent xmlns:mc="http://schemas.openxmlformats.org/markup-compatibility/2006">
              <mc:Choice xmlns:v="urn:schemas-microsoft-com:vml" Requires="v">
                <p:oleObj spid="_x0000_s28674" name="Equation" r:id="rId3" imgW="41757600" imgH="5486400" progId="">
                  <p:embed/>
                </p:oleObj>
              </mc:Choice>
              <mc:Fallback>
                <p:oleObj name="Equation" r:id="rId3" imgW="41757600" imgH="5486400" progId="">
                  <p:embed/>
                  <p:pic>
                    <p:nvPicPr>
                      <p:cNvPr id="0" name="图片 28673" descr="40%"/>
                      <p:cNvPicPr/>
                      <p:nvPr/>
                    </p:nvPicPr>
                    <p:blipFill>
                      <a:blip r:embed="rId4"/>
                      <a:stretch>
                        <a:fillRect/>
                      </a:stretch>
                    </p:blipFill>
                    <p:spPr>
                      <a:xfrm>
                        <a:off x="4137025" y="2070100"/>
                        <a:ext cx="4000500" cy="460375"/>
                      </a:xfrm>
                      <a:prstGeom prst="rect">
                        <a:avLst/>
                      </a:prstGeom>
                      <a:noFill/>
                      <a:ln w="12700">
                        <a:noFill/>
                      </a:ln>
                    </p:spPr>
                  </p:pic>
                </p:oleObj>
              </mc:Fallback>
            </mc:AlternateContent>
          </a:graphicData>
        </a:graphic>
      </p:graphicFrame>
      <p:sp>
        <p:nvSpPr>
          <p:cNvPr id="36868" name="Rectangle 13"/>
          <p:cNvSpPr>
            <a:spLocks noChangeArrowheads="1"/>
          </p:cNvSpPr>
          <p:nvPr/>
        </p:nvSpPr>
        <p:spPr bwMode="auto">
          <a:xfrm>
            <a:off x="0" y="30670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722958" name="Text Box 14"/>
          <p:cNvSpPr txBox="1">
            <a:spLocks noChangeArrowheads="1"/>
          </p:cNvSpPr>
          <p:nvPr/>
        </p:nvSpPr>
        <p:spPr bwMode="auto">
          <a:xfrm>
            <a:off x="174625" y="449263"/>
            <a:ext cx="1127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3300"/>
                </a:solidFill>
                <a:latin typeface="Times New Roman" panose="02020603050405020304" pitchFamily="18" charset="0"/>
                <a:ea typeface="黑体" panose="02010609060101010101" pitchFamily="49" charset="-122"/>
              </a:rPr>
              <a:t>[</a:t>
            </a:r>
            <a:r>
              <a:rPr kumimoji="1" lang="zh-CN" altLang="en-US" sz="2400" b="1">
                <a:solidFill>
                  <a:srgbClr val="003300"/>
                </a:solidFill>
                <a:latin typeface="华文楷体" panose="02010600040101010101" pitchFamily="2" charset="-122"/>
                <a:ea typeface="华文楷体" panose="02010600040101010101" pitchFamily="2" charset="-122"/>
              </a:rPr>
              <a:t>例题</a:t>
            </a:r>
            <a:r>
              <a:rPr kumimoji="1" lang="en-US" altLang="zh-CN" sz="2400" b="1">
                <a:solidFill>
                  <a:srgbClr val="003300"/>
                </a:solidFill>
                <a:latin typeface="Times New Roman" panose="02020603050405020304" pitchFamily="18" charset="0"/>
                <a:ea typeface="黑体" panose="02010609060101010101" pitchFamily="49" charset="-122"/>
              </a:rPr>
              <a:t>]</a:t>
            </a:r>
            <a:endParaRPr kumimoji="1" lang="en-US" altLang="zh-CN" sz="2400" b="1">
              <a:solidFill>
                <a:srgbClr val="003300"/>
              </a:solidFill>
              <a:latin typeface="Times New Roman" panose="02020603050405020304" pitchFamily="18" charset="0"/>
              <a:ea typeface="黑体" panose="02010609060101010101" pitchFamily="49" charset="-122"/>
            </a:endParaRPr>
          </a:p>
        </p:txBody>
      </p:sp>
      <p:sp>
        <p:nvSpPr>
          <p:cNvPr id="722962" name="Rectangle 18"/>
          <p:cNvSpPr>
            <a:spLocks noChangeArrowheads="1"/>
          </p:cNvSpPr>
          <p:nvPr/>
        </p:nvSpPr>
        <p:spPr bwMode="auto">
          <a:xfrm>
            <a:off x="206375" y="1533525"/>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rgbClr val="003300"/>
                </a:solidFill>
                <a:latin typeface="Times New Roman" panose="02020603050405020304" pitchFamily="18" charset="0"/>
                <a:ea typeface="黑体" panose="02010609060101010101" pitchFamily="49" charset="-122"/>
              </a:rPr>
              <a:t>[</a:t>
            </a:r>
            <a:r>
              <a:rPr kumimoji="1" lang="zh-CN" altLang="en-US" sz="2400" b="1">
                <a:solidFill>
                  <a:srgbClr val="003300"/>
                </a:solidFill>
                <a:latin typeface="华文楷体" panose="02010600040101010101" pitchFamily="2" charset="-122"/>
                <a:ea typeface="华文楷体" panose="02010600040101010101" pitchFamily="2" charset="-122"/>
              </a:rPr>
              <a:t>解</a:t>
            </a:r>
            <a:r>
              <a:rPr kumimoji="1" lang="en-US" altLang="zh-CN" sz="2400" b="1">
                <a:solidFill>
                  <a:srgbClr val="003300"/>
                </a:solidFill>
                <a:latin typeface="Times New Roman" panose="02020603050405020304" pitchFamily="18" charset="0"/>
                <a:ea typeface="黑体" panose="02010609060101010101" pitchFamily="49" charset="-122"/>
              </a:rPr>
              <a:t>]</a:t>
            </a:r>
            <a:endParaRPr kumimoji="1" lang="en-US" altLang="zh-CN" sz="2400" b="1">
              <a:solidFill>
                <a:srgbClr val="003300"/>
              </a:solidFill>
              <a:latin typeface="Times New Roman" panose="02020603050405020304" pitchFamily="18" charset="0"/>
              <a:ea typeface="黑体" panose="02010609060101010101" pitchFamily="49" charset="-122"/>
            </a:endParaRPr>
          </a:p>
        </p:txBody>
      </p:sp>
      <p:sp>
        <p:nvSpPr>
          <p:cNvPr id="722963" name="Rectangle 19"/>
          <p:cNvSpPr>
            <a:spLocks noChangeArrowheads="1"/>
          </p:cNvSpPr>
          <p:nvPr/>
        </p:nvSpPr>
        <p:spPr bwMode="auto">
          <a:xfrm>
            <a:off x="882650" y="1566863"/>
            <a:ext cx="2990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华文楷体" panose="02010600040101010101" pitchFamily="2" charset="-122"/>
                <a:ea typeface="华文楷体" panose="02010600040101010101" pitchFamily="2" charset="-122"/>
                <a:cs typeface="Times New Roman" panose="02020603050405020304" pitchFamily="18" charset="0"/>
              </a:rPr>
              <a:t>(1)</a:t>
            </a:r>
            <a:r>
              <a:rPr kumimoji="1" lang="zh-CN" altLang="en-US" sz="2400" b="1">
                <a:latin typeface="华文楷体" panose="02010600040101010101" pitchFamily="2" charset="-122"/>
                <a:ea typeface="华文楷体" panose="02010600040101010101" pitchFamily="2" charset="-122"/>
                <a:cs typeface="Times New Roman" panose="02020603050405020304" pitchFamily="18" charset="0"/>
              </a:rPr>
              <a:t>电压的相量形式为</a:t>
            </a:r>
            <a:endParaRPr kumimoji="1" lang="zh-CN" altLang="en-US" sz="2400" b="1">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6872" name="Rectangle 21"/>
          <p:cNvSpPr>
            <a:spLocks noChangeArrowheads="1"/>
          </p:cNvSpPr>
          <p:nvPr/>
        </p:nvSpPr>
        <p:spPr bwMode="auto">
          <a:xfrm>
            <a:off x="0" y="30765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722968" name="Text Box 24"/>
          <p:cNvSpPr txBox="1">
            <a:spLocks noChangeArrowheads="1"/>
          </p:cNvSpPr>
          <p:nvPr/>
        </p:nvSpPr>
        <p:spPr bwMode="auto">
          <a:xfrm>
            <a:off x="1271588" y="2554288"/>
            <a:ext cx="6167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华文楷体" panose="02010600040101010101" pitchFamily="2" charset="-122"/>
                <a:ea typeface="华文楷体" panose="02010600040101010101" pitchFamily="2" charset="-122"/>
              </a:rPr>
              <a:t>根据电感元件伏安关系的相量形式，可得</a:t>
            </a:r>
            <a:endParaRPr lang="zh-CN" altLang="en-US" sz="2400" b="1">
              <a:latin typeface="华文楷体" panose="02010600040101010101" pitchFamily="2" charset="-122"/>
              <a:ea typeface="华文楷体" panose="02010600040101010101" pitchFamily="2" charset="-122"/>
            </a:endParaRPr>
          </a:p>
        </p:txBody>
      </p:sp>
      <p:sp>
        <p:nvSpPr>
          <p:cNvPr id="36874" name="Rectangle 25"/>
          <p:cNvSpPr>
            <a:spLocks noChangeArrowheads="1"/>
          </p:cNvSpPr>
          <p:nvPr/>
        </p:nvSpPr>
        <p:spPr bwMode="auto">
          <a:xfrm>
            <a:off x="0" y="30622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graphicFrame>
        <p:nvGraphicFramePr>
          <p:cNvPr id="722970" name="Object 26"/>
          <p:cNvGraphicFramePr>
            <a:graphicFrameLocks noChangeAspect="1"/>
          </p:cNvGraphicFramePr>
          <p:nvPr/>
        </p:nvGraphicFramePr>
        <p:xfrm>
          <a:off x="2165350" y="3805238"/>
          <a:ext cx="3621088" cy="546100"/>
        </p:xfrm>
        <a:graphic>
          <a:graphicData uri="http://schemas.openxmlformats.org/presentationml/2006/ole">
            <mc:AlternateContent xmlns:mc="http://schemas.openxmlformats.org/markup-compatibility/2006">
              <mc:Choice xmlns:v="urn:schemas-microsoft-com:vml" Requires="v">
                <p:oleObj spid="_x0000_s28675" name="Equation" r:id="rId5" imgW="44500800" imgH="6705600" progId="">
                  <p:embed/>
                </p:oleObj>
              </mc:Choice>
              <mc:Fallback>
                <p:oleObj name="Equation" r:id="rId5" imgW="44500800" imgH="6705600" progId="">
                  <p:embed/>
                  <p:pic>
                    <p:nvPicPr>
                      <p:cNvPr id="0" name="图片 28674"/>
                      <p:cNvPicPr>
                        <a:picLocks noChangeAspect="1"/>
                      </p:cNvPicPr>
                      <p:nvPr/>
                    </p:nvPicPr>
                    <p:blipFill>
                      <a:blip r:embed="rId6"/>
                      <a:stretch>
                        <a:fillRect/>
                      </a:stretch>
                    </p:blipFill>
                    <p:spPr>
                      <a:xfrm>
                        <a:off x="2165350" y="3805238"/>
                        <a:ext cx="3621088" cy="546100"/>
                      </a:xfrm>
                      <a:prstGeom prst="rect">
                        <a:avLst/>
                      </a:prstGeom>
                      <a:noFill/>
                      <a:ln w="9525">
                        <a:noFill/>
                      </a:ln>
                    </p:spPr>
                  </p:pic>
                </p:oleObj>
              </mc:Fallback>
            </mc:AlternateContent>
          </a:graphicData>
        </a:graphic>
      </p:graphicFrame>
      <p:grpSp>
        <p:nvGrpSpPr>
          <p:cNvPr id="4" name="Group 65"/>
          <p:cNvGrpSpPr/>
          <p:nvPr/>
        </p:nvGrpSpPr>
        <p:grpSpPr bwMode="auto">
          <a:xfrm>
            <a:off x="1006475" y="4286250"/>
            <a:ext cx="4589463" cy="457200"/>
            <a:chOff x="662" y="3085"/>
            <a:chExt cx="2891" cy="288"/>
          </a:xfrm>
        </p:grpSpPr>
        <p:sp>
          <p:nvSpPr>
            <p:cNvPr id="36897" name="Text Box 28"/>
            <p:cNvSpPr txBox="1">
              <a:spLocks noChangeArrowheads="1"/>
            </p:cNvSpPr>
            <p:nvPr/>
          </p:nvSpPr>
          <p:spPr bwMode="auto">
            <a:xfrm>
              <a:off x="662" y="3085"/>
              <a:ext cx="21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latin typeface="华文楷体" panose="02010600040101010101" pitchFamily="2" charset="-122"/>
                  <a:ea typeface="华文楷体" panose="02010600040101010101" pitchFamily="2" charset="-122"/>
                </a:rPr>
                <a:t>(2)</a:t>
              </a:r>
              <a:r>
                <a:rPr kumimoji="1" lang="zh-CN" altLang="en-US" sz="2400" b="1">
                  <a:latin typeface="华文楷体" panose="02010600040101010101" pitchFamily="2" charset="-122"/>
                  <a:ea typeface="华文楷体" panose="02010600040101010101" pitchFamily="2" charset="-122"/>
                </a:rPr>
                <a:t>当</a:t>
              </a:r>
              <a:r>
                <a:rPr kumimoji="1" lang="en-US" altLang="zh-CN" sz="2400" b="1" i="1">
                  <a:latin typeface="华文楷体" panose="02010600040101010101" pitchFamily="2" charset="-122"/>
                  <a:ea typeface="华文楷体" panose="02010600040101010101" pitchFamily="2" charset="-122"/>
                </a:rPr>
                <a:t>f </a:t>
              </a:r>
              <a:r>
                <a:rPr kumimoji="1" lang="en-US" altLang="zh-CN" sz="2400" b="1">
                  <a:latin typeface="华文楷体" panose="02010600040101010101" pitchFamily="2" charset="-122"/>
                  <a:ea typeface="华文楷体" panose="02010600040101010101" pitchFamily="2" charset="-122"/>
                </a:rPr>
                <a:t>= 5000Hz</a:t>
              </a:r>
              <a:r>
                <a:rPr kumimoji="1" lang="zh-CN" altLang="en-US" sz="2400" b="1">
                  <a:latin typeface="华文楷体" panose="02010600040101010101" pitchFamily="2" charset="-122"/>
                  <a:ea typeface="华文楷体" panose="02010600040101010101" pitchFamily="2" charset="-122"/>
                </a:rPr>
                <a:t>时，</a:t>
              </a:r>
              <a:endParaRPr kumimoji="1" lang="zh-CN" altLang="en-US" sz="2400" b="1">
                <a:latin typeface="华文楷体" panose="02010600040101010101" pitchFamily="2" charset="-122"/>
                <a:ea typeface="华文楷体" panose="02010600040101010101" pitchFamily="2" charset="-122"/>
              </a:endParaRPr>
            </a:p>
          </p:txBody>
        </p:sp>
        <p:graphicFrame>
          <p:nvGraphicFramePr>
            <p:cNvPr id="36898" name="Object 29"/>
            <p:cNvGraphicFramePr>
              <a:graphicFrameLocks noChangeAspect="1"/>
            </p:cNvGraphicFramePr>
            <p:nvPr/>
          </p:nvGraphicFramePr>
          <p:xfrm>
            <a:off x="2303" y="3107"/>
            <a:ext cx="1250" cy="239"/>
          </p:xfrm>
          <a:graphic>
            <a:graphicData uri="http://schemas.openxmlformats.org/presentationml/2006/ole">
              <mc:AlternateContent xmlns:mc="http://schemas.openxmlformats.org/markup-compatibility/2006">
                <mc:Choice xmlns:v="urn:schemas-microsoft-com:vml" Requires="v">
                  <p:oleObj spid="_x0000_s28676" name="Equation" r:id="rId7" imgW="21640800" imgH="4267200" progId="">
                    <p:embed/>
                  </p:oleObj>
                </mc:Choice>
                <mc:Fallback>
                  <p:oleObj name="Equation" r:id="rId7" imgW="21640800" imgH="4267200" progId="">
                    <p:embed/>
                    <p:pic>
                      <p:nvPicPr>
                        <p:cNvPr id="0" name="图片 28675"/>
                        <p:cNvPicPr>
                          <a:picLocks noChangeAspect="1"/>
                        </p:cNvPicPr>
                        <p:nvPr/>
                      </p:nvPicPr>
                      <p:blipFill>
                        <a:blip r:embed="rId8"/>
                        <a:stretch>
                          <a:fillRect/>
                        </a:stretch>
                      </p:blipFill>
                      <p:spPr>
                        <a:xfrm>
                          <a:off x="2303" y="3107"/>
                          <a:ext cx="1250" cy="239"/>
                        </a:xfrm>
                        <a:prstGeom prst="rect">
                          <a:avLst/>
                        </a:prstGeom>
                        <a:noFill/>
                        <a:ln w="9525">
                          <a:noFill/>
                        </a:ln>
                      </p:spPr>
                    </p:pic>
                  </p:oleObj>
                </mc:Fallback>
              </mc:AlternateContent>
            </a:graphicData>
          </a:graphic>
        </p:graphicFrame>
      </p:grpSp>
      <p:graphicFrame>
        <p:nvGraphicFramePr>
          <p:cNvPr id="722974" name="Object 30"/>
          <p:cNvGraphicFramePr>
            <a:graphicFrameLocks noChangeAspect="1"/>
          </p:cNvGraphicFramePr>
          <p:nvPr/>
        </p:nvGraphicFramePr>
        <p:xfrm>
          <a:off x="1992313" y="2138363"/>
          <a:ext cx="2078037" cy="349250"/>
        </p:xfrm>
        <a:graphic>
          <a:graphicData uri="http://schemas.openxmlformats.org/presentationml/2006/ole">
            <mc:AlternateContent xmlns:mc="http://schemas.openxmlformats.org/markup-compatibility/2006">
              <mc:Choice xmlns:v="urn:schemas-microsoft-com:vml" Requires="v">
                <p:oleObj spid="_x0000_s28677" name="Equation" r:id="rId9" imgW="19812000" imgH="4267200" progId="">
                  <p:embed/>
                </p:oleObj>
              </mc:Choice>
              <mc:Fallback>
                <p:oleObj name="Equation" r:id="rId9" imgW="19812000" imgH="4267200" progId="">
                  <p:embed/>
                  <p:pic>
                    <p:nvPicPr>
                      <p:cNvPr id="0" name="图片 28676"/>
                      <p:cNvPicPr>
                        <a:picLocks noChangeAspect="1"/>
                      </p:cNvPicPr>
                      <p:nvPr/>
                    </p:nvPicPr>
                    <p:blipFill>
                      <a:blip r:embed="rId10"/>
                      <a:stretch>
                        <a:fillRect/>
                      </a:stretch>
                    </p:blipFill>
                    <p:spPr>
                      <a:xfrm>
                        <a:off x="1992313" y="2138363"/>
                        <a:ext cx="2078037" cy="349250"/>
                      </a:xfrm>
                      <a:prstGeom prst="rect">
                        <a:avLst/>
                      </a:prstGeom>
                      <a:noFill/>
                      <a:ln w="9525">
                        <a:noFill/>
                      </a:ln>
                    </p:spPr>
                  </p:pic>
                </p:oleObj>
              </mc:Fallback>
            </mc:AlternateContent>
          </a:graphicData>
        </a:graphic>
      </p:graphicFrame>
      <p:sp>
        <p:nvSpPr>
          <p:cNvPr id="36878" name="Rectangle 31"/>
          <p:cNvSpPr>
            <a:spLocks noChangeArrowheads="1"/>
          </p:cNvSpPr>
          <p:nvPr/>
        </p:nvSpPr>
        <p:spPr bwMode="auto">
          <a:xfrm>
            <a:off x="0" y="30622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graphicFrame>
        <p:nvGraphicFramePr>
          <p:cNvPr id="722976" name="Object 32"/>
          <p:cNvGraphicFramePr>
            <a:graphicFrameLocks noChangeAspect="1"/>
          </p:cNvGraphicFramePr>
          <p:nvPr/>
        </p:nvGraphicFramePr>
        <p:xfrm>
          <a:off x="2138363" y="4919663"/>
          <a:ext cx="3927475" cy="552450"/>
        </p:xfrm>
        <a:graphic>
          <a:graphicData uri="http://schemas.openxmlformats.org/presentationml/2006/ole">
            <mc:AlternateContent xmlns:mc="http://schemas.openxmlformats.org/markup-compatibility/2006">
              <mc:Choice xmlns:v="urn:schemas-microsoft-com:vml" Requires="v">
                <p:oleObj spid="_x0000_s28678" name="Equation" r:id="rId11" imgW="48158400" imgH="6705600" progId="">
                  <p:embed/>
                </p:oleObj>
              </mc:Choice>
              <mc:Fallback>
                <p:oleObj name="Equation" r:id="rId11" imgW="48158400" imgH="6705600" progId="">
                  <p:embed/>
                  <p:pic>
                    <p:nvPicPr>
                      <p:cNvPr id="0" name="图片 28677"/>
                      <p:cNvPicPr>
                        <a:picLocks noChangeAspect="1"/>
                      </p:cNvPicPr>
                      <p:nvPr/>
                    </p:nvPicPr>
                    <p:blipFill>
                      <a:blip r:embed="rId12"/>
                      <a:stretch>
                        <a:fillRect/>
                      </a:stretch>
                    </p:blipFill>
                    <p:spPr>
                      <a:xfrm>
                        <a:off x="2138363" y="4919663"/>
                        <a:ext cx="3927475" cy="552450"/>
                      </a:xfrm>
                      <a:prstGeom prst="rect">
                        <a:avLst/>
                      </a:prstGeom>
                      <a:noFill/>
                      <a:ln w="9525">
                        <a:noFill/>
                      </a:ln>
                    </p:spPr>
                  </p:pic>
                </p:oleObj>
              </mc:Fallback>
            </mc:AlternateContent>
          </a:graphicData>
        </a:graphic>
      </p:graphicFrame>
      <p:sp>
        <p:nvSpPr>
          <p:cNvPr id="2" name="Text Box 33"/>
          <p:cNvSpPr txBox="1">
            <a:spLocks noChangeArrowheads="1"/>
          </p:cNvSpPr>
          <p:nvPr/>
        </p:nvSpPr>
        <p:spPr bwMode="auto">
          <a:xfrm>
            <a:off x="1414463" y="5472113"/>
            <a:ext cx="5878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FF"/>
                </a:solidFill>
                <a:latin typeface="华文楷体" panose="02010600040101010101" pitchFamily="2" charset="-122"/>
                <a:ea typeface="华文楷体" panose="02010600040101010101" pitchFamily="2" charset="-122"/>
              </a:rPr>
              <a:t>电感元件具有通低频阻高频的特性。</a:t>
            </a:r>
            <a:endParaRPr kumimoji="1" lang="zh-CN" altLang="en-US" sz="2400" b="1">
              <a:solidFill>
                <a:srgbClr val="0000FF"/>
              </a:solidFill>
              <a:latin typeface="华文楷体" panose="02010600040101010101" pitchFamily="2" charset="-122"/>
              <a:ea typeface="华文楷体" panose="02010600040101010101" pitchFamily="2" charset="-122"/>
            </a:endParaRPr>
          </a:p>
        </p:txBody>
      </p:sp>
      <p:grpSp>
        <p:nvGrpSpPr>
          <p:cNvPr id="5" name="组合 49"/>
          <p:cNvGrpSpPr/>
          <p:nvPr/>
        </p:nvGrpSpPr>
        <p:grpSpPr bwMode="auto">
          <a:xfrm>
            <a:off x="3830638" y="1579563"/>
            <a:ext cx="2047875" cy="492125"/>
            <a:chOff x="3679825" y="1604963"/>
            <a:chExt cx="2047875" cy="492125"/>
          </a:xfrm>
        </p:grpSpPr>
        <p:graphicFrame>
          <p:nvGraphicFramePr>
            <p:cNvPr id="36893" name="Object 20"/>
            <p:cNvGraphicFramePr>
              <a:graphicFrameLocks noChangeAspect="1"/>
            </p:cNvGraphicFramePr>
            <p:nvPr/>
          </p:nvGraphicFramePr>
          <p:xfrm>
            <a:off x="3679825" y="1604963"/>
            <a:ext cx="2047875" cy="492125"/>
          </p:xfrm>
          <a:graphic>
            <a:graphicData uri="http://schemas.openxmlformats.org/presentationml/2006/ole">
              <mc:AlternateContent xmlns:mc="http://schemas.openxmlformats.org/markup-compatibility/2006">
                <mc:Choice xmlns:v="urn:schemas-microsoft-com:vml" Requires="v">
                  <p:oleObj spid="_x0000_s28679" name="Equation" r:id="rId13" imgW="22860000" imgH="5486400" progId="">
                    <p:embed/>
                  </p:oleObj>
                </mc:Choice>
                <mc:Fallback>
                  <p:oleObj name="Equation" r:id="rId13" imgW="22860000" imgH="5486400" progId="">
                    <p:embed/>
                    <p:pic>
                      <p:nvPicPr>
                        <p:cNvPr id="0" name="图片 28678"/>
                        <p:cNvPicPr>
                          <a:picLocks noChangeAspect="1"/>
                        </p:cNvPicPr>
                        <p:nvPr/>
                      </p:nvPicPr>
                      <p:blipFill>
                        <a:blip r:embed="rId14"/>
                        <a:stretch>
                          <a:fillRect/>
                        </a:stretch>
                      </p:blipFill>
                      <p:spPr>
                        <a:xfrm>
                          <a:off x="3679825" y="1604963"/>
                          <a:ext cx="2047875" cy="492125"/>
                        </a:xfrm>
                        <a:prstGeom prst="rect">
                          <a:avLst/>
                        </a:prstGeom>
                        <a:noFill/>
                        <a:ln w="9525">
                          <a:noFill/>
                        </a:ln>
                      </p:spPr>
                    </p:pic>
                  </p:oleObj>
                </mc:Fallback>
              </mc:AlternateContent>
            </a:graphicData>
          </a:graphic>
        </p:graphicFrame>
        <p:grpSp>
          <p:nvGrpSpPr>
            <p:cNvPr id="36894" name="组合 39"/>
            <p:cNvGrpSpPr/>
            <p:nvPr/>
          </p:nvGrpSpPr>
          <p:grpSpPr bwMode="auto">
            <a:xfrm>
              <a:off x="4736474" y="1690168"/>
              <a:ext cx="635813" cy="304800"/>
              <a:chOff x="4736474" y="1690168"/>
              <a:chExt cx="635813" cy="304800"/>
            </a:xfrm>
          </p:grpSpPr>
          <p:sp>
            <p:nvSpPr>
              <p:cNvPr id="36895" name="Line 23"/>
              <p:cNvSpPr>
                <a:spLocks noChangeShapeType="1"/>
              </p:cNvSpPr>
              <p:nvPr/>
            </p:nvSpPr>
            <p:spPr bwMode="auto">
              <a:xfrm flipH="1">
                <a:off x="4736474" y="1690168"/>
                <a:ext cx="176213" cy="304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96" name="Line 24"/>
              <p:cNvSpPr>
                <a:spLocks noChangeShapeType="1"/>
              </p:cNvSpPr>
              <p:nvPr/>
            </p:nvSpPr>
            <p:spPr bwMode="auto">
              <a:xfrm>
                <a:off x="4760287" y="1994968"/>
                <a:ext cx="612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 name="组合 50"/>
          <p:cNvGrpSpPr/>
          <p:nvPr/>
        </p:nvGrpSpPr>
        <p:grpSpPr bwMode="auto">
          <a:xfrm>
            <a:off x="2297113" y="2927350"/>
            <a:ext cx="4738687" cy="835025"/>
            <a:chOff x="2297113" y="2927350"/>
            <a:chExt cx="4738687" cy="835025"/>
          </a:xfrm>
        </p:grpSpPr>
        <p:graphicFrame>
          <p:nvGraphicFramePr>
            <p:cNvPr id="36883" name="Object 23"/>
            <p:cNvGraphicFramePr>
              <a:graphicFrameLocks noChangeAspect="1"/>
            </p:cNvGraphicFramePr>
            <p:nvPr/>
          </p:nvGraphicFramePr>
          <p:xfrm>
            <a:off x="2297113" y="2927350"/>
            <a:ext cx="4738687" cy="835025"/>
          </p:xfrm>
          <a:graphic>
            <a:graphicData uri="http://schemas.openxmlformats.org/presentationml/2006/ole">
              <mc:AlternateContent xmlns:mc="http://schemas.openxmlformats.org/markup-compatibility/2006">
                <mc:Choice xmlns:v="urn:schemas-microsoft-com:vml" Requires="v">
                  <p:oleObj spid="_x0000_s28680" name="Equation" r:id="rId15" imgW="67665600" imgH="10972800" progId="">
                    <p:embed/>
                  </p:oleObj>
                </mc:Choice>
                <mc:Fallback>
                  <p:oleObj name="Equation" r:id="rId15" imgW="67665600" imgH="10972800" progId="">
                    <p:embed/>
                    <p:pic>
                      <p:nvPicPr>
                        <p:cNvPr id="0" name="图片 28679"/>
                        <p:cNvPicPr>
                          <a:picLocks noChangeAspect="1"/>
                        </p:cNvPicPr>
                        <p:nvPr/>
                      </p:nvPicPr>
                      <p:blipFill>
                        <a:blip r:embed="rId16"/>
                        <a:stretch>
                          <a:fillRect/>
                        </a:stretch>
                      </p:blipFill>
                      <p:spPr>
                        <a:xfrm>
                          <a:off x="2297113" y="2927350"/>
                          <a:ext cx="4738687" cy="835025"/>
                        </a:xfrm>
                        <a:prstGeom prst="rect">
                          <a:avLst/>
                        </a:prstGeom>
                        <a:noFill/>
                        <a:ln w="9525">
                          <a:noFill/>
                        </a:ln>
                      </p:spPr>
                    </p:pic>
                  </p:oleObj>
                </mc:Fallback>
              </mc:AlternateContent>
            </a:graphicData>
          </a:graphic>
        </p:graphicFrame>
        <p:grpSp>
          <p:nvGrpSpPr>
            <p:cNvPr id="36884" name="组合 46"/>
            <p:cNvGrpSpPr/>
            <p:nvPr/>
          </p:nvGrpSpPr>
          <p:grpSpPr bwMode="auto">
            <a:xfrm>
              <a:off x="4673844" y="2967823"/>
              <a:ext cx="527813" cy="304800"/>
              <a:chOff x="4673844" y="2967823"/>
              <a:chExt cx="527813" cy="304800"/>
            </a:xfrm>
          </p:grpSpPr>
          <p:sp>
            <p:nvSpPr>
              <p:cNvPr id="36891" name="Line 23"/>
              <p:cNvSpPr>
                <a:spLocks noChangeShapeType="1"/>
              </p:cNvSpPr>
              <p:nvPr/>
            </p:nvSpPr>
            <p:spPr bwMode="auto">
              <a:xfrm flipH="1">
                <a:off x="4673844" y="2967823"/>
                <a:ext cx="176213" cy="304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92" name="Line 24"/>
              <p:cNvSpPr>
                <a:spLocks noChangeShapeType="1"/>
              </p:cNvSpPr>
              <p:nvPr/>
            </p:nvSpPr>
            <p:spPr bwMode="auto">
              <a:xfrm>
                <a:off x="4697657" y="3272623"/>
                <a:ext cx="504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6885" name="组合 47"/>
            <p:cNvGrpSpPr/>
            <p:nvPr/>
          </p:nvGrpSpPr>
          <p:grpSpPr bwMode="auto">
            <a:xfrm>
              <a:off x="4824157" y="3356130"/>
              <a:ext cx="455813" cy="304800"/>
              <a:chOff x="4824157" y="3356130"/>
              <a:chExt cx="455813" cy="304800"/>
            </a:xfrm>
          </p:grpSpPr>
          <p:sp>
            <p:nvSpPr>
              <p:cNvPr id="36889" name="Line 23"/>
              <p:cNvSpPr>
                <a:spLocks noChangeShapeType="1"/>
              </p:cNvSpPr>
              <p:nvPr/>
            </p:nvSpPr>
            <p:spPr bwMode="auto">
              <a:xfrm flipH="1">
                <a:off x="4824157" y="3356130"/>
                <a:ext cx="176213" cy="304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90" name="Line 24"/>
              <p:cNvSpPr>
                <a:spLocks noChangeShapeType="1"/>
              </p:cNvSpPr>
              <p:nvPr/>
            </p:nvSpPr>
            <p:spPr bwMode="auto">
              <a:xfrm>
                <a:off x="4847970" y="3660930"/>
                <a:ext cx="432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6886" name="组合 48"/>
            <p:cNvGrpSpPr/>
            <p:nvPr/>
          </p:nvGrpSpPr>
          <p:grpSpPr bwMode="auto">
            <a:xfrm>
              <a:off x="6164441" y="3143188"/>
              <a:ext cx="599813" cy="304800"/>
              <a:chOff x="6164441" y="3143188"/>
              <a:chExt cx="599813" cy="304800"/>
            </a:xfrm>
          </p:grpSpPr>
          <p:sp>
            <p:nvSpPr>
              <p:cNvPr id="36887" name="Line 23"/>
              <p:cNvSpPr>
                <a:spLocks noChangeShapeType="1"/>
              </p:cNvSpPr>
              <p:nvPr/>
            </p:nvSpPr>
            <p:spPr bwMode="auto">
              <a:xfrm flipH="1">
                <a:off x="6164441" y="3143188"/>
                <a:ext cx="176213" cy="304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88" name="Line 24"/>
              <p:cNvSpPr>
                <a:spLocks noChangeShapeType="1"/>
              </p:cNvSpPr>
              <p:nvPr/>
            </p:nvSpPr>
            <p:spPr bwMode="auto">
              <a:xfrm>
                <a:off x="6188254" y="3447988"/>
                <a:ext cx="576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pic>
        <p:nvPicPr>
          <p:cNvPr id="37" name="Picture 6"/>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22958"/>
                                        </p:tgtEl>
                                        <p:attrNameLst>
                                          <p:attrName>style.visibility</p:attrName>
                                        </p:attrNameLst>
                                      </p:cBhvr>
                                      <p:to>
                                        <p:strVal val="visible"/>
                                      </p:to>
                                    </p:set>
                                    <p:animEffect transition="in" filter="slide(fromBottom)">
                                      <p:cBhvr>
                                        <p:cTn id="7" dur="500"/>
                                        <p:tgtEl>
                                          <p:spTgt spid="72295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2962"/>
                                        </p:tgtEl>
                                        <p:attrNameLst>
                                          <p:attrName>style.visibility</p:attrName>
                                        </p:attrNameLst>
                                      </p:cBhvr>
                                      <p:to>
                                        <p:strVal val="visible"/>
                                      </p:to>
                                    </p:set>
                                    <p:animEffect transition="in" filter="dissolve">
                                      <p:cBhvr>
                                        <p:cTn id="17" dur="500"/>
                                        <p:tgtEl>
                                          <p:spTgt spid="72296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22963"/>
                                        </p:tgtEl>
                                        <p:attrNameLst>
                                          <p:attrName>style.visibility</p:attrName>
                                        </p:attrNameLst>
                                      </p:cBhvr>
                                      <p:to>
                                        <p:strVal val="visible"/>
                                      </p:to>
                                    </p:set>
                                    <p:animEffect transition="in" filter="slide(fromBottom)">
                                      <p:cBhvr>
                                        <p:cTn id="22" dur="500"/>
                                        <p:tgtEl>
                                          <p:spTgt spid="722963"/>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22974"/>
                                        </p:tgtEl>
                                        <p:attrNameLst>
                                          <p:attrName>style.visibility</p:attrName>
                                        </p:attrNameLst>
                                      </p:cBhvr>
                                      <p:to>
                                        <p:strVal val="visible"/>
                                      </p:to>
                                    </p:set>
                                    <p:animEffect transition="in" filter="wipe(left)">
                                      <p:cBhvr>
                                        <p:cTn id="31" dur="500"/>
                                        <p:tgtEl>
                                          <p:spTgt spid="72297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22956"/>
                                        </p:tgtEl>
                                        <p:attrNameLst>
                                          <p:attrName>style.visibility</p:attrName>
                                        </p:attrNameLst>
                                      </p:cBhvr>
                                      <p:to>
                                        <p:strVal val="visible"/>
                                      </p:to>
                                    </p:set>
                                    <p:animEffect transition="in" filter="wipe(left)">
                                      <p:cBhvr>
                                        <p:cTn id="36" dur="500"/>
                                        <p:tgtEl>
                                          <p:spTgt spid="722956"/>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722968"/>
                                        </p:tgtEl>
                                        <p:attrNameLst>
                                          <p:attrName>style.visibility</p:attrName>
                                        </p:attrNameLst>
                                      </p:cBhvr>
                                      <p:to>
                                        <p:strVal val="visible"/>
                                      </p:to>
                                    </p:set>
                                    <p:animEffect transition="in" filter="slide(fromBottom)">
                                      <p:cBhvr>
                                        <p:cTn id="41" dur="500"/>
                                        <p:tgtEl>
                                          <p:spTgt spid="722968"/>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checkerboard(across)">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22970"/>
                                        </p:tgtEl>
                                        <p:attrNameLst>
                                          <p:attrName>style.visibility</p:attrName>
                                        </p:attrNameLst>
                                      </p:cBhvr>
                                      <p:to>
                                        <p:strVal val="visible"/>
                                      </p:to>
                                    </p:set>
                                    <p:animEffect transition="in" filter="wipe(left)">
                                      <p:cBhvr>
                                        <p:cTn id="51" dur="500"/>
                                        <p:tgtEl>
                                          <p:spTgt spid="72297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wipe(left)">
                                      <p:cBhvr>
                                        <p:cTn id="56" dur="500"/>
                                        <p:tgtEl>
                                          <p:spTgt spid="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722976"/>
                                        </p:tgtEl>
                                        <p:attrNameLst>
                                          <p:attrName>style.visibility</p:attrName>
                                        </p:attrNameLst>
                                      </p:cBhvr>
                                      <p:to>
                                        <p:strVal val="visible"/>
                                      </p:to>
                                    </p:set>
                                    <p:animEffect transition="in" filter="wipe(left)">
                                      <p:cBhvr>
                                        <p:cTn id="61" dur="500"/>
                                        <p:tgtEl>
                                          <p:spTgt spid="722976"/>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slide(fromBottom)">
                                      <p:cBhvr>
                                        <p:cTn id="6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58" grpId="0"/>
      <p:bldP spid="722962" grpId="0"/>
      <p:bldP spid="722963" grpId="0"/>
      <p:bldP spid="722968" grpId="0"/>
      <p:bldP spid="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 name="矩形 57"/>
          <p:cNvSpPr/>
          <p:nvPr/>
        </p:nvSpPr>
        <p:spPr>
          <a:xfrm>
            <a:off x="27350" y="1438275"/>
            <a:ext cx="2382475" cy="1878545"/>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173400" y="3375396"/>
            <a:ext cx="2382475" cy="1878545"/>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490" name="Text Box 2"/>
          <p:cNvSpPr txBox="1">
            <a:spLocks noChangeArrowheads="1"/>
          </p:cNvSpPr>
          <p:nvPr/>
        </p:nvSpPr>
        <p:spPr bwMode="auto">
          <a:xfrm>
            <a:off x="1547813" y="981075"/>
            <a:ext cx="1724025" cy="457200"/>
          </a:xfrm>
          <a:prstGeom prst="rect">
            <a:avLst/>
          </a:prstGeom>
          <a:noFill/>
          <a:ln>
            <a:noFill/>
          </a:ln>
        </p:spPr>
        <p:txBody>
          <a:bodyPr wrap="none">
            <a:spAutoFit/>
          </a:bodyPr>
          <a:lstStyle/>
          <a:p>
            <a:pPr eaLnBrk="1" hangingPunct="1"/>
            <a:r>
              <a:rPr kumimoji="1" lang="zh-CN" altLang="en-US" sz="2400" b="1" dirty="0">
                <a:latin typeface="华文楷体" panose="02010600040101010101" pitchFamily="2" charset="-122"/>
                <a:ea typeface="华文楷体" panose="02010600040101010101" pitchFamily="2" charset="-122"/>
              </a:rPr>
              <a:t>时域形式：</a:t>
            </a:r>
            <a:endParaRPr kumimoji="1" lang="zh-CN" altLang="en-US" sz="2400" b="1" dirty="0">
              <a:latin typeface="华文楷体" panose="02010600040101010101" pitchFamily="2" charset="-122"/>
              <a:ea typeface="华文楷体" panose="02010600040101010101" pitchFamily="2" charset="-122"/>
            </a:endParaRPr>
          </a:p>
        </p:txBody>
      </p:sp>
      <p:sp>
        <p:nvSpPr>
          <p:cNvPr id="447491" name="Text Box 3"/>
          <p:cNvSpPr txBox="1">
            <a:spLocks noChangeArrowheads="1"/>
          </p:cNvSpPr>
          <p:nvPr/>
        </p:nvSpPr>
        <p:spPr bwMode="auto">
          <a:xfrm>
            <a:off x="2627313" y="3213100"/>
            <a:ext cx="1711325" cy="457200"/>
          </a:xfrm>
          <a:prstGeom prst="rect">
            <a:avLst/>
          </a:prstGeom>
          <a:noFill/>
          <a:ln>
            <a:noFill/>
          </a:ln>
        </p:spPr>
        <p:txBody>
          <a:bodyPr wrap="none">
            <a:spAutoFit/>
          </a:bodyPr>
          <a:lstStyle/>
          <a:p>
            <a:pPr eaLnBrk="1" hangingPunct="1"/>
            <a:r>
              <a:rPr kumimoji="1" lang="zh-CN" altLang="en-US" sz="2400" b="1" dirty="0">
                <a:latin typeface="华文楷体" panose="02010600040101010101" pitchFamily="2" charset="-122"/>
                <a:ea typeface="华文楷体" panose="02010600040101010101" pitchFamily="2" charset="-122"/>
              </a:rPr>
              <a:t>相量形式：</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447492" name="Object 4"/>
          <p:cNvGraphicFramePr>
            <a:graphicFrameLocks noChangeAspect="1"/>
          </p:cNvGraphicFramePr>
          <p:nvPr/>
        </p:nvGraphicFramePr>
        <p:xfrm>
          <a:off x="3598002" y="867241"/>
          <a:ext cx="4306887" cy="571500"/>
        </p:xfrm>
        <a:graphic>
          <a:graphicData uri="http://schemas.openxmlformats.org/presentationml/2006/ole">
            <mc:AlternateContent xmlns:mc="http://schemas.openxmlformats.org/markup-compatibility/2006">
              <mc:Choice xmlns:v="urn:schemas-microsoft-com:vml" Requires="v">
                <p:oleObj spid="_x0000_s29697" name="Equation" r:id="rId1" imgW="2540000" imgH="342900" progId="Equation.3">
                  <p:embed/>
                </p:oleObj>
              </mc:Choice>
              <mc:Fallback>
                <p:oleObj name="Equation" r:id="rId1" imgW="2540000" imgH="342900" progId="Equation.3">
                  <p:embed/>
                  <p:pic>
                    <p:nvPicPr>
                      <p:cNvPr id="0" name="图片 29696"/>
                      <p:cNvPicPr>
                        <a:picLocks noChangeAspect="1"/>
                      </p:cNvPicPr>
                      <p:nvPr/>
                    </p:nvPicPr>
                    <p:blipFill>
                      <a:blip r:embed="rId2"/>
                      <a:stretch>
                        <a:fillRect/>
                      </a:stretch>
                    </p:blipFill>
                    <p:spPr>
                      <a:xfrm>
                        <a:off x="3598002" y="867241"/>
                        <a:ext cx="4306887" cy="571500"/>
                      </a:xfrm>
                      <a:prstGeom prst="rect">
                        <a:avLst/>
                      </a:prstGeom>
                      <a:solidFill>
                        <a:srgbClr val="7030A0">
                          <a:alpha val="94901"/>
                        </a:srgbClr>
                      </a:solidFill>
                      <a:ln w="9525">
                        <a:noFill/>
                      </a:ln>
                    </p:spPr>
                  </p:pic>
                </p:oleObj>
              </mc:Fallback>
            </mc:AlternateContent>
          </a:graphicData>
        </a:graphic>
      </p:graphicFrame>
      <p:graphicFrame>
        <p:nvGraphicFramePr>
          <p:cNvPr id="447493" name="Object 5"/>
          <p:cNvGraphicFramePr>
            <a:graphicFrameLocks noChangeAspect="1"/>
          </p:cNvGraphicFramePr>
          <p:nvPr/>
        </p:nvGraphicFramePr>
        <p:xfrm>
          <a:off x="2481263" y="1400175"/>
          <a:ext cx="5908675" cy="1801813"/>
        </p:xfrm>
        <a:graphic>
          <a:graphicData uri="http://schemas.openxmlformats.org/presentationml/2006/ole">
            <mc:AlternateContent xmlns:mc="http://schemas.openxmlformats.org/markup-compatibility/2006">
              <mc:Choice xmlns:v="urn:schemas-microsoft-com:vml" Requires="v">
                <p:oleObj spid="_x0000_s29698" name="Equation" r:id="rId3" imgW="3543300" imgH="1079500" progId="Equation.3">
                  <p:embed/>
                </p:oleObj>
              </mc:Choice>
              <mc:Fallback>
                <p:oleObj name="Equation" r:id="rId3" imgW="3543300" imgH="1079500" progId="Equation.3">
                  <p:embed/>
                  <p:pic>
                    <p:nvPicPr>
                      <p:cNvPr id="0" name="图片 29697"/>
                      <p:cNvPicPr>
                        <a:picLocks noChangeAspect="1"/>
                      </p:cNvPicPr>
                      <p:nvPr/>
                    </p:nvPicPr>
                    <p:blipFill>
                      <a:blip r:embed="rId4"/>
                      <a:stretch>
                        <a:fillRect/>
                      </a:stretch>
                    </p:blipFill>
                    <p:spPr>
                      <a:xfrm>
                        <a:off x="2481263" y="1400175"/>
                        <a:ext cx="5908675" cy="1801813"/>
                      </a:xfrm>
                      <a:prstGeom prst="rect">
                        <a:avLst/>
                      </a:prstGeom>
                      <a:solidFill>
                        <a:srgbClr val="7030A0">
                          <a:alpha val="83920"/>
                        </a:srgbClr>
                      </a:solidFill>
                      <a:ln w="9525">
                        <a:noFill/>
                      </a:ln>
                    </p:spPr>
                  </p:pic>
                </p:oleObj>
              </mc:Fallback>
            </mc:AlternateContent>
          </a:graphicData>
        </a:graphic>
      </p:graphicFrame>
      <p:sp>
        <p:nvSpPr>
          <p:cNvPr id="447494" name="Text Box 6"/>
          <p:cNvSpPr txBox="1">
            <a:spLocks noChangeArrowheads="1"/>
          </p:cNvSpPr>
          <p:nvPr/>
        </p:nvSpPr>
        <p:spPr bwMode="auto">
          <a:xfrm>
            <a:off x="539750" y="5445125"/>
            <a:ext cx="1422184" cy="461665"/>
          </a:xfrm>
          <a:prstGeom prst="rect">
            <a:avLst/>
          </a:prstGeom>
          <a:noFill/>
          <a:ln>
            <a:noFill/>
          </a:ln>
        </p:spPr>
        <p:txBody>
          <a:bodyPr wrap="none">
            <a:spAutoFit/>
          </a:bodyPr>
          <a:lstStyle/>
          <a:p>
            <a:pPr eaLnBrk="1" hangingPunct="1"/>
            <a:r>
              <a:rPr kumimoji="1" lang="zh-CN" altLang="en-US" sz="2400" b="1" dirty="0">
                <a:latin typeface="华文楷体" panose="02010600040101010101" pitchFamily="2" charset="-122"/>
                <a:ea typeface="华文楷体" panose="02010600040101010101" pitchFamily="2" charset="-122"/>
              </a:rPr>
              <a:t>相量模型</a:t>
            </a:r>
            <a:endParaRPr kumimoji="1" lang="zh-CN" altLang="en-US" sz="2400" b="1" dirty="0">
              <a:latin typeface="华文楷体" panose="02010600040101010101" pitchFamily="2" charset="-122"/>
              <a:ea typeface="华文楷体" panose="02010600040101010101" pitchFamily="2" charset="-122"/>
            </a:endParaRPr>
          </a:p>
        </p:txBody>
      </p:sp>
      <p:grpSp>
        <p:nvGrpSpPr>
          <p:cNvPr id="447495" name="Group 7"/>
          <p:cNvGrpSpPr/>
          <p:nvPr/>
        </p:nvGrpSpPr>
        <p:grpSpPr bwMode="auto">
          <a:xfrm>
            <a:off x="468313" y="1484313"/>
            <a:ext cx="1684337" cy="1752600"/>
            <a:chOff x="144" y="576"/>
            <a:chExt cx="1061" cy="1104"/>
          </a:xfrm>
        </p:grpSpPr>
        <p:sp>
          <p:nvSpPr>
            <p:cNvPr id="447496" name="Freeform 8"/>
            <p:cNvSpPr/>
            <p:nvPr/>
          </p:nvSpPr>
          <p:spPr bwMode="auto">
            <a:xfrm>
              <a:off x="893" y="936"/>
              <a:ext cx="1" cy="306"/>
            </a:xfrm>
            <a:custGeom>
              <a:avLst/>
              <a:gdLst>
                <a:gd name="T0" fmla="*/ 1 w 1"/>
                <a:gd name="T1" fmla="*/ 306 h 306"/>
                <a:gd name="T2" fmla="*/ 0 w 1"/>
                <a:gd name="T3" fmla="*/ 0 h 306"/>
              </a:gdLst>
              <a:ahLst/>
              <a:cxnLst>
                <a:cxn ang="0">
                  <a:pos x="T0" y="T1"/>
                </a:cxn>
                <a:cxn ang="0">
                  <a:pos x="T2" y="T3"/>
                </a:cxn>
              </a:cxnLst>
              <a:rect l="0" t="0" r="r" b="b"/>
              <a:pathLst>
                <a:path w="1" h="306">
                  <a:moveTo>
                    <a:pt x="1" y="306"/>
                  </a:moveTo>
                  <a:lnTo>
                    <a:pt x="0" y="0"/>
                  </a:lnTo>
                </a:path>
              </a:pathLst>
            </a:custGeom>
            <a:noFill/>
            <a:ln w="28575" cmpd="sng">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7497" name="Freeform 9"/>
            <p:cNvSpPr/>
            <p:nvPr/>
          </p:nvSpPr>
          <p:spPr bwMode="auto">
            <a:xfrm>
              <a:off x="887" y="1350"/>
              <a:ext cx="1" cy="312"/>
            </a:xfrm>
            <a:custGeom>
              <a:avLst/>
              <a:gdLst>
                <a:gd name="T0" fmla="*/ 1 w 1"/>
                <a:gd name="T1" fmla="*/ 0 h 312"/>
                <a:gd name="T2" fmla="*/ 0 w 1"/>
                <a:gd name="T3" fmla="*/ 312 h 312"/>
              </a:gdLst>
              <a:ahLst/>
              <a:cxnLst>
                <a:cxn ang="0">
                  <a:pos x="T0" y="T1"/>
                </a:cxn>
                <a:cxn ang="0">
                  <a:pos x="T2" y="T3"/>
                </a:cxn>
              </a:cxnLst>
              <a:rect l="0" t="0" r="r" b="b"/>
              <a:pathLst>
                <a:path w="1" h="312">
                  <a:moveTo>
                    <a:pt x="1" y="0"/>
                  </a:moveTo>
                  <a:lnTo>
                    <a:pt x="0" y="312"/>
                  </a:lnTo>
                </a:path>
              </a:pathLst>
            </a:custGeom>
            <a:noFill/>
            <a:ln w="28575" cmpd="sng">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7498" name="Freeform 10"/>
            <p:cNvSpPr/>
            <p:nvPr/>
          </p:nvSpPr>
          <p:spPr bwMode="auto">
            <a:xfrm>
              <a:off x="317" y="936"/>
              <a:ext cx="576" cy="6"/>
            </a:xfrm>
            <a:custGeom>
              <a:avLst/>
              <a:gdLst>
                <a:gd name="T0" fmla="*/ 0 w 576"/>
                <a:gd name="T1" fmla="*/ 6 h 6"/>
                <a:gd name="T2" fmla="*/ 576 w 576"/>
                <a:gd name="T3" fmla="*/ 0 h 6"/>
              </a:gdLst>
              <a:ahLst/>
              <a:cxnLst>
                <a:cxn ang="0">
                  <a:pos x="T0" y="T1"/>
                </a:cxn>
                <a:cxn ang="0">
                  <a:pos x="T2" y="T3"/>
                </a:cxn>
              </a:cxnLst>
              <a:rect l="0" t="0" r="r" b="b"/>
              <a:pathLst>
                <a:path w="576" h="6">
                  <a:moveTo>
                    <a:pt x="0" y="6"/>
                  </a:moveTo>
                  <a:lnTo>
                    <a:pt x="576" y="0"/>
                  </a:lnTo>
                </a:path>
              </a:pathLst>
            </a:custGeom>
            <a:noFill/>
            <a:ln w="28575" cmpd="sng">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7499" name="Freeform 11"/>
            <p:cNvSpPr/>
            <p:nvPr/>
          </p:nvSpPr>
          <p:spPr bwMode="auto">
            <a:xfrm>
              <a:off x="314" y="1656"/>
              <a:ext cx="570" cy="3"/>
            </a:xfrm>
            <a:custGeom>
              <a:avLst/>
              <a:gdLst>
                <a:gd name="T0" fmla="*/ 0 w 570"/>
                <a:gd name="T1" fmla="*/ 3 h 3"/>
                <a:gd name="T2" fmla="*/ 570 w 570"/>
                <a:gd name="T3" fmla="*/ 0 h 3"/>
              </a:gdLst>
              <a:ahLst/>
              <a:cxnLst>
                <a:cxn ang="0">
                  <a:pos x="T0" y="T1"/>
                </a:cxn>
                <a:cxn ang="0">
                  <a:pos x="T2" y="T3"/>
                </a:cxn>
              </a:cxnLst>
              <a:rect l="0" t="0" r="r" b="b"/>
              <a:pathLst>
                <a:path w="570" h="3">
                  <a:moveTo>
                    <a:pt x="0" y="3"/>
                  </a:moveTo>
                  <a:lnTo>
                    <a:pt x="570" y="0"/>
                  </a:lnTo>
                </a:path>
              </a:pathLst>
            </a:custGeom>
            <a:noFill/>
            <a:ln w="28575" cmpd="sng">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7500" name="Line 12"/>
            <p:cNvSpPr>
              <a:spLocks noChangeShapeType="1"/>
            </p:cNvSpPr>
            <p:nvPr/>
          </p:nvSpPr>
          <p:spPr bwMode="auto">
            <a:xfrm>
              <a:off x="297" y="864"/>
              <a:ext cx="288" cy="0"/>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7501" name="Text Box 13"/>
            <p:cNvSpPr txBox="1">
              <a:spLocks noChangeArrowheads="1"/>
            </p:cNvSpPr>
            <p:nvPr/>
          </p:nvSpPr>
          <p:spPr bwMode="auto">
            <a:xfrm>
              <a:off x="249" y="576"/>
              <a:ext cx="435"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i</a:t>
              </a:r>
              <a:r>
                <a:rPr kumimoji="1" lang="en-US" altLang="zh-CN" sz="2400" b="1" i="1" baseline="-25000">
                  <a:solidFill>
                    <a:schemeClr val="bg1"/>
                  </a:solidFill>
                  <a:latin typeface="Times New Roman" panose="02020603050405020304" pitchFamily="18" charset="0"/>
                </a:rPr>
                <a:t>C</a:t>
              </a:r>
              <a:r>
                <a:rPr kumimoji="1" lang="en-US" altLang="zh-CN" sz="2400" b="1">
                  <a:solidFill>
                    <a:schemeClr val="bg1"/>
                  </a:solidFill>
                  <a:latin typeface="Times New Roman" panose="02020603050405020304" pitchFamily="18" charset="0"/>
                </a:rPr>
                <a:t>(</a:t>
              </a:r>
              <a:r>
                <a:rPr kumimoji="1" lang="en-US" altLang="zh-CN" sz="2400" b="1" i="1">
                  <a:solidFill>
                    <a:schemeClr val="bg1"/>
                  </a:solidFill>
                  <a:latin typeface="Times New Roman" panose="02020603050405020304" pitchFamily="18" charset="0"/>
                </a:rPr>
                <a:t>t</a:t>
              </a: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47502" name="Text Box 14"/>
            <p:cNvSpPr txBox="1">
              <a:spLocks noChangeArrowheads="1"/>
            </p:cNvSpPr>
            <p:nvPr/>
          </p:nvSpPr>
          <p:spPr bwMode="auto">
            <a:xfrm>
              <a:off x="144" y="1152"/>
              <a:ext cx="48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kumimoji="1" lang="en-US" altLang="zh-CN" sz="2400" b="1" i="1">
                  <a:solidFill>
                    <a:schemeClr val="bg1"/>
                  </a:solidFill>
                  <a:latin typeface="Times New Roman" panose="02020603050405020304" pitchFamily="18" charset="0"/>
                </a:rPr>
                <a:t>u</a:t>
              </a:r>
              <a:r>
                <a:rPr kumimoji="1" lang="en-US" altLang="zh-CN" sz="2400" b="1">
                  <a:solidFill>
                    <a:schemeClr val="bg1"/>
                  </a:solidFill>
                  <a:latin typeface="Times New Roman" panose="02020603050405020304" pitchFamily="18" charset="0"/>
                </a:rPr>
                <a:t>(</a:t>
              </a:r>
              <a:r>
                <a:rPr kumimoji="1" lang="en-US" altLang="zh-CN" sz="2400" b="1" i="1">
                  <a:solidFill>
                    <a:schemeClr val="bg1"/>
                  </a:solidFill>
                  <a:latin typeface="Times New Roman" panose="02020603050405020304" pitchFamily="18" charset="0"/>
                </a:rPr>
                <a:t>t</a:t>
              </a: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47503" name="Text Box 15"/>
            <p:cNvSpPr txBox="1">
              <a:spLocks noChangeArrowheads="1"/>
            </p:cNvSpPr>
            <p:nvPr/>
          </p:nvSpPr>
          <p:spPr bwMode="auto">
            <a:xfrm>
              <a:off x="961" y="1152"/>
              <a:ext cx="24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C</a:t>
              </a:r>
              <a:endParaRPr kumimoji="1" lang="en-US" altLang="zh-CN" sz="2400" b="1" i="1">
                <a:solidFill>
                  <a:schemeClr val="bg1"/>
                </a:solidFill>
                <a:latin typeface="Times New Roman" panose="02020603050405020304" pitchFamily="18" charset="0"/>
              </a:endParaRPr>
            </a:p>
          </p:txBody>
        </p:sp>
        <p:sp>
          <p:nvSpPr>
            <p:cNvPr id="447504" name="Oval 16"/>
            <p:cNvSpPr>
              <a:spLocks noChangeArrowheads="1"/>
            </p:cNvSpPr>
            <p:nvPr/>
          </p:nvSpPr>
          <p:spPr bwMode="auto">
            <a:xfrm>
              <a:off x="263" y="1632"/>
              <a:ext cx="48" cy="48"/>
            </a:xfrm>
            <a:prstGeom prst="ellipse">
              <a:avLst/>
            </a:prstGeom>
            <a:noFill/>
            <a:ln w="3810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7505" name="Oval 17"/>
            <p:cNvSpPr>
              <a:spLocks noChangeArrowheads="1"/>
            </p:cNvSpPr>
            <p:nvPr/>
          </p:nvSpPr>
          <p:spPr bwMode="auto">
            <a:xfrm>
              <a:off x="263" y="912"/>
              <a:ext cx="48" cy="48"/>
            </a:xfrm>
            <a:prstGeom prst="ellipse">
              <a:avLst/>
            </a:prstGeom>
            <a:noFill/>
            <a:ln w="3810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7506" name="Text Box 18"/>
            <p:cNvSpPr txBox="1">
              <a:spLocks noChangeArrowheads="1"/>
            </p:cNvSpPr>
            <p:nvPr/>
          </p:nvSpPr>
          <p:spPr bwMode="auto">
            <a:xfrm>
              <a:off x="182" y="960"/>
              <a:ext cx="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47507" name="Text Box 19"/>
            <p:cNvSpPr txBox="1">
              <a:spLocks noChangeArrowheads="1"/>
            </p:cNvSpPr>
            <p:nvPr/>
          </p:nvSpPr>
          <p:spPr bwMode="auto">
            <a:xfrm>
              <a:off x="195" y="1392"/>
              <a:ext cx="2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sp>
          <p:nvSpPr>
            <p:cNvPr id="447508" name="Line 20"/>
            <p:cNvSpPr>
              <a:spLocks noChangeShapeType="1"/>
            </p:cNvSpPr>
            <p:nvPr/>
          </p:nvSpPr>
          <p:spPr bwMode="auto">
            <a:xfrm>
              <a:off x="768" y="1248"/>
              <a:ext cx="240" cy="0"/>
            </a:xfrm>
            <a:prstGeom prst="line">
              <a:avLst/>
            </a:prstGeom>
            <a:noFill/>
            <a:ln w="5715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447509" name="Line 21"/>
            <p:cNvSpPr>
              <a:spLocks noChangeShapeType="1"/>
            </p:cNvSpPr>
            <p:nvPr/>
          </p:nvSpPr>
          <p:spPr bwMode="auto">
            <a:xfrm>
              <a:off x="768" y="1344"/>
              <a:ext cx="240" cy="0"/>
            </a:xfrm>
            <a:prstGeom prst="line">
              <a:avLst/>
            </a:prstGeom>
            <a:noFill/>
            <a:ln w="5715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grpSp>
        <p:nvGrpSpPr>
          <p:cNvPr id="447510" name="Group 22"/>
          <p:cNvGrpSpPr/>
          <p:nvPr/>
        </p:nvGrpSpPr>
        <p:grpSpPr bwMode="auto">
          <a:xfrm>
            <a:off x="468313" y="3284538"/>
            <a:ext cx="2087562" cy="1865312"/>
            <a:chOff x="186" y="1953"/>
            <a:chExt cx="1315" cy="1175"/>
          </a:xfrm>
        </p:grpSpPr>
        <p:graphicFrame>
          <p:nvGraphicFramePr>
            <p:cNvPr id="447511" name="Object 23"/>
            <p:cNvGraphicFramePr>
              <a:graphicFrameLocks noChangeAspect="1"/>
            </p:cNvGraphicFramePr>
            <p:nvPr/>
          </p:nvGraphicFramePr>
          <p:xfrm>
            <a:off x="197" y="2600"/>
            <a:ext cx="206" cy="351"/>
          </p:xfrm>
          <a:graphic>
            <a:graphicData uri="http://schemas.openxmlformats.org/presentationml/2006/ole">
              <mc:AlternateContent xmlns:mc="http://schemas.openxmlformats.org/markup-compatibility/2006">
                <mc:Choice xmlns:v="urn:schemas-microsoft-com:vml" Requires="v">
                  <p:oleObj spid="_x0000_s29699" name="公式" r:id="rId5" imgW="215900" imgH="368300" progId="Equation.3">
                    <p:embed/>
                  </p:oleObj>
                </mc:Choice>
                <mc:Fallback>
                  <p:oleObj name="公式" r:id="rId5" imgW="215900" imgH="368300" progId="Equation.3">
                    <p:embed/>
                    <p:pic>
                      <p:nvPicPr>
                        <p:cNvPr id="0" name="图片 29698"/>
                        <p:cNvPicPr>
                          <a:picLocks noChangeAspect="1"/>
                        </p:cNvPicPr>
                        <p:nvPr/>
                      </p:nvPicPr>
                      <p:blipFill>
                        <a:blip r:embed="rId6"/>
                        <a:stretch>
                          <a:fillRect/>
                        </a:stretch>
                      </p:blipFill>
                      <p:spPr>
                        <a:xfrm>
                          <a:off x="197" y="2600"/>
                          <a:ext cx="206" cy="351"/>
                        </a:xfrm>
                        <a:prstGeom prst="rect">
                          <a:avLst/>
                        </a:prstGeom>
                        <a:noFill/>
                        <a:ln w="9525">
                          <a:noFill/>
                        </a:ln>
                      </p:spPr>
                    </p:pic>
                  </p:oleObj>
                </mc:Fallback>
              </mc:AlternateContent>
            </a:graphicData>
          </a:graphic>
        </p:graphicFrame>
        <p:graphicFrame>
          <p:nvGraphicFramePr>
            <p:cNvPr id="447512" name="Object 24"/>
            <p:cNvGraphicFramePr>
              <a:graphicFrameLocks noChangeAspect="1"/>
            </p:cNvGraphicFramePr>
            <p:nvPr/>
          </p:nvGraphicFramePr>
          <p:xfrm>
            <a:off x="302" y="1953"/>
            <a:ext cx="270" cy="384"/>
          </p:xfrm>
          <a:graphic>
            <a:graphicData uri="http://schemas.openxmlformats.org/presentationml/2006/ole">
              <mc:AlternateContent xmlns:mc="http://schemas.openxmlformats.org/markup-compatibility/2006">
                <mc:Choice xmlns:v="urn:schemas-microsoft-com:vml" Requires="v">
                  <p:oleObj spid="_x0000_s29700" name="公式" r:id="rId7" imgW="292100" imgH="406400" progId="Equation.3">
                    <p:embed/>
                  </p:oleObj>
                </mc:Choice>
                <mc:Fallback>
                  <p:oleObj name="公式" r:id="rId7" imgW="292100" imgH="406400" progId="Equation.3">
                    <p:embed/>
                    <p:pic>
                      <p:nvPicPr>
                        <p:cNvPr id="0" name="图片 29699"/>
                        <p:cNvPicPr>
                          <a:picLocks noChangeAspect="1"/>
                        </p:cNvPicPr>
                        <p:nvPr/>
                      </p:nvPicPr>
                      <p:blipFill>
                        <a:blip r:embed="rId8"/>
                        <a:stretch>
                          <a:fillRect/>
                        </a:stretch>
                      </p:blipFill>
                      <p:spPr>
                        <a:xfrm>
                          <a:off x="302" y="1953"/>
                          <a:ext cx="270" cy="384"/>
                        </a:xfrm>
                        <a:prstGeom prst="rect">
                          <a:avLst/>
                        </a:prstGeom>
                        <a:noFill/>
                        <a:ln w="9525">
                          <a:noFill/>
                        </a:ln>
                      </p:spPr>
                    </p:pic>
                  </p:oleObj>
                </mc:Fallback>
              </mc:AlternateContent>
            </a:graphicData>
          </a:graphic>
        </p:graphicFrame>
        <p:sp>
          <p:nvSpPr>
            <p:cNvPr id="447513" name="Freeform 25"/>
            <p:cNvSpPr/>
            <p:nvPr/>
          </p:nvSpPr>
          <p:spPr bwMode="auto">
            <a:xfrm>
              <a:off x="897" y="2384"/>
              <a:ext cx="1" cy="306"/>
            </a:xfrm>
            <a:custGeom>
              <a:avLst/>
              <a:gdLst>
                <a:gd name="T0" fmla="*/ 1 w 1"/>
                <a:gd name="T1" fmla="*/ 306 h 306"/>
                <a:gd name="T2" fmla="*/ 0 w 1"/>
                <a:gd name="T3" fmla="*/ 0 h 306"/>
              </a:gdLst>
              <a:ahLst/>
              <a:cxnLst>
                <a:cxn ang="0">
                  <a:pos x="T0" y="T1"/>
                </a:cxn>
                <a:cxn ang="0">
                  <a:pos x="T2" y="T3"/>
                </a:cxn>
              </a:cxnLst>
              <a:rect l="0" t="0" r="r" b="b"/>
              <a:pathLst>
                <a:path w="1" h="306">
                  <a:moveTo>
                    <a:pt x="1" y="306"/>
                  </a:moveTo>
                  <a:lnTo>
                    <a:pt x="0" y="0"/>
                  </a:lnTo>
                </a:path>
              </a:pathLst>
            </a:custGeom>
            <a:noFill/>
            <a:ln w="28575" cmpd="sng">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7514" name="Freeform 26"/>
            <p:cNvSpPr/>
            <p:nvPr/>
          </p:nvSpPr>
          <p:spPr bwMode="auto">
            <a:xfrm>
              <a:off x="891" y="2798"/>
              <a:ext cx="1" cy="312"/>
            </a:xfrm>
            <a:custGeom>
              <a:avLst/>
              <a:gdLst>
                <a:gd name="T0" fmla="*/ 1 w 1"/>
                <a:gd name="T1" fmla="*/ 0 h 312"/>
                <a:gd name="T2" fmla="*/ 0 w 1"/>
                <a:gd name="T3" fmla="*/ 312 h 312"/>
              </a:gdLst>
              <a:ahLst/>
              <a:cxnLst>
                <a:cxn ang="0">
                  <a:pos x="T0" y="T1"/>
                </a:cxn>
                <a:cxn ang="0">
                  <a:pos x="T2" y="T3"/>
                </a:cxn>
              </a:cxnLst>
              <a:rect l="0" t="0" r="r" b="b"/>
              <a:pathLst>
                <a:path w="1" h="312">
                  <a:moveTo>
                    <a:pt x="1" y="0"/>
                  </a:moveTo>
                  <a:lnTo>
                    <a:pt x="0" y="312"/>
                  </a:lnTo>
                </a:path>
              </a:pathLst>
            </a:custGeom>
            <a:noFill/>
            <a:ln w="28575" cmpd="sng">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7515" name="Freeform 27"/>
            <p:cNvSpPr/>
            <p:nvPr/>
          </p:nvSpPr>
          <p:spPr bwMode="auto">
            <a:xfrm>
              <a:off x="321" y="2384"/>
              <a:ext cx="576" cy="6"/>
            </a:xfrm>
            <a:custGeom>
              <a:avLst/>
              <a:gdLst>
                <a:gd name="T0" fmla="*/ 0 w 576"/>
                <a:gd name="T1" fmla="*/ 6 h 6"/>
                <a:gd name="T2" fmla="*/ 576 w 576"/>
                <a:gd name="T3" fmla="*/ 0 h 6"/>
              </a:gdLst>
              <a:ahLst/>
              <a:cxnLst>
                <a:cxn ang="0">
                  <a:pos x="T0" y="T1"/>
                </a:cxn>
                <a:cxn ang="0">
                  <a:pos x="T2" y="T3"/>
                </a:cxn>
              </a:cxnLst>
              <a:rect l="0" t="0" r="r" b="b"/>
              <a:pathLst>
                <a:path w="576" h="6">
                  <a:moveTo>
                    <a:pt x="0" y="6"/>
                  </a:moveTo>
                  <a:lnTo>
                    <a:pt x="576" y="0"/>
                  </a:lnTo>
                </a:path>
              </a:pathLst>
            </a:custGeom>
            <a:noFill/>
            <a:ln w="28575" cmpd="sng">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7516" name="Freeform 28"/>
            <p:cNvSpPr/>
            <p:nvPr/>
          </p:nvSpPr>
          <p:spPr bwMode="auto">
            <a:xfrm>
              <a:off x="318" y="3104"/>
              <a:ext cx="570" cy="3"/>
            </a:xfrm>
            <a:custGeom>
              <a:avLst/>
              <a:gdLst>
                <a:gd name="T0" fmla="*/ 0 w 570"/>
                <a:gd name="T1" fmla="*/ 3 h 3"/>
                <a:gd name="T2" fmla="*/ 570 w 570"/>
                <a:gd name="T3" fmla="*/ 0 h 3"/>
              </a:gdLst>
              <a:ahLst/>
              <a:cxnLst>
                <a:cxn ang="0">
                  <a:pos x="T0" y="T1"/>
                </a:cxn>
                <a:cxn ang="0">
                  <a:pos x="T2" y="T3"/>
                </a:cxn>
              </a:cxnLst>
              <a:rect l="0" t="0" r="r" b="b"/>
              <a:pathLst>
                <a:path w="570" h="3">
                  <a:moveTo>
                    <a:pt x="0" y="3"/>
                  </a:moveTo>
                  <a:lnTo>
                    <a:pt x="570" y="0"/>
                  </a:lnTo>
                </a:path>
              </a:pathLst>
            </a:custGeom>
            <a:noFill/>
            <a:ln w="28575" cmpd="sng">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7517" name="Line 29"/>
            <p:cNvSpPr>
              <a:spLocks noChangeShapeType="1"/>
            </p:cNvSpPr>
            <p:nvPr/>
          </p:nvSpPr>
          <p:spPr bwMode="auto">
            <a:xfrm>
              <a:off x="301" y="2312"/>
              <a:ext cx="288" cy="0"/>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7518" name="Oval 30"/>
            <p:cNvSpPr>
              <a:spLocks noChangeArrowheads="1"/>
            </p:cNvSpPr>
            <p:nvPr/>
          </p:nvSpPr>
          <p:spPr bwMode="auto">
            <a:xfrm>
              <a:off x="267" y="3080"/>
              <a:ext cx="48" cy="48"/>
            </a:xfrm>
            <a:prstGeom prst="ellipse">
              <a:avLst/>
            </a:prstGeom>
            <a:noFill/>
            <a:ln w="3810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7519" name="Oval 31"/>
            <p:cNvSpPr>
              <a:spLocks noChangeArrowheads="1"/>
            </p:cNvSpPr>
            <p:nvPr/>
          </p:nvSpPr>
          <p:spPr bwMode="auto">
            <a:xfrm>
              <a:off x="267" y="2360"/>
              <a:ext cx="48" cy="48"/>
            </a:xfrm>
            <a:prstGeom prst="ellipse">
              <a:avLst/>
            </a:prstGeom>
            <a:noFill/>
            <a:ln w="3810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47520" name="Text Box 32"/>
            <p:cNvSpPr txBox="1">
              <a:spLocks noChangeArrowheads="1"/>
            </p:cNvSpPr>
            <p:nvPr/>
          </p:nvSpPr>
          <p:spPr bwMode="auto">
            <a:xfrm>
              <a:off x="186" y="2408"/>
              <a:ext cx="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47521" name="Text Box 33"/>
            <p:cNvSpPr txBox="1">
              <a:spLocks noChangeArrowheads="1"/>
            </p:cNvSpPr>
            <p:nvPr/>
          </p:nvSpPr>
          <p:spPr bwMode="auto">
            <a:xfrm>
              <a:off x="199" y="2840"/>
              <a:ext cx="2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sp>
          <p:nvSpPr>
            <p:cNvPr id="447522" name="Line 34"/>
            <p:cNvSpPr>
              <a:spLocks noChangeShapeType="1"/>
            </p:cNvSpPr>
            <p:nvPr/>
          </p:nvSpPr>
          <p:spPr bwMode="auto">
            <a:xfrm>
              <a:off x="772" y="2696"/>
              <a:ext cx="240" cy="0"/>
            </a:xfrm>
            <a:prstGeom prst="line">
              <a:avLst/>
            </a:prstGeom>
            <a:noFill/>
            <a:ln w="5715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447523" name="Line 35"/>
            <p:cNvSpPr>
              <a:spLocks noChangeShapeType="1"/>
            </p:cNvSpPr>
            <p:nvPr/>
          </p:nvSpPr>
          <p:spPr bwMode="auto">
            <a:xfrm>
              <a:off x="772" y="2792"/>
              <a:ext cx="240" cy="0"/>
            </a:xfrm>
            <a:prstGeom prst="line">
              <a:avLst/>
            </a:prstGeom>
            <a:noFill/>
            <a:ln w="5715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aphicFrame>
          <p:nvGraphicFramePr>
            <p:cNvPr id="447524" name="Object 36"/>
            <p:cNvGraphicFramePr>
              <a:graphicFrameLocks noChangeAspect="1"/>
            </p:cNvGraphicFramePr>
            <p:nvPr/>
          </p:nvGraphicFramePr>
          <p:xfrm>
            <a:off x="1036" y="2456"/>
            <a:ext cx="465" cy="545"/>
          </p:xfrm>
          <a:graphic>
            <a:graphicData uri="http://schemas.openxmlformats.org/presentationml/2006/ole">
              <mc:AlternateContent xmlns:mc="http://schemas.openxmlformats.org/markup-compatibility/2006">
                <mc:Choice xmlns:v="urn:schemas-microsoft-com:vml" Requires="v">
                  <p:oleObj spid="_x0000_s29701" name="公式" r:id="rId9" imgW="495300" imgH="571500" progId="Equation.3">
                    <p:embed/>
                  </p:oleObj>
                </mc:Choice>
                <mc:Fallback>
                  <p:oleObj name="公式" r:id="rId9" imgW="495300" imgH="571500" progId="Equation.3">
                    <p:embed/>
                    <p:pic>
                      <p:nvPicPr>
                        <p:cNvPr id="0" name="图片 29700"/>
                        <p:cNvPicPr>
                          <a:picLocks noChangeAspect="1"/>
                        </p:cNvPicPr>
                        <p:nvPr/>
                      </p:nvPicPr>
                      <p:blipFill>
                        <a:blip r:embed="rId10"/>
                        <a:stretch>
                          <a:fillRect/>
                        </a:stretch>
                      </p:blipFill>
                      <p:spPr>
                        <a:xfrm>
                          <a:off x="1036" y="2456"/>
                          <a:ext cx="465" cy="545"/>
                        </a:xfrm>
                        <a:prstGeom prst="rect">
                          <a:avLst/>
                        </a:prstGeom>
                        <a:noFill/>
                        <a:ln w="9525">
                          <a:noFill/>
                        </a:ln>
                      </p:spPr>
                    </p:pic>
                  </p:oleObj>
                </mc:Fallback>
              </mc:AlternateContent>
            </a:graphicData>
          </a:graphic>
        </p:graphicFrame>
      </p:grpSp>
      <p:grpSp>
        <p:nvGrpSpPr>
          <p:cNvPr id="447525" name="Group 37"/>
          <p:cNvGrpSpPr/>
          <p:nvPr/>
        </p:nvGrpSpPr>
        <p:grpSpPr bwMode="auto">
          <a:xfrm>
            <a:off x="2843213" y="5562623"/>
            <a:ext cx="4032250" cy="1074737"/>
            <a:chOff x="2064" y="3385"/>
            <a:chExt cx="2540" cy="677"/>
          </a:xfrm>
        </p:grpSpPr>
        <p:sp>
          <p:nvSpPr>
            <p:cNvPr id="447526" name="Text Box 38"/>
            <p:cNvSpPr txBox="1">
              <a:spLocks noChangeArrowheads="1"/>
            </p:cNvSpPr>
            <p:nvPr/>
          </p:nvSpPr>
          <p:spPr bwMode="auto">
            <a:xfrm>
              <a:off x="2200" y="3385"/>
              <a:ext cx="240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kumimoji="1" lang="zh-CN" altLang="en-US" sz="2400" b="1" dirty="0">
                  <a:latin typeface="华文楷体" panose="02010600040101010101" pitchFamily="2" charset="-122"/>
                  <a:ea typeface="华文楷体" panose="02010600040101010101" pitchFamily="2" charset="-122"/>
                </a:rPr>
                <a:t>有效值关系： </a:t>
              </a:r>
              <a:r>
                <a:rPr kumimoji="1" lang="en-US" altLang="zh-CN" sz="2800" b="1" i="1" dirty="0">
                  <a:latin typeface="Times New Roman" panose="02020603050405020304" pitchFamily="18" charset="0"/>
                </a:rPr>
                <a:t>I</a:t>
              </a:r>
              <a:r>
                <a:rPr kumimoji="1" lang="en-US" altLang="zh-CN" sz="2800" b="1" i="1" baseline="-25000" dirty="0">
                  <a:latin typeface="Times New Roman" panose="02020603050405020304" pitchFamily="18" charset="0"/>
                </a:rPr>
                <a:t>C</a:t>
              </a:r>
              <a:r>
                <a:rPr kumimoji="1" lang="en-US" altLang="zh-CN" sz="2800" b="1" dirty="0">
                  <a:latin typeface="Times New Roman" panose="02020603050405020304" pitchFamily="18" charset="0"/>
                </a:rPr>
                <a:t>=</a:t>
              </a:r>
              <a:r>
                <a:rPr kumimoji="1" lang="en-US" altLang="zh-CN" sz="2800" b="1" i="1" dirty="0">
                  <a:latin typeface="Symbol" panose="05050102010706020507" pitchFamily="18" charset="2"/>
                </a:rPr>
                <a:t>w </a:t>
              </a:r>
              <a:r>
                <a:rPr kumimoji="1" lang="en-US" altLang="zh-CN" sz="2800" b="1" i="1" dirty="0">
                  <a:latin typeface="Times New Roman" panose="02020603050405020304" pitchFamily="18" charset="0"/>
                </a:rPr>
                <a:t>CU</a:t>
              </a:r>
              <a:endParaRPr kumimoji="1" lang="en-US" altLang="zh-CN" sz="2800" b="1" i="1" dirty="0">
                <a:latin typeface="Times New Roman" panose="02020603050405020304" pitchFamily="18" charset="0"/>
              </a:endParaRPr>
            </a:p>
          </p:txBody>
        </p:sp>
        <p:sp>
          <p:nvSpPr>
            <p:cNvPr id="447527" name="Text Box 39"/>
            <p:cNvSpPr txBox="1">
              <a:spLocks noChangeArrowheads="1"/>
            </p:cNvSpPr>
            <p:nvPr/>
          </p:nvSpPr>
          <p:spPr bwMode="auto">
            <a:xfrm>
              <a:off x="2200" y="3716"/>
              <a:ext cx="2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相位关系：</a:t>
              </a:r>
              <a:r>
                <a:rPr kumimoji="1" lang="zh-CN" altLang="en-US" sz="2800" b="1" i="1" dirty="0">
                  <a:latin typeface="Times New Roman" panose="02020603050405020304" pitchFamily="18" charset="0"/>
                  <a:sym typeface="Symbol" panose="05050102010706020507" pitchFamily="18" charset="2"/>
                </a:rPr>
                <a:t></a:t>
              </a:r>
              <a:r>
                <a:rPr kumimoji="1" lang="en-US" altLang="zh-CN" sz="2800" b="1" i="1" baseline="-25000" dirty="0" err="1">
                  <a:latin typeface="Times New Roman" panose="02020603050405020304" pitchFamily="18" charset="0"/>
                  <a:sym typeface="Symbol" panose="05050102010706020507" pitchFamily="18" charset="2"/>
                </a:rPr>
                <a:t>i</a:t>
              </a:r>
              <a:r>
                <a:rPr kumimoji="1" lang="en-US" altLang="zh-CN" sz="2800" b="1" dirty="0">
                  <a:latin typeface="Times New Roman" panose="02020603050405020304" pitchFamily="18" charset="0"/>
                  <a:sym typeface="Symbol" panose="05050102010706020507" pitchFamily="18" charset="2"/>
                </a:rPr>
                <a:t>=</a:t>
              </a:r>
              <a:r>
                <a:rPr kumimoji="1" lang="en-US" altLang="zh-CN" sz="2800" b="1" i="1" dirty="0">
                  <a:latin typeface="Times New Roman" panose="02020603050405020304" pitchFamily="18" charset="0"/>
                  <a:sym typeface="Symbol" panose="05050102010706020507" pitchFamily="18" charset="2"/>
                </a:rPr>
                <a:t></a:t>
              </a:r>
              <a:r>
                <a:rPr kumimoji="1" lang="en-US" altLang="zh-CN" sz="2800" b="1" i="1" baseline="-25000" dirty="0">
                  <a:latin typeface="Times New Roman" panose="02020603050405020304" pitchFamily="18" charset="0"/>
                  <a:sym typeface="Symbol" panose="05050102010706020507" pitchFamily="18" charset="2"/>
                </a:rPr>
                <a:t>u</a:t>
              </a:r>
              <a:r>
                <a:rPr kumimoji="1" lang="en-US" altLang="zh-CN" sz="2800" b="1" dirty="0">
                  <a:latin typeface="Times New Roman" panose="02020603050405020304" pitchFamily="18" charset="0"/>
                  <a:sym typeface="Symbol" panose="05050102010706020507" pitchFamily="18" charset="2"/>
                </a:rPr>
                <a:t>+90°</a:t>
              </a:r>
              <a:r>
                <a:rPr kumimoji="1" lang="en-US" altLang="zh-CN" sz="2400" b="1" i="1" baseline="-25000" dirty="0">
                  <a:latin typeface="Times New Roman" panose="02020603050405020304" pitchFamily="18" charset="0"/>
                  <a:sym typeface="Symbol" panose="05050102010706020507" pitchFamily="18" charset="2"/>
                </a:rPr>
                <a:t>  </a:t>
              </a:r>
              <a:endParaRPr kumimoji="1" lang="en-US" altLang="zh-CN" sz="2400" b="1" dirty="0">
                <a:latin typeface="Times New Roman" panose="02020603050405020304" pitchFamily="18" charset="0"/>
              </a:endParaRPr>
            </a:p>
          </p:txBody>
        </p:sp>
        <p:sp>
          <p:nvSpPr>
            <p:cNvPr id="447528" name="AutoShape 40"/>
            <p:cNvSpPr/>
            <p:nvPr/>
          </p:nvSpPr>
          <p:spPr bwMode="auto">
            <a:xfrm>
              <a:off x="2064" y="3430"/>
              <a:ext cx="47" cy="632"/>
            </a:xfrm>
            <a:prstGeom prst="leftBracket">
              <a:avLst>
                <a:gd name="adj" fmla="val 112057"/>
              </a:avLst>
            </a:prstGeom>
            <a:noFill/>
            <a:ln w="38100">
              <a:solidFill>
                <a:srgbClr val="FFFF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447529" name="Text Box 41"/>
          <p:cNvSpPr txBox="1">
            <a:spLocks noChangeArrowheads="1"/>
          </p:cNvSpPr>
          <p:nvPr/>
        </p:nvSpPr>
        <p:spPr bwMode="auto">
          <a:xfrm>
            <a:off x="2843213" y="4556125"/>
            <a:ext cx="1729961" cy="461665"/>
          </a:xfrm>
          <a:prstGeom prst="rect">
            <a:avLst/>
          </a:prstGeom>
          <a:noFill/>
          <a:ln>
            <a:noFill/>
          </a:ln>
          <a:effectLst/>
        </p:spPr>
        <p:txBody>
          <a:bodyPr wrap="none">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相量关系：</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447530" name="Object 42"/>
          <p:cNvGraphicFramePr>
            <a:graphicFrameLocks noChangeAspect="1"/>
          </p:cNvGraphicFramePr>
          <p:nvPr/>
        </p:nvGraphicFramePr>
        <p:xfrm>
          <a:off x="4573174" y="4544042"/>
          <a:ext cx="3384550" cy="946150"/>
        </p:xfrm>
        <a:graphic>
          <a:graphicData uri="http://schemas.openxmlformats.org/presentationml/2006/ole">
            <mc:AlternateContent xmlns:mc="http://schemas.openxmlformats.org/markup-compatibility/2006">
              <mc:Choice xmlns:v="urn:schemas-microsoft-com:vml" Requires="v">
                <p:oleObj spid="_x0000_s29702" name="Equation" r:id="rId11" imgW="1930400" imgH="546100" progId="Equation.3">
                  <p:embed/>
                </p:oleObj>
              </mc:Choice>
              <mc:Fallback>
                <p:oleObj name="Equation" r:id="rId11" imgW="1930400" imgH="546100" progId="Equation.3">
                  <p:embed/>
                  <p:pic>
                    <p:nvPicPr>
                      <p:cNvPr id="0" name="图片 29701"/>
                      <p:cNvPicPr>
                        <a:picLocks noChangeAspect="1"/>
                      </p:cNvPicPr>
                      <p:nvPr/>
                    </p:nvPicPr>
                    <p:blipFill>
                      <a:blip r:embed="rId12"/>
                      <a:stretch>
                        <a:fillRect/>
                      </a:stretch>
                    </p:blipFill>
                    <p:spPr>
                      <a:xfrm>
                        <a:off x="4573174" y="4544042"/>
                        <a:ext cx="3384550" cy="946150"/>
                      </a:xfrm>
                      <a:prstGeom prst="rect">
                        <a:avLst/>
                      </a:prstGeom>
                      <a:gradFill rotWithShape="1">
                        <a:gsLst>
                          <a:gs pos="0">
                            <a:srgbClr val="FFCCFF"/>
                          </a:gs>
                          <a:gs pos="100000">
                            <a:srgbClr val="FFFFFF"/>
                          </a:gs>
                        </a:gsLst>
                        <a:lin ang="5400000" scaled="1"/>
                        <a:tileRect/>
                      </a:gradFill>
                      <a:ln w="9525">
                        <a:noFill/>
                      </a:ln>
                    </p:spPr>
                  </p:pic>
                </p:oleObj>
              </mc:Fallback>
            </mc:AlternateContent>
          </a:graphicData>
        </a:graphic>
      </p:graphicFrame>
      <p:sp>
        <p:nvSpPr>
          <p:cNvPr id="447531" name="Text Box 43"/>
          <p:cNvSpPr txBox="1">
            <a:spLocks noChangeArrowheads="1"/>
          </p:cNvSpPr>
          <p:nvPr/>
        </p:nvSpPr>
        <p:spPr bwMode="auto">
          <a:xfrm>
            <a:off x="395288" y="260350"/>
            <a:ext cx="4448654" cy="523220"/>
          </a:xfrm>
          <a:prstGeom prst="rect">
            <a:avLst/>
          </a:prstGeom>
          <a:solidFill>
            <a:srgbClr val="FF33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800" b="1" dirty="0">
                <a:solidFill>
                  <a:schemeClr val="bg1"/>
                </a:solidFill>
                <a:latin typeface="华文楷体" panose="02010600040101010101" pitchFamily="2" charset="-122"/>
                <a:ea typeface="华文楷体" panose="02010600040101010101" pitchFamily="2" charset="-122"/>
              </a:rPr>
              <a:t>3. </a:t>
            </a:r>
            <a:r>
              <a:rPr kumimoji="1" lang="zh-CN" altLang="en-US" sz="2800" b="1" dirty="0">
                <a:solidFill>
                  <a:schemeClr val="bg1"/>
                </a:solidFill>
                <a:latin typeface="华文楷体" panose="02010600040101010101" pitchFamily="2" charset="-122"/>
                <a:ea typeface="华文楷体" panose="02010600040101010101" pitchFamily="2" charset="-122"/>
              </a:rPr>
              <a:t>电容元件</a:t>
            </a:r>
            <a:r>
              <a:rPr kumimoji="1" lang="en-US" altLang="zh-CN" sz="2800" b="1" dirty="0">
                <a:solidFill>
                  <a:schemeClr val="bg1"/>
                </a:solidFill>
                <a:latin typeface="华文楷体" panose="02010600040101010101" pitchFamily="2" charset="-122"/>
                <a:ea typeface="华文楷体" panose="02010600040101010101" pitchFamily="2" charset="-122"/>
              </a:rPr>
              <a:t>VCR</a:t>
            </a:r>
            <a:r>
              <a:rPr kumimoji="1" lang="zh-CN" altLang="en-US" sz="2800" b="1" dirty="0">
                <a:solidFill>
                  <a:schemeClr val="bg1"/>
                </a:solidFill>
                <a:latin typeface="华文楷体" panose="02010600040101010101" pitchFamily="2" charset="-122"/>
                <a:ea typeface="华文楷体" panose="02010600040101010101" pitchFamily="2" charset="-122"/>
              </a:rPr>
              <a:t>的相量形式</a:t>
            </a:r>
            <a:endParaRPr kumimoji="1" lang="zh-CN" altLang="en-US" sz="2800" b="1" dirty="0">
              <a:solidFill>
                <a:schemeClr val="bg1"/>
              </a:solidFill>
              <a:latin typeface="华文楷体" panose="02010600040101010101" pitchFamily="2" charset="-122"/>
              <a:ea typeface="华文楷体" panose="02010600040101010101" pitchFamily="2" charset="-122"/>
            </a:endParaRPr>
          </a:p>
        </p:txBody>
      </p:sp>
      <p:grpSp>
        <p:nvGrpSpPr>
          <p:cNvPr id="447532" name="Group 44"/>
          <p:cNvGrpSpPr/>
          <p:nvPr/>
        </p:nvGrpSpPr>
        <p:grpSpPr bwMode="auto">
          <a:xfrm>
            <a:off x="4158389" y="3247054"/>
            <a:ext cx="3186112" cy="1338263"/>
            <a:chOff x="3050" y="1909"/>
            <a:chExt cx="2007" cy="843"/>
          </a:xfrm>
        </p:grpSpPr>
        <p:graphicFrame>
          <p:nvGraphicFramePr>
            <p:cNvPr id="447533" name="Object 45"/>
            <p:cNvGraphicFramePr>
              <a:graphicFrameLocks noChangeAspect="1"/>
            </p:cNvGraphicFramePr>
            <p:nvPr/>
          </p:nvGraphicFramePr>
          <p:xfrm>
            <a:off x="3050" y="1909"/>
            <a:ext cx="1955" cy="843"/>
          </p:xfrm>
          <a:graphic>
            <a:graphicData uri="http://schemas.openxmlformats.org/presentationml/2006/ole">
              <mc:AlternateContent xmlns:mc="http://schemas.openxmlformats.org/markup-compatibility/2006">
                <mc:Choice xmlns:v="urn:schemas-microsoft-com:vml" Requires="v">
                  <p:oleObj spid="_x0000_s29703" name="Equation" r:id="rId13" imgW="1727200" imgH="749300" progId="Equation.3">
                    <p:embed/>
                  </p:oleObj>
                </mc:Choice>
                <mc:Fallback>
                  <p:oleObj name="Equation" r:id="rId13" imgW="1727200" imgH="749300" progId="Equation.3">
                    <p:embed/>
                    <p:pic>
                      <p:nvPicPr>
                        <p:cNvPr id="0" name="图片 29702"/>
                        <p:cNvPicPr>
                          <a:picLocks noChangeAspect="1"/>
                        </p:cNvPicPr>
                        <p:nvPr/>
                      </p:nvPicPr>
                      <p:blipFill>
                        <a:blip r:embed="rId14"/>
                        <a:stretch>
                          <a:fillRect/>
                        </a:stretch>
                      </p:blipFill>
                      <p:spPr>
                        <a:xfrm>
                          <a:off x="3050" y="1909"/>
                          <a:ext cx="1955" cy="843"/>
                        </a:xfrm>
                        <a:prstGeom prst="rect">
                          <a:avLst/>
                        </a:prstGeom>
                        <a:solidFill>
                          <a:srgbClr val="7030A0">
                            <a:alpha val="70979"/>
                          </a:srgbClr>
                        </a:solidFill>
                        <a:ln w="9525">
                          <a:noFill/>
                        </a:ln>
                      </p:spPr>
                    </p:pic>
                  </p:oleObj>
                </mc:Fallback>
              </mc:AlternateContent>
            </a:graphicData>
          </a:graphic>
        </p:graphicFrame>
        <p:sp>
          <p:nvSpPr>
            <p:cNvPr id="447534" name="Line 46"/>
            <p:cNvSpPr>
              <a:spLocks noChangeShapeType="1"/>
            </p:cNvSpPr>
            <p:nvPr/>
          </p:nvSpPr>
          <p:spPr bwMode="auto">
            <a:xfrm flipH="1">
              <a:off x="4059" y="2432"/>
              <a:ext cx="136" cy="272"/>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535" name="Line 47"/>
            <p:cNvSpPr>
              <a:spLocks noChangeShapeType="1"/>
            </p:cNvSpPr>
            <p:nvPr/>
          </p:nvSpPr>
          <p:spPr bwMode="auto">
            <a:xfrm>
              <a:off x="4059" y="2704"/>
              <a:ext cx="998"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50" name="Picture 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7531"/>
                                        </p:tgtEl>
                                        <p:attrNameLst>
                                          <p:attrName>style.visibility</p:attrName>
                                        </p:attrNameLst>
                                      </p:cBhvr>
                                      <p:to>
                                        <p:strVal val="visible"/>
                                      </p:to>
                                    </p:set>
                                    <p:anim calcmode="lin" valueType="num">
                                      <p:cBhvr additive="base">
                                        <p:cTn id="7" dur="500" fill="hold"/>
                                        <p:tgtEl>
                                          <p:spTgt spid="447531"/>
                                        </p:tgtEl>
                                        <p:attrNameLst>
                                          <p:attrName>ppt_x</p:attrName>
                                        </p:attrNameLst>
                                      </p:cBhvr>
                                      <p:tavLst>
                                        <p:tav tm="0">
                                          <p:val>
                                            <p:strVal val="0-#ppt_w/2"/>
                                          </p:val>
                                        </p:tav>
                                        <p:tav tm="100000">
                                          <p:val>
                                            <p:strVal val="#ppt_x"/>
                                          </p:val>
                                        </p:tav>
                                      </p:tavLst>
                                    </p:anim>
                                    <p:anim calcmode="lin" valueType="num">
                                      <p:cBhvr additive="base">
                                        <p:cTn id="8" dur="500" fill="hold"/>
                                        <p:tgtEl>
                                          <p:spTgt spid="4475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44749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4749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47492"/>
                                        </p:tgtEl>
                                        <p:attrNameLst>
                                          <p:attrName>style.visibility</p:attrName>
                                        </p:attrNameLst>
                                      </p:cBhvr>
                                      <p:to>
                                        <p:strVal val="visible"/>
                                      </p:to>
                                    </p:set>
                                    <p:animEffect transition="in" filter="wipe(left)">
                                      <p:cBhvr>
                                        <p:cTn id="21" dur="500"/>
                                        <p:tgtEl>
                                          <p:spTgt spid="44749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47493"/>
                                        </p:tgtEl>
                                        <p:attrNameLst>
                                          <p:attrName>style.visibility</p:attrName>
                                        </p:attrNameLst>
                                      </p:cBhvr>
                                      <p:to>
                                        <p:strVal val="visible"/>
                                      </p:to>
                                    </p:set>
                                    <p:animEffect transition="in" filter="wipe(left)">
                                      <p:cBhvr>
                                        <p:cTn id="26" dur="500"/>
                                        <p:tgtEl>
                                          <p:spTgt spid="44749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74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47532"/>
                                        </p:tgtEl>
                                        <p:attrNameLst>
                                          <p:attrName>style.visibility</p:attrName>
                                        </p:attrNameLst>
                                      </p:cBhvr>
                                      <p:to>
                                        <p:strVal val="visible"/>
                                      </p:to>
                                    </p:set>
                                    <p:animEffect transition="in" filter="wipe(up)">
                                      <p:cBhvr>
                                        <p:cTn id="35" dur="500"/>
                                        <p:tgtEl>
                                          <p:spTgt spid="44753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447529"/>
                                        </p:tgtEl>
                                        <p:attrNameLst>
                                          <p:attrName>style.visibility</p:attrName>
                                        </p:attrNameLst>
                                      </p:cBhvr>
                                      <p:to>
                                        <p:strVal val="visible"/>
                                      </p:to>
                                    </p:set>
                                  </p:childTnLst>
                                </p:cTn>
                              </p:par>
                            </p:childTnLst>
                          </p:cTn>
                        </p:par>
                        <p:par>
                          <p:cTn id="40" fill="hold">
                            <p:stCondLst>
                              <p:cond delay="500"/>
                            </p:stCondLst>
                            <p:childTnLst>
                              <p:par>
                                <p:cTn id="41" presetID="18" presetClass="entr" presetSubtype="6" fill="hold" nodeType="afterEffect">
                                  <p:stCondLst>
                                    <p:cond delay="0"/>
                                  </p:stCondLst>
                                  <p:childTnLst>
                                    <p:set>
                                      <p:cBhvr>
                                        <p:cTn id="42" dur="1" fill="hold">
                                          <p:stCondLst>
                                            <p:cond delay="0"/>
                                          </p:stCondLst>
                                        </p:cTn>
                                        <p:tgtEl>
                                          <p:spTgt spid="447530"/>
                                        </p:tgtEl>
                                        <p:attrNameLst>
                                          <p:attrName>style.visibility</p:attrName>
                                        </p:attrNameLst>
                                      </p:cBhvr>
                                      <p:to>
                                        <p:strVal val="visible"/>
                                      </p:to>
                                    </p:set>
                                    <p:animEffect transition="in" filter="strips(downRight)">
                                      <p:cBhvr>
                                        <p:cTn id="43" dur="500"/>
                                        <p:tgtEl>
                                          <p:spTgt spid="44753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447525"/>
                                        </p:tgtEl>
                                        <p:attrNameLst>
                                          <p:attrName>style.visibility</p:attrName>
                                        </p:attrNameLst>
                                      </p:cBhvr>
                                      <p:to>
                                        <p:strVal val="visible"/>
                                      </p:to>
                                    </p:set>
                                    <p:animEffect transition="in" filter="wipe(up)">
                                      <p:cBhvr>
                                        <p:cTn id="48" dur="500"/>
                                        <p:tgtEl>
                                          <p:spTgt spid="447525"/>
                                        </p:tgtEl>
                                      </p:cBhvr>
                                    </p:animEffect>
                                  </p:childTnLst>
                                </p:cTn>
                              </p:par>
                            </p:childTnLst>
                          </p:cTn>
                        </p:par>
                      </p:childTnLst>
                    </p:cTn>
                  </p:par>
                  <p:par>
                    <p:cTn id="49" fill="hold">
                      <p:stCondLst>
                        <p:cond delay="indefinite"/>
                      </p:stCondLst>
                      <p:childTnLst>
                        <p:par>
                          <p:cTn id="50" fill="hold">
                            <p:stCondLst>
                              <p:cond delay="0"/>
                            </p:stCondLst>
                            <p:childTnLst>
                              <p:par>
                                <p:cTn id="51" presetID="20" presetClass="entr" presetSubtype="0" fill="hold" nodeType="clickEffect">
                                  <p:stCondLst>
                                    <p:cond delay="0"/>
                                  </p:stCondLst>
                                  <p:childTnLst>
                                    <p:set>
                                      <p:cBhvr>
                                        <p:cTn id="52" dur="1" fill="hold">
                                          <p:stCondLst>
                                            <p:cond delay="0"/>
                                          </p:stCondLst>
                                        </p:cTn>
                                        <p:tgtEl>
                                          <p:spTgt spid="447510"/>
                                        </p:tgtEl>
                                        <p:attrNameLst>
                                          <p:attrName>style.visibility</p:attrName>
                                        </p:attrNameLst>
                                      </p:cBhvr>
                                      <p:to>
                                        <p:strVal val="visible"/>
                                      </p:to>
                                    </p:set>
                                    <p:animEffect transition="in" filter="wedge">
                                      <p:cBhvr>
                                        <p:cTn id="53" dur="500"/>
                                        <p:tgtEl>
                                          <p:spTgt spid="447510"/>
                                        </p:tgtEl>
                                      </p:cBhvr>
                                    </p:animEffect>
                                  </p:childTnLst>
                                </p:cTn>
                              </p:par>
                            </p:childTnLst>
                          </p:cTn>
                        </p:par>
                        <p:par>
                          <p:cTn id="54" fill="hold">
                            <p:stCondLst>
                              <p:cond delay="500"/>
                            </p:stCondLst>
                            <p:childTnLst>
                              <p:par>
                                <p:cTn id="55" presetID="2" presetClass="entr" presetSubtype="8" fill="hold" grpId="0" nodeType="afterEffect">
                                  <p:stCondLst>
                                    <p:cond delay="0"/>
                                  </p:stCondLst>
                                  <p:childTnLst>
                                    <p:set>
                                      <p:cBhvr>
                                        <p:cTn id="56" dur="1" fill="hold">
                                          <p:stCondLst>
                                            <p:cond delay="0"/>
                                          </p:stCondLst>
                                        </p:cTn>
                                        <p:tgtEl>
                                          <p:spTgt spid="447494"/>
                                        </p:tgtEl>
                                        <p:attrNameLst>
                                          <p:attrName>style.visibility</p:attrName>
                                        </p:attrNameLst>
                                      </p:cBhvr>
                                      <p:to>
                                        <p:strVal val="visible"/>
                                      </p:to>
                                    </p:set>
                                    <p:anim calcmode="lin" valueType="num">
                                      <p:cBhvr additive="base">
                                        <p:cTn id="57" dur="500" fill="hold"/>
                                        <p:tgtEl>
                                          <p:spTgt spid="447494"/>
                                        </p:tgtEl>
                                        <p:attrNameLst>
                                          <p:attrName>ppt_x</p:attrName>
                                        </p:attrNameLst>
                                      </p:cBhvr>
                                      <p:tavLst>
                                        <p:tav tm="0">
                                          <p:val>
                                            <p:strVal val="0-#ppt_w/2"/>
                                          </p:val>
                                        </p:tav>
                                        <p:tav tm="100000">
                                          <p:val>
                                            <p:strVal val="#ppt_x"/>
                                          </p:val>
                                        </p:tav>
                                      </p:tavLst>
                                    </p:anim>
                                    <p:anim calcmode="lin" valueType="num">
                                      <p:cBhvr additive="base">
                                        <p:cTn id="58" dur="500" fill="hold"/>
                                        <p:tgtEl>
                                          <p:spTgt spid="4474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p:bldP spid="447491" grpId="0"/>
      <p:bldP spid="447494" grpId="0"/>
      <p:bldP spid="447529" grpId="0"/>
      <p:bldP spid="447531"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8514" name="Text Box 2"/>
          <p:cNvSpPr txBox="1">
            <a:spLocks noChangeArrowheads="1"/>
          </p:cNvSpPr>
          <p:nvPr/>
        </p:nvSpPr>
        <p:spPr bwMode="auto">
          <a:xfrm>
            <a:off x="1187450" y="981075"/>
            <a:ext cx="6018213"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800" b="1" i="1" dirty="0">
                <a:latin typeface="Times New Roman" panose="02020603050405020304" pitchFamily="18" charset="0"/>
              </a:rPr>
              <a:t>X</a:t>
            </a:r>
            <a:r>
              <a:rPr kumimoji="1" lang="en-US" altLang="zh-CN" sz="2800" b="1" i="1" baseline="-25000" dirty="0">
                <a:latin typeface="Times New Roman" panose="02020603050405020304" pitchFamily="18" charset="0"/>
              </a:rPr>
              <a:t>C</a:t>
            </a:r>
            <a:r>
              <a:rPr kumimoji="1" lang="en-US" altLang="zh-CN" sz="2800" b="1" dirty="0">
                <a:latin typeface="Times New Roman" panose="02020603050405020304" pitchFamily="18" charset="0"/>
              </a:rPr>
              <a:t>=1/</a:t>
            </a:r>
            <a:r>
              <a:rPr kumimoji="1" lang="en-US" altLang="zh-CN" sz="2800" b="1" i="1" dirty="0">
                <a:latin typeface="Symbol" panose="05050102010706020507" pitchFamily="18" charset="2"/>
              </a:rPr>
              <a:t>w </a:t>
            </a:r>
            <a:r>
              <a:rPr kumimoji="1" lang="en-US" altLang="zh-CN" sz="2800" b="1" i="1" dirty="0">
                <a:latin typeface="Times New Roman" panose="02020603050405020304" pitchFamily="18" charset="0"/>
              </a:rPr>
              <a:t>C</a:t>
            </a:r>
            <a:r>
              <a:rPr kumimoji="1" lang="zh-CN" altLang="en-US" sz="2800" b="1" dirty="0">
                <a:latin typeface="Times New Roman" panose="02020603050405020304" pitchFamily="18" charset="0"/>
              </a:rPr>
              <a:t>，  </a:t>
            </a:r>
            <a:r>
              <a:rPr kumimoji="1" lang="zh-CN" altLang="en-US" sz="2400" b="1" dirty="0">
                <a:latin typeface="Times New Roman" panose="02020603050405020304" pitchFamily="18" charset="0"/>
              </a:rPr>
              <a:t> </a:t>
            </a:r>
            <a:r>
              <a:rPr kumimoji="1" lang="zh-CN" altLang="en-US" sz="2400" b="1" dirty="0">
                <a:solidFill>
                  <a:srgbClr val="FF0000"/>
                </a:solidFill>
                <a:latin typeface="华文楷体" panose="02010600040101010101" pitchFamily="2" charset="-122"/>
                <a:ea typeface="华文楷体" panose="02010600040101010101" pitchFamily="2" charset="-122"/>
              </a:rPr>
              <a:t>称为容抗，单位为</a:t>
            </a:r>
            <a:r>
              <a:rPr kumimoji="1" lang="zh-CN" altLang="en-US" sz="2400" b="1" dirty="0">
                <a:solidFill>
                  <a:srgbClr val="FF0000"/>
                </a:solidFill>
                <a:latin typeface="宋体" panose="02010600030101010101" pitchFamily="2" charset="-122"/>
              </a:rPr>
              <a:t> </a:t>
            </a:r>
            <a:r>
              <a:rPr kumimoji="1" lang="zh-CN" altLang="en-US" sz="2400" b="1" dirty="0">
                <a:solidFill>
                  <a:srgbClr val="FF0000"/>
                </a:solidFill>
                <a:latin typeface="宋体" panose="02010600030101010101" pitchFamily="2" charset="-122"/>
                <a:sym typeface="Symbol" panose="05050102010706020507" pitchFamily="18" charset="2"/>
              </a:rPr>
              <a:t></a:t>
            </a:r>
            <a:r>
              <a:rPr kumimoji="1" lang="en-US" altLang="zh-CN" sz="2400" b="1" dirty="0">
                <a:solidFill>
                  <a:srgbClr val="FF0000"/>
                </a:solidFill>
                <a:latin typeface="仿宋_GB2312" pitchFamily="49" charset="-122"/>
                <a:ea typeface="仿宋_GB2312" pitchFamily="49" charset="-122"/>
              </a:rPr>
              <a:t>(</a:t>
            </a:r>
            <a:r>
              <a:rPr kumimoji="1" lang="zh-CN" altLang="zh-CN" sz="2400" b="1" dirty="0">
                <a:solidFill>
                  <a:srgbClr val="FF0000"/>
                </a:solidFill>
                <a:latin typeface="仿宋_GB2312" pitchFamily="49" charset="-122"/>
                <a:ea typeface="仿宋_GB2312" pitchFamily="49" charset="-122"/>
              </a:rPr>
              <a:t>欧姆)</a:t>
            </a:r>
            <a:endParaRPr kumimoji="1" lang="en-US" altLang="zh-CN" sz="2400" b="1" dirty="0">
              <a:solidFill>
                <a:srgbClr val="FF0000"/>
              </a:solidFill>
              <a:latin typeface="仿宋_GB2312" pitchFamily="49" charset="-122"/>
              <a:ea typeface="仿宋_GB2312" pitchFamily="49" charset="-122"/>
            </a:endParaRPr>
          </a:p>
          <a:p>
            <a:pPr eaLnBrk="1" hangingPunct="1"/>
            <a:r>
              <a:rPr kumimoji="1" lang="en-US" altLang="zh-CN" sz="2800" b="1" i="1" dirty="0">
                <a:latin typeface="Symbol" panose="05050102010706020507" pitchFamily="18" charset="2"/>
              </a:rPr>
              <a:t>B </a:t>
            </a:r>
            <a:r>
              <a:rPr kumimoji="1" lang="en-US" altLang="zh-CN" sz="2800" b="1" i="1" baseline="-25000" dirty="0">
                <a:latin typeface="Times New Roman" panose="02020603050405020304" pitchFamily="18" charset="0"/>
              </a:rPr>
              <a:t>C </a:t>
            </a:r>
            <a:r>
              <a:rPr kumimoji="1" lang="en-US" altLang="zh-CN" sz="2800" b="1" dirty="0">
                <a:latin typeface="Times New Roman" panose="02020603050405020304" pitchFamily="18" charset="0"/>
              </a:rPr>
              <a:t>= </a:t>
            </a:r>
            <a:r>
              <a:rPr kumimoji="1" lang="en-US" altLang="zh-CN" sz="2800" b="1" i="1" dirty="0">
                <a:latin typeface="Symbol" panose="05050102010706020507" pitchFamily="18" charset="2"/>
              </a:rPr>
              <a:t>w </a:t>
            </a:r>
            <a:r>
              <a:rPr kumimoji="1" lang="en-US" altLang="zh-CN" sz="2800" b="1" i="1" dirty="0">
                <a:latin typeface="Times New Roman" panose="02020603050405020304" pitchFamily="18" charset="0"/>
              </a:rPr>
              <a:t>C</a:t>
            </a:r>
            <a:r>
              <a:rPr kumimoji="1" lang="zh-CN" altLang="en-US" sz="2800" b="1" dirty="0">
                <a:latin typeface="Times New Roman" panose="02020603050405020304" pitchFamily="18" charset="0"/>
              </a:rPr>
              <a:t>，</a:t>
            </a:r>
            <a:r>
              <a:rPr kumimoji="1" lang="zh-CN" altLang="en-US" sz="2400" b="1" dirty="0">
                <a:latin typeface="Times New Roman" panose="02020603050405020304" pitchFamily="18" charset="0"/>
              </a:rPr>
              <a:t>    </a:t>
            </a:r>
            <a:r>
              <a:rPr kumimoji="1" lang="zh-CN" altLang="en-US" sz="2400" b="1" dirty="0">
                <a:solidFill>
                  <a:srgbClr val="FF0000"/>
                </a:solidFill>
                <a:latin typeface="华文楷体" panose="02010600040101010101" pitchFamily="2" charset="-122"/>
                <a:ea typeface="华文楷体" panose="02010600040101010101" pitchFamily="2" charset="-122"/>
              </a:rPr>
              <a:t>称为容纳，单位为 </a:t>
            </a:r>
            <a:r>
              <a:rPr kumimoji="1" lang="en-US" altLang="zh-CN" sz="2400" b="1" dirty="0">
                <a:solidFill>
                  <a:srgbClr val="FF0000"/>
                </a:solidFill>
                <a:latin typeface="仿宋_GB2312" pitchFamily="49" charset="-122"/>
                <a:ea typeface="仿宋_GB2312" pitchFamily="49" charset="-122"/>
              </a:rPr>
              <a:t>S</a:t>
            </a:r>
            <a:r>
              <a:rPr kumimoji="1" lang="en-US" altLang="zh-CN" sz="2400" b="1" dirty="0">
                <a:solidFill>
                  <a:srgbClr val="FF0000"/>
                </a:solidFill>
                <a:latin typeface="Times New Roman" panose="02020603050405020304" pitchFamily="18" charset="0"/>
              </a:rPr>
              <a:t> </a:t>
            </a:r>
            <a:endParaRPr kumimoji="1" lang="en-US" altLang="zh-CN" sz="2400" b="1" dirty="0">
              <a:solidFill>
                <a:srgbClr val="FF0000"/>
              </a:solidFill>
              <a:latin typeface="Times New Roman" panose="02020603050405020304" pitchFamily="18" charset="0"/>
            </a:endParaRPr>
          </a:p>
        </p:txBody>
      </p:sp>
      <p:sp>
        <p:nvSpPr>
          <p:cNvPr id="448515" name="Text Box 3"/>
          <p:cNvSpPr txBox="1">
            <a:spLocks noChangeArrowheads="1"/>
          </p:cNvSpPr>
          <p:nvPr/>
        </p:nvSpPr>
        <p:spPr bwMode="auto">
          <a:xfrm>
            <a:off x="3132138" y="2133600"/>
            <a:ext cx="525817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pattFill prst="weave">
                  <a:fgClr>
                    <a:schemeClr val="tx1"/>
                  </a:fgClr>
                  <a:bgClr>
                    <a:srgbClr val="FFFFFF"/>
                  </a:bgClr>
                </a:patt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wrap="none">
            <a:spAutoFit/>
          </a:bodyPr>
          <a:lstStyle/>
          <a:p>
            <a:pPr eaLnBrk="1" hangingPunct="1"/>
            <a:r>
              <a:rPr kumimoji="1" lang="zh-CN" altLang="en-US" sz="2400" b="1" dirty="0">
                <a:latin typeface="华文楷体" panose="02010600040101010101" pitchFamily="2" charset="-122"/>
                <a:ea typeface="华文楷体" panose="02010600040101010101" pitchFamily="2" charset="-122"/>
              </a:rPr>
              <a:t>频率和容抗成反比</a:t>
            </a:r>
            <a:r>
              <a:rPr kumimoji="1" lang="en-US" altLang="zh-CN" sz="2400" b="1" dirty="0">
                <a:latin typeface="华文楷体" panose="02010600040101010101" pitchFamily="2" charset="-122"/>
                <a:ea typeface="华文楷体" panose="02010600040101010101" pitchFamily="2" charset="-122"/>
              </a:rPr>
              <a:t>, </a:t>
            </a:r>
            <a:endParaRPr kumimoji="1" lang="en-US" altLang="zh-CN" sz="2400" b="1" dirty="0">
              <a:latin typeface="华文楷体" panose="02010600040101010101" pitchFamily="2" charset="-122"/>
              <a:ea typeface="华文楷体" panose="02010600040101010101" pitchFamily="2" charset="-122"/>
            </a:endParaRPr>
          </a:p>
          <a:p>
            <a:pPr eaLnBrk="1" hangingPunct="1">
              <a:buFont typeface="Symbol" panose="05050102010706020507" pitchFamily="18" charset="2"/>
              <a:buChar char="w"/>
            </a:pPr>
            <a:r>
              <a:rPr kumimoji="1" lang="en-US" altLang="zh-CN" sz="2400" b="1" dirty="0">
                <a:latin typeface="华文楷体" panose="02010600040101010101" pitchFamily="2" charset="-122"/>
                <a:ea typeface="华文楷体" panose="02010600040101010101" pitchFamily="2" charset="-122"/>
                <a:sym typeface="Symbol" panose="05050102010706020507" pitchFamily="18" charset="2"/>
              </a:rPr>
              <a:t></a:t>
            </a:r>
            <a:r>
              <a:rPr kumimoji="1" lang="en-US" altLang="zh-CN" sz="2400" b="1" dirty="0">
                <a:latin typeface="华文楷体" panose="02010600040101010101" pitchFamily="2" charset="-122"/>
                <a:ea typeface="华文楷体" panose="02010600040101010101" pitchFamily="2" charset="-122"/>
              </a:rPr>
              <a:t>0</a:t>
            </a:r>
            <a:r>
              <a:rPr kumimoji="1" lang="zh-CN" altLang="en-US" sz="2400" b="1" dirty="0">
                <a:latin typeface="华文楷体" panose="02010600040101010101" pitchFamily="2" charset="-122"/>
                <a:ea typeface="华文楷体" panose="02010600040101010101" pitchFamily="2" charset="-122"/>
              </a:rPr>
              <a:t>， </a:t>
            </a:r>
            <a:r>
              <a:rPr kumimoji="1" lang="en-US" altLang="zh-CN" sz="2400" b="1" dirty="0">
                <a:latin typeface="华文楷体" panose="02010600040101010101" pitchFamily="2" charset="-122"/>
                <a:ea typeface="华文楷体" panose="02010600040101010101" pitchFamily="2" charset="-122"/>
              </a:rPr>
              <a:t>|</a:t>
            </a:r>
            <a:r>
              <a:rPr kumimoji="1" lang="en-US" altLang="zh-CN" sz="2400" b="1" i="1" dirty="0">
                <a:latin typeface="华文楷体" panose="02010600040101010101" pitchFamily="2" charset="-122"/>
                <a:ea typeface="华文楷体" panose="02010600040101010101" pitchFamily="2" charset="-122"/>
              </a:rPr>
              <a:t>X</a:t>
            </a:r>
            <a:r>
              <a:rPr kumimoji="1" lang="en-US" altLang="zh-CN" sz="2400" b="1" i="1" baseline="-25000" dirty="0">
                <a:latin typeface="华文楷体" panose="02010600040101010101" pitchFamily="2" charset="-122"/>
                <a:ea typeface="华文楷体" panose="02010600040101010101" pitchFamily="2" charset="-122"/>
              </a:rPr>
              <a:t>C</a:t>
            </a:r>
            <a:r>
              <a:rPr kumimoji="1" lang="en-US" altLang="zh-CN" sz="2400" b="1" dirty="0">
                <a:latin typeface="华文楷体" panose="02010600040101010101" pitchFamily="2" charset="-122"/>
                <a:ea typeface="华文楷体" panose="02010600040101010101" pitchFamily="2" charset="-122"/>
              </a:rPr>
              <a:t>|</a:t>
            </a:r>
            <a:r>
              <a:rPr kumimoji="1" lang="en-US" altLang="zh-CN" sz="2400" b="1" dirty="0">
                <a:latin typeface="华文楷体" panose="02010600040101010101" pitchFamily="2" charset="-122"/>
                <a:ea typeface="华文楷体" panose="02010600040101010101" pitchFamily="2" charset="-122"/>
                <a:sym typeface="Symbol" panose="05050102010706020507" pitchFamily="18" charset="2"/>
              </a:rPr>
              <a:t></a:t>
            </a:r>
            <a:r>
              <a:rPr kumimoji="1" lang="en-US" altLang="zh-CN" sz="2400" b="1" dirty="0">
                <a:latin typeface="华文楷体" panose="02010600040101010101" pitchFamily="2" charset="-122"/>
                <a:ea typeface="华文楷体" panose="02010600040101010101" pitchFamily="2" charset="-122"/>
              </a:rPr>
              <a:t> </a:t>
            </a:r>
            <a:r>
              <a:rPr kumimoji="1" lang="zh-CN" altLang="en-US" sz="2400" b="1" dirty="0">
                <a:latin typeface="华文楷体" panose="02010600040101010101" pitchFamily="2" charset="-122"/>
                <a:ea typeface="华文楷体" panose="02010600040101010101" pitchFamily="2" charset="-122"/>
              </a:rPr>
              <a:t>直流开路</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隔直</a:t>
            </a:r>
            <a:r>
              <a:rPr kumimoji="1" lang="en-US" altLang="zh-CN" sz="2400" b="1" dirty="0">
                <a:latin typeface="华文楷体" panose="02010600040101010101" pitchFamily="2" charset="-122"/>
                <a:ea typeface="华文楷体" panose="02010600040101010101" pitchFamily="2" charset="-122"/>
              </a:rPr>
              <a:t>)</a:t>
            </a:r>
            <a:endParaRPr kumimoji="1" lang="en-US" altLang="zh-CN" sz="2400" b="1" dirty="0">
              <a:latin typeface="华文楷体" panose="02010600040101010101" pitchFamily="2" charset="-122"/>
              <a:ea typeface="华文楷体" panose="02010600040101010101" pitchFamily="2" charset="-122"/>
            </a:endParaRPr>
          </a:p>
          <a:p>
            <a:pPr eaLnBrk="1" hangingPunct="1">
              <a:buFont typeface="Symbol" panose="05050102010706020507" pitchFamily="18" charset="2"/>
              <a:buNone/>
            </a:pPr>
            <a:r>
              <a:rPr kumimoji="1" lang="en-US" altLang="zh-CN" sz="2400" b="1" i="1" dirty="0">
                <a:latin typeface="华文楷体" panose="02010600040101010101" pitchFamily="2" charset="-122"/>
                <a:ea typeface="华文楷体" panose="02010600040101010101" pitchFamily="2" charset="-122"/>
              </a:rPr>
              <a:t>w </a:t>
            </a:r>
            <a:r>
              <a:rPr kumimoji="1" lang="en-US" altLang="zh-CN" sz="2400" b="1" dirty="0">
                <a:latin typeface="华文楷体" panose="02010600040101010101" pitchFamily="2" charset="-122"/>
                <a:ea typeface="华文楷体" panose="02010600040101010101" pitchFamily="2" charset="-122"/>
                <a:sym typeface="Symbol" panose="05050102010706020507" pitchFamily="18" charset="2"/>
              </a:rPr>
              <a:t> </a:t>
            </a:r>
            <a:r>
              <a:rPr kumimoji="1" lang="zh-CN" altLang="en-US" sz="2400" b="1" dirty="0">
                <a:latin typeface="华文楷体" panose="02010600040101010101" pitchFamily="2" charset="-122"/>
                <a:ea typeface="华文楷体" panose="02010600040101010101" pitchFamily="2" charset="-122"/>
                <a:sym typeface="Symbol" panose="05050102010706020507" pitchFamily="18" charset="2"/>
              </a:rPr>
              <a:t>，</a:t>
            </a:r>
            <a:r>
              <a:rPr kumimoji="1" lang="en-US" altLang="zh-CN" sz="2400" b="1" dirty="0">
                <a:latin typeface="华文楷体" panose="02010600040101010101" pitchFamily="2" charset="-122"/>
                <a:ea typeface="华文楷体" panose="02010600040101010101" pitchFamily="2" charset="-122"/>
              </a:rPr>
              <a:t>|</a:t>
            </a:r>
            <a:r>
              <a:rPr kumimoji="1" lang="en-US" altLang="zh-CN" sz="2400" b="1" i="1" dirty="0">
                <a:latin typeface="华文楷体" panose="02010600040101010101" pitchFamily="2" charset="-122"/>
                <a:ea typeface="华文楷体" panose="02010600040101010101" pitchFamily="2" charset="-122"/>
              </a:rPr>
              <a:t>X</a:t>
            </a:r>
            <a:r>
              <a:rPr kumimoji="1" lang="en-US" altLang="zh-CN" sz="2400" b="1" i="1" baseline="-25000" dirty="0">
                <a:latin typeface="华文楷体" panose="02010600040101010101" pitchFamily="2" charset="-122"/>
                <a:ea typeface="华文楷体" panose="02010600040101010101" pitchFamily="2" charset="-122"/>
              </a:rPr>
              <a:t>C</a:t>
            </a:r>
            <a:r>
              <a:rPr kumimoji="1" lang="en-US" altLang="zh-CN" sz="2400" b="1" dirty="0">
                <a:latin typeface="华文楷体" panose="02010600040101010101" pitchFamily="2" charset="-122"/>
                <a:ea typeface="华文楷体" panose="02010600040101010101" pitchFamily="2" charset="-122"/>
              </a:rPr>
              <a:t>|</a:t>
            </a:r>
            <a:r>
              <a:rPr kumimoji="1" lang="en-US" altLang="zh-CN" sz="2400" b="1" dirty="0">
                <a:latin typeface="华文楷体" panose="02010600040101010101" pitchFamily="2" charset="-122"/>
                <a:ea typeface="华文楷体" panose="02010600040101010101" pitchFamily="2" charset="-122"/>
                <a:sym typeface="Symbol" panose="05050102010706020507" pitchFamily="18" charset="2"/>
              </a:rPr>
              <a:t>0  </a:t>
            </a:r>
            <a:r>
              <a:rPr kumimoji="1" lang="zh-CN" altLang="en-US" sz="2400" b="1" dirty="0">
                <a:latin typeface="华文楷体" panose="02010600040101010101" pitchFamily="2" charset="-122"/>
                <a:ea typeface="华文楷体" panose="02010600040101010101" pitchFamily="2" charset="-122"/>
                <a:sym typeface="Symbol" panose="05050102010706020507" pitchFamily="18" charset="2"/>
              </a:rPr>
              <a:t>高频短路</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旁路作用</a:t>
            </a:r>
            <a:r>
              <a:rPr kumimoji="1" lang="en-US" altLang="zh-CN" sz="2400" b="1" dirty="0">
                <a:latin typeface="华文楷体" panose="02010600040101010101" pitchFamily="2" charset="-122"/>
                <a:ea typeface="华文楷体" panose="02010600040101010101" pitchFamily="2" charset="-122"/>
              </a:rPr>
              <a:t>)</a:t>
            </a:r>
            <a:endParaRPr kumimoji="1" lang="en-US" altLang="zh-CN" sz="2400" b="1" dirty="0">
              <a:latin typeface="华文楷体" panose="02010600040101010101" pitchFamily="2" charset="-122"/>
              <a:ea typeface="华文楷体" panose="02010600040101010101" pitchFamily="2" charset="-122"/>
            </a:endParaRPr>
          </a:p>
        </p:txBody>
      </p:sp>
      <p:grpSp>
        <p:nvGrpSpPr>
          <p:cNvPr id="448516" name="Group 4"/>
          <p:cNvGrpSpPr/>
          <p:nvPr/>
        </p:nvGrpSpPr>
        <p:grpSpPr bwMode="auto">
          <a:xfrm>
            <a:off x="539750" y="2492375"/>
            <a:ext cx="2895600" cy="1863725"/>
            <a:chOff x="1344" y="1968"/>
            <a:chExt cx="1824" cy="1174"/>
          </a:xfrm>
        </p:grpSpPr>
        <p:sp>
          <p:nvSpPr>
            <p:cNvPr id="448517" name="Line 5"/>
            <p:cNvSpPr>
              <a:spLocks noChangeShapeType="1"/>
            </p:cNvSpPr>
            <p:nvPr/>
          </p:nvSpPr>
          <p:spPr bwMode="auto">
            <a:xfrm flipV="1">
              <a:off x="1776" y="2064"/>
              <a:ext cx="0" cy="912"/>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8518" name="Line 6"/>
            <p:cNvSpPr>
              <a:spLocks noChangeShapeType="1"/>
            </p:cNvSpPr>
            <p:nvPr/>
          </p:nvSpPr>
          <p:spPr bwMode="auto">
            <a:xfrm>
              <a:off x="1778" y="2976"/>
              <a:ext cx="1056" cy="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8519" name="Text Box 7"/>
            <p:cNvSpPr txBox="1">
              <a:spLocks noChangeArrowheads="1"/>
            </p:cNvSpPr>
            <p:nvPr/>
          </p:nvSpPr>
          <p:spPr bwMode="auto">
            <a:xfrm>
              <a:off x="2824" y="2854"/>
              <a:ext cx="34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kumimoji="1" lang="en-US" altLang="zh-CN" sz="2400" b="1" i="1" dirty="0">
                  <a:latin typeface="Symbol" panose="05050102010706020507" pitchFamily="18" charset="2"/>
                </a:rPr>
                <a:t>w</a:t>
              </a:r>
              <a:endParaRPr kumimoji="1" lang="en-US" altLang="zh-CN" sz="2400" b="1" dirty="0">
                <a:latin typeface="Times New Roman" panose="02020603050405020304" pitchFamily="18" charset="0"/>
              </a:endParaRPr>
            </a:p>
          </p:txBody>
        </p:sp>
        <p:sp>
          <p:nvSpPr>
            <p:cNvPr id="448520" name="Rectangle 8"/>
            <p:cNvSpPr>
              <a:spLocks noChangeArrowheads="1"/>
            </p:cNvSpPr>
            <p:nvPr/>
          </p:nvSpPr>
          <p:spPr bwMode="auto">
            <a:xfrm>
              <a:off x="1344" y="1968"/>
              <a:ext cx="41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X</a:t>
              </a:r>
              <a:r>
                <a:rPr kumimoji="1" lang="en-US" altLang="zh-CN" sz="2400" b="1" i="1" baseline="-25000" dirty="0">
                  <a:latin typeface="Times New Roman" panose="02020603050405020304" pitchFamily="18" charset="0"/>
                </a:rPr>
                <a:t>C</a:t>
              </a:r>
              <a:r>
                <a:rPr kumimoji="1" lang="en-US" altLang="zh-CN" sz="2400" b="1" dirty="0">
                  <a:latin typeface="Times New Roman" panose="02020603050405020304" pitchFamily="18" charset="0"/>
                </a:rPr>
                <a:t>|</a:t>
              </a:r>
              <a:endParaRPr kumimoji="1" lang="en-US" altLang="zh-CN" sz="2400" b="1" dirty="0">
                <a:latin typeface="Times New Roman" panose="02020603050405020304" pitchFamily="18" charset="0"/>
              </a:endParaRPr>
            </a:p>
          </p:txBody>
        </p:sp>
        <p:sp>
          <p:nvSpPr>
            <p:cNvPr id="448521" name="Freeform 9"/>
            <p:cNvSpPr/>
            <p:nvPr/>
          </p:nvSpPr>
          <p:spPr bwMode="auto">
            <a:xfrm>
              <a:off x="1806" y="2208"/>
              <a:ext cx="807" cy="753"/>
            </a:xfrm>
            <a:custGeom>
              <a:avLst/>
              <a:gdLst>
                <a:gd name="T0" fmla="*/ 0 w 807"/>
                <a:gd name="T1" fmla="*/ 0 h 753"/>
                <a:gd name="T2" fmla="*/ 57 w 807"/>
                <a:gd name="T3" fmla="*/ 429 h 753"/>
                <a:gd name="T4" fmla="*/ 294 w 807"/>
                <a:gd name="T5" fmla="*/ 699 h 753"/>
                <a:gd name="T6" fmla="*/ 807 w 807"/>
                <a:gd name="T7" fmla="*/ 750 h 753"/>
              </a:gdLst>
              <a:ahLst/>
              <a:cxnLst>
                <a:cxn ang="0">
                  <a:pos x="T0" y="T1"/>
                </a:cxn>
                <a:cxn ang="0">
                  <a:pos x="T2" y="T3"/>
                </a:cxn>
                <a:cxn ang="0">
                  <a:pos x="T4" y="T5"/>
                </a:cxn>
                <a:cxn ang="0">
                  <a:pos x="T6" y="T7"/>
                </a:cxn>
              </a:cxnLst>
              <a:rect l="0" t="0" r="r" b="b"/>
              <a:pathLst>
                <a:path w="807" h="753">
                  <a:moveTo>
                    <a:pt x="0" y="0"/>
                  </a:moveTo>
                  <a:cubicBezTo>
                    <a:pt x="10" y="72"/>
                    <a:pt x="8" y="312"/>
                    <a:pt x="57" y="429"/>
                  </a:cubicBezTo>
                  <a:cubicBezTo>
                    <a:pt x="106" y="546"/>
                    <a:pt x="169" y="645"/>
                    <a:pt x="294" y="699"/>
                  </a:cubicBezTo>
                  <a:cubicBezTo>
                    <a:pt x="419" y="753"/>
                    <a:pt x="700" y="740"/>
                    <a:pt x="807" y="750"/>
                  </a:cubicBezTo>
                </a:path>
              </a:pathLst>
            </a:custGeom>
            <a:noFill/>
            <a:ln w="38100" cap="flat" cmpd="sng">
              <a:solidFill>
                <a:srgbClr val="FF0000"/>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448522" name="Text Box 10"/>
          <p:cNvSpPr txBox="1">
            <a:spLocks noChangeArrowheads="1"/>
          </p:cNvSpPr>
          <p:nvPr/>
        </p:nvSpPr>
        <p:spPr bwMode="auto">
          <a:xfrm>
            <a:off x="384175" y="287338"/>
            <a:ext cx="2032000" cy="457200"/>
          </a:xfrm>
          <a:prstGeom prst="rect">
            <a:avLst/>
          </a:prstGeom>
          <a:noFill/>
          <a:ln>
            <a:noFill/>
          </a:ln>
          <a:effectLst/>
        </p:spPr>
        <p:txBody>
          <a:bodyPr wrap="none">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容抗与容纳：</a:t>
            </a:r>
            <a:endParaRPr kumimoji="1" lang="zh-CN" altLang="en-US" sz="2400" b="1" dirty="0">
              <a:latin typeface="华文楷体" panose="02010600040101010101" pitchFamily="2" charset="-122"/>
              <a:ea typeface="华文楷体" panose="02010600040101010101" pitchFamily="2" charset="-122"/>
            </a:endParaRPr>
          </a:p>
        </p:txBody>
      </p:sp>
      <p:sp>
        <p:nvSpPr>
          <p:cNvPr id="448523" name="Text Box 11"/>
          <p:cNvSpPr txBox="1">
            <a:spLocks noChangeArrowheads="1"/>
          </p:cNvSpPr>
          <p:nvPr/>
        </p:nvSpPr>
        <p:spPr bwMode="auto">
          <a:xfrm>
            <a:off x="1187450" y="4941888"/>
            <a:ext cx="1790875" cy="510461"/>
          </a:xfrm>
          <a:prstGeom prst="rect">
            <a:avLst/>
          </a:prstGeom>
          <a:noFill/>
          <a:ln>
            <a:noFill/>
          </a:ln>
          <a:effectLst/>
        </p:spPr>
        <p:txBody>
          <a:bodyPr wrap="none">
            <a:spAutoFit/>
          </a:bodyPr>
          <a:lstStyle/>
          <a:p>
            <a:pPr eaLnBrk="1" hangingPunct="1">
              <a:lnSpc>
                <a:spcPct val="120000"/>
              </a:lnSpc>
            </a:pPr>
            <a:r>
              <a:rPr kumimoji="1" lang="zh-CN" altLang="en-US" sz="2400" b="1" dirty="0">
                <a:latin typeface="华文楷体" panose="02010600040101010101" pitchFamily="2" charset="-122"/>
                <a:ea typeface="华文楷体" panose="02010600040101010101" pitchFamily="2" charset="-122"/>
              </a:rPr>
              <a:t>相量表达式</a:t>
            </a:r>
            <a:r>
              <a:rPr kumimoji="1" lang="en-US" altLang="zh-CN" sz="2400" b="1" dirty="0">
                <a:latin typeface="华文楷体" panose="02010600040101010101" pitchFamily="2" charset="-122"/>
                <a:ea typeface="华文楷体" panose="02010600040101010101" pitchFamily="2" charset="-122"/>
              </a:rPr>
              <a:t>:</a:t>
            </a:r>
            <a:endParaRPr kumimoji="1" lang="en-US" altLang="zh-CN" sz="2400" b="1" dirty="0">
              <a:latin typeface="华文楷体" panose="02010600040101010101" pitchFamily="2" charset="-122"/>
              <a:ea typeface="华文楷体" panose="02010600040101010101" pitchFamily="2" charset="-122"/>
            </a:endParaRPr>
          </a:p>
        </p:txBody>
      </p:sp>
      <p:graphicFrame>
        <p:nvGraphicFramePr>
          <p:cNvPr id="448524" name="Object 12"/>
          <p:cNvGraphicFramePr>
            <a:graphicFrameLocks noChangeAspect="1"/>
          </p:cNvGraphicFramePr>
          <p:nvPr/>
        </p:nvGraphicFramePr>
        <p:xfrm>
          <a:off x="3348038" y="4292600"/>
          <a:ext cx="3887787" cy="1660525"/>
        </p:xfrm>
        <a:graphic>
          <a:graphicData uri="http://schemas.openxmlformats.org/presentationml/2006/ole">
            <mc:AlternateContent xmlns:mc="http://schemas.openxmlformats.org/markup-compatibility/2006">
              <mc:Choice xmlns:v="urn:schemas-microsoft-com:vml" Requires="v">
                <p:oleObj spid="_x0000_s30721" name="Equation" r:id="rId1" imgW="1892300" imgH="812800" progId="Equation.3">
                  <p:embed/>
                </p:oleObj>
              </mc:Choice>
              <mc:Fallback>
                <p:oleObj name="Equation" r:id="rId1" imgW="1892300" imgH="812800" progId="Equation.3">
                  <p:embed/>
                  <p:pic>
                    <p:nvPicPr>
                      <p:cNvPr id="0" name="图片 30720"/>
                      <p:cNvPicPr>
                        <a:picLocks noChangeAspect="1"/>
                      </p:cNvPicPr>
                      <p:nvPr/>
                    </p:nvPicPr>
                    <p:blipFill>
                      <a:blip r:embed="rId2"/>
                      <a:stretch>
                        <a:fillRect/>
                      </a:stretch>
                    </p:blipFill>
                    <p:spPr>
                      <a:xfrm>
                        <a:off x="3348038" y="4292600"/>
                        <a:ext cx="3887787" cy="1660525"/>
                      </a:xfrm>
                      <a:prstGeom prst="rect">
                        <a:avLst/>
                      </a:prstGeom>
                      <a:solidFill>
                        <a:srgbClr val="7030A0">
                          <a:alpha val="58823"/>
                        </a:srgbClr>
                      </a:solidFill>
                      <a:ln w="9525">
                        <a:noFill/>
                      </a:ln>
                    </p:spPr>
                  </p:pic>
                </p:oleObj>
              </mc:Fallback>
            </mc:AlternateContent>
          </a:graphicData>
        </a:graphic>
      </p:graphicFrame>
      <p:pic>
        <p:nvPicPr>
          <p:cNvPr id="13"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8522"/>
                                        </p:tgtEl>
                                        <p:attrNameLst>
                                          <p:attrName>style.visibility</p:attrName>
                                        </p:attrNameLst>
                                      </p:cBhvr>
                                      <p:to>
                                        <p:strVal val="visible"/>
                                      </p:to>
                                    </p:set>
                                    <p:anim calcmode="lin" valueType="num">
                                      <p:cBhvr additive="base">
                                        <p:cTn id="7" dur="500" fill="hold"/>
                                        <p:tgtEl>
                                          <p:spTgt spid="448522"/>
                                        </p:tgtEl>
                                        <p:attrNameLst>
                                          <p:attrName>ppt_x</p:attrName>
                                        </p:attrNameLst>
                                      </p:cBhvr>
                                      <p:tavLst>
                                        <p:tav tm="0">
                                          <p:val>
                                            <p:strVal val="0-#ppt_w/2"/>
                                          </p:val>
                                        </p:tav>
                                        <p:tav tm="100000">
                                          <p:val>
                                            <p:strVal val="#ppt_x"/>
                                          </p:val>
                                        </p:tav>
                                      </p:tavLst>
                                    </p:anim>
                                    <p:anim calcmode="lin" valueType="num">
                                      <p:cBhvr additive="base">
                                        <p:cTn id="8" dur="500" fill="hold"/>
                                        <p:tgtEl>
                                          <p:spTgt spid="4485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48514"/>
                                        </p:tgtEl>
                                        <p:attrNameLst>
                                          <p:attrName>style.visibility</p:attrName>
                                        </p:attrNameLst>
                                      </p:cBhvr>
                                      <p:to>
                                        <p:strVal val="visible"/>
                                      </p:to>
                                    </p:set>
                                    <p:animEffect transition="in" filter="wipe(up)">
                                      <p:cBhvr>
                                        <p:cTn id="13" dur="500"/>
                                        <p:tgtEl>
                                          <p:spTgt spid="448514"/>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iterate type="lt">
                                    <p:tmPct val="100000"/>
                                  </p:iterate>
                                  <p:childTnLst>
                                    <p:set>
                                      <p:cBhvr>
                                        <p:cTn id="17" dur="1" fill="hold">
                                          <p:stCondLst>
                                            <p:cond delay="0"/>
                                          </p:stCondLst>
                                        </p:cTn>
                                        <p:tgtEl>
                                          <p:spTgt spid="448515"/>
                                        </p:tgtEl>
                                        <p:attrNameLst>
                                          <p:attrName>style.visibility</p:attrName>
                                        </p:attrNameLst>
                                      </p:cBhvr>
                                      <p:to>
                                        <p:strVal val="visible"/>
                                      </p:to>
                                    </p:set>
                                    <p:animEffect transition="in" filter="slide(fromBottom)">
                                      <p:cBhvr>
                                        <p:cTn id="18" dur="75"/>
                                        <p:tgtEl>
                                          <p:spTgt spid="448515"/>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528" fill="hold" nodeType="clickEffect">
                                  <p:stCondLst>
                                    <p:cond delay="0"/>
                                  </p:stCondLst>
                                  <p:childTnLst>
                                    <p:set>
                                      <p:cBhvr>
                                        <p:cTn id="22" dur="1" fill="hold">
                                          <p:stCondLst>
                                            <p:cond delay="0"/>
                                          </p:stCondLst>
                                        </p:cTn>
                                        <p:tgtEl>
                                          <p:spTgt spid="448516"/>
                                        </p:tgtEl>
                                        <p:attrNameLst>
                                          <p:attrName>style.visibility</p:attrName>
                                        </p:attrNameLst>
                                      </p:cBhvr>
                                      <p:to>
                                        <p:strVal val="visible"/>
                                      </p:to>
                                    </p:set>
                                    <p:anim calcmode="lin" valueType="num">
                                      <p:cBhvr>
                                        <p:cTn id="23" dur="500" fill="hold"/>
                                        <p:tgtEl>
                                          <p:spTgt spid="448516"/>
                                        </p:tgtEl>
                                        <p:attrNameLst>
                                          <p:attrName>ppt_w</p:attrName>
                                        </p:attrNameLst>
                                      </p:cBhvr>
                                      <p:tavLst>
                                        <p:tav tm="0">
                                          <p:val>
                                            <p:fltVal val="0"/>
                                          </p:val>
                                        </p:tav>
                                        <p:tav tm="100000">
                                          <p:val>
                                            <p:strVal val="#ppt_w"/>
                                          </p:val>
                                        </p:tav>
                                      </p:tavLst>
                                    </p:anim>
                                    <p:anim calcmode="lin" valueType="num">
                                      <p:cBhvr>
                                        <p:cTn id="24" dur="500" fill="hold"/>
                                        <p:tgtEl>
                                          <p:spTgt spid="448516"/>
                                        </p:tgtEl>
                                        <p:attrNameLst>
                                          <p:attrName>ppt_h</p:attrName>
                                        </p:attrNameLst>
                                      </p:cBhvr>
                                      <p:tavLst>
                                        <p:tav tm="0">
                                          <p:val>
                                            <p:fltVal val="0"/>
                                          </p:val>
                                        </p:tav>
                                        <p:tav tm="100000">
                                          <p:val>
                                            <p:strVal val="#ppt_h"/>
                                          </p:val>
                                        </p:tav>
                                      </p:tavLst>
                                    </p:anim>
                                    <p:anim calcmode="lin" valueType="num">
                                      <p:cBhvr>
                                        <p:cTn id="25" dur="500" fill="hold"/>
                                        <p:tgtEl>
                                          <p:spTgt spid="448516"/>
                                        </p:tgtEl>
                                        <p:attrNameLst>
                                          <p:attrName>ppt_x</p:attrName>
                                        </p:attrNameLst>
                                      </p:cBhvr>
                                      <p:tavLst>
                                        <p:tav tm="0">
                                          <p:val>
                                            <p:fltVal val="0.5"/>
                                          </p:val>
                                        </p:tav>
                                        <p:tav tm="100000">
                                          <p:val>
                                            <p:strVal val="#ppt_x"/>
                                          </p:val>
                                        </p:tav>
                                      </p:tavLst>
                                    </p:anim>
                                    <p:anim calcmode="lin" valueType="num">
                                      <p:cBhvr>
                                        <p:cTn id="26" dur="500" fill="hold"/>
                                        <p:tgtEl>
                                          <p:spTgt spid="448516"/>
                                        </p:tgtEl>
                                        <p:attrNameLst>
                                          <p:attrName>ppt_y</p:attrName>
                                        </p:attrNameLst>
                                      </p:cBhvr>
                                      <p:tavLst>
                                        <p:tav tm="0">
                                          <p:val>
                                            <p:fltVal val="0.5"/>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8523"/>
                                        </p:tgtEl>
                                        <p:attrNameLst>
                                          <p:attrName>style.visibility</p:attrName>
                                        </p:attrNameLst>
                                      </p:cBhvr>
                                      <p:to>
                                        <p:strVal val="visible"/>
                                      </p:to>
                                    </p:se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448524"/>
                                        </p:tgtEl>
                                        <p:attrNameLst>
                                          <p:attrName>style.visibility</p:attrName>
                                        </p:attrNameLst>
                                      </p:cBhvr>
                                      <p:to>
                                        <p:strVal val="visible"/>
                                      </p:to>
                                    </p:set>
                                    <p:animEffect transition="in" filter="wipe(up)">
                                      <p:cBhvr>
                                        <p:cTn id="34" dur="500"/>
                                        <p:tgtEl>
                                          <p:spTgt spid="448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4" grpId="0" autoUpdateAnimBg="0"/>
      <p:bldP spid="448515" grpId="0" autoUpdateAnimBg="0"/>
      <p:bldP spid="448522" grpId="0"/>
      <p:bldP spid="44852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28" name="Rectangle 12"/>
          <p:cNvSpPr>
            <a:spLocks noChangeArrowheads="1"/>
          </p:cNvSpPr>
          <p:nvPr/>
        </p:nvSpPr>
        <p:spPr bwMode="auto">
          <a:xfrm>
            <a:off x="239713" y="446088"/>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功率关系</a:t>
            </a:r>
            <a:endParaRPr lang="zh-CN" altLang="en-US" sz="2400" b="1">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26029" name="Rectangle 13"/>
          <p:cNvSpPr>
            <a:spLocks noChangeArrowheads="1"/>
          </p:cNvSpPr>
          <p:nvPr/>
        </p:nvSpPr>
        <p:spPr bwMode="auto">
          <a:xfrm>
            <a:off x="533400" y="1981200"/>
            <a:ext cx="28194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(1)</a:t>
            </a:r>
            <a:r>
              <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瞬时功率</a:t>
            </a:r>
            <a:endParaRPr kumimoji="1" lang="zh-CN" altLang="zh-CN"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26047" name="Text Box 31"/>
          <p:cNvSpPr txBox="1">
            <a:spLocks noChangeArrowheads="1"/>
          </p:cNvSpPr>
          <p:nvPr/>
        </p:nvSpPr>
        <p:spPr bwMode="auto">
          <a:xfrm>
            <a:off x="485775" y="3770313"/>
            <a:ext cx="214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a:solidFill>
                  <a:srgbClr val="0000FF"/>
                </a:solidFill>
                <a:latin typeface="Times New Roman" panose="02020603050405020304" pitchFamily="18" charset="0"/>
                <a:ea typeface="黑体" panose="02010609060101010101" pitchFamily="49" charset="-122"/>
              </a:rPr>
              <a:t> </a:t>
            </a:r>
            <a:r>
              <a:rPr kumimoji="1" lang="en-US" altLang="zh-CN"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(2)</a:t>
            </a:r>
            <a:r>
              <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平均功率Ｐ</a:t>
            </a:r>
            <a:endPar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726050" name="Object 34">
            <a:hlinkClick r:id="" action="ppaction://ole?verb=0"/>
          </p:cNvPr>
          <p:cNvGraphicFramePr/>
          <p:nvPr/>
        </p:nvGraphicFramePr>
        <p:xfrm>
          <a:off x="1296988" y="1476375"/>
          <a:ext cx="3017837" cy="498475"/>
        </p:xfrm>
        <a:graphic>
          <a:graphicData uri="http://schemas.openxmlformats.org/presentationml/2006/ole">
            <mc:AlternateContent xmlns:mc="http://schemas.openxmlformats.org/markup-compatibility/2006">
              <mc:Choice xmlns:v="urn:schemas-microsoft-com:vml" Requires="v">
                <p:oleObj spid="_x0000_s31745" name="Equation" r:id="rId1" imgW="40538400" imgH="5791200" progId="">
                  <p:embed/>
                </p:oleObj>
              </mc:Choice>
              <mc:Fallback>
                <p:oleObj name="Equation" r:id="rId1" imgW="40538400" imgH="5791200" progId="">
                  <p:embed/>
                  <p:pic>
                    <p:nvPicPr>
                      <p:cNvPr id="0" name="图片 31744"/>
                      <p:cNvPicPr/>
                      <p:nvPr/>
                    </p:nvPicPr>
                    <p:blipFill>
                      <a:blip r:embed="rId2"/>
                      <a:stretch>
                        <a:fillRect/>
                      </a:stretch>
                    </p:blipFill>
                    <p:spPr>
                      <a:xfrm>
                        <a:off x="1296988" y="1476375"/>
                        <a:ext cx="3017837" cy="498475"/>
                      </a:xfrm>
                      <a:prstGeom prst="rect">
                        <a:avLst/>
                      </a:prstGeom>
                      <a:noFill/>
                      <a:ln w="38100">
                        <a:noFill/>
                      </a:ln>
                    </p:spPr>
                  </p:pic>
                </p:oleObj>
              </mc:Fallback>
            </mc:AlternateContent>
          </a:graphicData>
        </a:graphic>
      </p:graphicFrame>
      <p:graphicFrame>
        <p:nvGraphicFramePr>
          <p:cNvPr id="726051" name="Object 35">
            <a:hlinkClick r:id="" action="ppaction://ole?verb=0"/>
          </p:cNvPr>
          <p:cNvGraphicFramePr/>
          <p:nvPr/>
        </p:nvGraphicFramePr>
        <p:xfrm>
          <a:off x="1270000" y="944563"/>
          <a:ext cx="2406650" cy="498475"/>
        </p:xfrm>
        <a:graphic>
          <a:graphicData uri="http://schemas.openxmlformats.org/presentationml/2006/ole">
            <mc:AlternateContent xmlns:mc="http://schemas.openxmlformats.org/markup-compatibility/2006">
              <mc:Choice xmlns:v="urn:schemas-microsoft-com:vml" Requires="v">
                <p:oleObj spid="_x0000_s31746" name="Equation" r:id="rId3" imgW="26517600" imgH="5791200" progId="">
                  <p:embed/>
                </p:oleObj>
              </mc:Choice>
              <mc:Fallback>
                <p:oleObj name="Equation" r:id="rId3" imgW="26517600" imgH="5791200" progId="">
                  <p:embed/>
                  <p:pic>
                    <p:nvPicPr>
                      <p:cNvPr id="0" name="图片 31745"/>
                      <p:cNvPicPr/>
                      <p:nvPr/>
                    </p:nvPicPr>
                    <p:blipFill>
                      <a:blip r:embed="rId4"/>
                      <a:stretch>
                        <a:fillRect/>
                      </a:stretch>
                    </p:blipFill>
                    <p:spPr>
                      <a:xfrm>
                        <a:off x="1270000" y="944563"/>
                        <a:ext cx="2406650" cy="498475"/>
                      </a:xfrm>
                      <a:prstGeom prst="rect">
                        <a:avLst/>
                      </a:prstGeom>
                      <a:noFill/>
                      <a:ln w="12700">
                        <a:noFill/>
                      </a:ln>
                    </p:spPr>
                  </p:pic>
                </p:oleObj>
              </mc:Fallback>
            </mc:AlternateContent>
          </a:graphicData>
        </a:graphic>
      </p:graphicFrame>
      <p:graphicFrame>
        <p:nvGraphicFramePr>
          <p:cNvPr id="726054" name="Object 38">
            <a:hlinkClick r:id="" action="ppaction://ole?verb=0"/>
          </p:cNvPr>
          <p:cNvGraphicFramePr/>
          <p:nvPr/>
        </p:nvGraphicFramePr>
        <p:xfrm>
          <a:off x="1644650" y="4340225"/>
          <a:ext cx="1600200" cy="733425"/>
        </p:xfrm>
        <a:graphic>
          <a:graphicData uri="http://schemas.openxmlformats.org/presentationml/2006/ole">
            <mc:AlternateContent xmlns:mc="http://schemas.openxmlformats.org/markup-compatibility/2006">
              <mc:Choice xmlns:v="urn:schemas-microsoft-com:vml" Requires="v">
                <p:oleObj spid="_x0000_s31747" name="Equation" r:id="rId5" imgW="20726400" imgH="9448800" progId="">
                  <p:embed/>
                </p:oleObj>
              </mc:Choice>
              <mc:Fallback>
                <p:oleObj name="Equation" r:id="rId5" imgW="20726400" imgH="9448800" progId="">
                  <p:embed/>
                  <p:pic>
                    <p:nvPicPr>
                      <p:cNvPr id="0" name="图片 31746"/>
                      <p:cNvPicPr/>
                      <p:nvPr/>
                    </p:nvPicPr>
                    <p:blipFill>
                      <a:blip r:embed="rId6"/>
                      <a:stretch>
                        <a:fillRect/>
                      </a:stretch>
                    </p:blipFill>
                    <p:spPr>
                      <a:xfrm>
                        <a:off x="1644650" y="4340225"/>
                        <a:ext cx="1600200" cy="733425"/>
                      </a:xfrm>
                      <a:prstGeom prst="rect">
                        <a:avLst/>
                      </a:prstGeom>
                      <a:noFill/>
                      <a:ln w="38100">
                        <a:noFill/>
                      </a:ln>
                    </p:spPr>
                  </p:pic>
                </p:oleObj>
              </mc:Fallback>
            </mc:AlternateContent>
          </a:graphicData>
        </a:graphic>
      </p:graphicFrame>
      <p:graphicFrame>
        <p:nvGraphicFramePr>
          <p:cNvPr id="726056" name="Object 40" descr="40%">
            <a:hlinkClick r:id="" action="ppaction://ole?verb=0"/>
          </p:cNvPr>
          <p:cNvGraphicFramePr/>
          <p:nvPr/>
        </p:nvGraphicFramePr>
        <p:xfrm>
          <a:off x="1436688" y="2557463"/>
          <a:ext cx="1255712" cy="420687"/>
        </p:xfrm>
        <a:graphic>
          <a:graphicData uri="http://schemas.openxmlformats.org/presentationml/2006/ole">
            <mc:AlternateContent xmlns:mc="http://schemas.openxmlformats.org/markup-compatibility/2006">
              <mc:Choice xmlns:v="urn:schemas-microsoft-com:vml" Requires="v">
                <p:oleObj spid="_x0000_s31748" name="Equation" r:id="rId7" imgW="11887200" imgH="4572000" progId="">
                  <p:embed/>
                </p:oleObj>
              </mc:Choice>
              <mc:Fallback>
                <p:oleObj name="Equation" r:id="rId7" imgW="11887200" imgH="4572000" progId="">
                  <p:embed/>
                  <p:pic>
                    <p:nvPicPr>
                      <p:cNvPr id="0" name="图片 31747" descr="40%"/>
                      <p:cNvPicPr/>
                      <p:nvPr/>
                    </p:nvPicPr>
                    <p:blipFill>
                      <a:blip r:embed="rId8"/>
                      <a:stretch>
                        <a:fillRect/>
                      </a:stretch>
                    </p:blipFill>
                    <p:spPr>
                      <a:xfrm>
                        <a:off x="1436688" y="2557463"/>
                        <a:ext cx="1255712" cy="420687"/>
                      </a:xfrm>
                      <a:prstGeom prst="rect">
                        <a:avLst/>
                      </a:prstGeom>
                      <a:noFill/>
                      <a:ln w="12700">
                        <a:noFill/>
                      </a:ln>
                    </p:spPr>
                  </p:pic>
                </p:oleObj>
              </mc:Fallback>
            </mc:AlternateContent>
          </a:graphicData>
        </a:graphic>
      </p:graphicFrame>
      <p:graphicFrame>
        <p:nvGraphicFramePr>
          <p:cNvPr id="726057" name="Object 41" descr="40%">
            <a:hlinkClick r:id="" action="ppaction://ole?verb=0"/>
          </p:cNvPr>
          <p:cNvGraphicFramePr/>
          <p:nvPr/>
        </p:nvGraphicFramePr>
        <p:xfrm>
          <a:off x="3767138" y="3352800"/>
          <a:ext cx="250825" cy="204788"/>
        </p:xfrm>
        <a:graphic>
          <a:graphicData uri="http://schemas.openxmlformats.org/presentationml/2006/ole">
            <mc:AlternateContent xmlns:mc="http://schemas.openxmlformats.org/markup-compatibility/2006">
              <mc:Choice xmlns:v="urn:schemas-microsoft-com:vml" Requires="v">
                <p:oleObj spid="_x0000_s31749" name="Equation" r:id="rId9" imgW="3048000" imgH="2438400" progId="">
                  <p:embed/>
                </p:oleObj>
              </mc:Choice>
              <mc:Fallback>
                <p:oleObj name="Equation" r:id="rId9" imgW="3048000" imgH="2438400" progId="">
                  <p:embed/>
                  <p:pic>
                    <p:nvPicPr>
                      <p:cNvPr id="0" name="图片 31748" descr="40%"/>
                      <p:cNvPicPr/>
                      <p:nvPr/>
                    </p:nvPicPr>
                    <p:blipFill>
                      <a:blip r:embed="rId10"/>
                      <a:stretch>
                        <a:fillRect/>
                      </a:stretch>
                    </p:blipFill>
                    <p:spPr>
                      <a:xfrm>
                        <a:off x="3767138" y="3352800"/>
                        <a:ext cx="250825" cy="204788"/>
                      </a:xfrm>
                      <a:prstGeom prst="rect">
                        <a:avLst/>
                      </a:prstGeom>
                      <a:noFill/>
                      <a:ln w="12700">
                        <a:noFill/>
                      </a:ln>
                    </p:spPr>
                  </p:pic>
                </p:oleObj>
              </mc:Fallback>
            </mc:AlternateContent>
          </a:graphicData>
        </a:graphic>
      </p:graphicFrame>
      <p:graphicFrame>
        <p:nvGraphicFramePr>
          <p:cNvPr id="726058" name="Object 42" descr="40%">
            <a:hlinkClick r:id="" action="ppaction://ole?verb=0"/>
          </p:cNvPr>
          <p:cNvGraphicFramePr/>
          <p:nvPr/>
        </p:nvGraphicFramePr>
        <p:xfrm>
          <a:off x="1755775" y="3068638"/>
          <a:ext cx="2047875" cy="758825"/>
        </p:xfrm>
        <a:graphic>
          <a:graphicData uri="http://schemas.openxmlformats.org/presentationml/2006/ole">
            <mc:AlternateContent xmlns:mc="http://schemas.openxmlformats.org/markup-compatibility/2006">
              <mc:Choice xmlns:v="urn:schemas-microsoft-com:vml" Requires="v">
                <p:oleObj spid="_x0000_s31750" name="Equation" r:id="rId11" imgW="26517600" imgH="9448800" progId="">
                  <p:embed/>
                </p:oleObj>
              </mc:Choice>
              <mc:Fallback>
                <p:oleObj name="Equation" r:id="rId11" imgW="26517600" imgH="9448800" progId="">
                  <p:embed/>
                  <p:pic>
                    <p:nvPicPr>
                      <p:cNvPr id="0" name="图片 31749" descr="40%"/>
                      <p:cNvPicPr/>
                      <p:nvPr/>
                    </p:nvPicPr>
                    <p:blipFill>
                      <a:blip r:embed="rId12"/>
                      <a:stretch>
                        <a:fillRect/>
                      </a:stretch>
                    </p:blipFill>
                    <p:spPr>
                      <a:xfrm>
                        <a:off x="1755775" y="3068638"/>
                        <a:ext cx="2047875" cy="758825"/>
                      </a:xfrm>
                      <a:prstGeom prst="rect">
                        <a:avLst/>
                      </a:prstGeom>
                      <a:noFill/>
                      <a:ln w="12700">
                        <a:noFill/>
                      </a:ln>
                    </p:spPr>
                  </p:pic>
                </p:oleObj>
              </mc:Fallback>
            </mc:AlternateContent>
          </a:graphicData>
        </a:graphic>
      </p:graphicFrame>
      <p:graphicFrame>
        <p:nvGraphicFramePr>
          <p:cNvPr id="726064" name="Object 48" descr="40%">
            <a:hlinkClick r:id="" action="ppaction://ole?verb=0"/>
          </p:cNvPr>
          <p:cNvGraphicFramePr/>
          <p:nvPr/>
        </p:nvGraphicFramePr>
        <p:xfrm>
          <a:off x="4010025" y="3268663"/>
          <a:ext cx="1577975" cy="409575"/>
        </p:xfrm>
        <a:graphic>
          <a:graphicData uri="http://schemas.openxmlformats.org/presentationml/2006/ole">
            <mc:AlternateContent xmlns:mc="http://schemas.openxmlformats.org/markup-compatibility/2006">
              <mc:Choice xmlns:v="urn:schemas-microsoft-com:vml" Requires="v">
                <p:oleObj spid="_x0000_s31751" name="Equation" r:id="rId13" imgW="1041400" imgH="241300" progId="">
                  <p:embed/>
                </p:oleObj>
              </mc:Choice>
              <mc:Fallback>
                <p:oleObj name="Equation" r:id="rId13" imgW="1041400" imgH="241300" progId="">
                  <p:embed/>
                  <p:pic>
                    <p:nvPicPr>
                      <p:cNvPr id="0" name="图片 31750" descr="40%"/>
                      <p:cNvPicPr/>
                      <p:nvPr/>
                    </p:nvPicPr>
                    <p:blipFill>
                      <a:blip r:embed="rId14"/>
                      <a:stretch>
                        <a:fillRect/>
                      </a:stretch>
                    </p:blipFill>
                    <p:spPr>
                      <a:xfrm>
                        <a:off x="4010025" y="3268663"/>
                        <a:ext cx="1577975" cy="409575"/>
                      </a:xfrm>
                      <a:prstGeom prst="rect">
                        <a:avLst/>
                      </a:prstGeom>
                      <a:noFill/>
                      <a:ln w="12700">
                        <a:noFill/>
                      </a:ln>
                    </p:spPr>
                  </p:pic>
                </p:oleObj>
              </mc:Fallback>
            </mc:AlternateContent>
          </a:graphicData>
        </a:graphic>
      </p:graphicFrame>
      <p:graphicFrame>
        <p:nvGraphicFramePr>
          <p:cNvPr id="726065" name="Object 49">
            <a:hlinkClick r:id="" action="ppaction://ole?verb=0"/>
          </p:cNvPr>
          <p:cNvGraphicFramePr/>
          <p:nvPr/>
        </p:nvGraphicFramePr>
        <p:xfrm>
          <a:off x="3271838" y="4297363"/>
          <a:ext cx="2774950" cy="790575"/>
        </p:xfrm>
        <a:graphic>
          <a:graphicData uri="http://schemas.openxmlformats.org/presentationml/2006/ole">
            <mc:AlternateContent xmlns:mc="http://schemas.openxmlformats.org/markup-compatibility/2006">
              <mc:Choice xmlns:v="urn:schemas-microsoft-com:vml" Requires="v">
                <p:oleObj spid="_x0000_s31752" name="Equation" r:id="rId15" imgW="36576000" imgH="9448800" progId="">
                  <p:embed/>
                </p:oleObj>
              </mc:Choice>
              <mc:Fallback>
                <p:oleObj name="Equation" r:id="rId15" imgW="36576000" imgH="9448800" progId="">
                  <p:embed/>
                  <p:pic>
                    <p:nvPicPr>
                      <p:cNvPr id="0" name="图片 31751"/>
                      <p:cNvPicPr/>
                      <p:nvPr/>
                    </p:nvPicPr>
                    <p:blipFill>
                      <a:blip r:embed="rId16"/>
                      <a:stretch>
                        <a:fillRect/>
                      </a:stretch>
                    </p:blipFill>
                    <p:spPr>
                      <a:xfrm>
                        <a:off x="3271838" y="4297363"/>
                        <a:ext cx="2774950" cy="790575"/>
                      </a:xfrm>
                      <a:prstGeom prst="rect">
                        <a:avLst/>
                      </a:prstGeom>
                      <a:noFill/>
                      <a:ln w="38100">
                        <a:noFill/>
                      </a:ln>
                    </p:spPr>
                  </p:pic>
                </p:oleObj>
              </mc:Fallback>
            </mc:AlternateContent>
          </a:graphicData>
        </a:graphic>
      </p:graphicFrame>
      <p:sp>
        <p:nvSpPr>
          <p:cNvPr id="726066" name="Text Box 50"/>
          <p:cNvSpPr txBox="1">
            <a:spLocks noChangeArrowheads="1"/>
          </p:cNvSpPr>
          <p:nvPr/>
        </p:nvSpPr>
        <p:spPr bwMode="auto">
          <a:xfrm>
            <a:off x="5584825" y="5165725"/>
            <a:ext cx="2049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i="1">
                <a:solidFill>
                  <a:srgbClr val="6600FF"/>
                </a:solidFill>
                <a:latin typeface="华文楷体" panose="02010600040101010101" pitchFamily="2" charset="-122"/>
                <a:ea typeface="华文楷体" panose="02010600040101010101" pitchFamily="2" charset="-122"/>
                <a:cs typeface="Times New Roman" panose="02020603050405020304" pitchFamily="18" charset="0"/>
              </a:rPr>
              <a:t>C</a:t>
            </a:r>
            <a:r>
              <a:rPr lang="zh-CN" altLang="en-US" sz="2400" b="1">
                <a:solidFill>
                  <a:srgbClr val="6600FF"/>
                </a:solidFill>
                <a:latin typeface="华文楷体" panose="02010600040101010101" pitchFamily="2" charset="-122"/>
                <a:ea typeface="华文楷体" panose="02010600040101010101" pitchFamily="2" charset="-122"/>
                <a:cs typeface="Times New Roman" panose="02020603050405020304" pitchFamily="18" charset="0"/>
              </a:rPr>
              <a:t>是储能元件</a:t>
            </a:r>
            <a:endParaRPr lang="zh-CN" altLang="en-US" sz="2400" b="1">
              <a:solidFill>
                <a:srgbClr val="6600FF"/>
              </a:solidFill>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726067" name="Object 51" descr="40%">
            <a:hlinkClick r:id="" action="ppaction://ole?verb=0"/>
          </p:cNvPr>
          <p:cNvGraphicFramePr/>
          <p:nvPr/>
        </p:nvGraphicFramePr>
        <p:xfrm>
          <a:off x="2651125" y="2503488"/>
          <a:ext cx="3586163" cy="473075"/>
        </p:xfrm>
        <a:graphic>
          <a:graphicData uri="http://schemas.openxmlformats.org/presentationml/2006/ole">
            <mc:AlternateContent xmlns:mc="http://schemas.openxmlformats.org/markup-compatibility/2006">
              <mc:Choice xmlns:v="urn:schemas-microsoft-com:vml" Requires="v">
                <p:oleObj spid="_x0000_s31753" name="Equation" r:id="rId17" imgW="44500800" imgH="5486400" progId="">
                  <p:embed/>
                </p:oleObj>
              </mc:Choice>
              <mc:Fallback>
                <p:oleObj name="Equation" r:id="rId17" imgW="44500800" imgH="5486400" progId="">
                  <p:embed/>
                  <p:pic>
                    <p:nvPicPr>
                      <p:cNvPr id="0" name="图片 31752" descr="40%"/>
                      <p:cNvPicPr/>
                      <p:nvPr/>
                    </p:nvPicPr>
                    <p:blipFill>
                      <a:blip r:embed="rId18"/>
                      <a:stretch>
                        <a:fillRect/>
                      </a:stretch>
                    </p:blipFill>
                    <p:spPr>
                      <a:xfrm>
                        <a:off x="2651125" y="2503488"/>
                        <a:ext cx="3586163" cy="473075"/>
                      </a:xfrm>
                      <a:prstGeom prst="rect">
                        <a:avLst/>
                      </a:prstGeom>
                      <a:noFill/>
                      <a:ln w="12700">
                        <a:noFill/>
                      </a:ln>
                    </p:spPr>
                  </p:pic>
                </p:oleObj>
              </mc:Fallback>
            </mc:AlternateContent>
          </a:graphicData>
        </a:graphic>
      </p:graphicFrame>
      <p:graphicFrame>
        <p:nvGraphicFramePr>
          <p:cNvPr id="726068" name="Object 52">
            <a:hlinkClick r:id="" action="ppaction://ole?verb=0"/>
          </p:cNvPr>
          <p:cNvGraphicFramePr/>
          <p:nvPr/>
        </p:nvGraphicFramePr>
        <p:xfrm>
          <a:off x="6053138" y="4530725"/>
          <a:ext cx="230187" cy="357188"/>
        </p:xfrm>
        <a:graphic>
          <a:graphicData uri="http://schemas.openxmlformats.org/presentationml/2006/ole">
            <mc:AlternateContent xmlns:mc="http://schemas.openxmlformats.org/markup-compatibility/2006">
              <mc:Choice xmlns:v="urn:schemas-microsoft-com:vml" Requires="v">
                <p:oleObj spid="_x0000_s31754" name="公式" r:id="rId19" imgW="139700" imgH="215900" progId="Equation.3">
                  <p:embed/>
                </p:oleObj>
              </mc:Choice>
              <mc:Fallback>
                <p:oleObj name="公式" r:id="rId19" imgW="139700" imgH="215900" progId="Equation.3">
                  <p:embed/>
                  <p:pic>
                    <p:nvPicPr>
                      <p:cNvPr id="0" name="图片 31753"/>
                      <p:cNvPicPr/>
                      <p:nvPr/>
                    </p:nvPicPr>
                    <p:blipFill>
                      <a:blip r:embed="rId20"/>
                      <a:stretch>
                        <a:fillRect/>
                      </a:stretch>
                    </p:blipFill>
                    <p:spPr>
                      <a:xfrm>
                        <a:off x="6053138" y="4530725"/>
                        <a:ext cx="230187" cy="357188"/>
                      </a:xfrm>
                      <a:prstGeom prst="rect">
                        <a:avLst/>
                      </a:prstGeom>
                      <a:noFill/>
                      <a:ln w="38100">
                        <a:noFill/>
                      </a:ln>
                    </p:spPr>
                  </p:pic>
                </p:oleObj>
              </mc:Fallback>
            </mc:AlternateContent>
          </a:graphicData>
        </a:graphic>
      </p:graphicFrame>
      <p:pic>
        <p:nvPicPr>
          <p:cNvPr id="726098" name="Picture 82"/>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975475" y="574675"/>
            <a:ext cx="1911350" cy="189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726098"/>
                                        </p:tgtEl>
                                        <p:attrNameLst>
                                          <p:attrName>style.visibility</p:attrName>
                                        </p:attrNameLst>
                                      </p:cBhvr>
                                      <p:to>
                                        <p:strVal val="visible"/>
                                      </p:to>
                                    </p:set>
                                    <p:anim calcmode="lin" valueType="num">
                                      <p:cBhvr>
                                        <p:cTn id="7" dur="500" fill="hold"/>
                                        <p:tgtEl>
                                          <p:spTgt spid="726098"/>
                                        </p:tgtEl>
                                        <p:attrNameLst>
                                          <p:attrName>ppt_w</p:attrName>
                                        </p:attrNameLst>
                                      </p:cBhvr>
                                      <p:tavLst>
                                        <p:tav tm="0">
                                          <p:val>
                                            <p:fltVal val="0"/>
                                          </p:val>
                                        </p:tav>
                                        <p:tav tm="100000">
                                          <p:val>
                                            <p:strVal val="#ppt_w"/>
                                          </p:val>
                                        </p:tav>
                                      </p:tavLst>
                                    </p:anim>
                                    <p:anim calcmode="lin" valueType="num">
                                      <p:cBhvr>
                                        <p:cTn id="8" dur="500" fill="hold"/>
                                        <p:tgtEl>
                                          <p:spTgt spid="726098"/>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26028"/>
                                        </p:tgtEl>
                                        <p:attrNameLst>
                                          <p:attrName>style.visibility</p:attrName>
                                        </p:attrNameLst>
                                      </p:cBhvr>
                                      <p:to>
                                        <p:strVal val="visible"/>
                                      </p:to>
                                    </p:set>
                                    <p:animEffect transition="in" filter="slide(fromBottom)">
                                      <p:cBhvr>
                                        <p:cTn id="13" dur="500"/>
                                        <p:tgtEl>
                                          <p:spTgt spid="726028"/>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726051"/>
                                        </p:tgtEl>
                                        <p:attrNameLst>
                                          <p:attrName>style.visibility</p:attrName>
                                        </p:attrNameLst>
                                      </p:cBhvr>
                                      <p:to>
                                        <p:strVal val="visible"/>
                                      </p:to>
                                    </p:set>
                                    <p:animEffect transition="in" filter="strips(downRight)">
                                      <p:cBhvr>
                                        <p:cTn id="18" dur="500"/>
                                        <p:tgtEl>
                                          <p:spTgt spid="726051"/>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726050"/>
                                        </p:tgtEl>
                                        <p:attrNameLst>
                                          <p:attrName>style.visibility</p:attrName>
                                        </p:attrNameLst>
                                      </p:cBhvr>
                                      <p:to>
                                        <p:strVal val="visible"/>
                                      </p:to>
                                    </p:set>
                                    <p:animEffect transition="in" filter="strips(downRight)">
                                      <p:cBhvr>
                                        <p:cTn id="23" dur="500"/>
                                        <p:tgtEl>
                                          <p:spTgt spid="726050"/>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726029">
                                            <p:txEl>
                                              <p:pRg st="0" end="0"/>
                                            </p:txEl>
                                          </p:spTgt>
                                        </p:tgtEl>
                                        <p:attrNameLst>
                                          <p:attrName>style.visibility</p:attrName>
                                        </p:attrNameLst>
                                      </p:cBhvr>
                                      <p:to>
                                        <p:strVal val="visible"/>
                                      </p:to>
                                    </p:set>
                                    <p:animEffect transition="in" filter="slide(fromBottom)">
                                      <p:cBhvr>
                                        <p:cTn id="28" dur="500"/>
                                        <p:tgtEl>
                                          <p:spTgt spid="726029">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nodeType="clickEffect">
                                  <p:stCondLst>
                                    <p:cond delay="0"/>
                                  </p:stCondLst>
                                  <p:childTnLst>
                                    <p:set>
                                      <p:cBhvr>
                                        <p:cTn id="32" dur="1" fill="hold">
                                          <p:stCondLst>
                                            <p:cond delay="0"/>
                                          </p:stCondLst>
                                        </p:cTn>
                                        <p:tgtEl>
                                          <p:spTgt spid="726056"/>
                                        </p:tgtEl>
                                        <p:attrNameLst>
                                          <p:attrName>style.visibility</p:attrName>
                                        </p:attrNameLst>
                                      </p:cBhvr>
                                      <p:to>
                                        <p:strVal val="visible"/>
                                      </p:to>
                                    </p:set>
                                    <p:animEffect transition="in" filter="strips(downRight)">
                                      <p:cBhvr>
                                        <p:cTn id="33" dur="500"/>
                                        <p:tgtEl>
                                          <p:spTgt spid="726056"/>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726067"/>
                                        </p:tgtEl>
                                        <p:attrNameLst>
                                          <p:attrName>style.visibility</p:attrName>
                                        </p:attrNameLst>
                                      </p:cBhvr>
                                      <p:to>
                                        <p:strVal val="visible"/>
                                      </p:to>
                                    </p:set>
                                    <p:animEffect transition="in" filter="strips(downRight)">
                                      <p:cBhvr>
                                        <p:cTn id="38" dur="500"/>
                                        <p:tgtEl>
                                          <p:spTgt spid="726067"/>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nodeType="clickEffect">
                                  <p:stCondLst>
                                    <p:cond delay="0"/>
                                  </p:stCondLst>
                                  <p:childTnLst>
                                    <p:set>
                                      <p:cBhvr>
                                        <p:cTn id="42" dur="1" fill="hold">
                                          <p:stCondLst>
                                            <p:cond delay="0"/>
                                          </p:stCondLst>
                                        </p:cTn>
                                        <p:tgtEl>
                                          <p:spTgt spid="726058"/>
                                        </p:tgtEl>
                                        <p:attrNameLst>
                                          <p:attrName>style.visibility</p:attrName>
                                        </p:attrNameLst>
                                      </p:cBhvr>
                                      <p:to>
                                        <p:strVal val="visible"/>
                                      </p:to>
                                    </p:set>
                                    <p:animEffect transition="in" filter="strips(downRight)">
                                      <p:cBhvr>
                                        <p:cTn id="43" dur="500"/>
                                        <p:tgtEl>
                                          <p:spTgt spid="726058"/>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nodeType="clickEffect">
                                  <p:stCondLst>
                                    <p:cond delay="0"/>
                                  </p:stCondLst>
                                  <p:childTnLst>
                                    <p:set>
                                      <p:cBhvr>
                                        <p:cTn id="47" dur="1" fill="hold">
                                          <p:stCondLst>
                                            <p:cond delay="0"/>
                                          </p:stCondLst>
                                        </p:cTn>
                                        <p:tgtEl>
                                          <p:spTgt spid="726057"/>
                                        </p:tgtEl>
                                        <p:attrNameLst>
                                          <p:attrName>style.visibility</p:attrName>
                                        </p:attrNameLst>
                                      </p:cBhvr>
                                      <p:to>
                                        <p:strVal val="visible"/>
                                      </p:to>
                                    </p:set>
                                    <p:animEffect transition="in" filter="strips(downRight)">
                                      <p:cBhvr>
                                        <p:cTn id="48" dur="500"/>
                                        <p:tgtEl>
                                          <p:spTgt spid="726057"/>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nodeType="clickEffect">
                                  <p:stCondLst>
                                    <p:cond delay="0"/>
                                  </p:stCondLst>
                                  <p:childTnLst>
                                    <p:set>
                                      <p:cBhvr>
                                        <p:cTn id="52" dur="1" fill="hold">
                                          <p:stCondLst>
                                            <p:cond delay="0"/>
                                          </p:stCondLst>
                                        </p:cTn>
                                        <p:tgtEl>
                                          <p:spTgt spid="726064"/>
                                        </p:tgtEl>
                                        <p:attrNameLst>
                                          <p:attrName>style.visibility</p:attrName>
                                        </p:attrNameLst>
                                      </p:cBhvr>
                                      <p:to>
                                        <p:strVal val="visible"/>
                                      </p:to>
                                    </p:set>
                                    <p:animEffect transition="in" filter="strips(downRight)">
                                      <p:cBhvr>
                                        <p:cTn id="53" dur="500"/>
                                        <p:tgtEl>
                                          <p:spTgt spid="726064"/>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726047"/>
                                        </p:tgtEl>
                                        <p:attrNameLst>
                                          <p:attrName>style.visibility</p:attrName>
                                        </p:attrNameLst>
                                      </p:cBhvr>
                                      <p:to>
                                        <p:strVal val="visible"/>
                                      </p:to>
                                    </p:set>
                                    <p:animEffect transition="in" filter="slide(fromBottom)">
                                      <p:cBhvr>
                                        <p:cTn id="58" dur="500"/>
                                        <p:tgtEl>
                                          <p:spTgt spid="726047"/>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ntr" presetSubtype="6" fill="hold" nodeType="clickEffect">
                                  <p:stCondLst>
                                    <p:cond delay="0"/>
                                  </p:stCondLst>
                                  <p:childTnLst>
                                    <p:set>
                                      <p:cBhvr>
                                        <p:cTn id="62" dur="1" fill="hold">
                                          <p:stCondLst>
                                            <p:cond delay="0"/>
                                          </p:stCondLst>
                                        </p:cTn>
                                        <p:tgtEl>
                                          <p:spTgt spid="726054"/>
                                        </p:tgtEl>
                                        <p:attrNameLst>
                                          <p:attrName>style.visibility</p:attrName>
                                        </p:attrNameLst>
                                      </p:cBhvr>
                                      <p:to>
                                        <p:strVal val="visible"/>
                                      </p:to>
                                    </p:set>
                                    <p:animEffect transition="in" filter="strips(downRight)">
                                      <p:cBhvr>
                                        <p:cTn id="63" dur="500"/>
                                        <p:tgtEl>
                                          <p:spTgt spid="726054"/>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6" fill="hold" nodeType="clickEffect">
                                  <p:stCondLst>
                                    <p:cond delay="0"/>
                                  </p:stCondLst>
                                  <p:childTnLst>
                                    <p:set>
                                      <p:cBhvr>
                                        <p:cTn id="67" dur="1" fill="hold">
                                          <p:stCondLst>
                                            <p:cond delay="0"/>
                                          </p:stCondLst>
                                        </p:cTn>
                                        <p:tgtEl>
                                          <p:spTgt spid="726065"/>
                                        </p:tgtEl>
                                        <p:attrNameLst>
                                          <p:attrName>style.visibility</p:attrName>
                                        </p:attrNameLst>
                                      </p:cBhvr>
                                      <p:to>
                                        <p:strVal val="visible"/>
                                      </p:to>
                                    </p:set>
                                    <p:animEffect transition="in" filter="strips(downRight)">
                                      <p:cBhvr>
                                        <p:cTn id="68" dur="500"/>
                                        <p:tgtEl>
                                          <p:spTgt spid="726065"/>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nodeType="clickEffect">
                                  <p:stCondLst>
                                    <p:cond delay="0"/>
                                  </p:stCondLst>
                                  <p:childTnLst>
                                    <p:set>
                                      <p:cBhvr>
                                        <p:cTn id="72" dur="1" fill="hold">
                                          <p:stCondLst>
                                            <p:cond delay="0"/>
                                          </p:stCondLst>
                                        </p:cTn>
                                        <p:tgtEl>
                                          <p:spTgt spid="726068"/>
                                        </p:tgtEl>
                                        <p:attrNameLst>
                                          <p:attrName>style.visibility</p:attrName>
                                        </p:attrNameLst>
                                      </p:cBhvr>
                                      <p:to>
                                        <p:strVal val="visible"/>
                                      </p:to>
                                    </p:set>
                                    <p:animEffect transition="in" filter="strips(downRight)">
                                      <p:cBhvr>
                                        <p:cTn id="73" dur="500"/>
                                        <p:tgtEl>
                                          <p:spTgt spid="726068"/>
                                        </p:tgtEl>
                                      </p:cBhvr>
                                    </p:animEffect>
                                  </p:childTnLst>
                                </p:cTn>
                              </p:par>
                            </p:childTnLst>
                          </p:cTn>
                        </p:par>
                      </p:childTnLst>
                    </p:cTn>
                  </p:par>
                  <p:par>
                    <p:cTn id="74" fill="hold">
                      <p:stCondLst>
                        <p:cond delay="indefinite"/>
                      </p:stCondLst>
                      <p:childTnLst>
                        <p:par>
                          <p:cTn id="75" fill="hold">
                            <p:stCondLst>
                              <p:cond delay="0"/>
                            </p:stCondLst>
                            <p:childTnLst>
                              <p:par>
                                <p:cTn id="76" presetID="23" presetClass="entr" presetSubtype="16" fill="hold" grpId="0" nodeType="clickEffect">
                                  <p:stCondLst>
                                    <p:cond delay="0"/>
                                  </p:stCondLst>
                                  <p:childTnLst>
                                    <p:set>
                                      <p:cBhvr>
                                        <p:cTn id="77" dur="1" fill="hold">
                                          <p:stCondLst>
                                            <p:cond delay="0"/>
                                          </p:stCondLst>
                                        </p:cTn>
                                        <p:tgtEl>
                                          <p:spTgt spid="726066"/>
                                        </p:tgtEl>
                                        <p:attrNameLst>
                                          <p:attrName>style.visibility</p:attrName>
                                        </p:attrNameLst>
                                      </p:cBhvr>
                                      <p:to>
                                        <p:strVal val="visible"/>
                                      </p:to>
                                    </p:set>
                                    <p:anim calcmode="lin" valueType="num">
                                      <p:cBhvr>
                                        <p:cTn id="78" dur="500" fill="hold"/>
                                        <p:tgtEl>
                                          <p:spTgt spid="726066"/>
                                        </p:tgtEl>
                                        <p:attrNameLst>
                                          <p:attrName>ppt_w</p:attrName>
                                        </p:attrNameLst>
                                      </p:cBhvr>
                                      <p:tavLst>
                                        <p:tav tm="0">
                                          <p:val>
                                            <p:fltVal val="0"/>
                                          </p:val>
                                        </p:tav>
                                        <p:tav tm="100000">
                                          <p:val>
                                            <p:strVal val="#ppt_w"/>
                                          </p:val>
                                        </p:tav>
                                      </p:tavLst>
                                    </p:anim>
                                    <p:anim calcmode="lin" valueType="num">
                                      <p:cBhvr>
                                        <p:cTn id="79" dur="500" fill="hold"/>
                                        <p:tgtEl>
                                          <p:spTgt spid="7260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28" grpId="0"/>
      <p:bldP spid="726029" grpId="0" autoUpdateAnimBg="0" build="p"/>
      <p:bldP spid="726047" grpId="0" autoUpdateAnimBg="0"/>
      <p:bldP spid="72606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420" name="Picture 380" descr="3-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40138" y="2849563"/>
            <a:ext cx="769937"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419" name="Picture 379" descr="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3525" y="2887663"/>
            <a:ext cx="709613"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429" name="Picture 38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325" y="957263"/>
            <a:ext cx="4240213"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55" name="Rectangle 15"/>
          <p:cNvSpPr>
            <a:spLocks noChangeArrowheads="1"/>
          </p:cNvSpPr>
          <p:nvPr/>
        </p:nvSpPr>
        <p:spPr bwMode="auto">
          <a:xfrm>
            <a:off x="366713" y="527050"/>
            <a:ext cx="2743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2400" b="1">
                <a:solidFill>
                  <a:srgbClr val="0000FF"/>
                </a:solidFill>
                <a:latin typeface="华文楷体" panose="02010600040101010101" pitchFamily="2" charset="-122"/>
                <a:ea typeface="华文楷体" panose="02010600040101010101" pitchFamily="2" charset="-122"/>
              </a:rPr>
              <a:t>瞬时功率</a:t>
            </a:r>
            <a:r>
              <a:rPr lang="zh-CN" altLang="zh-CN" sz="2400" b="1">
                <a:solidFill>
                  <a:srgbClr val="0000FF"/>
                </a:solidFill>
                <a:latin typeface="华文楷体" panose="02010600040101010101" pitchFamily="2" charset="-122"/>
                <a:ea typeface="华文楷体" panose="02010600040101010101" pitchFamily="2" charset="-122"/>
              </a:rPr>
              <a:t>：</a:t>
            </a:r>
            <a:endParaRPr lang="zh-CN" altLang="en-US" sz="2400" b="1">
              <a:solidFill>
                <a:srgbClr val="0000FF"/>
              </a:solidFill>
              <a:latin typeface="华文楷体" panose="02010600040101010101" pitchFamily="2" charset="-122"/>
              <a:ea typeface="华文楷体" panose="02010600040101010101" pitchFamily="2" charset="-122"/>
            </a:endParaRPr>
          </a:p>
        </p:txBody>
      </p:sp>
      <p:grpSp>
        <p:nvGrpSpPr>
          <p:cNvPr id="2" name="Group 16"/>
          <p:cNvGrpSpPr/>
          <p:nvPr/>
        </p:nvGrpSpPr>
        <p:grpSpPr bwMode="auto">
          <a:xfrm>
            <a:off x="2424113" y="530225"/>
            <a:ext cx="2890837" cy="412750"/>
            <a:chOff x="2075" y="192"/>
            <a:chExt cx="2610" cy="344"/>
          </a:xfrm>
        </p:grpSpPr>
        <p:graphicFrame>
          <p:nvGraphicFramePr>
            <p:cNvPr id="41006" name="Object 17" descr="40%">
              <a:hlinkClick r:id="" action="ppaction://ole?verb=0"/>
            </p:cNvPr>
            <p:cNvGraphicFramePr/>
            <p:nvPr/>
          </p:nvGraphicFramePr>
          <p:xfrm>
            <a:off x="2075" y="203"/>
            <a:ext cx="937" cy="324"/>
          </p:xfrm>
          <a:graphic>
            <a:graphicData uri="http://schemas.openxmlformats.org/presentationml/2006/ole">
              <mc:AlternateContent xmlns:mc="http://schemas.openxmlformats.org/markup-compatibility/2006">
                <mc:Choice xmlns:v="urn:schemas-microsoft-com:vml" Requires="v">
                  <p:oleObj spid="_x0000_s32769" name="Equation" r:id="rId4" imgW="11887200" imgH="4572000" progId="">
                    <p:embed/>
                  </p:oleObj>
                </mc:Choice>
                <mc:Fallback>
                  <p:oleObj name="Equation" r:id="rId4" imgW="11887200" imgH="4572000" progId="">
                    <p:embed/>
                    <p:pic>
                      <p:nvPicPr>
                        <p:cNvPr id="0" name="图片 32768" descr="40%"/>
                        <p:cNvPicPr/>
                        <p:nvPr/>
                      </p:nvPicPr>
                      <p:blipFill>
                        <a:blip r:embed="rId5"/>
                        <a:stretch>
                          <a:fillRect/>
                        </a:stretch>
                      </p:blipFill>
                      <p:spPr>
                        <a:xfrm>
                          <a:off x="2075" y="203"/>
                          <a:ext cx="937" cy="324"/>
                        </a:xfrm>
                        <a:prstGeom prst="rect">
                          <a:avLst/>
                        </a:prstGeom>
                        <a:noFill/>
                        <a:ln w="12700">
                          <a:noFill/>
                        </a:ln>
                      </p:spPr>
                    </p:pic>
                  </p:oleObj>
                </mc:Fallback>
              </mc:AlternateContent>
            </a:graphicData>
          </a:graphic>
        </p:graphicFrame>
        <p:graphicFrame>
          <p:nvGraphicFramePr>
            <p:cNvPr id="41007" name="Object 18" descr="40%">
              <a:hlinkClick r:id="" action="ppaction://ole?verb=0"/>
            </p:cNvPr>
            <p:cNvGraphicFramePr/>
            <p:nvPr/>
          </p:nvGraphicFramePr>
          <p:xfrm>
            <a:off x="3053" y="192"/>
            <a:ext cx="1632" cy="344"/>
          </p:xfrm>
          <a:graphic>
            <a:graphicData uri="http://schemas.openxmlformats.org/presentationml/2006/ole">
              <mc:AlternateContent xmlns:mc="http://schemas.openxmlformats.org/markup-compatibility/2006">
                <mc:Choice xmlns:v="urn:schemas-microsoft-com:vml" Requires="v">
                  <p:oleObj spid="_x0000_s32770" name="Equation" r:id="rId6" imgW="20726400" imgH="4876800" progId="">
                    <p:embed/>
                  </p:oleObj>
                </mc:Choice>
                <mc:Fallback>
                  <p:oleObj name="Equation" r:id="rId6" imgW="20726400" imgH="4876800" progId="">
                    <p:embed/>
                    <p:pic>
                      <p:nvPicPr>
                        <p:cNvPr id="0" name="图片 32769" descr="40%"/>
                        <p:cNvPicPr/>
                        <p:nvPr/>
                      </p:nvPicPr>
                      <p:blipFill>
                        <a:blip r:embed="rId7"/>
                        <a:stretch>
                          <a:fillRect/>
                        </a:stretch>
                      </p:blipFill>
                      <p:spPr>
                        <a:xfrm>
                          <a:off x="3053" y="192"/>
                          <a:ext cx="1632" cy="344"/>
                        </a:xfrm>
                        <a:prstGeom prst="rect">
                          <a:avLst/>
                        </a:prstGeom>
                        <a:noFill/>
                        <a:ln w="12700">
                          <a:noFill/>
                        </a:ln>
                      </p:spPr>
                    </p:pic>
                  </p:oleObj>
                </mc:Fallback>
              </mc:AlternateContent>
            </a:graphicData>
          </a:graphic>
        </p:graphicFrame>
      </p:grpSp>
      <p:sp>
        <p:nvSpPr>
          <p:cNvPr id="727115" name="Rectangle 75"/>
          <p:cNvSpPr>
            <a:spLocks noChangeArrowheads="1"/>
          </p:cNvSpPr>
          <p:nvPr/>
        </p:nvSpPr>
        <p:spPr bwMode="auto">
          <a:xfrm>
            <a:off x="1011238" y="5846763"/>
            <a:ext cx="80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黑体" panose="02010609060101010101" pitchFamily="49" charset="-122"/>
                <a:ea typeface="黑体" panose="02010609060101010101" pitchFamily="49" charset="-122"/>
              </a:rPr>
              <a:t>充电</a:t>
            </a:r>
            <a:endParaRPr kumimoji="1" lang="zh-CN" altLang="en-US" sz="2400" b="1">
              <a:latin typeface="黑体" panose="02010609060101010101" pitchFamily="49" charset="-122"/>
              <a:ea typeface="黑体" panose="02010609060101010101" pitchFamily="49" charset="-122"/>
            </a:endParaRPr>
          </a:p>
        </p:txBody>
      </p:sp>
      <p:sp>
        <p:nvSpPr>
          <p:cNvPr id="727120" name="Rectangle 80"/>
          <p:cNvSpPr>
            <a:spLocks noChangeArrowheads="1"/>
          </p:cNvSpPr>
          <p:nvPr/>
        </p:nvSpPr>
        <p:spPr bwMode="auto">
          <a:xfrm>
            <a:off x="1878013" y="584835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黑体" panose="02010609060101010101" pitchFamily="49" charset="-122"/>
                <a:ea typeface="黑体" panose="02010609060101010101" pitchFamily="49" charset="-122"/>
              </a:rPr>
              <a:t>放电</a:t>
            </a:r>
            <a:endParaRPr kumimoji="1" lang="zh-CN" altLang="en-US" sz="2400" b="1">
              <a:latin typeface="黑体" panose="02010609060101010101" pitchFamily="49" charset="-122"/>
              <a:ea typeface="黑体" panose="02010609060101010101" pitchFamily="49" charset="-122"/>
            </a:endParaRPr>
          </a:p>
        </p:txBody>
      </p:sp>
      <p:sp>
        <p:nvSpPr>
          <p:cNvPr id="727125" name="Rectangle 85"/>
          <p:cNvSpPr>
            <a:spLocks noChangeArrowheads="1"/>
          </p:cNvSpPr>
          <p:nvPr/>
        </p:nvSpPr>
        <p:spPr bwMode="auto">
          <a:xfrm>
            <a:off x="2741613" y="584993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黑体" panose="02010609060101010101" pitchFamily="49" charset="-122"/>
                <a:ea typeface="黑体" panose="02010609060101010101" pitchFamily="49" charset="-122"/>
              </a:rPr>
              <a:t>充电</a:t>
            </a:r>
            <a:endParaRPr kumimoji="1" lang="zh-CN" altLang="en-US" sz="2400" b="1">
              <a:latin typeface="黑体" panose="02010609060101010101" pitchFamily="49" charset="-122"/>
              <a:ea typeface="黑体" panose="02010609060101010101" pitchFamily="49" charset="-122"/>
            </a:endParaRPr>
          </a:p>
        </p:txBody>
      </p:sp>
      <p:sp>
        <p:nvSpPr>
          <p:cNvPr id="727130" name="Rectangle 90"/>
          <p:cNvSpPr>
            <a:spLocks noChangeArrowheads="1"/>
          </p:cNvSpPr>
          <p:nvPr/>
        </p:nvSpPr>
        <p:spPr bwMode="auto">
          <a:xfrm>
            <a:off x="3590925" y="586422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黑体" panose="02010609060101010101" pitchFamily="49" charset="-122"/>
                <a:ea typeface="黑体" panose="02010609060101010101" pitchFamily="49" charset="-122"/>
              </a:rPr>
              <a:t>放电</a:t>
            </a:r>
            <a:endParaRPr kumimoji="1" lang="zh-CN" altLang="en-US" sz="2400" b="1">
              <a:latin typeface="黑体" panose="02010609060101010101" pitchFamily="49" charset="-122"/>
              <a:ea typeface="黑体" panose="02010609060101010101" pitchFamily="49" charset="-122"/>
            </a:endParaRPr>
          </a:p>
        </p:txBody>
      </p:sp>
      <p:sp>
        <p:nvSpPr>
          <p:cNvPr id="40971" name="Rectangle 251"/>
          <p:cNvSpPr>
            <a:spLocks noChangeArrowheads="1"/>
          </p:cNvSpPr>
          <p:nvPr/>
        </p:nvSpPr>
        <p:spPr bwMode="auto">
          <a:xfrm>
            <a:off x="93663" y="49974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solidFill>
                <a:schemeClr val="accent2"/>
              </a:solidFill>
              <a:latin typeface="仿宋_GB2312" pitchFamily="49" charset="-122"/>
              <a:ea typeface="仿宋_GB2312" pitchFamily="49" charset="-122"/>
            </a:endParaRPr>
          </a:p>
        </p:txBody>
      </p:sp>
      <p:sp>
        <p:nvSpPr>
          <p:cNvPr id="40972" name="Rectangle 252"/>
          <p:cNvSpPr>
            <a:spLocks noChangeArrowheads="1"/>
          </p:cNvSpPr>
          <p:nvPr/>
        </p:nvSpPr>
        <p:spPr bwMode="auto">
          <a:xfrm>
            <a:off x="1914525" y="5070475"/>
            <a:ext cx="1412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kumimoji="1" lang="zh-CN" altLang="zh-CN" sz="2400">
              <a:latin typeface="Times New Roman" panose="02020603050405020304" pitchFamily="18" charset="0"/>
            </a:endParaRPr>
          </a:p>
        </p:txBody>
      </p:sp>
      <p:grpSp>
        <p:nvGrpSpPr>
          <p:cNvPr id="3" name="Group 253"/>
          <p:cNvGrpSpPr/>
          <p:nvPr/>
        </p:nvGrpSpPr>
        <p:grpSpPr bwMode="auto">
          <a:xfrm>
            <a:off x="1839913" y="4384675"/>
            <a:ext cx="863600" cy="1546225"/>
            <a:chOff x="1968" y="2707"/>
            <a:chExt cx="458" cy="974"/>
          </a:xfrm>
        </p:grpSpPr>
        <p:sp>
          <p:nvSpPr>
            <p:cNvPr id="41003" name="Freeform 254"/>
            <p:cNvSpPr/>
            <p:nvPr/>
          </p:nvSpPr>
          <p:spPr bwMode="auto">
            <a:xfrm>
              <a:off x="1968" y="3120"/>
              <a:ext cx="458" cy="561"/>
            </a:xfrm>
            <a:custGeom>
              <a:avLst/>
              <a:gdLst>
                <a:gd name="T0" fmla="*/ 236 w 571"/>
                <a:gd name="T1" fmla="*/ 0 h 433"/>
                <a:gd name="T2" fmla="*/ 216 w 571"/>
                <a:gd name="T3" fmla="*/ 330 h 433"/>
                <a:gd name="T4" fmla="*/ 196 w 571"/>
                <a:gd name="T5" fmla="*/ 618 h 433"/>
                <a:gd name="T6" fmla="*/ 176 w 571"/>
                <a:gd name="T7" fmla="*/ 867 h 433"/>
                <a:gd name="T8" fmla="*/ 156 w 571"/>
                <a:gd name="T9" fmla="*/ 1069 h 433"/>
                <a:gd name="T10" fmla="*/ 140 w 571"/>
                <a:gd name="T11" fmla="*/ 1175 h 433"/>
                <a:gd name="T12" fmla="*/ 120 w 571"/>
                <a:gd name="T13" fmla="*/ 1219 h 433"/>
                <a:gd name="T14" fmla="*/ 99 w 571"/>
                <a:gd name="T15" fmla="*/ 1175 h 433"/>
                <a:gd name="T16" fmla="*/ 79 w 571"/>
                <a:gd name="T17" fmla="*/ 1069 h 433"/>
                <a:gd name="T18" fmla="*/ 60 w 571"/>
                <a:gd name="T19" fmla="*/ 867 h 433"/>
                <a:gd name="T20" fmla="*/ 40 w 571"/>
                <a:gd name="T21" fmla="*/ 618 h 433"/>
                <a:gd name="T22" fmla="*/ 20 w 571"/>
                <a:gd name="T23" fmla="*/ 307 h 433"/>
                <a:gd name="T24" fmla="*/ 0 w 571"/>
                <a:gd name="T25" fmla="*/ 0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1"/>
                <a:gd name="T40" fmla="*/ 0 h 433"/>
                <a:gd name="T41" fmla="*/ 571 w 571"/>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1" h="433">
                  <a:moveTo>
                    <a:pt x="570" y="0"/>
                  </a:moveTo>
                  <a:lnTo>
                    <a:pt x="521" y="117"/>
                  </a:lnTo>
                  <a:lnTo>
                    <a:pt x="473" y="219"/>
                  </a:lnTo>
                  <a:lnTo>
                    <a:pt x="425" y="307"/>
                  </a:lnTo>
                  <a:lnTo>
                    <a:pt x="377" y="380"/>
                  </a:lnTo>
                  <a:lnTo>
                    <a:pt x="337" y="417"/>
                  </a:lnTo>
                  <a:lnTo>
                    <a:pt x="289" y="432"/>
                  </a:lnTo>
                  <a:lnTo>
                    <a:pt x="240" y="417"/>
                  </a:lnTo>
                  <a:lnTo>
                    <a:pt x="192" y="380"/>
                  </a:lnTo>
                  <a:lnTo>
                    <a:pt x="144" y="307"/>
                  </a:lnTo>
                  <a:lnTo>
                    <a:pt x="96" y="219"/>
                  </a:lnTo>
                  <a:lnTo>
                    <a:pt x="48" y="109"/>
                  </a:lnTo>
                  <a:lnTo>
                    <a:pt x="0" y="0"/>
                  </a:lnTo>
                </a:path>
              </a:pathLst>
            </a:custGeom>
            <a:noFill/>
            <a:ln w="25400" cap="rnd">
              <a:solidFill>
                <a:srgbClr val="339933"/>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04" name="Line 255"/>
            <p:cNvSpPr>
              <a:spLocks noChangeShapeType="1"/>
            </p:cNvSpPr>
            <p:nvPr/>
          </p:nvSpPr>
          <p:spPr bwMode="auto">
            <a:xfrm>
              <a:off x="2160" y="3360"/>
              <a:ext cx="128" cy="0"/>
            </a:xfrm>
            <a:prstGeom prst="line">
              <a:avLst/>
            </a:prstGeom>
            <a:noFill/>
            <a:ln w="25400">
              <a:solidFill>
                <a:srgbClr val="008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5" name="Rectangle 256"/>
            <p:cNvSpPr>
              <a:spLocks noChangeArrowheads="1"/>
            </p:cNvSpPr>
            <p:nvPr/>
          </p:nvSpPr>
          <p:spPr bwMode="auto">
            <a:xfrm>
              <a:off x="1975" y="2707"/>
              <a:ext cx="38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2400" i="1">
                  <a:latin typeface="Times New Roman" panose="02020603050405020304" pitchFamily="18" charset="0"/>
                </a:rPr>
                <a:t>p</a:t>
              </a:r>
              <a:r>
                <a:rPr kumimoji="1" lang="en-US" altLang="zh-CN" sz="2400">
                  <a:latin typeface="Times New Roman" panose="02020603050405020304" pitchFamily="18" charset="0"/>
                </a:rPr>
                <a:t> &lt;0</a:t>
              </a:r>
              <a:endParaRPr kumimoji="1" lang="en-US" altLang="zh-CN" sz="2400">
                <a:latin typeface="Times New Roman" panose="02020603050405020304" pitchFamily="18" charset="0"/>
              </a:endParaRPr>
            </a:p>
          </p:txBody>
        </p:sp>
      </p:grpSp>
      <p:grpSp>
        <p:nvGrpSpPr>
          <p:cNvPr id="4" name="Group 257"/>
          <p:cNvGrpSpPr/>
          <p:nvPr/>
        </p:nvGrpSpPr>
        <p:grpSpPr bwMode="auto">
          <a:xfrm>
            <a:off x="938213" y="4206875"/>
            <a:ext cx="923925" cy="1473200"/>
            <a:chOff x="1488" y="2545"/>
            <a:chExt cx="469" cy="928"/>
          </a:xfrm>
        </p:grpSpPr>
        <p:sp>
          <p:nvSpPr>
            <p:cNvPr id="41000" name="Rectangle 258"/>
            <p:cNvSpPr>
              <a:spLocks noChangeArrowheads="1"/>
            </p:cNvSpPr>
            <p:nvPr/>
          </p:nvSpPr>
          <p:spPr bwMode="auto">
            <a:xfrm>
              <a:off x="1623" y="2726"/>
              <a:ext cx="18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2400">
                  <a:solidFill>
                    <a:srgbClr val="339933"/>
                  </a:solidFill>
                  <a:latin typeface="Times New Roman" panose="02020603050405020304" pitchFamily="18" charset="0"/>
                </a:rPr>
                <a:t>+</a:t>
              </a:r>
              <a:endParaRPr kumimoji="1" lang="en-US" altLang="zh-CN" sz="2400">
                <a:solidFill>
                  <a:srgbClr val="339933"/>
                </a:solidFill>
                <a:latin typeface="Times New Roman" panose="02020603050405020304" pitchFamily="18" charset="0"/>
              </a:endParaRPr>
            </a:p>
          </p:txBody>
        </p:sp>
        <p:sp>
          <p:nvSpPr>
            <p:cNvPr id="41001" name="Freeform 259"/>
            <p:cNvSpPr/>
            <p:nvPr/>
          </p:nvSpPr>
          <p:spPr bwMode="auto">
            <a:xfrm>
              <a:off x="1488" y="2545"/>
              <a:ext cx="469" cy="551"/>
            </a:xfrm>
            <a:custGeom>
              <a:avLst/>
              <a:gdLst>
                <a:gd name="T0" fmla="*/ 0 w 570"/>
                <a:gd name="T1" fmla="*/ 1134 h 433"/>
                <a:gd name="T2" fmla="*/ 21 w 570"/>
                <a:gd name="T3" fmla="*/ 825 h 433"/>
                <a:gd name="T4" fmla="*/ 44 w 570"/>
                <a:gd name="T5" fmla="*/ 557 h 433"/>
                <a:gd name="T6" fmla="*/ 66 w 570"/>
                <a:gd name="T7" fmla="*/ 326 h 433"/>
                <a:gd name="T8" fmla="*/ 88 w 570"/>
                <a:gd name="T9" fmla="*/ 135 h 433"/>
                <a:gd name="T10" fmla="*/ 107 w 570"/>
                <a:gd name="T11" fmla="*/ 37 h 433"/>
                <a:gd name="T12" fmla="*/ 128 w 570"/>
                <a:gd name="T13" fmla="*/ 0 h 433"/>
                <a:gd name="T14" fmla="*/ 151 w 570"/>
                <a:gd name="T15" fmla="*/ 37 h 433"/>
                <a:gd name="T16" fmla="*/ 173 w 570"/>
                <a:gd name="T17" fmla="*/ 135 h 433"/>
                <a:gd name="T18" fmla="*/ 195 w 570"/>
                <a:gd name="T19" fmla="*/ 326 h 433"/>
                <a:gd name="T20" fmla="*/ 216 w 570"/>
                <a:gd name="T21" fmla="*/ 557 h 433"/>
                <a:gd name="T22" fmla="*/ 239 w 570"/>
                <a:gd name="T23" fmla="*/ 845 h 433"/>
                <a:gd name="T24" fmla="*/ 261 w 570"/>
                <a:gd name="T25" fmla="*/ 1134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0"/>
                <a:gd name="T40" fmla="*/ 0 h 433"/>
                <a:gd name="T41" fmla="*/ 570 w 570"/>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0" h="433">
                  <a:moveTo>
                    <a:pt x="0" y="432"/>
                  </a:moveTo>
                  <a:lnTo>
                    <a:pt x="48" y="314"/>
                  </a:lnTo>
                  <a:lnTo>
                    <a:pt x="96" y="212"/>
                  </a:lnTo>
                  <a:lnTo>
                    <a:pt x="144" y="124"/>
                  </a:lnTo>
                  <a:lnTo>
                    <a:pt x="192" y="51"/>
                  </a:lnTo>
                  <a:lnTo>
                    <a:pt x="233" y="14"/>
                  </a:lnTo>
                  <a:lnTo>
                    <a:pt x="281" y="0"/>
                  </a:lnTo>
                  <a:lnTo>
                    <a:pt x="329" y="14"/>
                  </a:lnTo>
                  <a:lnTo>
                    <a:pt x="377" y="51"/>
                  </a:lnTo>
                  <a:lnTo>
                    <a:pt x="425" y="124"/>
                  </a:lnTo>
                  <a:lnTo>
                    <a:pt x="473" y="212"/>
                  </a:lnTo>
                  <a:lnTo>
                    <a:pt x="521" y="322"/>
                  </a:lnTo>
                  <a:lnTo>
                    <a:pt x="569" y="432"/>
                  </a:lnTo>
                </a:path>
              </a:pathLst>
            </a:custGeom>
            <a:noFill/>
            <a:ln w="25400" cap="rnd">
              <a:solidFill>
                <a:srgbClr val="339933"/>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02" name="Rectangle 260"/>
            <p:cNvSpPr>
              <a:spLocks noChangeArrowheads="1"/>
            </p:cNvSpPr>
            <p:nvPr/>
          </p:nvSpPr>
          <p:spPr bwMode="auto">
            <a:xfrm>
              <a:off x="1553" y="3187"/>
              <a:ext cx="37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2400" i="1">
                  <a:latin typeface="Times New Roman" panose="02020603050405020304" pitchFamily="18" charset="0"/>
                </a:rPr>
                <a:t>p</a:t>
              </a:r>
              <a:r>
                <a:rPr kumimoji="1" lang="en-US" altLang="zh-CN" sz="2400">
                  <a:latin typeface="Times New Roman" panose="02020603050405020304" pitchFamily="18" charset="0"/>
                </a:rPr>
                <a:t> &gt;0</a:t>
              </a:r>
              <a:endParaRPr kumimoji="1" lang="en-US" altLang="zh-CN" sz="2400">
                <a:latin typeface="Times New Roman" panose="02020603050405020304" pitchFamily="18" charset="0"/>
              </a:endParaRPr>
            </a:p>
          </p:txBody>
        </p:sp>
      </p:grpSp>
      <p:grpSp>
        <p:nvGrpSpPr>
          <p:cNvPr id="5" name="Group 261"/>
          <p:cNvGrpSpPr/>
          <p:nvPr/>
        </p:nvGrpSpPr>
        <p:grpSpPr bwMode="auto">
          <a:xfrm>
            <a:off x="2732088" y="4164013"/>
            <a:ext cx="850900" cy="1473200"/>
            <a:chOff x="1488" y="2545"/>
            <a:chExt cx="469" cy="928"/>
          </a:xfrm>
        </p:grpSpPr>
        <p:sp>
          <p:nvSpPr>
            <p:cNvPr id="40997" name="Rectangle 262"/>
            <p:cNvSpPr>
              <a:spLocks noChangeArrowheads="1"/>
            </p:cNvSpPr>
            <p:nvPr/>
          </p:nvSpPr>
          <p:spPr bwMode="auto">
            <a:xfrm>
              <a:off x="1614" y="2726"/>
              <a:ext cx="19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2400">
                  <a:solidFill>
                    <a:srgbClr val="339933"/>
                  </a:solidFill>
                  <a:latin typeface="Times New Roman" panose="02020603050405020304" pitchFamily="18" charset="0"/>
                </a:rPr>
                <a:t>+</a:t>
              </a:r>
              <a:endParaRPr kumimoji="1" lang="en-US" altLang="zh-CN" sz="2400">
                <a:solidFill>
                  <a:srgbClr val="339933"/>
                </a:solidFill>
                <a:latin typeface="Times New Roman" panose="02020603050405020304" pitchFamily="18" charset="0"/>
              </a:endParaRPr>
            </a:p>
          </p:txBody>
        </p:sp>
        <p:sp>
          <p:nvSpPr>
            <p:cNvPr id="40998" name="Freeform 263"/>
            <p:cNvSpPr/>
            <p:nvPr/>
          </p:nvSpPr>
          <p:spPr bwMode="auto">
            <a:xfrm>
              <a:off x="1488" y="2545"/>
              <a:ext cx="469" cy="551"/>
            </a:xfrm>
            <a:custGeom>
              <a:avLst/>
              <a:gdLst>
                <a:gd name="T0" fmla="*/ 0 w 570"/>
                <a:gd name="T1" fmla="*/ 1134 h 433"/>
                <a:gd name="T2" fmla="*/ 21 w 570"/>
                <a:gd name="T3" fmla="*/ 825 h 433"/>
                <a:gd name="T4" fmla="*/ 44 w 570"/>
                <a:gd name="T5" fmla="*/ 557 h 433"/>
                <a:gd name="T6" fmla="*/ 66 w 570"/>
                <a:gd name="T7" fmla="*/ 326 h 433"/>
                <a:gd name="T8" fmla="*/ 88 w 570"/>
                <a:gd name="T9" fmla="*/ 135 h 433"/>
                <a:gd name="T10" fmla="*/ 107 w 570"/>
                <a:gd name="T11" fmla="*/ 37 h 433"/>
                <a:gd name="T12" fmla="*/ 128 w 570"/>
                <a:gd name="T13" fmla="*/ 0 h 433"/>
                <a:gd name="T14" fmla="*/ 151 w 570"/>
                <a:gd name="T15" fmla="*/ 37 h 433"/>
                <a:gd name="T16" fmla="*/ 173 w 570"/>
                <a:gd name="T17" fmla="*/ 135 h 433"/>
                <a:gd name="T18" fmla="*/ 195 w 570"/>
                <a:gd name="T19" fmla="*/ 326 h 433"/>
                <a:gd name="T20" fmla="*/ 216 w 570"/>
                <a:gd name="T21" fmla="*/ 557 h 433"/>
                <a:gd name="T22" fmla="*/ 239 w 570"/>
                <a:gd name="T23" fmla="*/ 845 h 433"/>
                <a:gd name="T24" fmla="*/ 261 w 570"/>
                <a:gd name="T25" fmla="*/ 1134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0"/>
                <a:gd name="T40" fmla="*/ 0 h 433"/>
                <a:gd name="T41" fmla="*/ 570 w 570"/>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0" h="433">
                  <a:moveTo>
                    <a:pt x="0" y="432"/>
                  </a:moveTo>
                  <a:lnTo>
                    <a:pt x="48" y="314"/>
                  </a:lnTo>
                  <a:lnTo>
                    <a:pt x="96" y="212"/>
                  </a:lnTo>
                  <a:lnTo>
                    <a:pt x="144" y="124"/>
                  </a:lnTo>
                  <a:lnTo>
                    <a:pt x="192" y="51"/>
                  </a:lnTo>
                  <a:lnTo>
                    <a:pt x="233" y="14"/>
                  </a:lnTo>
                  <a:lnTo>
                    <a:pt x="281" y="0"/>
                  </a:lnTo>
                  <a:lnTo>
                    <a:pt x="329" y="14"/>
                  </a:lnTo>
                  <a:lnTo>
                    <a:pt x="377" y="51"/>
                  </a:lnTo>
                  <a:lnTo>
                    <a:pt x="425" y="124"/>
                  </a:lnTo>
                  <a:lnTo>
                    <a:pt x="473" y="212"/>
                  </a:lnTo>
                  <a:lnTo>
                    <a:pt x="521" y="322"/>
                  </a:lnTo>
                  <a:lnTo>
                    <a:pt x="569" y="432"/>
                  </a:lnTo>
                </a:path>
              </a:pathLst>
            </a:custGeom>
            <a:noFill/>
            <a:ln w="25400" cap="rnd">
              <a:solidFill>
                <a:srgbClr val="339933"/>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99" name="Rectangle 264"/>
            <p:cNvSpPr>
              <a:spLocks noChangeArrowheads="1"/>
            </p:cNvSpPr>
            <p:nvPr/>
          </p:nvSpPr>
          <p:spPr bwMode="auto">
            <a:xfrm>
              <a:off x="1537" y="3187"/>
              <a:ext cx="40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2400" i="1">
                  <a:latin typeface="Times New Roman" panose="02020603050405020304" pitchFamily="18" charset="0"/>
                </a:rPr>
                <a:t>p</a:t>
              </a:r>
              <a:r>
                <a:rPr kumimoji="1" lang="en-US" altLang="zh-CN" sz="2400">
                  <a:latin typeface="Times New Roman" panose="02020603050405020304" pitchFamily="18" charset="0"/>
                </a:rPr>
                <a:t> &gt;0</a:t>
              </a:r>
              <a:endParaRPr kumimoji="1" lang="en-US" altLang="zh-CN" sz="2400">
                <a:latin typeface="Times New Roman" panose="02020603050405020304" pitchFamily="18" charset="0"/>
              </a:endParaRPr>
            </a:p>
          </p:txBody>
        </p:sp>
      </p:grpSp>
      <p:grpSp>
        <p:nvGrpSpPr>
          <p:cNvPr id="6" name="Group 265"/>
          <p:cNvGrpSpPr/>
          <p:nvPr/>
        </p:nvGrpSpPr>
        <p:grpSpPr bwMode="auto">
          <a:xfrm>
            <a:off x="3576638" y="4398963"/>
            <a:ext cx="849312" cy="1546225"/>
            <a:chOff x="1968" y="2707"/>
            <a:chExt cx="458" cy="974"/>
          </a:xfrm>
        </p:grpSpPr>
        <p:sp>
          <p:nvSpPr>
            <p:cNvPr id="40994" name="Freeform 266"/>
            <p:cNvSpPr/>
            <p:nvPr/>
          </p:nvSpPr>
          <p:spPr bwMode="auto">
            <a:xfrm>
              <a:off x="1968" y="3120"/>
              <a:ext cx="458" cy="561"/>
            </a:xfrm>
            <a:custGeom>
              <a:avLst/>
              <a:gdLst>
                <a:gd name="T0" fmla="*/ 236 w 571"/>
                <a:gd name="T1" fmla="*/ 0 h 433"/>
                <a:gd name="T2" fmla="*/ 216 w 571"/>
                <a:gd name="T3" fmla="*/ 330 h 433"/>
                <a:gd name="T4" fmla="*/ 196 w 571"/>
                <a:gd name="T5" fmla="*/ 618 h 433"/>
                <a:gd name="T6" fmla="*/ 176 w 571"/>
                <a:gd name="T7" fmla="*/ 867 h 433"/>
                <a:gd name="T8" fmla="*/ 156 w 571"/>
                <a:gd name="T9" fmla="*/ 1069 h 433"/>
                <a:gd name="T10" fmla="*/ 140 w 571"/>
                <a:gd name="T11" fmla="*/ 1175 h 433"/>
                <a:gd name="T12" fmla="*/ 120 w 571"/>
                <a:gd name="T13" fmla="*/ 1219 h 433"/>
                <a:gd name="T14" fmla="*/ 99 w 571"/>
                <a:gd name="T15" fmla="*/ 1175 h 433"/>
                <a:gd name="T16" fmla="*/ 79 w 571"/>
                <a:gd name="T17" fmla="*/ 1069 h 433"/>
                <a:gd name="T18" fmla="*/ 60 w 571"/>
                <a:gd name="T19" fmla="*/ 867 h 433"/>
                <a:gd name="T20" fmla="*/ 40 w 571"/>
                <a:gd name="T21" fmla="*/ 618 h 433"/>
                <a:gd name="T22" fmla="*/ 20 w 571"/>
                <a:gd name="T23" fmla="*/ 307 h 433"/>
                <a:gd name="T24" fmla="*/ 0 w 571"/>
                <a:gd name="T25" fmla="*/ 0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1"/>
                <a:gd name="T40" fmla="*/ 0 h 433"/>
                <a:gd name="T41" fmla="*/ 571 w 571"/>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1" h="433">
                  <a:moveTo>
                    <a:pt x="570" y="0"/>
                  </a:moveTo>
                  <a:lnTo>
                    <a:pt x="521" y="117"/>
                  </a:lnTo>
                  <a:lnTo>
                    <a:pt x="473" y="219"/>
                  </a:lnTo>
                  <a:lnTo>
                    <a:pt x="425" y="307"/>
                  </a:lnTo>
                  <a:lnTo>
                    <a:pt x="377" y="380"/>
                  </a:lnTo>
                  <a:lnTo>
                    <a:pt x="337" y="417"/>
                  </a:lnTo>
                  <a:lnTo>
                    <a:pt x="289" y="432"/>
                  </a:lnTo>
                  <a:lnTo>
                    <a:pt x="240" y="417"/>
                  </a:lnTo>
                  <a:lnTo>
                    <a:pt x="192" y="380"/>
                  </a:lnTo>
                  <a:lnTo>
                    <a:pt x="144" y="307"/>
                  </a:lnTo>
                  <a:lnTo>
                    <a:pt x="96" y="219"/>
                  </a:lnTo>
                  <a:lnTo>
                    <a:pt x="48" y="109"/>
                  </a:lnTo>
                  <a:lnTo>
                    <a:pt x="0" y="0"/>
                  </a:lnTo>
                </a:path>
              </a:pathLst>
            </a:custGeom>
            <a:noFill/>
            <a:ln w="25400" cap="rnd">
              <a:solidFill>
                <a:srgbClr val="339933"/>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95" name="Line 267"/>
            <p:cNvSpPr>
              <a:spLocks noChangeShapeType="1"/>
            </p:cNvSpPr>
            <p:nvPr/>
          </p:nvSpPr>
          <p:spPr bwMode="auto">
            <a:xfrm>
              <a:off x="2160" y="3360"/>
              <a:ext cx="128" cy="0"/>
            </a:xfrm>
            <a:prstGeom prst="line">
              <a:avLst/>
            </a:prstGeom>
            <a:noFill/>
            <a:ln w="25400">
              <a:solidFill>
                <a:srgbClr val="008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6" name="Rectangle 268"/>
            <p:cNvSpPr>
              <a:spLocks noChangeArrowheads="1"/>
            </p:cNvSpPr>
            <p:nvPr/>
          </p:nvSpPr>
          <p:spPr bwMode="auto">
            <a:xfrm>
              <a:off x="1973" y="2707"/>
              <a:ext cx="39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2400" i="1">
                  <a:latin typeface="Times New Roman" panose="02020603050405020304" pitchFamily="18" charset="0"/>
                </a:rPr>
                <a:t>p</a:t>
              </a:r>
              <a:r>
                <a:rPr kumimoji="1" lang="en-US" altLang="zh-CN" sz="2400">
                  <a:latin typeface="Times New Roman" panose="02020603050405020304" pitchFamily="18" charset="0"/>
                </a:rPr>
                <a:t> &lt;0</a:t>
              </a:r>
              <a:endParaRPr kumimoji="1" lang="en-US" altLang="zh-CN" sz="2400">
                <a:latin typeface="Times New Roman" panose="02020603050405020304" pitchFamily="18" charset="0"/>
              </a:endParaRPr>
            </a:p>
          </p:txBody>
        </p:sp>
      </p:grpSp>
      <p:grpSp>
        <p:nvGrpSpPr>
          <p:cNvPr id="7" name="Group 278"/>
          <p:cNvGrpSpPr/>
          <p:nvPr/>
        </p:nvGrpSpPr>
        <p:grpSpPr bwMode="auto">
          <a:xfrm>
            <a:off x="463550" y="3911600"/>
            <a:ext cx="4862513" cy="2025650"/>
            <a:chOff x="1200" y="2400"/>
            <a:chExt cx="2688" cy="1276"/>
          </a:xfrm>
        </p:grpSpPr>
        <p:grpSp>
          <p:nvGrpSpPr>
            <p:cNvPr id="40988" name="Group 279"/>
            <p:cNvGrpSpPr/>
            <p:nvPr/>
          </p:nvGrpSpPr>
          <p:grpSpPr bwMode="auto">
            <a:xfrm>
              <a:off x="1200" y="2400"/>
              <a:ext cx="2688" cy="1276"/>
              <a:chOff x="1200" y="2400"/>
              <a:chExt cx="2688" cy="1276"/>
            </a:xfrm>
          </p:grpSpPr>
          <p:sp>
            <p:nvSpPr>
              <p:cNvPr id="40990" name="Rectangle 280"/>
              <p:cNvSpPr>
                <a:spLocks noChangeArrowheads="1"/>
              </p:cNvSpPr>
              <p:nvPr/>
            </p:nvSpPr>
            <p:spPr bwMode="auto">
              <a:xfrm>
                <a:off x="1200" y="2400"/>
                <a:ext cx="32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2400" i="1">
                    <a:solidFill>
                      <a:srgbClr val="000099"/>
                    </a:solidFill>
                    <a:latin typeface="Times New Roman" panose="02020603050405020304" pitchFamily="18" charset="0"/>
                  </a:rPr>
                  <a:t>p</a:t>
                </a:r>
                <a:endParaRPr kumimoji="1" lang="en-US" altLang="zh-CN" sz="2400" i="1">
                  <a:solidFill>
                    <a:srgbClr val="000099"/>
                  </a:solidFill>
                  <a:latin typeface="宋体" panose="02010600030101010101" pitchFamily="2" charset="-122"/>
                </a:endParaRPr>
              </a:p>
            </p:txBody>
          </p:sp>
          <p:sp>
            <p:nvSpPr>
              <p:cNvPr id="40991" name="Line 281"/>
              <p:cNvSpPr>
                <a:spLocks noChangeShapeType="1"/>
              </p:cNvSpPr>
              <p:nvPr/>
            </p:nvSpPr>
            <p:spPr bwMode="auto">
              <a:xfrm>
                <a:off x="1440" y="3120"/>
                <a:ext cx="2256"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2" name="Line 282"/>
              <p:cNvSpPr>
                <a:spLocks noChangeShapeType="1"/>
              </p:cNvSpPr>
              <p:nvPr/>
            </p:nvSpPr>
            <p:spPr bwMode="auto">
              <a:xfrm flipV="1">
                <a:off x="1462" y="2529"/>
                <a:ext cx="0" cy="1147"/>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0993" name="Object 283"/>
              <p:cNvGraphicFramePr>
                <a:graphicFrameLocks noChangeAspect="1"/>
              </p:cNvGraphicFramePr>
              <p:nvPr/>
            </p:nvGraphicFramePr>
            <p:xfrm>
              <a:off x="3600" y="3120"/>
              <a:ext cx="288" cy="207"/>
            </p:xfrm>
            <a:graphic>
              <a:graphicData uri="http://schemas.openxmlformats.org/presentationml/2006/ole">
                <mc:AlternateContent xmlns:mc="http://schemas.openxmlformats.org/markup-compatibility/2006">
                  <mc:Choice xmlns:v="urn:schemas-microsoft-com:vml" Requires="v">
                    <p:oleObj spid="_x0000_s32771" name="Equation" r:id="rId8" imgW="4876800" imgH="3657600" progId="Equation.3">
                      <p:embed/>
                    </p:oleObj>
                  </mc:Choice>
                  <mc:Fallback>
                    <p:oleObj name="Equation" r:id="rId8" imgW="4876800" imgH="3657600" progId="Equation.3">
                      <p:embed/>
                      <p:pic>
                        <p:nvPicPr>
                          <p:cNvPr id="0" name="图片 32770"/>
                          <p:cNvPicPr>
                            <a:picLocks noChangeAspect="1"/>
                          </p:cNvPicPr>
                          <p:nvPr/>
                        </p:nvPicPr>
                        <p:blipFill>
                          <a:blip r:embed="rId9"/>
                          <a:stretch>
                            <a:fillRect/>
                          </a:stretch>
                        </p:blipFill>
                        <p:spPr>
                          <a:xfrm>
                            <a:off x="3600" y="3120"/>
                            <a:ext cx="288" cy="207"/>
                          </a:xfrm>
                          <a:prstGeom prst="rect">
                            <a:avLst/>
                          </a:prstGeom>
                          <a:noFill/>
                          <a:ln w="25400">
                            <a:noFill/>
                          </a:ln>
                        </p:spPr>
                      </p:pic>
                    </p:oleObj>
                  </mc:Fallback>
                </mc:AlternateContent>
              </a:graphicData>
            </a:graphic>
          </p:graphicFrame>
        </p:grpSp>
        <p:sp>
          <p:nvSpPr>
            <p:cNvPr id="40989" name="Rectangle 284"/>
            <p:cNvSpPr>
              <a:spLocks noChangeArrowheads="1"/>
            </p:cNvSpPr>
            <p:nvPr/>
          </p:nvSpPr>
          <p:spPr bwMode="auto">
            <a:xfrm>
              <a:off x="1226" y="3080"/>
              <a:ext cx="19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800" i="1">
                  <a:latin typeface="Times New Roman" panose="02020603050405020304" pitchFamily="18" charset="0"/>
                </a:rPr>
                <a:t>O</a:t>
              </a:r>
              <a:endParaRPr kumimoji="1" lang="en-US" altLang="zh-CN" sz="1800" i="1">
                <a:latin typeface="Times New Roman" panose="02020603050405020304" pitchFamily="18" charset="0"/>
              </a:endParaRPr>
            </a:p>
          </p:txBody>
        </p:sp>
      </p:grpSp>
      <p:sp>
        <p:nvSpPr>
          <p:cNvPr id="727385" name="Rectangle 345"/>
          <p:cNvSpPr>
            <a:spLocks noChangeArrowheads="1"/>
          </p:cNvSpPr>
          <p:nvPr/>
        </p:nvSpPr>
        <p:spPr bwMode="auto">
          <a:xfrm>
            <a:off x="5087938" y="2627313"/>
            <a:ext cx="925512"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10000"/>
              </a:lnSpc>
              <a:spcBef>
                <a:spcPct val="0"/>
              </a:spcBef>
              <a:buFontTx/>
              <a:buNone/>
            </a:pPr>
            <a:r>
              <a:rPr kumimoji="1" lang="zh-CN" altLang="en-US" sz="2400" b="1">
                <a:latin typeface="华文楷体" panose="02010600040101010101" pitchFamily="2" charset="-122"/>
                <a:ea typeface="华文楷体" panose="02010600040101010101" pitchFamily="2" charset="-122"/>
              </a:rPr>
              <a:t>结论</a:t>
            </a:r>
            <a:endParaRPr kumimoji="1" lang="zh-CN" altLang="en-US" sz="2400" b="1">
              <a:latin typeface="华文楷体" panose="02010600040101010101" pitchFamily="2" charset="-122"/>
              <a:ea typeface="华文楷体" panose="02010600040101010101" pitchFamily="2" charset="-122"/>
            </a:endParaRPr>
          </a:p>
        </p:txBody>
      </p:sp>
      <p:sp>
        <p:nvSpPr>
          <p:cNvPr id="727386" name="Rectangle 346"/>
          <p:cNvSpPr>
            <a:spLocks noChangeArrowheads="1"/>
          </p:cNvSpPr>
          <p:nvPr/>
        </p:nvSpPr>
        <p:spPr bwMode="auto">
          <a:xfrm>
            <a:off x="5164138" y="3222625"/>
            <a:ext cx="3713162"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488" tIns="44450" rIns="90488" bIns="4445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FontTx/>
              <a:buNone/>
            </a:pPr>
            <a:r>
              <a:rPr kumimoji="1" lang="zh-CN" altLang="en-US" sz="2400" b="1">
                <a:solidFill>
                  <a:srgbClr val="6600FF"/>
                </a:solidFill>
                <a:latin typeface="华文楷体" panose="02010600040101010101" pitchFamily="2" charset="-122"/>
                <a:ea typeface="华文楷体" panose="02010600040101010101" pitchFamily="2" charset="-122"/>
              </a:rPr>
              <a:t>纯电容不消耗能量，只和电源进行能量交换（能量的吞吐</a:t>
            </a:r>
            <a:r>
              <a:rPr kumimoji="1" lang="en-US" altLang="zh-CN" sz="2400" b="1">
                <a:solidFill>
                  <a:srgbClr val="6600FF"/>
                </a:solidFill>
                <a:latin typeface="华文楷体" panose="02010600040101010101" pitchFamily="2" charset="-122"/>
                <a:ea typeface="华文楷体" panose="02010600040101010101" pitchFamily="2" charset="-122"/>
              </a:rPr>
              <a:t>)</a:t>
            </a:r>
            <a:r>
              <a:rPr kumimoji="1" lang="zh-CN" altLang="en-US" sz="2400" b="1">
                <a:solidFill>
                  <a:srgbClr val="6600FF"/>
                </a:solidFill>
                <a:latin typeface="华文楷体" panose="02010600040101010101" pitchFamily="2" charset="-122"/>
                <a:ea typeface="华文楷体" panose="02010600040101010101" pitchFamily="2" charset="-122"/>
              </a:rPr>
              <a:t>。</a:t>
            </a:r>
            <a:endParaRPr kumimoji="1" lang="zh-CN" altLang="en-US" sz="2400" b="1">
              <a:solidFill>
                <a:srgbClr val="6600FF"/>
              </a:solidFill>
              <a:latin typeface="华文楷体" panose="02010600040101010101" pitchFamily="2" charset="-122"/>
              <a:ea typeface="华文楷体" panose="02010600040101010101" pitchFamily="2" charset="-122"/>
            </a:endParaRPr>
          </a:p>
        </p:txBody>
      </p:sp>
      <p:pic>
        <p:nvPicPr>
          <p:cNvPr id="727417" name="Picture 377" descr="3-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9013" y="2894013"/>
            <a:ext cx="7747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418" name="Picture 378" descr="3-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71663" y="2820988"/>
            <a:ext cx="800100"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391"/>
          <p:cNvGrpSpPr/>
          <p:nvPr/>
        </p:nvGrpSpPr>
        <p:grpSpPr bwMode="auto">
          <a:xfrm>
            <a:off x="938213" y="1266825"/>
            <a:ext cx="3494087" cy="4767263"/>
            <a:chOff x="591" y="798"/>
            <a:chExt cx="2201" cy="3003"/>
          </a:xfrm>
        </p:grpSpPr>
        <p:sp>
          <p:nvSpPr>
            <p:cNvPr id="40983" name="Line 383"/>
            <p:cNvSpPr>
              <a:spLocks noChangeShapeType="1"/>
            </p:cNvSpPr>
            <p:nvPr/>
          </p:nvSpPr>
          <p:spPr bwMode="auto">
            <a:xfrm>
              <a:off x="1148" y="798"/>
              <a:ext cx="8" cy="2995"/>
            </a:xfrm>
            <a:prstGeom prst="line">
              <a:avLst/>
            </a:prstGeom>
            <a:noFill/>
            <a:ln w="25400">
              <a:solidFill>
                <a:schemeClr val="accent2"/>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4" name="Line 384"/>
            <p:cNvSpPr>
              <a:spLocks noChangeShapeType="1"/>
            </p:cNvSpPr>
            <p:nvPr/>
          </p:nvSpPr>
          <p:spPr bwMode="auto">
            <a:xfrm>
              <a:off x="2241" y="1316"/>
              <a:ext cx="19" cy="2432"/>
            </a:xfrm>
            <a:prstGeom prst="line">
              <a:avLst/>
            </a:prstGeom>
            <a:noFill/>
            <a:ln w="25400">
              <a:solidFill>
                <a:schemeClr val="accent2"/>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5" name="Line 385"/>
            <p:cNvSpPr>
              <a:spLocks noChangeShapeType="1"/>
            </p:cNvSpPr>
            <p:nvPr/>
          </p:nvSpPr>
          <p:spPr bwMode="auto">
            <a:xfrm flipH="1">
              <a:off x="2783" y="1094"/>
              <a:ext cx="9" cy="2707"/>
            </a:xfrm>
            <a:prstGeom prst="line">
              <a:avLst/>
            </a:prstGeom>
            <a:noFill/>
            <a:ln w="25400">
              <a:solidFill>
                <a:schemeClr val="accent2"/>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6" name="Line 386"/>
            <p:cNvSpPr>
              <a:spLocks noChangeShapeType="1"/>
            </p:cNvSpPr>
            <p:nvPr/>
          </p:nvSpPr>
          <p:spPr bwMode="auto">
            <a:xfrm flipH="1">
              <a:off x="1701" y="1291"/>
              <a:ext cx="5" cy="2502"/>
            </a:xfrm>
            <a:prstGeom prst="line">
              <a:avLst/>
            </a:prstGeom>
            <a:noFill/>
            <a:ln w="25400">
              <a:solidFill>
                <a:schemeClr val="accent2"/>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7" name="Line 387"/>
            <p:cNvSpPr>
              <a:spLocks noChangeShapeType="1"/>
            </p:cNvSpPr>
            <p:nvPr/>
          </p:nvSpPr>
          <p:spPr bwMode="auto">
            <a:xfrm>
              <a:off x="591" y="1376"/>
              <a:ext cx="0" cy="1843"/>
            </a:xfrm>
            <a:prstGeom prst="line">
              <a:avLst/>
            </a:prstGeom>
            <a:noFill/>
            <a:ln w="25400">
              <a:solidFill>
                <a:schemeClr val="accent2"/>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48" name="Picture 6"/>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27055"/>
                                        </p:tgtEl>
                                        <p:attrNameLst>
                                          <p:attrName>style.visibility</p:attrName>
                                        </p:attrNameLst>
                                      </p:cBhvr>
                                      <p:to>
                                        <p:strVal val="visible"/>
                                      </p:to>
                                    </p:set>
                                    <p:animEffect transition="in" filter="slide(fromBottom)">
                                      <p:cBhvr>
                                        <p:cTn id="7" dur="500"/>
                                        <p:tgtEl>
                                          <p:spTgt spid="72705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727429"/>
                                        </p:tgtEl>
                                        <p:attrNameLst>
                                          <p:attrName>style.visibility</p:attrName>
                                        </p:attrNameLst>
                                      </p:cBhvr>
                                      <p:to>
                                        <p:strVal val="visible"/>
                                      </p:to>
                                    </p:set>
                                    <p:anim calcmode="lin" valueType="num">
                                      <p:cBhvr>
                                        <p:cTn id="17" dur="500" fill="hold"/>
                                        <p:tgtEl>
                                          <p:spTgt spid="727429"/>
                                        </p:tgtEl>
                                        <p:attrNameLst>
                                          <p:attrName>ppt_w</p:attrName>
                                        </p:attrNameLst>
                                      </p:cBhvr>
                                      <p:tavLst>
                                        <p:tav tm="0">
                                          <p:val>
                                            <p:fltVal val="0"/>
                                          </p:val>
                                        </p:tav>
                                        <p:tav tm="100000">
                                          <p:val>
                                            <p:strVal val="#ppt_w"/>
                                          </p:val>
                                        </p:tav>
                                      </p:tavLst>
                                    </p:anim>
                                    <p:anim calcmode="lin" valueType="num">
                                      <p:cBhvr>
                                        <p:cTn id="18" dur="500" fill="hold"/>
                                        <p:tgtEl>
                                          <p:spTgt spid="727429"/>
                                        </p:tgtEl>
                                        <p:attrNameLst>
                                          <p:attrName>ppt_h</p:attrName>
                                        </p:attrNameLst>
                                      </p:cBhvr>
                                      <p:tavLst>
                                        <p:tav tm="0">
                                          <p:val>
                                            <p:fltVal val="0"/>
                                          </p:val>
                                        </p:tav>
                                        <p:tav tm="100000">
                                          <p:val>
                                            <p:strVal val="#ppt_h"/>
                                          </p:val>
                                        </p:tav>
                                      </p:tavLst>
                                    </p:anim>
                                    <p:animEffect transition="in" filter="fade">
                                      <p:cBhvr>
                                        <p:cTn id="19" dur="500"/>
                                        <p:tgtEl>
                                          <p:spTgt spid="727429"/>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272"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strVal val="2/3*#ppt_w"/>
                                          </p:val>
                                        </p:tav>
                                        <p:tav tm="100000">
                                          <p:val>
                                            <p:strVal val="#ppt_w"/>
                                          </p:val>
                                        </p:tav>
                                      </p:tavLst>
                                    </p:anim>
                                    <p:anim calcmode="lin" valueType="num">
                                      <p:cBhvr>
                                        <p:cTn id="25" dur="500" fill="hold"/>
                                        <p:tgtEl>
                                          <p:spTgt spid="7"/>
                                        </p:tgtEl>
                                        <p:attrNameLst>
                                          <p:attrName>ppt_h</p:attrName>
                                        </p:attrNameLst>
                                      </p:cBhvr>
                                      <p:tavLst>
                                        <p:tav tm="0">
                                          <p:val>
                                            <p:strVal val="2/3*#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strips(downRigh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27417"/>
                                        </p:tgtEl>
                                        <p:attrNameLst>
                                          <p:attrName>style.visibility</p:attrName>
                                        </p:attrNameLst>
                                      </p:cBhvr>
                                      <p:to>
                                        <p:strVal val="visible"/>
                                      </p:to>
                                    </p:set>
                                    <p:animEffect transition="in" filter="blinds(horizontal)">
                                      <p:cBhvr>
                                        <p:cTn id="35" dur="500"/>
                                        <p:tgtEl>
                                          <p:spTgt spid="7274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42" fill="hold" grpId="0" nodeType="clickEffect">
                                  <p:stCondLst>
                                    <p:cond delay="0"/>
                                  </p:stCondLst>
                                  <p:childTnLst>
                                    <p:set>
                                      <p:cBhvr>
                                        <p:cTn id="44" dur="1" fill="hold">
                                          <p:stCondLst>
                                            <p:cond delay="0"/>
                                          </p:stCondLst>
                                        </p:cTn>
                                        <p:tgtEl>
                                          <p:spTgt spid="727115"/>
                                        </p:tgtEl>
                                        <p:attrNameLst>
                                          <p:attrName>style.visibility</p:attrName>
                                        </p:attrNameLst>
                                      </p:cBhvr>
                                      <p:to>
                                        <p:strVal val="visible"/>
                                      </p:to>
                                    </p:set>
                                    <p:animEffect transition="in" filter="barn(outHorizontal)">
                                      <p:cBhvr>
                                        <p:cTn id="45" dur="500"/>
                                        <p:tgtEl>
                                          <p:spTgt spid="72711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27418"/>
                                        </p:tgtEl>
                                        <p:attrNameLst>
                                          <p:attrName>style.visibility</p:attrName>
                                        </p:attrNameLst>
                                      </p:cBhvr>
                                      <p:to>
                                        <p:strVal val="visible"/>
                                      </p:to>
                                    </p:set>
                                    <p:animEffect transition="in" filter="blinds(horizontal)">
                                      <p:cBhvr>
                                        <p:cTn id="50" dur="500"/>
                                        <p:tgtEl>
                                          <p:spTgt spid="72741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wipe(left)">
                                      <p:cBhvr>
                                        <p:cTn id="55" dur="500"/>
                                        <p:tgtEl>
                                          <p:spTgt spid="3"/>
                                        </p:tgtEl>
                                      </p:cBhvr>
                                    </p:animEffect>
                                  </p:childTnLst>
                                </p:cTn>
                              </p:par>
                            </p:childTnLst>
                          </p:cTn>
                        </p:par>
                      </p:childTnLst>
                    </p:cTn>
                  </p:par>
                  <p:par>
                    <p:cTn id="56" fill="hold">
                      <p:stCondLst>
                        <p:cond delay="indefinite"/>
                      </p:stCondLst>
                      <p:childTnLst>
                        <p:par>
                          <p:cTn id="57" fill="hold">
                            <p:stCondLst>
                              <p:cond delay="0"/>
                            </p:stCondLst>
                            <p:childTnLst>
                              <p:par>
                                <p:cTn id="58" presetID="17" presetClass="entr" presetSubtype="10" fill="hold" grpId="0" nodeType="clickEffect">
                                  <p:stCondLst>
                                    <p:cond delay="0"/>
                                  </p:stCondLst>
                                  <p:childTnLst>
                                    <p:set>
                                      <p:cBhvr>
                                        <p:cTn id="59" dur="1" fill="hold">
                                          <p:stCondLst>
                                            <p:cond delay="0"/>
                                          </p:stCondLst>
                                        </p:cTn>
                                        <p:tgtEl>
                                          <p:spTgt spid="727120"/>
                                        </p:tgtEl>
                                        <p:attrNameLst>
                                          <p:attrName>style.visibility</p:attrName>
                                        </p:attrNameLst>
                                      </p:cBhvr>
                                      <p:to>
                                        <p:strVal val="visible"/>
                                      </p:to>
                                    </p:set>
                                    <p:anim calcmode="lin" valueType="num">
                                      <p:cBhvr>
                                        <p:cTn id="60" dur="500" fill="hold"/>
                                        <p:tgtEl>
                                          <p:spTgt spid="727120"/>
                                        </p:tgtEl>
                                        <p:attrNameLst>
                                          <p:attrName>ppt_w</p:attrName>
                                        </p:attrNameLst>
                                      </p:cBhvr>
                                      <p:tavLst>
                                        <p:tav tm="0">
                                          <p:val>
                                            <p:fltVal val="0"/>
                                          </p:val>
                                        </p:tav>
                                        <p:tav tm="100000">
                                          <p:val>
                                            <p:strVal val="#ppt_w"/>
                                          </p:val>
                                        </p:tav>
                                      </p:tavLst>
                                    </p:anim>
                                    <p:anim calcmode="lin" valueType="num">
                                      <p:cBhvr>
                                        <p:cTn id="61" dur="500" fill="hold"/>
                                        <p:tgtEl>
                                          <p:spTgt spid="727120"/>
                                        </p:tgtEl>
                                        <p:attrNameLst>
                                          <p:attrName>ppt_h</p:attrName>
                                        </p:attrNameLst>
                                      </p:cBhvr>
                                      <p:tavLst>
                                        <p:tav tm="0">
                                          <p:val>
                                            <p:strVal val="#ppt_h"/>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727419"/>
                                        </p:tgtEl>
                                        <p:attrNameLst>
                                          <p:attrName>style.visibility</p:attrName>
                                        </p:attrNameLst>
                                      </p:cBhvr>
                                      <p:to>
                                        <p:strVal val="visible"/>
                                      </p:to>
                                    </p:set>
                                    <p:animEffect transition="in" filter="blinds(horizontal)">
                                      <p:cBhvr>
                                        <p:cTn id="66" dur="500"/>
                                        <p:tgtEl>
                                          <p:spTgt spid="72741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wipe(left)">
                                      <p:cBhvr>
                                        <p:cTn id="71" dur="500"/>
                                        <p:tgtEl>
                                          <p:spTgt spid="5"/>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42" fill="hold" grpId="0" nodeType="clickEffect">
                                  <p:stCondLst>
                                    <p:cond delay="0"/>
                                  </p:stCondLst>
                                  <p:childTnLst>
                                    <p:set>
                                      <p:cBhvr>
                                        <p:cTn id="75" dur="1" fill="hold">
                                          <p:stCondLst>
                                            <p:cond delay="0"/>
                                          </p:stCondLst>
                                        </p:cTn>
                                        <p:tgtEl>
                                          <p:spTgt spid="727125"/>
                                        </p:tgtEl>
                                        <p:attrNameLst>
                                          <p:attrName>style.visibility</p:attrName>
                                        </p:attrNameLst>
                                      </p:cBhvr>
                                      <p:to>
                                        <p:strVal val="visible"/>
                                      </p:to>
                                    </p:set>
                                    <p:animEffect transition="in" filter="barn(outHorizontal)">
                                      <p:cBhvr>
                                        <p:cTn id="76" dur="500"/>
                                        <p:tgtEl>
                                          <p:spTgt spid="727125"/>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727420"/>
                                        </p:tgtEl>
                                        <p:attrNameLst>
                                          <p:attrName>style.visibility</p:attrName>
                                        </p:attrNameLst>
                                      </p:cBhvr>
                                      <p:to>
                                        <p:strVal val="visible"/>
                                      </p:to>
                                    </p:set>
                                    <p:animEffect transition="in" filter="blinds(horizontal)">
                                      <p:cBhvr>
                                        <p:cTn id="81" dur="500"/>
                                        <p:tgtEl>
                                          <p:spTgt spid="72742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wipe(left)">
                                      <p:cBhvr>
                                        <p:cTn id="86" dur="500"/>
                                        <p:tgtEl>
                                          <p:spTgt spid="6"/>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42" fill="hold" grpId="0" nodeType="clickEffect">
                                  <p:stCondLst>
                                    <p:cond delay="0"/>
                                  </p:stCondLst>
                                  <p:childTnLst>
                                    <p:set>
                                      <p:cBhvr>
                                        <p:cTn id="90" dur="1" fill="hold">
                                          <p:stCondLst>
                                            <p:cond delay="0"/>
                                          </p:stCondLst>
                                        </p:cTn>
                                        <p:tgtEl>
                                          <p:spTgt spid="727130"/>
                                        </p:tgtEl>
                                        <p:attrNameLst>
                                          <p:attrName>style.visibility</p:attrName>
                                        </p:attrNameLst>
                                      </p:cBhvr>
                                      <p:to>
                                        <p:strVal val="visible"/>
                                      </p:to>
                                    </p:set>
                                    <p:animEffect transition="in" filter="barn(outHorizontal)">
                                      <p:cBhvr>
                                        <p:cTn id="91" dur="500"/>
                                        <p:tgtEl>
                                          <p:spTgt spid="727130"/>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727385"/>
                                        </p:tgtEl>
                                        <p:attrNameLst>
                                          <p:attrName>style.visibility</p:attrName>
                                        </p:attrNameLst>
                                      </p:cBhvr>
                                      <p:to>
                                        <p:strVal val="visible"/>
                                      </p:to>
                                    </p:set>
                                    <p:animEffect transition="in" filter="wipe(up)">
                                      <p:cBhvr>
                                        <p:cTn id="96" dur="500"/>
                                        <p:tgtEl>
                                          <p:spTgt spid="727385"/>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727386"/>
                                        </p:tgtEl>
                                        <p:attrNameLst>
                                          <p:attrName>style.visibility</p:attrName>
                                        </p:attrNameLst>
                                      </p:cBhvr>
                                      <p:to>
                                        <p:strVal val="visible"/>
                                      </p:to>
                                    </p:set>
                                    <p:animEffect transition="in" filter="dissolve">
                                      <p:cBhvr>
                                        <p:cTn id="101" dur="500"/>
                                        <p:tgtEl>
                                          <p:spTgt spid="727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55" grpId="0"/>
      <p:bldP spid="727115" grpId="0" autoUpdateAnimBg="0"/>
      <p:bldP spid="727120" grpId="0" autoUpdateAnimBg="0"/>
      <p:bldP spid="727125" grpId="0" autoUpdateAnimBg="0"/>
      <p:bldP spid="727130" grpId="0" autoUpdateAnimBg="0"/>
      <p:bldP spid="727385" grpId="0"/>
      <p:bldP spid="727386"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42" name="Text Box 2"/>
          <p:cNvSpPr txBox="1">
            <a:spLocks noChangeArrowheads="1"/>
          </p:cNvSpPr>
          <p:nvPr/>
        </p:nvSpPr>
        <p:spPr bwMode="auto">
          <a:xfrm>
            <a:off x="468315" y="549275"/>
            <a:ext cx="2447925" cy="461665"/>
          </a:xfrm>
          <a:prstGeom prst="rect">
            <a:avLst/>
          </a:prstGeom>
          <a:noFill/>
          <a:ln w="38100">
            <a:solidFill>
              <a:srgbClr val="66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l"/>
            </a:pPr>
            <a:r>
              <a:rPr lang="en-US" altLang="zh-CN" dirty="0">
                <a:latin typeface="楷体_GB2312" pitchFamily="49" charset="-122"/>
                <a:ea typeface="楷体_GB2312" pitchFamily="49" charset="-122"/>
              </a:rPr>
              <a:t> </a:t>
            </a:r>
            <a:r>
              <a:rPr lang="zh-CN" altLang="en-US" sz="2400" b="1" dirty="0">
                <a:latin typeface="华文楷体" panose="02010600040101010101" pitchFamily="2" charset="-122"/>
                <a:ea typeface="华文楷体" panose="02010600040101010101" pitchFamily="2" charset="-122"/>
              </a:rPr>
              <a:t>正弦电流电路</a:t>
            </a:r>
            <a:endParaRPr lang="zh-CN" altLang="en-US" sz="2400" b="1" dirty="0">
              <a:latin typeface="华文楷体" panose="02010600040101010101" pitchFamily="2" charset="-122"/>
              <a:ea typeface="华文楷体" panose="02010600040101010101" pitchFamily="2" charset="-122"/>
            </a:endParaRPr>
          </a:p>
        </p:txBody>
      </p:sp>
      <p:sp>
        <p:nvSpPr>
          <p:cNvPr id="266243" name="Text Box 3"/>
          <p:cNvSpPr txBox="1">
            <a:spLocks noChangeArrowheads="1"/>
          </p:cNvSpPr>
          <p:nvPr/>
        </p:nvSpPr>
        <p:spPr bwMode="auto">
          <a:xfrm>
            <a:off x="3633790" y="421498"/>
            <a:ext cx="53641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b="1" dirty="0">
                <a:latin typeface="华文楷体" panose="02010600040101010101" pitchFamily="2" charset="-122"/>
                <a:ea typeface="华文楷体" panose="02010600040101010101" pitchFamily="2" charset="-122"/>
              </a:rPr>
              <a:t>激励和响应均为正弦量的电路（正弦稳态电路）称为正弦电路或交流电路。</a:t>
            </a:r>
            <a:endParaRPr kumimoji="1" lang="zh-CN" altLang="en-US" sz="2400" b="1" dirty="0">
              <a:latin typeface="华文楷体" panose="02010600040101010101" pitchFamily="2" charset="-122"/>
              <a:ea typeface="华文楷体" panose="02010600040101010101" pitchFamily="2" charset="-122"/>
            </a:endParaRPr>
          </a:p>
        </p:txBody>
      </p:sp>
      <p:sp>
        <p:nvSpPr>
          <p:cNvPr id="266244" name="Line 4"/>
          <p:cNvSpPr>
            <a:spLocks noChangeShapeType="1"/>
          </p:cNvSpPr>
          <p:nvPr/>
        </p:nvSpPr>
        <p:spPr bwMode="auto">
          <a:xfrm>
            <a:off x="3059115" y="836613"/>
            <a:ext cx="574675" cy="0"/>
          </a:xfrm>
          <a:prstGeom prst="line">
            <a:avLst/>
          </a:prstGeom>
          <a:noFill/>
          <a:ln w="762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245" name="Text Box 5"/>
          <p:cNvSpPr txBox="1">
            <a:spLocks noChangeArrowheads="1"/>
          </p:cNvSpPr>
          <p:nvPr/>
        </p:nvSpPr>
        <p:spPr bwMode="auto">
          <a:xfrm>
            <a:off x="207058" y="2324119"/>
            <a:ext cx="85296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indent="-285750">
              <a:spcBef>
                <a:spcPct val="50000"/>
              </a:spcBef>
              <a:buFont typeface="Wingdings" panose="05000000000000000000" pitchFamily="2" charset="2"/>
              <a:buChar char="l"/>
            </a:pP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）正弦稳态电路在电力系统和电子技术领域占有十分</a:t>
            </a:r>
            <a:r>
              <a:rPr lang="zh-CN" altLang="en-US" sz="2000" b="1" dirty="0" smtClean="0">
                <a:latin typeface="华文楷体" panose="02010600040101010101" pitchFamily="2" charset="-122"/>
                <a:ea typeface="华文楷体" panose="02010600040101010101" pitchFamily="2" charset="-122"/>
              </a:rPr>
              <a:t>重要</a:t>
            </a:r>
            <a:r>
              <a:rPr lang="zh-CN" altLang="en-US" sz="2000" b="1" dirty="0">
                <a:latin typeface="华文楷体" panose="02010600040101010101" pitchFamily="2" charset="-122"/>
                <a:ea typeface="华文楷体" panose="02010600040101010101" pitchFamily="2" charset="-122"/>
              </a:rPr>
              <a:t>的地位。</a:t>
            </a:r>
            <a:endParaRPr lang="zh-CN" altLang="en-US" sz="2000" b="1" dirty="0">
              <a:latin typeface="华文楷体" panose="02010600040101010101" pitchFamily="2" charset="-122"/>
              <a:ea typeface="华文楷体" panose="02010600040101010101" pitchFamily="2" charset="-122"/>
            </a:endParaRPr>
          </a:p>
        </p:txBody>
      </p:sp>
      <p:sp>
        <p:nvSpPr>
          <p:cNvPr id="266246" name="Text Box 6"/>
          <p:cNvSpPr txBox="1">
            <a:spLocks noChangeArrowheads="1"/>
          </p:cNvSpPr>
          <p:nvPr/>
        </p:nvSpPr>
        <p:spPr bwMode="auto">
          <a:xfrm>
            <a:off x="468315" y="1773238"/>
            <a:ext cx="3673475" cy="461665"/>
          </a:xfrm>
          <a:prstGeom prst="rect">
            <a:avLst/>
          </a:prstGeom>
          <a:noFill/>
          <a:ln w="38100">
            <a:solidFill>
              <a:srgbClr val="66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l"/>
            </a:pPr>
            <a:r>
              <a:rPr lang="en-US" altLang="zh-CN" dirty="0">
                <a:latin typeface="楷体_GB2312" pitchFamily="49" charset="-122"/>
                <a:ea typeface="楷体_GB2312" pitchFamily="49" charset="-122"/>
              </a:rPr>
              <a:t> </a:t>
            </a:r>
            <a:r>
              <a:rPr lang="zh-CN" altLang="en-US" sz="2400" b="1" dirty="0">
                <a:latin typeface="华文楷体" panose="02010600040101010101" pitchFamily="2" charset="-122"/>
                <a:ea typeface="华文楷体" panose="02010600040101010101" pitchFamily="2" charset="-122"/>
              </a:rPr>
              <a:t>研究正弦电路的意义：</a:t>
            </a:r>
            <a:endParaRPr lang="zh-CN" altLang="en-US" sz="2400" b="1" dirty="0">
              <a:latin typeface="华文楷体" panose="02010600040101010101" pitchFamily="2" charset="-122"/>
              <a:ea typeface="华文楷体" panose="02010600040101010101" pitchFamily="2" charset="-122"/>
            </a:endParaRPr>
          </a:p>
        </p:txBody>
      </p:sp>
      <p:sp>
        <p:nvSpPr>
          <p:cNvPr id="266247" name="Text Box 7"/>
          <p:cNvSpPr txBox="1">
            <a:spLocks noChangeArrowheads="1"/>
          </p:cNvSpPr>
          <p:nvPr/>
        </p:nvSpPr>
        <p:spPr bwMode="auto">
          <a:xfrm>
            <a:off x="1359583" y="2997201"/>
            <a:ext cx="71278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）正弦函数是周期函数，其加、减、求导、积分</a:t>
            </a:r>
            <a:endParaRPr lang="zh-CN" altLang="en-US" sz="2000" b="1" dirty="0">
              <a:latin typeface="华文楷体" panose="02010600040101010101" pitchFamily="2" charset="-122"/>
              <a:ea typeface="华文楷体" panose="02010600040101010101" pitchFamily="2" charset="-122"/>
            </a:endParaRPr>
          </a:p>
          <a:p>
            <a:r>
              <a:rPr lang="zh-CN" altLang="en-US" sz="2000" b="1" dirty="0">
                <a:latin typeface="华文楷体" panose="02010600040101010101" pitchFamily="2" charset="-122"/>
                <a:ea typeface="华文楷体" panose="02010600040101010101" pitchFamily="2" charset="-122"/>
              </a:rPr>
              <a:t>   运算后仍是同频率的正弦函数</a:t>
            </a:r>
            <a:endParaRPr lang="zh-CN" altLang="en-US" sz="2000" b="1" dirty="0">
              <a:latin typeface="华文楷体" panose="02010600040101010101" pitchFamily="2" charset="-122"/>
              <a:ea typeface="华文楷体" panose="02010600040101010101" pitchFamily="2" charset="-122"/>
            </a:endParaRPr>
          </a:p>
        </p:txBody>
      </p:sp>
      <p:sp>
        <p:nvSpPr>
          <p:cNvPr id="266248" name="Text Box 8"/>
          <p:cNvSpPr txBox="1">
            <a:spLocks noChangeArrowheads="1"/>
          </p:cNvSpPr>
          <p:nvPr/>
        </p:nvSpPr>
        <p:spPr bwMode="auto">
          <a:xfrm>
            <a:off x="207058" y="2973870"/>
            <a:ext cx="1152525" cy="461665"/>
          </a:xfrm>
          <a:prstGeom prst="rect">
            <a:avLst/>
          </a:prstGeom>
          <a:solidFill>
            <a:srgbClr val="66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chemeClr val="bg1"/>
                </a:solidFill>
                <a:latin typeface="华文楷体" panose="02010600040101010101" pitchFamily="2" charset="-122"/>
                <a:ea typeface="华文楷体" panose="02010600040101010101" pitchFamily="2" charset="-122"/>
              </a:rPr>
              <a:t>优点：</a:t>
            </a:r>
            <a:endParaRPr lang="zh-CN" altLang="en-US" sz="2400" b="1" dirty="0">
              <a:solidFill>
                <a:schemeClr val="bg1"/>
              </a:solidFill>
              <a:latin typeface="华文楷体" panose="02010600040101010101" pitchFamily="2" charset="-122"/>
              <a:ea typeface="华文楷体" panose="02010600040101010101" pitchFamily="2" charset="-122"/>
            </a:endParaRPr>
          </a:p>
        </p:txBody>
      </p:sp>
      <p:sp>
        <p:nvSpPr>
          <p:cNvPr id="266249" name="Text Box 9"/>
          <p:cNvSpPr txBox="1">
            <a:spLocks noChangeArrowheads="1"/>
          </p:cNvSpPr>
          <p:nvPr/>
        </p:nvSpPr>
        <p:spPr bwMode="auto">
          <a:xfrm>
            <a:off x="1359583" y="3837353"/>
            <a:ext cx="5616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）正弦信号容易产生、传送和使用。</a:t>
            </a:r>
            <a:endParaRPr lang="zh-CN" altLang="en-US" sz="2000" b="1" dirty="0">
              <a:latin typeface="华文楷体" panose="02010600040101010101" pitchFamily="2" charset="-122"/>
              <a:ea typeface="华文楷体" panose="02010600040101010101" pitchFamily="2" charset="-122"/>
            </a:endParaRPr>
          </a:p>
        </p:txBody>
      </p:sp>
      <p:sp>
        <p:nvSpPr>
          <p:cNvPr id="10" name="Text Box 2"/>
          <p:cNvSpPr txBox="1">
            <a:spLocks noChangeArrowheads="1"/>
          </p:cNvSpPr>
          <p:nvPr/>
        </p:nvSpPr>
        <p:spPr bwMode="auto">
          <a:xfrm>
            <a:off x="468315" y="4565698"/>
            <a:ext cx="867568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）正弦信号是一种基本信号，任何变化规律复杂的</a:t>
            </a:r>
            <a:r>
              <a:rPr lang="zh-CN" altLang="en-US" sz="2000" b="1" dirty="0" smtClean="0">
                <a:latin typeface="华文楷体" panose="02010600040101010101" pitchFamily="2" charset="-122"/>
                <a:ea typeface="华文楷体" panose="02010600040101010101" pitchFamily="2" charset="-122"/>
              </a:rPr>
              <a:t>信号可以</a:t>
            </a:r>
            <a:r>
              <a:rPr lang="zh-CN" altLang="en-US" sz="2000" b="1" dirty="0">
                <a:latin typeface="华文楷体" panose="02010600040101010101" pitchFamily="2" charset="-122"/>
                <a:ea typeface="华文楷体" panose="02010600040101010101" pitchFamily="2" charset="-122"/>
              </a:rPr>
              <a:t>分解为按正弦规律变化的分量。</a:t>
            </a:r>
            <a:endParaRPr lang="zh-CN" altLang="en-US" sz="2000" b="1" dirty="0">
              <a:latin typeface="华文楷体" panose="02010600040101010101" pitchFamily="2" charset="-122"/>
              <a:ea typeface="华文楷体" panose="02010600040101010101" pitchFamily="2" charset="-122"/>
            </a:endParaRPr>
          </a:p>
        </p:txBody>
      </p:sp>
      <p:graphicFrame>
        <p:nvGraphicFramePr>
          <p:cNvPr id="11" name="Object 3"/>
          <p:cNvGraphicFramePr>
            <a:graphicFrameLocks noChangeAspect="1"/>
          </p:cNvGraphicFramePr>
          <p:nvPr/>
        </p:nvGraphicFramePr>
        <p:xfrm>
          <a:off x="1761946" y="5478632"/>
          <a:ext cx="4076700" cy="1117600"/>
        </p:xfrm>
        <a:graphic>
          <a:graphicData uri="http://schemas.openxmlformats.org/presentationml/2006/ole">
            <mc:AlternateContent xmlns:mc="http://schemas.openxmlformats.org/markup-compatibility/2006">
              <mc:Choice xmlns:v="urn:schemas-microsoft-com:vml" Requires="v">
                <p:oleObj spid="_x0000_s2049" name="Equation" r:id="rId1" imgW="37795200" imgH="10363200" progId="">
                  <p:embed/>
                </p:oleObj>
              </mc:Choice>
              <mc:Fallback>
                <p:oleObj name="Equation" r:id="rId1" imgW="37795200" imgH="10363200" progId="">
                  <p:embed/>
                  <p:pic>
                    <p:nvPicPr>
                      <p:cNvPr id="0" name="图片 2048"/>
                      <p:cNvPicPr>
                        <a:picLocks noChangeAspect="1"/>
                      </p:cNvPicPr>
                      <p:nvPr/>
                    </p:nvPicPr>
                    <p:blipFill>
                      <a:blip r:embed="rId2"/>
                      <a:stretch>
                        <a:fillRect/>
                      </a:stretch>
                    </p:blipFill>
                    <p:spPr>
                      <a:xfrm>
                        <a:off x="1761946" y="5478632"/>
                        <a:ext cx="4076700" cy="1117600"/>
                      </a:xfrm>
                      <a:prstGeom prst="rect">
                        <a:avLst/>
                      </a:prstGeom>
                      <a:gradFill rotWithShape="1">
                        <a:gsLst>
                          <a:gs pos="0">
                            <a:srgbClr val="5B9BD5"/>
                          </a:gs>
                          <a:gs pos="100000">
                            <a:srgbClr val="FFFFFF"/>
                          </a:gs>
                        </a:gsLst>
                        <a:lin ang="5400000" scaled="1"/>
                        <a:tileRect/>
                      </a:gradFill>
                      <a:ln w="9525">
                        <a:noFill/>
                      </a:ln>
                    </p:spPr>
                  </p:pic>
                </p:oleObj>
              </mc:Fallback>
            </mc:AlternateContent>
          </a:graphicData>
        </a:graphic>
      </p:graphicFrame>
      <p:pic>
        <p:nvPicPr>
          <p:cNvPr id="1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42"/>
                                        </p:tgtEl>
                                        <p:attrNameLst>
                                          <p:attrName>style.visibility</p:attrName>
                                        </p:attrNameLst>
                                      </p:cBhvr>
                                      <p:to>
                                        <p:strVal val="visible"/>
                                      </p:to>
                                    </p:set>
                                    <p:anim calcmode="lin" valueType="num">
                                      <p:cBhvr additive="base">
                                        <p:cTn id="7" dur="500" fill="hold"/>
                                        <p:tgtEl>
                                          <p:spTgt spid="266242"/>
                                        </p:tgtEl>
                                        <p:attrNameLst>
                                          <p:attrName>ppt_x</p:attrName>
                                        </p:attrNameLst>
                                      </p:cBhvr>
                                      <p:tavLst>
                                        <p:tav tm="0">
                                          <p:val>
                                            <p:strVal val="0-#ppt_w/2"/>
                                          </p:val>
                                        </p:tav>
                                        <p:tav tm="100000">
                                          <p:val>
                                            <p:strVal val="#ppt_x"/>
                                          </p:val>
                                        </p:tav>
                                      </p:tavLst>
                                    </p:anim>
                                    <p:anim calcmode="lin" valueType="num">
                                      <p:cBhvr additive="base">
                                        <p:cTn id="8" dur="500" fill="hold"/>
                                        <p:tgtEl>
                                          <p:spTgt spid="2662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266244"/>
                                        </p:tgtEl>
                                        <p:attrNameLst>
                                          <p:attrName>style.visibility</p:attrName>
                                        </p:attrNameLst>
                                      </p:cBhvr>
                                      <p:to>
                                        <p:strVal val="visible"/>
                                      </p:to>
                                    </p:set>
                                    <p:animEffect transition="in" filter="slide(fromLeft)">
                                      <p:cBhvr>
                                        <p:cTn id="13" dur="500"/>
                                        <p:tgtEl>
                                          <p:spTgt spid="266244"/>
                                        </p:tgtEl>
                                      </p:cBhvr>
                                    </p:animEffect>
                                  </p:childTnLst>
                                </p:cTn>
                              </p:par>
                            </p:childTnLst>
                          </p:cTn>
                        </p:par>
                        <p:par>
                          <p:cTn id="14" fill="hold">
                            <p:stCondLst>
                              <p:cond delay="500"/>
                            </p:stCondLst>
                            <p:childTnLst>
                              <p:par>
                                <p:cTn id="15" presetID="22" presetClass="entr" presetSubtype="8" fill="hold" grpId="0" nodeType="afterEffect">
                                  <p:stCondLst>
                                    <p:cond delay="0"/>
                                  </p:stCondLst>
                                  <p:iterate type="lt">
                                    <p:tmPct val="100000"/>
                                  </p:iterate>
                                  <p:childTnLst>
                                    <p:set>
                                      <p:cBhvr>
                                        <p:cTn id="16" dur="1" fill="hold">
                                          <p:stCondLst>
                                            <p:cond delay="0"/>
                                          </p:stCondLst>
                                        </p:cTn>
                                        <p:tgtEl>
                                          <p:spTgt spid="266243"/>
                                        </p:tgtEl>
                                        <p:attrNameLst>
                                          <p:attrName>style.visibility</p:attrName>
                                        </p:attrNameLst>
                                      </p:cBhvr>
                                      <p:to>
                                        <p:strVal val="visible"/>
                                      </p:to>
                                    </p:set>
                                    <p:animEffect transition="in" filter="wipe(left)">
                                      <p:cBhvr>
                                        <p:cTn id="17" dur="100"/>
                                        <p:tgtEl>
                                          <p:spTgt spid="26624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66246"/>
                                        </p:tgtEl>
                                        <p:attrNameLst>
                                          <p:attrName>style.visibility</p:attrName>
                                        </p:attrNameLst>
                                      </p:cBhvr>
                                      <p:to>
                                        <p:strVal val="visible"/>
                                      </p:to>
                                    </p:set>
                                    <p:anim calcmode="lin" valueType="num">
                                      <p:cBhvr additive="base">
                                        <p:cTn id="22" dur="500" fill="hold"/>
                                        <p:tgtEl>
                                          <p:spTgt spid="266246"/>
                                        </p:tgtEl>
                                        <p:attrNameLst>
                                          <p:attrName>ppt_x</p:attrName>
                                        </p:attrNameLst>
                                      </p:cBhvr>
                                      <p:tavLst>
                                        <p:tav tm="0">
                                          <p:val>
                                            <p:strVal val="0-#ppt_w/2"/>
                                          </p:val>
                                        </p:tav>
                                        <p:tav tm="100000">
                                          <p:val>
                                            <p:strVal val="#ppt_x"/>
                                          </p:val>
                                        </p:tav>
                                      </p:tavLst>
                                    </p:anim>
                                    <p:anim calcmode="lin" valueType="num">
                                      <p:cBhvr additive="base">
                                        <p:cTn id="23" dur="500" fill="hold"/>
                                        <p:tgtEl>
                                          <p:spTgt spid="26624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66245"/>
                                        </p:tgtEl>
                                        <p:attrNameLst>
                                          <p:attrName>style.visibility</p:attrName>
                                        </p:attrNameLst>
                                      </p:cBhvr>
                                      <p:to>
                                        <p:strVal val="visible"/>
                                      </p:to>
                                    </p:set>
                                    <p:animEffect transition="in" filter="wipe(up)">
                                      <p:cBhvr>
                                        <p:cTn id="28" dur="2000"/>
                                        <p:tgtEl>
                                          <p:spTgt spid="26624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66248"/>
                                        </p:tgtEl>
                                        <p:attrNameLst>
                                          <p:attrName>style.visibility</p:attrName>
                                        </p:attrNameLst>
                                      </p:cBhvr>
                                      <p:to>
                                        <p:strVal val="visible"/>
                                      </p:to>
                                    </p:set>
                                    <p:anim calcmode="lin" valueType="num">
                                      <p:cBhvr additive="base">
                                        <p:cTn id="33" dur="500" fill="hold"/>
                                        <p:tgtEl>
                                          <p:spTgt spid="266248"/>
                                        </p:tgtEl>
                                        <p:attrNameLst>
                                          <p:attrName>ppt_x</p:attrName>
                                        </p:attrNameLst>
                                      </p:cBhvr>
                                      <p:tavLst>
                                        <p:tav tm="0">
                                          <p:val>
                                            <p:strVal val="0-#ppt_w/2"/>
                                          </p:val>
                                        </p:tav>
                                        <p:tav tm="100000">
                                          <p:val>
                                            <p:strVal val="#ppt_x"/>
                                          </p:val>
                                        </p:tav>
                                      </p:tavLst>
                                    </p:anim>
                                    <p:anim calcmode="lin" valueType="num">
                                      <p:cBhvr additive="base">
                                        <p:cTn id="34" dur="500" fill="hold"/>
                                        <p:tgtEl>
                                          <p:spTgt spid="266248"/>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66247"/>
                                        </p:tgtEl>
                                        <p:attrNameLst>
                                          <p:attrName>style.visibility</p:attrName>
                                        </p:attrNameLst>
                                      </p:cBhvr>
                                      <p:to>
                                        <p:strVal val="visible"/>
                                      </p:to>
                                    </p:set>
                                    <p:animEffect transition="in" filter="wipe(up)">
                                      <p:cBhvr>
                                        <p:cTn id="39" dur="2000"/>
                                        <p:tgtEl>
                                          <p:spTgt spid="26624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66249"/>
                                        </p:tgtEl>
                                        <p:attrNameLst>
                                          <p:attrName>style.visibility</p:attrName>
                                        </p:attrNameLst>
                                      </p:cBhvr>
                                      <p:to>
                                        <p:strVal val="visible"/>
                                      </p:to>
                                    </p:set>
                                    <p:animEffect transition="in" filter="wipe(left)">
                                      <p:cBhvr>
                                        <p:cTn id="44" dur="2000"/>
                                        <p:tgtEl>
                                          <p:spTgt spid="26624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up)">
                                      <p:cBhvr>
                                        <p:cTn id="49" dur="20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55" presetClass="entr" presetSubtype="0"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p:cTn id="54" dur="1000" fill="hold"/>
                                        <p:tgtEl>
                                          <p:spTgt spid="11"/>
                                        </p:tgtEl>
                                        <p:attrNameLst>
                                          <p:attrName>ppt_w</p:attrName>
                                        </p:attrNameLst>
                                      </p:cBhvr>
                                      <p:tavLst>
                                        <p:tav tm="0">
                                          <p:val>
                                            <p:strVal val="#ppt_w*0.70"/>
                                          </p:val>
                                        </p:tav>
                                        <p:tav tm="100000">
                                          <p:val>
                                            <p:strVal val="#ppt_w"/>
                                          </p:val>
                                        </p:tav>
                                      </p:tavLst>
                                    </p:anim>
                                    <p:anim calcmode="lin" valueType="num">
                                      <p:cBhvr>
                                        <p:cTn id="55" dur="1000" fill="hold"/>
                                        <p:tgtEl>
                                          <p:spTgt spid="11"/>
                                        </p:tgtEl>
                                        <p:attrNameLst>
                                          <p:attrName>ppt_h</p:attrName>
                                        </p:attrNameLst>
                                      </p:cBhvr>
                                      <p:tavLst>
                                        <p:tav tm="0">
                                          <p:val>
                                            <p:strVal val="#ppt_h"/>
                                          </p:val>
                                        </p:tav>
                                        <p:tav tm="100000">
                                          <p:val>
                                            <p:strVal val="#ppt_h"/>
                                          </p:val>
                                        </p:tav>
                                      </p:tavLst>
                                    </p:anim>
                                    <p:animEffect transition="in" filter="fade">
                                      <p:cBhvr>
                                        <p:cTn id="5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2" grpId="0" animBg="1"/>
      <p:bldP spid="266243" grpId="0"/>
      <p:bldP spid="266244" grpId="0" animBg="1"/>
      <p:bldP spid="266245" grpId="0" autoUpdateAnimBg="0"/>
      <p:bldP spid="266246" grpId="0" animBg="1"/>
      <p:bldP spid="266247" grpId="0" autoUpdateAnimBg="0"/>
      <p:bldP spid="266248" grpId="0" animBg="1"/>
      <p:bldP spid="266249" grpId="0" autoUpdateAnimBg="0"/>
      <p:bldP spid="10"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76" name="Rectangle 12"/>
          <p:cNvSpPr>
            <a:spLocks noChangeArrowheads="1"/>
          </p:cNvSpPr>
          <p:nvPr/>
        </p:nvSpPr>
        <p:spPr bwMode="auto">
          <a:xfrm>
            <a:off x="884238" y="2992438"/>
            <a:ext cx="73914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400" b="1">
                <a:latin typeface="华文楷体" panose="02010600040101010101" pitchFamily="2" charset="-122"/>
                <a:ea typeface="华文楷体" panose="02010600040101010101" pitchFamily="2" charset="-122"/>
              </a:rPr>
              <a:t>无功功率等于瞬时功率达到的最大值，即</a:t>
            </a:r>
            <a:endParaRPr kumimoji="1" lang="zh-CN" altLang="en-US" sz="2400" b="1">
              <a:latin typeface="华文楷体" panose="02010600040101010101" pitchFamily="2" charset="-122"/>
              <a:ea typeface="华文楷体" panose="02010600040101010101" pitchFamily="2" charset="-122"/>
            </a:endParaRPr>
          </a:p>
        </p:txBody>
      </p:sp>
      <p:sp>
        <p:nvSpPr>
          <p:cNvPr id="728077" name="Text Box 13"/>
          <p:cNvSpPr txBox="1">
            <a:spLocks noChangeArrowheads="1"/>
          </p:cNvSpPr>
          <p:nvPr/>
        </p:nvSpPr>
        <p:spPr bwMode="auto">
          <a:xfrm>
            <a:off x="498475" y="525463"/>
            <a:ext cx="324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a:latin typeface="华文楷体" panose="02010600040101010101" pitchFamily="2" charset="-122"/>
                <a:ea typeface="华文楷体" panose="02010600040101010101" pitchFamily="2" charset="-122"/>
              </a:rPr>
              <a:t>(3)</a:t>
            </a:r>
            <a:r>
              <a:rPr kumimoji="1" lang="zh-CN" altLang="en-US" sz="2400" b="1">
                <a:solidFill>
                  <a:srgbClr val="0000FF"/>
                </a:solidFill>
                <a:latin typeface="华文楷体" panose="02010600040101010101" pitchFamily="2" charset="-122"/>
                <a:ea typeface="华文楷体" panose="02010600040101010101" pitchFamily="2" charset="-122"/>
              </a:rPr>
              <a:t>无功功率 </a:t>
            </a:r>
            <a:r>
              <a:rPr kumimoji="1" lang="en-US" altLang="zh-CN" sz="2400" b="1" i="1">
                <a:solidFill>
                  <a:srgbClr val="0000FF"/>
                </a:solidFill>
                <a:latin typeface="华文楷体" panose="02010600040101010101" pitchFamily="2" charset="-122"/>
                <a:ea typeface="华文楷体" panose="02010600040101010101" pitchFamily="2" charset="-122"/>
              </a:rPr>
              <a:t>Q</a:t>
            </a:r>
            <a:endParaRPr kumimoji="1" lang="en-US" altLang="zh-CN" sz="2400" b="1" i="1">
              <a:solidFill>
                <a:srgbClr val="0000FF"/>
              </a:solidFill>
              <a:latin typeface="华文楷体" panose="02010600040101010101" pitchFamily="2" charset="-122"/>
              <a:ea typeface="华文楷体" panose="02010600040101010101" pitchFamily="2" charset="-122"/>
            </a:endParaRPr>
          </a:p>
        </p:txBody>
      </p:sp>
      <p:graphicFrame>
        <p:nvGraphicFramePr>
          <p:cNvPr id="728078" name="Object 14"/>
          <p:cNvGraphicFramePr>
            <a:graphicFrameLocks noChangeAspect="1"/>
          </p:cNvGraphicFramePr>
          <p:nvPr/>
        </p:nvGraphicFramePr>
        <p:xfrm>
          <a:off x="1624013" y="3492500"/>
          <a:ext cx="3143250" cy="954088"/>
        </p:xfrm>
        <a:graphic>
          <a:graphicData uri="http://schemas.openxmlformats.org/presentationml/2006/ole">
            <mc:AlternateContent xmlns:mc="http://schemas.openxmlformats.org/markup-compatibility/2006">
              <mc:Choice xmlns:v="urn:schemas-microsoft-com:vml" Requires="v">
                <p:oleObj spid="_x0000_s33793" name="Equation" r:id="rId1" imgW="2120900" imgH="584200" progId="">
                  <p:embed/>
                </p:oleObj>
              </mc:Choice>
              <mc:Fallback>
                <p:oleObj name="Equation" r:id="rId1" imgW="2120900" imgH="584200" progId="">
                  <p:embed/>
                  <p:pic>
                    <p:nvPicPr>
                      <p:cNvPr id="0" name="图片 33792"/>
                      <p:cNvPicPr>
                        <a:picLocks noChangeAspect="1"/>
                      </p:cNvPicPr>
                      <p:nvPr/>
                    </p:nvPicPr>
                    <p:blipFill>
                      <a:blip r:embed="rId2"/>
                      <a:stretch>
                        <a:fillRect/>
                      </a:stretch>
                    </p:blipFill>
                    <p:spPr>
                      <a:xfrm>
                        <a:off x="1624013" y="3492500"/>
                        <a:ext cx="3143250" cy="954088"/>
                      </a:xfrm>
                      <a:prstGeom prst="rect">
                        <a:avLst/>
                      </a:prstGeom>
                      <a:noFill/>
                      <a:ln w="38100">
                        <a:noFill/>
                      </a:ln>
                    </p:spPr>
                  </p:pic>
                </p:oleObj>
              </mc:Fallback>
            </mc:AlternateContent>
          </a:graphicData>
        </a:graphic>
      </p:graphicFrame>
      <p:graphicFrame>
        <p:nvGraphicFramePr>
          <p:cNvPr id="728079" name="Object 15"/>
          <p:cNvGraphicFramePr>
            <a:graphicFrameLocks noChangeAspect="1"/>
          </p:cNvGraphicFramePr>
          <p:nvPr/>
        </p:nvGraphicFramePr>
        <p:xfrm>
          <a:off x="2132013" y="2398713"/>
          <a:ext cx="2236787" cy="396875"/>
        </p:xfrm>
        <a:graphic>
          <a:graphicData uri="http://schemas.openxmlformats.org/presentationml/2006/ole">
            <mc:AlternateContent xmlns:mc="http://schemas.openxmlformats.org/markup-compatibility/2006">
              <mc:Choice xmlns:v="urn:schemas-microsoft-com:vml" Requires="v">
                <p:oleObj spid="_x0000_s33794" name="Equation" r:id="rId3" imgW="26822400" imgH="4876800" progId="">
                  <p:embed/>
                </p:oleObj>
              </mc:Choice>
              <mc:Fallback>
                <p:oleObj name="Equation" r:id="rId3" imgW="26822400" imgH="4876800" progId="">
                  <p:embed/>
                  <p:pic>
                    <p:nvPicPr>
                      <p:cNvPr id="0" name="图片 33793"/>
                      <p:cNvPicPr>
                        <a:picLocks noChangeAspect="1"/>
                      </p:cNvPicPr>
                      <p:nvPr/>
                    </p:nvPicPr>
                    <p:blipFill>
                      <a:blip r:embed="rId4"/>
                      <a:stretch>
                        <a:fillRect/>
                      </a:stretch>
                    </p:blipFill>
                    <p:spPr>
                      <a:xfrm>
                        <a:off x="2132013" y="2398713"/>
                        <a:ext cx="2236787" cy="396875"/>
                      </a:xfrm>
                      <a:prstGeom prst="rect">
                        <a:avLst/>
                      </a:prstGeom>
                      <a:noFill/>
                      <a:ln w="9525">
                        <a:noFill/>
                      </a:ln>
                    </p:spPr>
                  </p:pic>
                </p:oleObj>
              </mc:Fallback>
            </mc:AlternateContent>
          </a:graphicData>
        </a:graphic>
      </p:graphicFrame>
      <p:sp>
        <p:nvSpPr>
          <p:cNvPr id="728080" name="Rectangle 16"/>
          <p:cNvSpPr>
            <a:spLocks noChangeArrowheads="1"/>
          </p:cNvSpPr>
          <p:nvPr/>
        </p:nvSpPr>
        <p:spPr bwMode="auto">
          <a:xfrm>
            <a:off x="4627563" y="3751263"/>
            <a:ext cx="215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zh-CN" altLang="en-US" sz="2400" b="1">
                <a:solidFill>
                  <a:srgbClr val="6600FF"/>
                </a:solidFill>
                <a:latin typeface="Times New Roman" panose="02020603050405020304" pitchFamily="18" charset="0"/>
                <a:ea typeface="黑体" panose="02010609060101010101" pitchFamily="49" charset="-122"/>
              </a:rPr>
              <a:t>（</a:t>
            </a:r>
            <a:r>
              <a:rPr kumimoji="1" lang="en-US" altLang="zh-CN" sz="2400" b="1">
                <a:solidFill>
                  <a:srgbClr val="6600FF"/>
                </a:solidFill>
                <a:latin typeface="Times New Roman" panose="02020603050405020304" pitchFamily="18" charset="0"/>
                <a:ea typeface="黑体" panose="02010609060101010101" pitchFamily="49" charset="-122"/>
              </a:rPr>
              <a:t>var</a:t>
            </a:r>
            <a:r>
              <a:rPr kumimoji="1" lang="zh-CN" altLang="en-US" sz="2400" b="1">
                <a:solidFill>
                  <a:srgbClr val="6600FF"/>
                </a:solidFill>
                <a:latin typeface="Times New Roman" panose="02020603050405020304" pitchFamily="18" charset="0"/>
                <a:ea typeface="黑体" panose="02010609060101010101" pitchFamily="49" charset="-122"/>
              </a:rPr>
              <a:t>、</a:t>
            </a:r>
            <a:r>
              <a:rPr kumimoji="1" lang="en-US" altLang="zh-CN" sz="2400" b="1">
                <a:solidFill>
                  <a:srgbClr val="6600FF"/>
                </a:solidFill>
                <a:latin typeface="Times New Roman" panose="02020603050405020304" pitchFamily="18" charset="0"/>
                <a:ea typeface="黑体" panose="02010609060101010101" pitchFamily="49" charset="-122"/>
              </a:rPr>
              <a:t>kvar</a:t>
            </a:r>
            <a:r>
              <a:rPr kumimoji="1" lang="zh-CN" altLang="en-US" sz="2400" b="1">
                <a:solidFill>
                  <a:srgbClr val="6600FF"/>
                </a:solidFill>
                <a:latin typeface="Times New Roman" panose="02020603050405020304" pitchFamily="18" charset="0"/>
                <a:ea typeface="黑体" panose="02010609060101010101" pitchFamily="49" charset="-122"/>
              </a:rPr>
              <a:t>）</a:t>
            </a:r>
            <a:endParaRPr kumimoji="1" lang="zh-CN" altLang="en-US" sz="2400" b="1">
              <a:solidFill>
                <a:srgbClr val="6600FF"/>
              </a:solidFill>
              <a:latin typeface="Times New Roman" panose="02020603050405020304" pitchFamily="18" charset="0"/>
              <a:ea typeface="黑体" panose="02010609060101010101" pitchFamily="49" charset="-122"/>
            </a:endParaRPr>
          </a:p>
        </p:txBody>
      </p:sp>
      <p:graphicFrame>
        <p:nvGraphicFramePr>
          <p:cNvPr id="728083" name="Object 19">
            <a:hlinkClick r:id="" action="ppaction://ole?verb=0"/>
          </p:cNvPr>
          <p:cNvGraphicFramePr/>
          <p:nvPr/>
        </p:nvGraphicFramePr>
        <p:xfrm>
          <a:off x="2106613" y="1144588"/>
          <a:ext cx="2757487" cy="501650"/>
        </p:xfrm>
        <a:graphic>
          <a:graphicData uri="http://schemas.openxmlformats.org/presentationml/2006/ole">
            <mc:AlternateContent xmlns:mc="http://schemas.openxmlformats.org/markup-compatibility/2006">
              <mc:Choice xmlns:v="urn:schemas-microsoft-com:vml" Requires="v">
                <p:oleObj spid="_x0000_s33795" name="Equation" r:id="rId5" imgW="23774400" imgH="5791200" progId="">
                  <p:embed/>
                </p:oleObj>
              </mc:Choice>
              <mc:Fallback>
                <p:oleObj name="Equation" r:id="rId5" imgW="23774400" imgH="5791200" progId="">
                  <p:embed/>
                  <p:pic>
                    <p:nvPicPr>
                      <p:cNvPr id="0" name="图片 33794"/>
                      <p:cNvPicPr/>
                      <p:nvPr/>
                    </p:nvPicPr>
                    <p:blipFill>
                      <a:blip r:embed="rId6"/>
                      <a:stretch>
                        <a:fillRect/>
                      </a:stretch>
                    </p:blipFill>
                    <p:spPr>
                      <a:xfrm>
                        <a:off x="2106613" y="1144588"/>
                        <a:ext cx="2757487" cy="501650"/>
                      </a:xfrm>
                      <a:prstGeom prst="rect">
                        <a:avLst/>
                      </a:prstGeom>
                      <a:noFill/>
                      <a:ln w="12700">
                        <a:noFill/>
                      </a:ln>
                    </p:spPr>
                  </p:pic>
                </p:oleObj>
              </mc:Fallback>
            </mc:AlternateContent>
          </a:graphicData>
        </a:graphic>
      </p:graphicFrame>
      <p:graphicFrame>
        <p:nvGraphicFramePr>
          <p:cNvPr id="728085" name="Object 21">
            <a:hlinkClick r:id="" action="ppaction://ole?verb=0"/>
          </p:cNvPr>
          <p:cNvGraphicFramePr/>
          <p:nvPr/>
        </p:nvGraphicFramePr>
        <p:xfrm>
          <a:off x="2143125" y="1755775"/>
          <a:ext cx="3268663" cy="466725"/>
        </p:xfrm>
        <a:graphic>
          <a:graphicData uri="http://schemas.openxmlformats.org/presentationml/2006/ole">
            <mc:AlternateContent xmlns:mc="http://schemas.openxmlformats.org/markup-compatibility/2006">
              <mc:Choice xmlns:v="urn:schemas-microsoft-com:vml" Requires="v">
                <p:oleObj spid="_x0000_s33796" name="Equation" r:id="rId7" imgW="36576000" imgH="5791200" progId="">
                  <p:embed/>
                </p:oleObj>
              </mc:Choice>
              <mc:Fallback>
                <p:oleObj name="Equation" r:id="rId7" imgW="36576000" imgH="5791200" progId="">
                  <p:embed/>
                  <p:pic>
                    <p:nvPicPr>
                      <p:cNvPr id="0" name="图片 33795"/>
                      <p:cNvPicPr/>
                      <p:nvPr/>
                    </p:nvPicPr>
                    <p:blipFill>
                      <a:blip r:embed="rId8"/>
                      <a:stretch>
                        <a:fillRect/>
                      </a:stretch>
                    </p:blipFill>
                    <p:spPr>
                      <a:xfrm>
                        <a:off x="2143125" y="1755775"/>
                        <a:ext cx="3268663" cy="466725"/>
                      </a:xfrm>
                      <a:prstGeom prst="rect">
                        <a:avLst/>
                      </a:prstGeom>
                      <a:noFill/>
                      <a:ln w="38100">
                        <a:noFill/>
                      </a:ln>
                    </p:spPr>
                  </p:pic>
                </p:oleObj>
              </mc:Fallback>
            </mc:AlternateContent>
          </a:graphicData>
        </a:graphic>
      </p:graphicFrame>
      <p:sp>
        <p:nvSpPr>
          <p:cNvPr id="2" name="Rectangle 22"/>
          <p:cNvSpPr>
            <a:spLocks noChangeArrowheads="1"/>
          </p:cNvSpPr>
          <p:nvPr/>
        </p:nvSpPr>
        <p:spPr bwMode="auto">
          <a:xfrm>
            <a:off x="1528763" y="17383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华文楷体" panose="02010600040101010101" pitchFamily="2" charset="-122"/>
                <a:ea typeface="华文楷体" panose="02010600040101010101" pitchFamily="2" charset="-122"/>
              </a:rPr>
              <a:t>则</a:t>
            </a:r>
            <a:endParaRPr kumimoji="1" lang="zh-CN" altLang="en-US" sz="2400" b="1">
              <a:latin typeface="华文楷体" panose="02010600040101010101" pitchFamily="2" charset="-122"/>
              <a:ea typeface="华文楷体" panose="02010600040101010101" pitchFamily="2" charset="-122"/>
            </a:endParaRPr>
          </a:p>
        </p:txBody>
      </p:sp>
      <p:sp>
        <p:nvSpPr>
          <p:cNvPr id="728093" name="Text Box 29"/>
          <p:cNvSpPr txBox="1">
            <a:spLocks noChangeArrowheads="1"/>
          </p:cNvSpPr>
          <p:nvPr/>
        </p:nvSpPr>
        <p:spPr bwMode="auto">
          <a:xfrm>
            <a:off x="1519238" y="1146175"/>
            <a:ext cx="1119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400" b="1">
                <a:latin typeface="华文楷体" panose="02010600040101010101" pitchFamily="2" charset="-122"/>
                <a:ea typeface="华文楷体" panose="02010600040101010101" pitchFamily="2" charset="-122"/>
              </a:rPr>
              <a:t>设</a:t>
            </a:r>
            <a:endParaRPr kumimoji="1" lang="zh-CN" altLang="en-US" sz="2400" b="1">
              <a:latin typeface="华文楷体" panose="02010600040101010101" pitchFamily="2" charset="-122"/>
              <a:ea typeface="华文楷体" panose="02010600040101010101" pitchFamily="2" charset="-122"/>
            </a:endParaRPr>
          </a:p>
        </p:txBody>
      </p:sp>
      <p:pic>
        <p:nvPicPr>
          <p:cNvPr id="11" name="Picture 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28077"/>
                                        </p:tgtEl>
                                        <p:attrNameLst>
                                          <p:attrName>style.visibility</p:attrName>
                                        </p:attrNameLst>
                                      </p:cBhvr>
                                      <p:to>
                                        <p:strVal val="visible"/>
                                      </p:to>
                                    </p:set>
                                    <p:animEffect transition="in" filter="slide(fromBottom)">
                                      <p:cBhvr>
                                        <p:cTn id="7" dur="500"/>
                                        <p:tgtEl>
                                          <p:spTgt spid="72807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8093"/>
                                        </p:tgtEl>
                                        <p:attrNameLst>
                                          <p:attrName>style.visibility</p:attrName>
                                        </p:attrNameLst>
                                      </p:cBhvr>
                                      <p:to>
                                        <p:strVal val="visible"/>
                                      </p:to>
                                    </p:set>
                                    <p:animEffect transition="in" filter="dissolve">
                                      <p:cBhvr>
                                        <p:cTn id="12" dur="500"/>
                                        <p:tgtEl>
                                          <p:spTgt spid="72809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728083"/>
                                        </p:tgtEl>
                                        <p:attrNameLst>
                                          <p:attrName>style.visibility</p:attrName>
                                        </p:attrNameLst>
                                      </p:cBhvr>
                                      <p:to>
                                        <p:strVal val="visible"/>
                                      </p:to>
                                    </p:set>
                                    <p:animEffect transition="in" filter="strips(downRight)">
                                      <p:cBhvr>
                                        <p:cTn id="17" dur="500"/>
                                        <p:tgtEl>
                                          <p:spTgt spid="72808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728085"/>
                                        </p:tgtEl>
                                        <p:attrNameLst>
                                          <p:attrName>style.visibility</p:attrName>
                                        </p:attrNameLst>
                                      </p:cBhvr>
                                      <p:to>
                                        <p:strVal val="visible"/>
                                      </p:to>
                                    </p:set>
                                    <p:animEffect transition="in" filter="strips(downRight)">
                                      <p:cBhvr>
                                        <p:cTn id="27" dur="500"/>
                                        <p:tgtEl>
                                          <p:spTgt spid="72808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28079"/>
                                        </p:tgtEl>
                                        <p:attrNameLst>
                                          <p:attrName>style.visibility</p:attrName>
                                        </p:attrNameLst>
                                      </p:cBhvr>
                                      <p:to>
                                        <p:strVal val="visible"/>
                                      </p:to>
                                    </p:set>
                                    <p:animEffect transition="in" filter="box(in)">
                                      <p:cBhvr>
                                        <p:cTn id="32" dur="500"/>
                                        <p:tgtEl>
                                          <p:spTgt spid="72807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28076"/>
                                        </p:tgtEl>
                                        <p:attrNameLst>
                                          <p:attrName>style.visibility</p:attrName>
                                        </p:attrNameLst>
                                      </p:cBhvr>
                                      <p:to>
                                        <p:strVal val="visible"/>
                                      </p:to>
                                    </p:set>
                                    <p:animEffect transition="in" filter="wipe(left)">
                                      <p:cBhvr>
                                        <p:cTn id="37" dur="500"/>
                                        <p:tgtEl>
                                          <p:spTgt spid="72807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28078"/>
                                        </p:tgtEl>
                                        <p:attrNameLst>
                                          <p:attrName>style.visibility</p:attrName>
                                        </p:attrNameLst>
                                      </p:cBhvr>
                                      <p:to>
                                        <p:strVal val="visible"/>
                                      </p:to>
                                    </p:set>
                                    <p:animEffect transition="in" filter="blinds(horizontal)">
                                      <p:cBhvr>
                                        <p:cTn id="42" dur="500"/>
                                        <p:tgtEl>
                                          <p:spTgt spid="72807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28080"/>
                                        </p:tgtEl>
                                        <p:attrNameLst>
                                          <p:attrName>style.visibility</p:attrName>
                                        </p:attrNameLst>
                                      </p:cBhvr>
                                      <p:to>
                                        <p:strVal val="visible"/>
                                      </p:to>
                                    </p:set>
                                    <p:animEffect transition="in" filter="dissolve">
                                      <p:cBhvr>
                                        <p:cTn id="47" dur="500"/>
                                        <p:tgtEl>
                                          <p:spTgt spid="728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76" grpId="0" autoUpdateAnimBg="0"/>
      <p:bldP spid="728077" grpId="0"/>
      <p:bldP spid="728080" grpId="0"/>
      <p:bldP spid="2" grpId="0"/>
      <p:bldP spid="7280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134" name="Rectangle 46"/>
          <p:cNvSpPr>
            <a:spLocks noChangeArrowheads="1"/>
          </p:cNvSpPr>
          <p:nvPr/>
        </p:nvSpPr>
        <p:spPr bwMode="auto">
          <a:xfrm>
            <a:off x="2519363" y="573088"/>
            <a:ext cx="43926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ea typeface="黑体" panose="02010609060101010101" pitchFamily="49" charset="-122"/>
              </a:rPr>
              <a:t>    </a:t>
            </a:r>
            <a:r>
              <a:rPr kumimoji="1" lang="zh-CN" altLang="en-US" sz="2400" b="1">
                <a:latin typeface="华文楷体" panose="02010600040101010101" pitchFamily="2" charset="-122"/>
                <a:ea typeface="华文楷体" panose="02010600040101010101" pitchFamily="2" charset="-122"/>
              </a:rPr>
              <a:t>电容元件的交流电路</a:t>
            </a:r>
            <a:endParaRPr kumimoji="1" lang="zh-CN" altLang="en-US" sz="2400" b="1">
              <a:latin typeface="华文楷体" panose="02010600040101010101" pitchFamily="2" charset="-122"/>
              <a:ea typeface="华文楷体" panose="02010600040101010101" pitchFamily="2" charset="-122"/>
            </a:endParaRPr>
          </a:p>
        </p:txBody>
      </p:sp>
      <p:sp>
        <p:nvSpPr>
          <p:cNvPr id="729135" name="Text Box 47"/>
          <p:cNvSpPr txBox="1">
            <a:spLocks noChangeArrowheads="1"/>
          </p:cNvSpPr>
          <p:nvPr/>
        </p:nvSpPr>
        <p:spPr bwMode="auto">
          <a:xfrm>
            <a:off x="1350963" y="1057275"/>
            <a:ext cx="2306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①</a:t>
            </a:r>
            <a:r>
              <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频率相同</a:t>
            </a:r>
            <a:endPar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29136" name="Text Box 48"/>
          <p:cNvSpPr txBox="1">
            <a:spLocks noChangeArrowheads="1"/>
          </p:cNvSpPr>
          <p:nvPr/>
        </p:nvSpPr>
        <p:spPr bwMode="auto">
          <a:xfrm>
            <a:off x="1343025" y="1582738"/>
            <a:ext cx="179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②</a:t>
            </a:r>
            <a:r>
              <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大小关系 </a:t>
            </a:r>
            <a:endPar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729137" name="Object 49">
            <a:hlinkClick r:id="" action="ppaction://ole?verb=0"/>
          </p:cNvPr>
          <p:cNvGraphicFramePr/>
          <p:nvPr/>
        </p:nvGraphicFramePr>
        <p:xfrm>
          <a:off x="3100388" y="1647825"/>
          <a:ext cx="1223962" cy="469900"/>
        </p:xfrm>
        <a:graphic>
          <a:graphicData uri="http://schemas.openxmlformats.org/presentationml/2006/ole">
            <mc:AlternateContent xmlns:mc="http://schemas.openxmlformats.org/markup-compatibility/2006">
              <mc:Choice xmlns:v="urn:schemas-microsoft-com:vml" Requires="v">
                <p:oleObj spid="_x0000_s34817" name="Equation" r:id="rId1" imgW="927100" imgH="342900" progId="">
                  <p:embed/>
                </p:oleObj>
              </mc:Choice>
              <mc:Fallback>
                <p:oleObj name="Equation" r:id="rId1" imgW="927100" imgH="342900" progId="">
                  <p:embed/>
                  <p:pic>
                    <p:nvPicPr>
                      <p:cNvPr id="0" name="图片 34816"/>
                      <p:cNvPicPr/>
                      <p:nvPr/>
                    </p:nvPicPr>
                    <p:blipFill>
                      <a:blip r:embed="rId2"/>
                      <a:stretch>
                        <a:fillRect/>
                      </a:stretch>
                    </p:blipFill>
                    <p:spPr>
                      <a:xfrm>
                        <a:off x="3100388" y="1647825"/>
                        <a:ext cx="1223962" cy="469900"/>
                      </a:xfrm>
                      <a:prstGeom prst="rect">
                        <a:avLst/>
                      </a:prstGeom>
                      <a:noFill/>
                      <a:ln w="38100">
                        <a:noFill/>
                      </a:ln>
                    </p:spPr>
                  </p:pic>
                </p:oleObj>
              </mc:Fallback>
            </mc:AlternateContent>
          </a:graphicData>
        </a:graphic>
      </p:graphicFrame>
      <p:sp>
        <p:nvSpPr>
          <p:cNvPr id="729146" name="Text Box 58"/>
          <p:cNvSpPr txBox="1">
            <a:spLocks noChangeArrowheads="1"/>
          </p:cNvSpPr>
          <p:nvPr/>
        </p:nvSpPr>
        <p:spPr bwMode="auto">
          <a:xfrm>
            <a:off x="1373188" y="2232025"/>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③</a:t>
            </a:r>
            <a:r>
              <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相量式 </a:t>
            </a:r>
            <a:endPar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729149" name="Object 61" descr="40%"/>
          <p:cNvGraphicFramePr>
            <a:graphicFrameLocks noChangeAspect="1"/>
          </p:cNvGraphicFramePr>
          <p:nvPr/>
        </p:nvGraphicFramePr>
        <p:xfrm>
          <a:off x="3111500" y="3911600"/>
          <a:ext cx="930275" cy="409575"/>
        </p:xfrm>
        <a:graphic>
          <a:graphicData uri="http://schemas.openxmlformats.org/presentationml/2006/ole">
            <mc:AlternateContent xmlns:mc="http://schemas.openxmlformats.org/markup-compatibility/2006">
              <mc:Choice xmlns:v="urn:schemas-microsoft-com:vml" Requires="v">
                <p:oleObj spid="_x0000_s34818" name="Equation" r:id="rId3" imgW="622300" imgH="241300" progId="">
                  <p:embed/>
                </p:oleObj>
              </mc:Choice>
              <mc:Fallback>
                <p:oleObj name="Equation" r:id="rId3" imgW="622300" imgH="241300" progId="">
                  <p:embed/>
                  <p:pic>
                    <p:nvPicPr>
                      <p:cNvPr id="0" name="图片 34817" descr="40%"/>
                      <p:cNvPicPr>
                        <a:picLocks noChangeAspect="1"/>
                      </p:cNvPicPr>
                      <p:nvPr/>
                    </p:nvPicPr>
                    <p:blipFill>
                      <a:blip r:embed="rId4"/>
                      <a:stretch>
                        <a:fillRect/>
                      </a:stretch>
                    </p:blipFill>
                    <p:spPr>
                      <a:xfrm>
                        <a:off x="3111500" y="3911600"/>
                        <a:ext cx="930275" cy="409575"/>
                      </a:xfrm>
                      <a:prstGeom prst="rect">
                        <a:avLst/>
                      </a:prstGeom>
                      <a:noFill/>
                      <a:ln w="57150">
                        <a:noFill/>
                      </a:ln>
                    </p:spPr>
                  </p:pic>
                </p:oleObj>
              </mc:Fallback>
            </mc:AlternateContent>
          </a:graphicData>
        </a:graphic>
      </p:graphicFrame>
      <p:sp>
        <p:nvSpPr>
          <p:cNvPr id="729150" name="Text Box 62"/>
          <p:cNvSpPr txBox="1">
            <a:spLocks noChangeArrowheads="1"/>
          </p:cNvSpPr>
          <p:nvPr/>
        </p:nvSpPr>
        <p:spPr bwMode="auto">
          <a:xfrm>
            <a:off x="1392238" y="3854450"/>
            <a:ext cx="183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zh-CN"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⑤</a:t>
            </a:r>
            <a:r>
              <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有功功率 </a:t>
            </a:r>
            <a:endPar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29151" name="Text Box 63"/>
          <p:cNvSpPr txBox="1">
            <a:spLocks noChangeArrowheads="1"/>
          </p:cNvSpPr>
          <p:nvPr/>
        </p:nvSpPr>
        <p:spPr bwMode="auto">
          <a:xfrm>
            <a:off x="1398588" y="4484688"/>
            <a:ext cx="1792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zh-CN"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⑥</a:t>
            </a:r>
            <a:r>
              <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无功功率 </a:t>
            </a:r>
            <a:endPar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29152" name="Rectangle 64"/>
          <p:cNvSpPr>
            <a:spLocks noChangeArrowheads="1"/>
          </p:cNvSpPr>
          <p:nvPr/>
        </p:nvSpPr>
        <p:spPr bwMode="auto">
          <a:xfrm>
            <a:off x="1392238" y="3130550"/>
            <a:ext cx="2300287"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④</a:t>
            </a:r>
            <a:r>
              <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相位关系 </a:t>
            </a:r>
            <a:endParaRPr kumimoji="1" lang="zh-CN" altLang="en-US" sz="2400" b="1">
              <a:solidFill>
                <a:srgbClr val="0000FF"/>
              </a:solidFill>
              <a:latin typeface="华文楷体" panose="02010600040101010101" pitchFamily="2" charset="-122"/>
              <a:ea typeface="华文楷体" panose="02010600040101010101" pitchFamily="2" charset="-122"/>
              <a:cs typeface="Times New Roman" panose="02020603050405020304" pitchFamily="18" charset="0"/>
            </a:endParaRPr>
          </a:p>
        </p:txBody>
      </p:sp>
      <p:grpSp>
        <p:nvGrpSpPr>
          <p:cNvPr id="3" name="Group 65"/>
          <p:cNvGrpSpPr/>
          <p:nvPr/>
        </p:nvGrpSpPr>
        <p:grpSpPr bwMode="auto">
          <a:xfrm>
            <a:off x="3108325" y="3255963"/>
            <a:ext cx="1639888" cy="554037"/>
            <a:chOff x="1672" y="1706"/>
            <a:chExt cx="1140" cy="390"/>
          </a:xfrm>
        </p:grpSpPr>
        <p:graphicFrame>
          <p:nvGraphicFramePr>
            <p:cNvPr id="43039" name="Object 66" descr="40%"/>
            <p:cNvGraphicFramePr>
              <a:graphicFrameLocks noChangeAspect="1"/>
            </p:cNvGraphicFramePr>
            <p:nvPr/>
          </p:nvGraphicFramePr>
          <p:xfrm>
            <a:off x="1672" y="1706"/>
            <a:ext cx="1140" cy="390"/>
          </p:xfrm>
          <a:graphic>
            <a:graphicData uri="http://schemas.openxmlformats.org/presentationml/2006/ole">
              <mc:AlternateContent xmlns:mc="http://schemas.openxmlformats.org/markup-compatibility/2006">
                <mc:Choice xmlns:v="urn:schemas-microsoft-com:vml" Requires="v">
                  <p:oleObj spid="_x0000_s34819" name="Equation" r:id="rId5" imgW="952500" imgH="279400" progId="">
                    <p:embed/>
                  </p:oleObj>
                </mc:Choice>
                <mc:Fallback>
                  <p:oleObj name="Equation" r:id="rId5" imgW="952500" imgH="279400" progId="">
                    <p:embed/>
                    <p:pic>
                      <p:nvPicPr>
                        <p:cNvPr id="0" name="图片 34818" descr="40%"/>
                        <p:cNvPicPr>
                          <a:picLocks noChangeAspect="1"/>
                        </p:cNvPicPr>
                        <p:nvPr/>
                      </p:nvPicPr>
                      <p:blipFill>
                        <a:blip r:embed="rId6"/>
                        <a:stretch>
                          <a:fillRect/>
                        </a:stretch>
                      </p:blipFill>
                      <p:spPr>
                        <a:xfrm>
                          <a:off x="1672" y="1706"/>
                          <a:ext cx="1140" cy="390"/>
                        </a:xfrm>
                        <a:prstGeom prst="rect">
                          <a:avLst/>
                        </a:prstGeom>
                        <a:noFill/>
                        <a:ln w="9525">
                          <a:noFill/>
                        </a:ln>
                      </p:spPr>
                    </p:pic>
                  </p:oleObj>
                </mc:Fallback>
              </mc:AlternateContent>
            </a:graphicData>
          </a:graphic>
        </p:graphicFrame>
        <p:sp>
          <p:nvSpPr>
            <p:cNvPr id="43040" name="Rectangle 67"/>
            <p:cNvSpPr>
              <a:spLocks noChangeArrowheads="1"/>
            </p:cNvSpPr>
            <p:nvPr/>
          </p:nvSpPr>
          <p:spPr bwMode="auto">
            <a:xfrm>
              <a:off x="1786" y="1715"/>
              <a:ext cx="634"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FF0000"/>
                  </a:solidFill>
                  <a:latin typeface="Times New Roman" panose="02020603050405020304" pitchFamily="18" charset="0"/>
                  <a:ea typeface="黑体" panose="02010609060101010101" pitchFamily="49" charset="-122"/>
                </a:rPr>
                <a:t>滞后</a:t>
              </a:r>
              <a:endParaRPr kumimoji="1" lang="zh-CN" altLang="en-US" sz="2400" b="1">
                <a:solidFill>
                  <a:srgbClr val="FF0000"/>
                </a:solidFill>
                <a:latin typeface="Times New Roman" panose="02020603050405020304" pitchFamily="18" charset="0"/>
                <a:ea typeface="黑体" panose="02010609060101010101" pitchFamily="49" charset="-122"/>
              </a:endParaRPr>
            </a:p>
          </p:txBody>
        </p:sp>
      </p:grpSp>
      <p:graphicFrame>
        <p:nvGraphicFramePr>
          <p:cNvPr id="729156" name="Object 68">
            <a:hlinkClick r:id="" action="ppaction://ole?verb=0"/>
          </p:cNvPr>
          <p:cNvGraphicFramePr/>
          <p:nvPr/>
        </p:nvGraphicFramePr>
        <p:xfrm>
          <a:off x="3160713" y="4329113"/>
          <a:ext cx="2827337" cy="857250"/>
        </p:xfrm>
        <a:graphic>
          <a:graphicData uri="http://schemas.openxmlformats.org/presentationml/2006/ole">
            <mc:AlternateContent xmlns:mc="http://schemas.openxmlformats.org/markup-compatibility/2006">
              <mc:Choice xmlns:v="urn:schemas-microsoft-com:vml" Requires="v">
                <p:oleObj spid="_x0000_s34820" name="Equation" r:id="rId7" imgW="2057400" imgH="444500" progId="">
                  <p:embed/>
                </p:oleObj>
              </mc:Choice>
              <mc:Fallback>
                <p:oleObj name="Equation" r:id="rId7" imgW="2057400" imgH="444500" progId="">
                  <p:embed/>
                  <p:pic>
                    <p:nvPicPr>
                      <p:cNvPr id="0" name="图片 34819"/>
                      <p:cNvPicPr/>
                      <p:nvPr/>
                    </p:nvPicPr>
                    <p:blipFill>
                      <a:blip r:embed="rId8"/>
                      <a:stretch>
                        <a:fillRect/>
                      </a:stretch>
                    </p:blipFill>
                    <p:spPr>
                      <a:xfrm>
                        <a:off x="3160713" y="4329113"/>
                        <a:ext cx="2827337" cy="857250"/>
                      </a:xfrm>
                      <a:prstGeom prst="rect">
                        <a:avLst/>
                      </a:prstGeom>
                      <a:noFill/>
                      <a:ln w="38100" cap="flat" cmpd="sng">
                        <a:solidFill>
                          <a:srgbClr val="FFFFFF"/>
                        </a:solidFill>
                        <a:prstDash val="solid"/>
                        <a:miter/>
                        <a:headEnd type="none" w="med" len="med"/>
                        <a:tailEnd type="none" w="med" len="med"/>
                      </a:ln>
                    </p:spPr>
                  </p:pic>
                </p:oleObj>
              </mc:Fallback>
            </mc:AlternateContent>
          </a:graphicData>
        </a:graphic>
      </p:graphicFrame>
      <p:grpSp>
        <p:nvGrpSpPr>
          <p:cNvPr id="4" name="Group 91"/>
          <p:cNvGrpSpPr/>
          <p:nvPr/>
        </p:nvGrpSpPr>
        <p:grpSpPr bwMode="auto">
          <a:xfrm>
            <a:off x="5994400" y="1944688"/>
            <a:ext cx="1946275" cy="1871662"/>
            <a:chOff x="3954" y="2154"/>
            <a:chExt cx="1226" cy="1179"/>
          </a:xfrm>
        </p:grpSpPr>
        <p:sp>
          <p:nvSpPr>
            <p:cNvPr id="43033" name="Line 92"/>
            <p:cNvSpPr>
              <a:spLocks noChangeShapeType="1"/>
            </p:cNvSpPr>
            <p:nvPr/>
          </p:nvSpPr>
          <p:spPr bwMode="auto">
            <a:xfrm>
              <a:off x="4151" y="3258"/>
              <a:ext cx="840" cy="0"/>
            </a:xfrm>
            <a:prstGeom prst="line">
              <a:avLst/>
            </a:prstGeom>
            <a:noFill/>
            <a:ln w="22225">
              <a:solidFill>
                <a:srgbClr val="0000FF"/>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4" name="Line 93"/>
            <p:cNvSpPr>
              <a:spLocks noChangeShapeType="1"/>
            </p:cNvSpPr>
            <p:nvPr/>
          </p:nvSpPr>
          <p:spPr bwMode="auto">
            <a:xfrm flipV="1">
              <a:off x="4146" y="2250"/>
              <a:ext cx="0" cy="1005"/>
            </a:xfrm>
            <a:prstGeom prst="line">
              <a:avLst/>
            </a:prstGeom>
            <a:noFill/>
            <a:ln w="22225">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5" name="Line 94"/>
            <p:cNvSpPr>
              <a:spLocks noChangeShapeType="1"/>
            </p:cNvSpPr>
            <p:nvPr/>
          </p:nvSpPr>
          <p:spPr bwMode="auto">
            <a:xfrm>
              <a:off x="4151" y="3140"/>
              <a:ext cx="103"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6" name="Line 95"/>
            <p:cNvSpPr>
              <a:spLocks noChangeShapeType="1"/>
            </p:cNvSpPr>
            <p:nvPr/>
          </p:nvSpPr>
          <p:spPr bwMode="auto">
            <a:xfrm>
              <a:off x="4260" y="3134"/>
              <a:ext cx="0" cy="12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3037" name="Object 96">
              <a:hlinkClick r:id="" action="ppaction://ole?verb=0"/>
            </p:cNvPr>
            <p:cNvGraphicFramePr/>
            <p:nvPr/>
          </p:nvGraphicFramePr>
          <p:xfrm>
            <a:off x="4997" y="3153"/>
            <a:ext cx="183" cy="180"/>
          </p:xfrm>
          <a:graphic>
            <a:graphicData uri="http://schemas.openxmlformats.org/presentationml/2006/ole">
              <mc:AlternateContent xmlns:mc="http://schemas.openxmlformats.org/markup-compatibility/2006">
                <mc:Choice xmlns:v="urn:schemas-microsoft-com:vml" Requires="v">
                  <p:oleObj spid="_x0000_s34821" name="Equation" r:id="rId9" imgW="190500" imgH="241300" progId="">
                    <p:embed/>
                  </p:oleObj>
                </mc:Choice>
                <mc:Fallback>
                  <p:oleObj name="Equation" r:id="rId9" imgW="190500" imgH="241300" progId="">
                    <p:embed/>
                    <p:pic>
                      <p:nvPicPr>
                        <p:cNvPr id="0" name="图片 34820"/>
                        <p:cNvPicPr/>
                        <p:nvPr/>
                      </p:nvPicPr>
                      <p:blipFill>
                        <a:blip r:embed="rId10"/>
                        <a:stretch>
                          <a:fillRect/>
                        </a:stretch>
                      </p:blipFill>
                      <p:spPr>
                        <a:xfrm>
                          <a:off x="4997" y="3153"/>
                          <a:ext cx="183" cy="180"/>
                        </a:xfrm>
                        <a:prstGeom prst="rect">
                          <a:avLst/>
                        </a:prstGeom>
                        <a:noFill/>
                        <a:ln w="22225">
                          <a:noFill/>
                        </a:ln>
                      </p:spPr>
                    </p:pic>
                  </p:oleObj>
                </mc:Fallback>
              </mc:AlternateContent>
            </a:graphicData>
          </a:graphic>
        </p:graphicFrame>
        <p:graphicFrame>
          <p:nvGraphicFramePr>
            <p:cNvPr id="43038" name="Object 97">
              <a:hlinkClick r:id="" action="ppaction://ole?verb=0"/>
            </p:cNvPr>
            <p:cNvGraphicFramePr/>
            <p:nvPr/>
          </p:nvGraphicFramePr>
          <p:xfrm>
            <a:off x="3954" y="2154"/>
            <a:ext cx="149" cy="200"/>
          </p:xfrm>
          <a:graphic>
            <a:graphicData uri="http://schemas.openxmlformats.org/presentationml/2006/ole">
              <mc:AlternateContent xmlns:mc="http://schemas.openxmlformats.org/markup-compatibility/2006">
                <mc:Choice xmlns:v="urn:schemas-microsoft-com:vml" Requires="v">
                  <p:oleObj spid="_x0000_s34822" name="Equation" r:id="rId11" imgW="139700" imgH="228600" progId="">
                    <p:embed/>
                  </p:oleObj>
                </mc:Choice>
                <mc:Fallback>
                  <p:oleObj name="Equation" r:id="rId11" imgW="139700" imgH="228600" progId="">
                    <p:embed/>
                    <p:pic>
                      <p:nvPicPr>
                        <p:cNvPr id="0" name="图片 34821"/>
                        <p:cNvPicPr/>
                        <p:nvPr/>
                      </p:nvPicPr>
                      <p:blipFill>
                        <a:blip r:embed="rId12"/>
                        <a:stretch>
                          <a:fillRect/>
                        </a:stretch>
                      </p:blipFill>
                      <p:spPr>
                        <a:xfrm>
                          <a:off x="3954" y="2154"/>
                          <a:ext cx="149" cy="200"/>
                        </a:xfrm>
                        <a:prstGeom prst="rect">
                          <a:avLst/>
                        </a:prstGeom>
                        <a:noFill/>
                        <a:ln w="22225">
                          <a:noFill/>
                        </a:ln>
                      </p:spPr>
                    </p:pic>
                  </p:oleObj>
                </mc:Fallback>
              </mc:AlternateContent>
            </a:graphicData>
          </a:graphic>
        </p:graphicFrame>
      </p:grpSp>
      <p:sp>
        <p:nvSpPr>
          <p:cNvPr id="2" name="Rectangle 98"/>
          <p:cNvSpPr>
            <a:spLocks noChangeArrowheads="1"/>
          </p:cNvSpPr>
          <p:nvPr/>
        </p:nvSpPr>
        <p:spPr bwMode="auto">
          <a:xfrm>
            <a:off x="6437313" y="3870325"/>
            <a:ext cx="874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1800" b="1">
                <a:latin typeface="Times New Roman" panose="02020603050405020304" pitchFamily="18" charset="0"/>
                <a:ea typeface="黑体" panose="02010609060101010101" pitchFamily="49" charset="-122"/>
              </a:rPr>
              <a:t>相量图</a:t>
            </a:r>
            <a:endParaRPr kumimoji="1" lang="zh-CN" altLang="en-US" sz="1800" b="1">
              <a:latin typeface="Times New Roman" panose="02020603050405020304" pitchFamily="18" charset="0"/>
              <a:ea typeface="黑体" panose="02010609060101010101" pitchFamily="49" charset="-122"/>
            </a:endParaRPr>
          </a:p>
        </p:txBody>
      </p:sp>
      <p:grpSp>
        <p:nvGrpSpPr>
          <p:cNvPr id="5" name="组合 45"/>
          <p:cNvGrpSpPr/>
          <p:nvPr/>
        </p:nvGrpSpPr>
        <p:grpSpPr bwMode="auto">
          <a:xfrm>
            <a:off x="3113088" y="2671763"/>
            <a:ext cx="1649412" cy="546100"/>
            <a:chOff x="3175000" y="2671763"/>
            <a:chExt cx="1649413" cy="546100"/>
          </a:xfrm>
        </p:grpSpPr>
        <p:graphicFrame>
          <p:nvGraphicFramePr>
            <p:cNvPr id="43029" name="Object 59">
              <a:hlinkClick r:id="" action="ppaction://ole?verb=0"/>
            </p:cNvPr>
            <p:cNvGraphicFramePr/>
            <p:nvPr/>
          </p:nvGraphicFramePr>
          <p:xfrm>
            <a:off x="3175000" y="2671763"/>
            <a:ext cx="1649413" cy="546100"/>
          </p:xfrm>
          <a:graphic>
            <a:graphicData uri="http://schemas.openxmlformats.org/presentationml/2006/ole">
              <mc:AlternateContent xmlns:mc="http://schemas.openxmlformats.org/markup-compatibility/2006">
                <mc:Choice xmlns:v="urn:schemas-microsoft-com:vml" Requires="v">
                  <p:oleObj spid="_x0000_s34823" name="Equation" r:id="rId13" imgW="18592800" imgH="7010400" progId="">
                    <p:embed/>
                  </p:oleObj>
                </mc:Choice>
                <mc:Fallback>
                  <p:oleObj name="Equation" r:id="rId13" imgW="18592800" imgH="7010400" progId="">
                    <p:embed/>
                    <p:pic>
                      <p:nvPicPr>
                        <p:cNvPr id="0" name="图片 34822"/>
                        <p:cNvPicPr/>
                        <p:nvPr/>
                      </p:nvPicPr>
                      <p:blipFill>
                        <a:blip r:embed="rId14"/>
                        <a:stretch>
                          <a:fillRect/>
                        </a:stretch>
                      </p:blipFill>
                      <p:spPr>
                        <a:xfrm>
                          <a:off x="3175000" y="2671763"/>
                          <a:ext cx="1649413" cy="546100"/>
                        </a:xfrm>
                        <a:prstGeom prst="rect">
                          <a:avLst/>
                        </a:prstGeom>
                        <a:noFill/>
                        <a:ln w="12700">
                          <a:noFill/>
                        </a:ln>
                      </p:spPr>
                    </p:pic>
                  </p:oleObj>
                </mc:Fallback>
              </mc:AlternateContent>
            </a:graphicData>
          </a:graphic>
        </p:graphicFrame>
        <p:grpSp>
          <p:nvGrpSpPr>
            <p:cNvPr id="43030" name="组合 43"/>
            <p:cNvGrpSpPr/>
            <p:nvPr/>
          </p:nvGrpSpPr>
          <p:grpSpPr bwMode="auto">
            <a:xfrm>
              <a:off x="3984915" y="2804986"/>
              <a:ext cx="491813" cy="304800"/>
              <a:chOff x="3984915" y="2804986"/>
              <a:chExt cx="491813" cy="304800"/>
            </a:xfrm>
          </p:grpSpPr>
          <p:sp>
            <p:nvSpPr>
              <p:cNvPr id="43031" name="Line 23"/>
              <p:cNvSpPr>
                <a:spLocks noChangeShapeType="1"/>
              </p:cNvSpPr>
              <p:nvPr/>
            </p:nvSpPr>
            <p:spPr bwMode="auto">
              <a:xfrm flipH="1">
                <a:off x="3984915" y="2804986"/>
                <a:ext cx="176213" cy="30480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32" name="Line 24"/>
              <p:cNvSpPr>
                <a:spLocks noChangeShapeType="1"/>
              </p:cNvSpPr>
              <p:nvPr/>
            </p:nvSpPr>
            <p:spPr bwMode="auto">
              <a:xfrm>
                <a:off x="4008728" y="3109786"/>
                <a:ext cx="468000"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 name="组合 44"/>
          <p:cNvGrpSpPr/>
          <p:nvPr/>
        </p:nvGrpSpPr>
        <p:grpSpPr bwMode="auto">
          <a:xfrm>
            <a:off x="3105150" y="2189163"/>
            <a:ext cx="1368425" cy="495300"/>
            <a:chOff x="3155950" y="2189163"/>
            <a:chExt cx="1368425" cy="495300"/>
          </a:xfrm>
        </p:grpSpPr>
        <p:graphicFrame>
          <p:nvGraphicFramePr>
            <p:cNvPr id="43025" name="Object 60">
              <a:hlinkClick r:id="" action="ppaction://ole?verb=0"/>
            </p:cNvPr>
            <p:cNvGraphicFramePr/>
            <p:nvPr/>
          </p:nvGraphicFramePr>
          <p:xfrm>
            <a:off x="3155950" y="2189163"/>
            <a:ext cx="1368425" cy="495300"/>
          </p:xfrm>
          <a:graphic>
            <a:graphicData uri="http://schemas.openxmlformats.org/presentationml/2006/ole">
              <mc:AlternateContent xmlns:mc="http://schemas.openxmlformats.org/markup-compatibility/2006">
                <mc:Choice xmlns:v="urn:schemas-microsoft-com:vml" Requires="v">
                  <p:oleObj spid="_x0000_s34824" name="Equation" r:id="rId15" imgW="20726400" imgH="7010400" progId="">
                    <p:embed/>
                  </p:oleObj>
                </mc:Choice>
                <mc:Fallback>
                  <p:oleObj name="Equation" r:id="rId15" imgW="20726400" imgH="7010400" progId="">
                    <p:embed/>
                    <p:pic>
                      <p:nvPicPr>
                        <p:cNvPr id="0" name="图片 34823"/>
                        <p:cNvPicPr/>
                        <p:nvPr/>
                      </p:nvPicPr>
                      <p:blipFill>
                        <a:blip r:embed="rId16"/>
                        <a:stretch>
                          <a:fillRect/>
                        </a:stretch>
                      </p:blipFill>
                      <p:spPr>
                        <a:xfrm>
                          <a:off x="3155950" y="2189163"/>
                          <a:ext cx="1368425" cy="495300"/>
                        </a:xfrm>
                        <a:prstGeom prst="rect">
                          <a:avLst/>
                        </a:prstGeom>
                        <a:noFill/>
                        <a:ln w="12700">
                          <a:noFill/>
                        </a:ln>
                      </p:spPr>
                    </p:pic>
                  </p:oleObj>
                </mc:Fallback>
              </mc:AlternateContent>
            </a:graphicData>
          </a:graphic>
        </p:graphicFrame>
        <p:grpSp>
          <p:nvGrpSpPr>
            <p:cNvPr id="43026" name="组合 42"/>
            <p:cNvGrpSpPr/>
            <p:nvPr/>
          </p:nvGrpSpPr>
          <p:grpSpPr bwMode="auto">
            <a:xfrm>
              <a:off x="3936896" y="2280979"/>
              <a:ext cx="563813" cy="304800"/>
              <a:chOff x="3936896" y="2280979"/>
              <a:chExt cx="563813" cy="304800"/>
            </a:xfrm>
          </p:grpSpPr>
          <p:sp>
            <p:nvSpPr>
              <p:cNvPr id="43027" name="Line 23"/>
              <p:cNvSpPr>
                <a:spLocks noChangeShapeType="1"/>
              </p:cNvSpPr>
              <p:nvPr/>
            </p:nvSpPr>
            <p:spPr bwMode="auto">
              <a:xfrm flipH="1">
                <a:off x="3936896" y="2280979"/>
                <a:ext cx="176213" cy="30480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28" name="Line 24"/>
              <p:cNvSpPr>
                <a:spLocks noChangeShapeType="1"/>
              </p:cNvSpPr>
              <p:nvPr/>
            </p:nvSpPr>
            <p:spPr bwMode="auto">
              <a:xfrm>
                <a:off x="3960709" y="2585779"/>
                <a:ext cx="540000"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grpSp>
      <p:pic>
        <p:nvPicPr>
          <p:cNvPr id="33" name="Picture 6"/>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9134"/>
                                        </p:tgtEl>
                                        <p:attrNameLst>
                                          <p:attrName>style.visibility</p:attrName>
                                        </p:attrNameLst>
                                      </p:cBhvr>
                                      <p:to>
                                        <p:strVal val="visible"/>
                                      </p:to>
                                    </p:set>
                                    <p:animEffect transition="in" filter="blinds(horizontal)">
                                      <p:cBhvr>
                                        <p:cTn id="7" dur="500"/>
                                        <p:tgtEl>
                                          <p:spTgt spid="72913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29135"/>
                                        </p:tgtEl>
                                        <p:attrNameLst>
                                          <p:attrName>style.visibility</p:attrName>
                                        </p:attrNameLst>
                                      </p:cBhvr>
                                      <p:to>
                                        <p:strVal val="visible"/>
                                      </p:to>
                                    </p:set>
                                    <p:animEffect transition="in" filter="slide(fromBottom)">
                                      <p:cBhvr>
                                        <p:cTn id="12" dur="500"/>
                                        <p:tgtEl>
                                          <p:spTgt spid="72913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29136"/>
                                        </p:tgtEl>
                                        <p:attrNameLst>
                                          <p:attrName>style.visibility</p:attrName>
                                        </p:attrNameLst>
                                      </p:cBhvr>
                                      <p:to>
                                        <p:strVal val="visible"/>
                                      </p:to>
                                    </p:set>
                                    <p:animEffect transition="in" filter="slide(fromBottom)">
                                      <p:cBhvr>
                                        <p:cTn id="17" dur="500"/>
                                        <p:tgtEl>
                                          <p:spTgt spid="72913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2913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729146"/>
                                        </p:tgtEl>
                                        <p:attrNameLst>
                                          <p:attrName>style.visibility</p:attrName>
                                        </p:attrNameLst>
                                      </p:cBhvr>
                                      <p:to>
                                        <p:strVal val="visible"/>
                                      </p:to>
                                    </p:set>
                                    <p:animEffect transition="in" filter="slide(fromBottom)">
                                      <p:cBhvr>
                                        <p:cTn id="26" dur="500"/>
                                        <p:tgtEl>
                                          <p:spTgt spid="729146"/>
                                        </p:tgtEl>
                                      </p:cBhvr>
                                    </p:animEffect>
                                  </p:childTnLst>
                                </p:cTn>
                              </p:par>
                            </p:childTnLst>
                          </p:cTn>
                        </p:par>
                        <p:par>
                          <p:cTn id="27" fill="hold">
                            <p:stCondLst>
                              <p:cond delay="500"/>
                            </p:stCondLst>
                            <p:childTnLst>
                              <p:par>
                                <p:cTn id="28" presetID="12" presetClass="entr" presetSubtype="4"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slide(fromBottom)">
                                      <p:cBhvr>
                                        <p:cTn id="30" dur="500"/>
                                        <p:tgtEl>
                                          <p:spTgt spid="7"/>
                                        </p:tgtEl>
                                      </p:cBhvr>
                                    </p:animEffect>
                                  </p:childTnLst>
                                </p:cTn>
                              </p:par>
                            </p:childTnLst>
                          </p:cTn>
                        </p:par>
                        <p:par>
                          <p:cTn id="31" fill="hold">
                            <p:stCondLst>
                              <p:cond delay="1000"/>
                            </p:stCondLst>
                            <p:childTnLst>
                              <p:par>
                                <p:cTn id="32" presetID="12" presetClass="entr" presetSubtype="4"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slide(fromBottom)">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729152"/>
                                        </p:tgtEl>
                                        <p:attrNameLst>
                                          <p:attrName>style.visibility</p:attrName>
                                        </p:attrNameLst>
                                      </p:cBhvr>
                                      <p:to>
                                        <p:strVal val="visible"/>
                                      </p:to>
                                    </p:set>
                                    <p:animEffect transition="in" filter="slide(fromBottom)">
                                      <p:cBhvr>
                                        <p:cTn id="39" dur="500"/>
                                        <p:tgtEl>
                                          <p:spTgt spid="729152"/>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p:cTn id="44" dur="500" fill="hold"/>
                                        <p:tgtEl>
                                          <p:spTgt spid="3"/>
                                        </p:tgtEl>
                                        <p:attrNameLst>
                                          <p:attrName>ppt_w</p:attrName>
                                        </p:attrNameLst>
                                      </p:cBhvr>
                                      <p:tavLst>
                                        <p:tav tm="0">
                                          <p:val>
                                            <p:fltVal val="0"/>
                                          </p:val>
                                        </p:tav>
                                        <p:tav tm="100000">
                                          <p:val>
                                            <p:strVal val="#ppt_w"/>
                                          </p:val>
                                        </p:tav>
                                      </p:tavLst>
                                    </p:anim>
                                    <p:anim calcmode="lin" valueType="num">
                                      <p:cBhvr>
                                        <p:cTn id="45"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729150"/>
                                        </p:tgtEl>
                                        <p:attrNameLst>
                                          <p:attrName>style.visibility</p:attrName>
                                        </p:attrNameLst>
                                      </p:cBhvr>
                                      <p:to>
                                        <p:strVal val="visible"/>
                                      </p:to>
                                    </p:set>
                                    <p:animEffect transition="in" filter="slide(fromBottom)">
                                      <p:cBhvr>
                                        <p:cTn id="50" dur="500"/>
                                        <p:tgtEl>
                                          <p:spTgt spid="729150"/>
                                        </p:tgtEl>
                                      </p:cBhvr>
                                    </p:animEffect>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nodeType="clickEffect">
                                  <p:stCondLst>
                                    <p:cond delay="0"/>
                                  </p:stCondLst>
                                  <p:childTnLst>
                                    <p:set>
                                      <p:cBhvr>
                                        <p:cTn id="54" dur="1" fill="hold">
                                          <p:stCondLst>
                                            <p:cond delay="0"/>
                                          </p:stCondLst>
                                        </p:cTn>
                                        <p:tgtEl>
                                          <p:spTgt spid="729149"/>
                                        </p:tgtEl>
                                        <p:attrNameLst>
                                          <p:attrName>style.visibility</p:attrName>
                                        </p:attrNameLst>
                                      </p:cBhvr>
                                      <p:to>
                                        <p:strVal val="visible"/>
                                      </p:to>
                                    </p:set>
                                    <p:anim calcmode="lin" valueType="num">
                                      <p:cBhvr>
                                        <p:cTn id="55" dur="500" fill="hold"/>
                                        <p:tgtEl>
                                          <p:spTgt spid="729149"/>
                                        </p:tgtEl>
                                        <p:attrNameLst>
                                          <p:attrName>ppt_w</p:attrName>
                                        </p:attrNameLst>
                                      </p:cBhvr>
                                      <p:tavLst>
                                        <p:tav tm="0">
                                          <p:val>
                                            <p:fltVal val="0"/>
                                          </p:val>
                                        </p:tav>
                                        <p:tav tm="100000">
                                          <p:val>
                                            <p:strVal val="#ppt_w"/>
                                          </p:val>
                                        </p:tav>
                                      </p:tavLst>
                                    </p:anim>
                                    <p:anim calcmode="lin" valueType="num">
                                      <p:cBhvr>
                                        <p:cTn id="56" dur="500" fill="hold"/>
                                        <p:tgtEl>
                                          <p:spTgt spid="729149"/>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729151"/>
                                        </p:tgtEl>
                                        <p:attrNameLst>
                                          <p:attrName>style.visibility</p:attrName>
                                        </p:attrNameLst>
                                      </p:cBhvr>
                                      <p:to>
                                        <p:strVal val="visible"/>
                                      </p:to>
                                    </p:set>
                                    <p:animEffect transition="in" filter="slide(fromBottom)">
                                      <p:cBhvr>
                                        <p:cTn id="61" dur="500"/>
                                        <p:tgtEl>
                                          <p:spTgt spid="729151"/>
                                        </p:tgtEl>
                                      </p:cBhvr>
                                    </p:animEffect>
                                  </p:childTnLst>
                                </p:cTn>
                              </p:par>
                            </p:childTnLst>
                          </p:cTn>
                        </p:par>
                      </p:childTnLst>
                    </p:cTn>
                  </p:par>
                  <p:par>
                    <p:cTn id="62" fill="hold">
                      <p:stCondLst>
                        <p:cond delay="indefinite"/>
                      </p:stCondLst>
                      <p:childTnLst>
                        <p:par>
                          <p:cTn id="63" fill="hold">
                            <p:stCondLst>
                              <p:cond delay="0"/>
                            </p:stCondLst>
                            <p:childTnLst>
                              <p:par>
                                <p:cTn id="64" presetID="23" presetClass="entr" presetSubtype="16" fill="hold" nodeType="clickEffect">
                                  <p:stCondLst>
                                    <p:cond delay="0"/>
                                  </p:stCondLst>
                                  <p:childTnLst>
                                    <p:set>
                                      <p:cBhvr>
                                        <p:cTn id="65" dur="1" fill="hold">
                                          <p:stCondLst>
                                            <p:cond delay="0"/>
                                          </p:stCondLst>
                                        </p:cTn>
                                        <p:tgtEl>
                                          <p:spTgt spid="729156"/>
                                        </p:tgtEl>
                                        <p:attrNameLst>
                                          <p:attrName>style.visibility</p:attrName>
                                        </p:attrNameLst>
                                      </p:cBhvr>
                                      <p:to>
                                        <p:strVal val="visible"/>
                                      </p:to>
                                    </p:set>
                                    <p:anim calcmode="lin" valueType="num">
                                      <p:cBhvr>
                                        <p:cTn id="66" dur="500" fill="hold"/>
                                        <p:tgtEl>
                                          <p:spTgt spid="729156"/>
                                        </p:tgtEl>
                                        <p:attrNameLst>
                                          <p:attrName>ppt_w</p:attrName>
                                        </p:attrNameLst>
                                      </p:cBhvr>
                                      <p:tavLst>
                                        <p:tav tm="0">
                                          <p:val>
                                            <p:fltVal val="0"/>
                                          </p:val>
                                        </p:tav>
                                        <p:tav tm="100000">
                                          <p:val>
                                            <p:strVal val="#ppt_w"/>
                                          </p:val>
                                        </p:tav>
                                      </p:tavLst>
                                    </p:anim>
                                    <p:anim calcmode="lin" valueType="num">
                                      <p:cBhvr>
                                        <p:cTn id="67" dur="500" fill="hold"/>
                                        <p:tgtEl>
                                          <p:spTgt spid="729156"/>
                                        </p:tgtEl>
                                        <p:attrNameLst>
                                          <p:attrName>ppt_h</p:attrName>
                                        </p:attrNameLst>
                                      </p:cBhvr>
                                      <p:tavLst>
                                        <p:tav tm="0">
                                          <p:val>
                                            <p:fltVal val="0"/>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slide(fromBottom)">
                                      <p:cBhvr>
                                        <p:cTn id="72" dur="500"/>
                                        <p:tgtEl>
                                          <p:spTgt spid="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dissolve">
                                      <p:cBhvr>
                                        <p:cTn id="7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134" grpId="0"/>
      <p:bldP spid="729135" grpId="0"/>
      <p:bldP spid="729136" grpId="0"/>
      <p:bldP spid="729146" grpId="0"/>
      <p:bldP spid="729150" grpId="0"/>
      <p:bldP spid="729151" grpId="0"/>
      <p:bldP spid="729152" grpId="0"/>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 name="矩形 50"/>
          <p:cNvSpPr/>
          <p:nvPr/>
        </p:nvSpPr>
        <p:spPr>
          <a:xfrm>
            <a:off x="188857" y="775063"/>
            <a:ext cx="8621826" cy="2415063"/>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50563" name="Object 3"/>
          <p:cNvGraphicFramePr>
            <a:graphicFrameLocks noChangeAspect="1"/>
          </p:cNvGraphicFramePr>
          <p:nvPr/>
        </p:nvGraphicFramePr>
        <p:xfrm>
          <a:off x="407987" y="3364025"/>
          <a:ext cx="1584325" cy="1382712"/>
        </p:xfrm>
        <a:graphic>
          <a:graphicData uri="http://schemas.openxmlformats.org/presentationml/2006/ole">
            <mc:AlternateContent xmlns:mc="http://schemas.openxmlformats.org/markup-compatibility/2006">
              <mc:Choice xmlns:v="urn:schemas-microsoft-com:vml" Requires="v">
                <p:oleObj spid="_x0000_s35841" name="Equation" r:id="rId1" imgW="698500" imgH="609600" progId="">
                  <p:embed/>
                </p:oleObj>
              </mc:Choice>
              <mc:Fallback>
                <p:oleObj name="Equation" r:id="rId1" imgW="698500" imgH="609600" progId="">
                  <p:embed/>
                  <p:pic>
                    <p:nvPicPr>
                      <p:cNvPr id="0" name="图片 35840"/>
                      <p:cNvPicPr>
                        <a:picLocks noChangeAspect="1"/>
                      </p:cNvPicPr>
                      <p:nvPr/>
                    </p:nvPicPr>
                    <p:blipFill>
                      <a:blip r:embed="rId2"/>
                      <a:stretch>
                        <a:fillRect/>
                      </a:stretch>
                    </p:blipFill>
                    <p:spPr>
                      <a:xfrm>
                        <a:off x="407987" y="3364025"/>
                        <a:ext cx="1584325" cy="1382712"/>
                      </a:xfrm>
                      <a:prstGeom prst="rect">
                        <a:avLst/>
                      </a:prstGeom>
                      <a:solidFill>
                        <a:srgbClr val="7030A0"/>
                      </a:solidFill>
                      <a:ln w="9525">
                        <a:noFill/>
                      </a:ln>
                    </p:spPr>
                  </p:pic>
                </p:oleObj>
              </mc:Fallback>
            </mc:AlternateContent>
          </a:graphicData>
        </a:graphic>
      </p:graphicFrame>
      <p:graphicFrame>
        <p:nvGraphicFramePr>
          <p:cNvPr id="450564" name="Object 4"/>
          <p:cNvGraphicFramePr>
            <a:graphicFrameLocks noChangeAspect="1"/>
          </p:cNvGraphicFramePr>
          <p:nvPr/>
        </p:nvGraphicFramePr>
        <p:xfrm>
          <a:off x="6083356" y="3484313"/>
          <a:ext cx="1871662" cy="1692275"/>
        </p:xfrm>
        <a:graphic>
          <a:graphicData uri="http://schemas.openxmlformats.org/presentationml/2006/ole">
            <mc:AlternateContent xmlns:mc="http://schemas.openxmlformats.org/markup-compatibility/2006">
              <mc:Choice xmlns:v="urn:schemas-microsoft-com:vml" Requires="v">
                <p:oleObj spid="_x0000_s35842" name="Equation" r:id="rId3" imgW="927100" imgH="850900" progId="">
                  <p:embed/>
                </p:oleObj>
              </mc:Choice>
              <mc:Fallback>
                <p:oleObj name="Equation" r:id="rId3" imgW="927100" imgH="850900" progId="">
                  <p:embed/>
                  <p:pic>
                    <p:nvPicPr>
                      <p:cNvPr id="0" name="图片 35841"/>
                      <p:cNvPicPr>
                        <a:picLocks noChangeAspect="1"/>
                      </p:cNvPicPr>
                      <p:nvPr/>
                    </p:nvPicPr>
                    <p:blipFill>
                      <a:blip r:embed="rId4"/>
                      <a:stretch>
                        <a:fillRect/>
                      </a:stretch>
                    </p:blipFill>
                    <p:spPr>
                      <a:xfrm>
                        <a:off x="6083356" y="3484313"/>
                        <a:ext cx="1871662" cy="1692275"/>
                      </a:xfrm>
                      <a:prstGeom prst="rect">
                        <a:avLst/>
                      </a:prstGeom>
                      <a:solidFill>
                        <a:srgbClr val="7030A0"/>
                      </a:solidFill>
                      <a:ln w="9525">
                        <a:noFill/>
                      </a:ln>
                    </p:spPr>
                  </p:pic>
                </p:oleObj>
              </mc:Fallback>
            </mc:AlternateContent>
          </a:graphicData>
        </a:graphic>
      </p:graphicFrame>
      <p:graphicFrame>
        <p:nvGraphicFramePr>
          <p:cNvPr id="450565" name="Object 5"/>
          <p:cNvGraphicFramePr>
            <a:graphicFrameLocks noChangeAspect="1"/>
          </p:cNvGraphicFramePr>
          <p:nvPr/>
        </p:nvGraphicFramePr>
        <p:xfrm>
          <a:off x="3018932" y="3361963"/>
          <a:ext cx="2168525" cy="3097213"/>
        </p:xfrm>
        <a:graphic>
          <a:graphicData uri="http://schemas.openxmlformats.org/presentationml/2006/ole">
            <mc:AlternateContent xmlns:mc="http://schemas.openxmlformats.org/markup-compatibility/2006">
              <mc:Choice xmlns:v="urn:schemas-microsoft-com:vml" Requires="v">
                <p:oleObj spid="_x0000_s35843" name="Equation" r:id="rId5" imgW="1168400" imgH="1676400" progId="">
                  <p:embed/>
                </p:oleObj>
              </mc:Choice>
              <mc:Fallback>
                <p:oleObj name="Equation" r:id="rId5" imgW="1168400" imgH="1676400" progId="">
                  <p:embed/>
                  <p:pic>
                    <p:nvPicPr>
                      <p:cNvPr id="0" name="图片 35842"/>
                      <p:cNvPicPr>
                        <a:picLocks noChangeAspect="1"/>
                      </p:cNvPicPr>
                      <p:nvPr/>
                    </p:nvPicPr>
                    <p:blipFill>
                      <a:blip r:embed="rId6"/>
                      <a:stretch>
                        <a:fillRect/>
                      </a:stretch>
                    </p:blipFill>
                    <p:spPr>
                      <a:xfrm>
                        <a:off x="3018932" y="3361963"/>
                        <a:ext cx="2168525" cy="3097213"/>
                      </a:xfrm>
                      <a:prstGeom prst="rect">
                        <a:avLst/>
                      </a:prstGeom>
                      <a:solidFill>
                        <a:srgbClr val="7030A0"/>
                      </a:solidFill>
                      <a:ln w="9525">
                        <a:noFill/>
                      </a:ln>
                    </p:spPr>
                  </p:pic>
                </p:oleObj>
              </mc:Fallback>
            </mc:AlternateContent>
          </a:graphicData>
        </a:graphic>
      </p:graphicFrame>
      <p:grpSp>
        <p:nvGrpSpPr>
          <p:cNvPr id="450566" name="Group 6"/>
          <p:cNvGrpSpPr/>
          <p:nvPr/>
        </p:nvGrpSpPr>
        <p:grpSpPr bwMode="auto">
          <a:xfrm>
            <a:off x="539750" y="836613"/>
            <a:ext cx="1608138" cy="1874837"/>
            <a:chOff x="612" y="1979"/>
            <a:chExt cx="1013" cy="1181"/>
          </a:xfrm>
        </p:grpSpPr>
        <p:sp>
          <p:nvSpPr>
            <p:cNvPr id="450567" name="Line 7"/>
            <p:cNvSpPr>
              <a:spLocks noChangeShapeType="1"/>
            </p:cNvSpPr>
            <p:nvPr/>
          </p:nvSpPr>
          <p:spPr bwMode="auto">
            <a:xfrm>
              <a:off x="1333" y="2372"/>
              <a:ext cx="0" cy="76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568" name="Line 8"/>
            <p:cNvSpPr>
              <a:spLocks noChangeShapeType="1"/>
            </p:cNvSpPr>
            <p:nvPr/>
          </p:nvSpPr>
          <p:spPr bwMode="auto">
            <a:xfrm>
              <a:off x="757" y="2386"/>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569" name="Line 9"/>
            <p:cNvSpPr>
              <a:spLocks noChangeShapeType="1"/>
            </p:cNvSpPr>
            <p:nvPr/>
          </p:nvSpPr>
          <p:spPr bwMode="auto">
            <a:xfrm>
              <a:off x="757" y="3128"/>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570" name="Rectangle 10"/>
            <p:cNvSpPr>
              <a:spLocks noChangeArrowheads="1"/>
            </p:cNvSpPr>
            <p:nvPr/>
          </p:nvSpPr>
          <p:spPr bwMode="auto">
            <a:xfrm>
              <a:off x="1273" y="2612"/>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0571" name="Line 11"/>
            <p:cNvSpPr>
              <a:spLocks noChangeShapeType="1"/>
            </p:cNvSpPr>
            <p:nvPr/>
          </p:nvSpPr>
          <p:spPr bwMode="auto">
            <a:xfrm>
              <a:off x="788" y="2276"/>
              <a:ext cx="384" cy="0"/>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50572" name="Object 12"/>
            <p:cNvGraphicFramePr>
              <a:graphicFrameLocks noChangeAspect="1"/>
            </p:cNvGraphicFramePr>
            <p:nvPr/>
          </p:nvGraphicFramePr>
          <p:xfrm>
            <a:off x="864" y="1979"/>
            <a:ext cx="164" cy="249"/>
          </p:xfrm>
          <a:graphic>
            <a:graphicData uri="http://schemas.openxmlformats.org/presentationml/2006/ole">
              <mc:AlternateContent xmlns:mc="http://schemas.openxmlformats.org/markup-compatibility/2006">
                <mc:Choice xmlns:v="urn:schemas-microsoft-com:vml" Requires="v">
                  <p:oleObj spid="_x0000_s35844" name="公式" r:id="rId7" imgW="165100" imgH="254000" progId="Equation.3">
                    <p:embed/>
                  </p:oleObj>
                </mc:Choice>
                <mc:Fallback>
                  <p:oleObj name="公式" r:id="rId7" imgW="165100" imgH="254000" progId="Equation.3">
                    <p:embed/>
                    <p:pic>
                      <p:nvPicPr>
                        <p:cNvPr id="0" name="图片 35843"/>
                        <p:cNvPicPr>
                          <a:picLocks noChangeAspect="1"/>
                        </p:cNvPicPr>
                        <p:nvPr/>
                      </p:nvPicPr>
                      <p:blipFill>
                        <a:blip r:embed="rId8"/>
                        <a:stretch>
                          <a:fillRect/>
                        </a:stretch>
                      </p:blipFill>
                      <p:spPr>
                        <a:xfrm>
                          <a:off x="864" y="1979"/>
                          <a:ext cx="164" cy="249"/>
                        </a:xfrm>
                        <a:prstGeom prst="rect">
                          <a:avLst/>
                        </a:prstGeom>
                        <a:noFill/>
                        <a:ln w="28575">
                          <a:noFill/>
                        </a:ln>
                      </p:spPr>
                    </p:pic>
                  </p:oleObj>
                </mc:Fallback>
              </mc:AlternateContent>
            </a:graphicData>
          </a:graphic>
        </p:graphicFrame>
        <p:sp>
          <p:nvSpPr>
            <p:cNvPr id="450573" name="Text Box 13"/>
            <p:cNvSpPr txBox="1">
              <a:spLocks noChangeArrowheads="1"/>
            </p:cNvSpPr>
            <p:nvPr/>
          </p:nvSpPr>
          <p:spPr bwMode="auto">
            <a:xfrm>
              <a:off x="1381" y="2612"/>
              <a:ext cx="24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R</a:t>
              </a:r>
              <a:endParaRPr kumimoji="1" lang="en-US" altLang="zh-CN" sz="2400" b="1" i="1">
                <a:solidFill>
                  <a:schemeClr val="bg1"/>
                </a:solidFill>
                <a:latin typeface="Times New Roman" panose="02020603050405020304" pitchFamily="18" charset="0"/>
              </a:endParaRPr>
            </a:p>
          </p:txBody>
        </p:sp>
        <p:graphicFrame>
          <p:nvGraphicFramePr>
            <p:cNvPr id="450574" name="Object 14"/>
            <p:cNvGraphicFramePr>
              <a:graphicFrameLocks noChangeAspect="1"/>
            </p:cNvGraphicFramePr>
            <p:nvPr/>
          </p:nvGraphicFramePr>
          <p:xfrm>
            <a:off x="642" y="2660"/>
            <a:ext cx="194" cy="240"/>
          </p:xfrm>
          <a:graphic>
            <a:graphicData uri="http://schemas.openxmlformats.org/presentationml/2006/ole">
              <mc:AlternateContent xmlns:mc="http://schemas.openxmlformats.org/markup-compatibility/2006">
                <mc:Choice xmlns:v="urn:schemas-microsoft-com:vml" Requires="v">
                  <p:oleObj spid="_x0000_s35845" name="公式" r:id="rId9" imgW="215900" imgH="266700" progId="Equation.3">
                    <p:embed/>
                  </p:oleObj>
                </mc:Choice>
                <mc:Fallback>
                  <p:oleObj name="公式" r:id="rId9" imgW="215900" imgH="266700" progId="Equation.3">
                    <p:embed/>
                    <p:pic>
                      <p:nvPicPr>
                        <p:cNvPr id="0" name="图片 35844"/>
                        <p:cNvPicPr>
                          <a:picLocks noChangeAspect="1"/>
                        </p:cNvPicPr>
                        <p:nvPr/>
                      </p:nvPicPr>
                      <p:blipFill>
                        <a:blip r:embed="rId10"/>
                        <a:stretch>
                          <a:fillRect/>
                        </a:stretch>
                      </p:blipFill>
                      <p:spPr>
                        <a:xfrm>
                          <a:off x="642" y="2660"/>
                          <a:ext cx="194" cy="240"/>
                        </a:xfrm>
                        <a:prstGeom prst="rect">
                          <a:avLst/>
                        </a:prstGeom>
                        <a:noFill/>
                        <a:ln w="28575">
                          <a:noFill/>
                        </a:ln>
                      </p:spPr>
                    </p:pic>
                  </p:oleObj>
                </mc:Fallback>
              </mc:AlternateContent>
            </a:graphicData>
          </a:graphic>
        </p:graphicFrame>
        <p:sp>
          <p:nvSpPr>
            <p:cNvPr id="450575" name="Text Box 15"/>
            <p:cNvSpPr txBox="1">
              <a:spLocks noChangeArrowheads="1"/>
            </p:cNvSpPr>
            <p:nvPr/>
          </p:nvSpPr>
          <p:spPr bwMode="auto">
            <a:xfrm>
              <a:off x="612" y="2372"/>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50576" name="Text Box 16"/>
            <p:cNvSpPr txBox="1">
              <a:spLocks noChangeArrowheads="1"/>
            </p:cNvSpPr>
            <p:nvPr/>
          </p:nvSpPr>
          <p:spPr bwMode="auto">
            <a:xfrm>
              <a:off x="624" y="285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sp>
          <p:nvSpPr>
            <p:cNvPr id="450577" name="Oval 17"/>
            <p:cNvSpPr>
              <a:spLocks noChangeArrowheads="1"/>
            </p:cNvSpPr>
            <p:nvPr/>
          </p:nvSpPr>
          <p:spPr bwMode="auto">
            <a:xfrm>
              <a:off x="692" y="2352"/>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50578" name="Oval 18"/>
            <p:cNvSpPr>
              <a:spLocks noChangeArrowheads="1"/>
            </p:cNvSpPr>
            <p:nvPr/>
          </p:nvSpPr>
          <p:spPr bwMode="auto">
            <a:xfrm>
              <a:off x="692" y="3092"/>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50579" name="Group 19"/>
          <p:cNvGrpSpPr/>
          <p:nvPr/>
        </p:nvGrpSpPr>
        <p:grpSpPr bwMode="auto">
          <a:xfrm>
            <a:off x="3348038" y="908050"/>
            <a:ext cx="1679575" cy="1874838"/>
            <a:chOff x="3061" y="527"/>
            <a:chExt cx="1058" cy="1181"/>
          </a:xfrm>
        </p:grpSpPr>
        <p:sp>
          <p:nvSpPr>
            <p:cNvPr id="450580" name="Line 20"/>
            <p:cNvSpPr>
              <a:spLocks noChangeShapeType="1"/>
            </p:cNvSpPr>
            <p:nvPr/>
          </p:nvSpPr>
          <p:spPr bwMode="auto">
            <a:xfrm flipH="1">
              <a:off x="3782" y="1298"/>
              <a:ext cx="5" cy="39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581" name="Line 21"/>
            <p:cNvSpPr>
              <a:spLocks noChangeShapeType="1"/>
            </p:cNvSpPr>
            <p:nvPr/>
          </p:nvSpPr>
          <p:spPr bwMode="auto">
            <a:xfrm>
              <a:off x="3206" y="934"/>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582" name="Line 22"/>
            <p:cNvSpPr>
              <a:spLocks noChangeShapeType="1"/>
            </p:cNvSpPr>
            <p:nvPr/>
          </p:nvSpPr>
          <p:spPr bwMode="auto">
            <a:xfrm>
              <a:off x="3206" y="1676"/>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583" name="Line 23"/>
            <p:cNvSpPr>
              <a:spLocks noChangeShapeType="1"/>
            </p:cNvSpPr>
            <p:nvPr/>
          </p:nvSpPr>
          <p:spPr bwMode="auto">
            <a:xfrm>
              <a:off x="3237" y="824"/>
              <a:ext cx="384" cy="0"/>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50584" name="Object 24"/>
            <p:cNvGraphicFramePr>
              <a:graphicFrameLocks noChangeAspect="1"/>
            </p:cNvGraphicFramePr>
            <p:nvPr/>
          </p:nvGraphicFramePr>
          <p:xfrm>
            <a:off x="3313" y="527"/>
            <a:ext cx="164" cy="249"/>
          </p:xfrm>
          <a:graphic>
            <a:graphicData uri="http://schemas.openxmlformats.org/presentationml/2006/ole">
              <mc:AlternateContent xmlns:mc="http://schemas.openxmlformats.org/markup-compatibility/2006">
                <mc:Choice xmlns:v="urn:schemas-microsoft-com:vml" Requires="v">
                  <p:oleObj spid="_x0000_s35846" name="公式" r:id="rId11" imgW="165100" imgH="254000" progId="Equation.3">
                    <p:embed/>
                  </p:oleObj>
                </mc:Choice>
                <mc:Fallback>
                  <p:oleObj name="公式" r:id="rId11" imgW="165100" imgH="254000" progId="Equation.3">
                    <p:embed/>
                    <p:pic>
                      <p:nvPicPr>
                        <p:cNvPr id="0" name="图片 35845"/>
                        <p:cNvPicPr>
                          <a:picLocks noChangeAspect="1"/>
                        </p:cNvPicPr>
                        <p:nvPr/>
                      </p:nvPicPr>
                      <p:blipFill>
                        <a:blip r:embed="rId12"/>
                        <a:stretch>
                          <a:fillRect/>
                        </a:stretch>
                      </p:blipFill>
                      <p:spPr>
                        <a:xfrm>
                          <a:off x="3313" y="527"/>
                          <a:ext cx="164" cy="249"/>
                        </a:xfrm>
                        <a:prstGeom prst="rect">
                          <a:avLst/>
                        </a:prstGeom>
                        <a:noFill/>
                        <a:ln w="28575">
                          <a:noFill/>
                        </a:ln>
                      </p:spPr>
                    </p:pic>
                  </p:oleObj>
                </mc:Fallback>
              </mc:AlternateContent>
            </a:graphicData>
          </a:graphic>
        </p:graphicFrame>
        <p:sp>
          <p:nvSpPr>
            <p:cNvPr id="450585" name="Text Box 25"/>
            <p:cNvSpPr txBox="1">
              <a:spLocks noChangeArrowheads="1"/>
            </p:cNvSpPr>
            <p:nvPr/>
          </p:nvSpPr>
          <p:spPr bwMode="auto">
            <a:xfrm>
              <a:off x="3875" y="1114"/>
              <a:ext cx="24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C</a:t>
              </a:r>
              <a:endParaRPr kumimoji="1" lang="en-US" altLang="zh-CN" sz="2400" b="1" i="1">
                <a:solidFill>
                  <a:schemeClr val="bg1"/>
                </a:solidFill>
                <a:latin typeface="Times New Roman" panose="02020603050405020304" pitchFamily="18" charset="0"/>
              </a:endParaRPr>
            </a:p>
          </p:txBody>
        </p:sp>
        <p:graphicFrame>
          <p:nvGraphicFramePr>
            <p:cNvPr id="450586" name="Object 26"/>
            <p:cNvGraphicFramePr>
              <a:graphicFrameLocks noChangeAspect="1"/>
            </p:cNvGraphicFramePr>
            <p:nvPr/>
          </p:nvGraphicFramePr>
          <p:xfrm>
            <a:off x="3091" y="1208"/>
            <a:ext cx="194" cy="240"/>
          </p:xfrm>
          <a:graphic>
            <a:graphicData uri="http://schemas.openxmlformats.org/presentationml/2006/ole">
              <mc:AlternateContent xmlns:mc="http://schemas.openxmlformats.org/markup-compatibility/2006">
                <mc:Choice xmlns:v="urn:schemas-microsoft-com:vml" Requires="v">
                  <p:oleObj spid="_x0000_s35847" name="公式" r:id="rId13" imgW="215900" imgH="266700" progId="Equation.3">
                    <p:embed/>
                  </p:oleObj>
                </mc:Choice>
                <mc:Fallback>
                  <p:oleObj name="公式" r:id="rId13" imgW="215900" imgH="266700" progId="Equation.3">
                    <p:embed/>
                    <p:pic>
                      <p:nvPicPr>
                        <p:cNvPr id="0" name="图片 35846"/>
                        <p:cNvPicPr>
                          <a:picLocks noChangeAspect="1"/>
                        </p:cNvPicPr>
                        <p:nvPr/>
                      </p:nvPicPr>
                      <p:blipFill>
                        <a:blip r:embed="rId14"/>
                        <a:stretch>
                          <a:fillRect/>
                        </a:stretch>
                      </p:blipFill>
                      <p:spPr>
                        <a:xfrm>
                          <a:off x="3091" y="1208"/>
                          <a:ext cx="194" cy="240"/>
                        </a:xfrm>
                        <a:prstGeom prst="rect">
                          <a:avLst/>
                        </a:prstGeom>
                        <a:noFill/>
                        <a:ln w="28575">
                          <a:noFill/>
                        </a:ln>
                      </p:spPr>
                    </p:pic>
                  </p:oleObj>
                </mc:Fallback>
              </mc:AlternateContent>
            </a:graphicData>
          </a:graphic>
        </p:graphicFrame>
        <p:sp>
          <p:nvSpPr>
            <p:cNvPr id="450587" name="Text Box 27"/>
            <p:cNvSpPr txBox="1">
              <a:spLocks noChangeArrowheads="1"/>
            </p:cNvSpPr>
            <p:nvPr/>
          </p:nvSpPr>
          <p:spPr bwMode="auto">
            <a:xfrm>
              <a:off x="3061" y="920"/>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50588" name="Text Box 28"/>
            <p:cNvSpPr txBox="1">
              <a:spLocks noChangeArrowheads="1"/>
            </p:cNvSpPr>
            <p:nvPr/>
          </p:nvSpPr>
          <p:spPr bwMode="auto">
            <a:xfrm>
              <a:off x="3073" y="1400"/>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sp>
          <p:nvSpPr>
            <p:cNvPr id="450589" name="Oval 29"/>
            <p:cNvSpPr>
              <a:spLocks noChangeArrowheads="1"/>
            </p:cNvSpPr>
            <p:nvPr/>
          </p:nvSpPr>
          <p:spPr bwMode="auto">
            <a:xfrm>
              <a:off x="3141" y="900"/>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50590" name="Oval 30"/>
            <p:cNvSpPr>
              <a:spLocks noChangeArrowheads="1"/>
            </p:cNvSpPr>
            <p:nvPr/>
          </p:nvSpPr>
          <p:spPr bwMode="auto">
            <a:xfrm>
              <a:off x="3141" y="1640"/>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50591" name="Line 31"/>
            <p:cNvSpPr>
              <a:spLocks noChangeShapeType="1"/>
            </p:cNvSpPr>
            <p:nvPr/>
          </p:nvSpPr>
          <p:spPr bwMode="auto">
            <a:xfrm>
              <a:off x="3696" y="1207"/>
              <a:ext cx="181" cy="0"/>
            </a:xfrm>
            <a:prstGeom prst="line">
              <a:avLst/>
            </a:prstGeom>
            <a:noFill/>
            <a:ln w="5715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592" name="Line 32"/>
            <p:cNvSpPr>
              <a:spLocks noChangeShapeType="1"/>
            </p:cNvSpPr>
            <p:nvPr/>
          </p:nvSpPr>
          <p:spPr bwMode="auto">
            <a:xfrm>
              <a:off x="3696" y="1298"/>
              <a:ext cx="181" cy="0"/>
            </a:xfrm>
            <a:prstGeom prst="line">
              <a:avLst/>
            </a:prstGeom>
            <a:noFill/>
            <a:ln w="5715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593" name="Line 33"/>
            <p:cNvSpPr>
              <a:spLocks noChangeShapeType="1"/>
            </p:cNvSpPr>
            <p:nvPr/>
          </p:nvSpPr>
          <p:spPr bwMode="auto">
            <a:xfrm>
              <a:off x="3787" y="935"/>
              <a:ext cx="0" cy="272"/>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50594" name="Group 34"/>
          <p:cNvGrpSpPr/>
          <p:nvPr/>
        </p:nvGrpSpPr>
        <p:grpSpPr bwMode="auto">
          <a:xfrm>
            <a:off x="6156325" y="1052513"/>
            <a:ext cx="1590675" cy="1874837"/>
            <a:chOff x="750" y="2480"/>
            <a:chExt cx="1002" cy="1181"/>
          </a:xfrm>
        </p:grpSpPr>
        <p:sp>
          <p:nvSpPr>
            <p:cNvPr id="450595" name="Line 35"/>
            <p:cNvSpPr>
              <a:spLocks noChangeShapeType="1"/>
            </p:cNvSpPr>
            <p:nvPr/>
          </p:nvSpPr>
          <p:spPr bwMode="auto">
            <a:xfrm flipH="1">
              <a:off x="1471" y="3430"/>
              <a:ext cx="3" cy="211"/>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596" name="Line 36"/>
            <p:cNvSpPr>
              <a:spLocks noChangeShapeType="1"/>
            </p:cNvSpPr>
            <p:nvPr/>
          </p:nvSpPr>
          <p:spPr bwMode="auto">
            <a:xfrm>
              <a:off x="895" y="2887"/>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597" name="Line 37"/>
            <p:cNvSpPr>
              <a:spLocks noChangeShapeType="1"/>
            </p:cNvSpPr>
            <p:nvPr/>
          </p:nvSpPr>
          <p:spPr bwMode="auto">
            <a:xfrm>
              <a:off x="895" y="3629"/>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598" name="Line 38"/>
            <p:cNvSpPr>
              <a:spLocks noChangeShapeType="1"/>
            </p:cNvSpPr>
            <p:nvPr/>
          </p:nvSpPr>
          <p:spPr bwMode="auto">
            <a:xfrm>
              <a:off x="926" y="2777"/>
              <a:ext cx="384" cy="0"/>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50599" name="Object 39"/>
            <p:cNvGraphicFramePr>
              <a:graphicFrameLocks noChangeAspect="1"/>
            </p:cNvGraphicFramePr>
            <p:nvPr/>
          </p:nvGraphicFramePr>
          <p:xfrm>
            <a:off x="1002" y="2480"/>
            <a:ext cx="164" cy="249"/>
          </p:xfrm>
          <a:graphic>
            <a:graphicData uri="http://schemas.openxmlformats.org/presentationml/2006/ole">
              <mc:AlternateContent xmlns:mc="http://schemas.openxmlformats.org/markup-compatibility/2006">
                <mc:Choice xmlns:v="urn:schemas-microsoft-com:vml" Requires="v">
                  <p:oleObj spid="_x0000_s35848" name="公式" r:id="rId15" imgW="165100" imgH="254000" progId="Equation.3">
                    <p:embed/>
                  </p:oleObj>
                </mc:Choice>
                <mc:Fallback>
                  <p:oleObj name="公式" r:id="rId15" imgW="165100" imgH="254000" progId="Equation.3">
                    <p:embed/>
                    <p:pic>
                      <p:nvPicPr>
                        <p:cNvPr id="0" name="图片 35847"/>
                        <p:cNvPicPr>
                          <a:picLocks noChangeAspect="1"/>
                        </p:cNvPicPr>
                        <p:nvPr/>
                      </p:nvPicPr>
                      <p:blipFill>
                        <a:blip r:embed="rId16"/>
                        <a:stretch>
                          <a:fillRect/>
                        </a:stretch>
                      </p:blipFill>
                      <p:spPr>
                        <a:xfrm>
                          <a:off x="1002" y="2480"/>
                          <a:ext cx="164" cy="249"/>
                        </a:xfrm>
                        <a:prstGeom prst="rect">
                          <a:avLst/>
                        </a:prstGeom>
                        <a:noFill/>
                        <a:ln w="28575">
                          <a:noFill/>
                        </a:ln>
                      </p:spPr>
                    </p:pic>
                  </p:oleObj>
                </mc:Fallback>
              </mc:AlternateContent>
            </a:graphicData>
          </a:graphic>
        </p:graphicFrame>
        <p:sp>
          <p:nvSpPr>
            <p:cNvPr id="450600" name="Text Box 40"/>
            <p:cNvSpPr txBox="1">
              <a:spLocks noChangeArrowheads="1"/>
            </p:cNvSpPr>
            <p:nvPr/>
          </p:nvSpPr>
          <p:spPr bwMode="auto">
            <a:xfrm>
              <a:off x="1519" y="3113"/>
              <a:ext cx="23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L</a:t>
              </a:r>
              <a:endParaRPr kumimoji="1" lang="en-US" altLang="zh-CN" sz="2400" b="1" i="1">
                <a:solidFill>
                  <a:schemeClr val="bg1"/>
                </a:solidFill>
                <a:latin typeface="Times New Roman" panose="02020603050405020304" pitchFamily="18" charset="0"/>
              </a:endParaRPr>
            </a:p>
          </p:txBody>
        </p:sp>
        <p:graphicFrame>
          <p:nvGraphicFramePr>
            <p:cNvPr id="450601" name="Object 41"/>
            <p:cNvGraphicFramePr>
              <a:graphicFrameLocks noChangeAspect="1"/>
            </p:cNvGraphicFramePr>
            <p:nvPr/>
          </p:nvGraphicFramePr>
          <p:xfrm>
            <a:off x="780" y="3161"/>
            <a:ext cx="194" cy="240"/>
          </p:xfrm>
          <a:graphic>
            <a:graphicData uri="http://schemas.openxmlformats.org/presentationml/2006/ole">
              <mc:AlternateContent xmlns:mc="http://schemas.openxmlformats.org/markup-compatibility/2006">
                <mc:Choice xmlns:v="urn:schemas-microsoft-com:vml" Requires="v">
                  <p:oleObj spid="_x0000_s35849" name="公式" r:id="rId17" imgW="215900" imgH="266700" progId="Equation.3">
                    <p:embed/>
                  </p:oleObj>
                </mc:Choice>
                <mc:Fallback>
                  <p:oleObj name="公式" r:id="rId17" imgW="215900" imgH="266700" progId="Equation.3">
                    <p:embed/>
                    <p:pic>
                      <p:nvPicPr>
                        <p:cNvPr id="0" name="图片 35848"/>
                        <p:cNvPicPr>
                          <a:picLocks noChangeAspect="1"/>
                        </p:cNvPicPr>
                        <p:nvPr/>
                      </p:nvPicPr>
                      <p:blipFill>
                        <a:blip r:embed="rId18"/>
                        <a:stretch>
                          <a:fillRect/>
                        </a:stretch>
                      </p:blipFill>
                      <p:spPr>
                        <a:xfrm>
                          <a:off x="780" y="3161"/>
                          <a:ext cx="194" cy="240"/>
                        </a:xfrm>
                        <a:prstGeom prst="rect">
                          <a:avLst/>
                        </a:prstGeom>
                        <a:noFill/>
                        <a:ln w="28575">
                          <a:noFill/>
                        </a:ln>
                      </p:spPr>
                    </p:pic>
                  </p:oleObj>
                </mc:Fallback>
              </mc:AlternateContent>
            </a:graphicData>
          </a:graphic>
        </p:graphicFrame>
        <p:sp>
          <p:nvSpPr>
            <p:cNvPr id="450602" name="Text Box 42"/>
            <p:cNvSpPr txBox="1">
              <a:spLocks noChangeArrowheads="1"/>
            </p:cNvSpPr>
            <p:nvPr/>
          </p:nvSpPr>
          <p:spPr bwMode="auto">
            <a:xfrm>
              <a:off x="750" y="2873"/>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50603" name="Text Box 43"/>
            <p:cNvSpPr txBox="1">
              <a:spLocks noChangeArrowheads="1"/>
            </p:cNvSpPr>
            <p:nvPr/>
          </p:nvSpPr>
          <p:spPr bwMode="auto">
            <a:xfrm>
              <a:off x="762" y="3353"/>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sp>
          <p:nvSpPr>
            <p:cNvPr id="450604" name="Oval 44"/>
            <p:cNvSpPr>
              <a:spLocks noChangeArrowheads="1"/>
            </p:cNvSpPr>
            <p:nvPr/>
          </p:nvSpPr>
          <p:spPr bwMode="auto">
            <a:xfrm>
              <a:off x="830" y="2853"/>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50605" name="Oval 45"/>
            <p:cNvSpPr>
              <a:spLocks noChangeArrowheads="1"/>
            </p:cNvSpPr>
            <p:nvPr/>
          </p:nvSpPr>
          <p:spPr bwMode="auto">
            <a:xfrm>
              <a:off x="830" y="3593"/>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450606" name="Group 46"/>
            <p:cNvGrpSpPr/>
            <p:nvPr/>
          </p:nvGrpSpPr>
          <p:grpSpPr bwMode="auto">
            <a:xfrm rot="5400000">
              <a:off x="1327" y="3214"/>
              <a:ext cx="384" cy="90"/>
              <a:chOff x="576" y="711"/>
              <a:chExt cx="384" cy="57"/>
            </a:xfrm>
          </p:grpSpPr>
          <p:sp>
            <p:nvSpPr>
              <p:cNvPr id="450607" name="Freeform 47"/>
              <p:cNvSpPr/>
              <p:nvPr/>
            </p:nvSpPr>
            <p:spPr bwMode="auto">
              <a:xfrm>
                <a:off x="576" y="711"/>
                <a:ext cx="98" cy="57"/>
              </a:xfrm>
              <a:custGeom>
                <a:avLst/>
                <a:gdLst>
                  <a:gd name="T0" fmla="*/ 0 w 98"/>
                  <a:gd name="T1" fmla="*/ 57 h 57"/>
                  <a:gd name="T2" fmla="*/ 18 w 98"/>
                  <a:gd name="T3" fmla="*/ 14 h 57"/>
                  <a:gd name="T4" fmla="*/ 47 w 98"/>
                  <a:gd name="T5" fmla="*/ 0 h 57"/>
                  <a:gd name="T6" fmla="*/ 80 w 98"/>
                  <a:gd name="T7" fmla="*/ 14 h 57"/>
                  <a:gd name="T8" fmla="*/ 98 w 98"/>
                  <a:gd name="T9" fmla="*/ 48 h 57"/>
                </a:gdLst>
                <a:ahLst/>
                <a:cxnLst>
                  <a:cxn ang="0">
                    <a:pos x="T0" y="T1"/>
                  </a:cxn>
                  <a:cxn ang="0">
                    <a:pos x="T2" y="T3"/>
                  </a:cxn>
                  <a:cxn ang="0">
                    <a:pos x="T4" y="T5"/>
                  </a:cxn>
                  <a:cxn ang="0">
                    <a:pos x="T6" y="T7"/>
                  </a:cxn>
                  <a:cxn ang="0">
                    <a:pos x="T8" y="T9"/>
                  </a:cxn>
                </a:cxnLst>
                <a:rect l="0" t="0" r="r" b="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50608" name="Freeform 48"/>
              <p:cNvSpPr/>
              <p:nvPr/>
            </p:nvSpPr>
            <p:spPr bwMode="auto">
              <a:xfrm>
                <a:off x="674" y="711"/>
                <a:ext cx="95" cy="51"/>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50609" name="Freeform 49"/>
              <p:cNvSpPr/>
              <p:nvPr/>
            </p:nvSpPr>
            <p:spPr bwMode="auto">
              <a:xfrm>
                <a:off x="769" y="711"/>
                <a:ext cx="94" cy="48"/>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50610" name="Freeform 50"/>
              <p:cNvSpPr/>
              <p:nvPr/>
            </p:nvSpPr>
            <p:spPr bwMode="auto">
              <a:xfrm>
                <a:off x="863" y="711"/>
                <a:ext cx="97" cy="54"/>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450611" name="Line 51"/>
            <p:cNvSpPr>
              <a:spLocks noChangeShapeType="1"/>
            </p:cNvSpPr>
            <p:nvPr/>
          </p:nvSpPr>
          <p:spPr bwMode="auto">
            <a:xfrm>
              <a:off x="1474" y="2886"/>
              <a:ext cx="0" cy="181"/>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53" name="Picture 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0566"/>
                                        </p:tgtEl>
                                        <p:attrNameLst>
                                          <p:attrName>style.visibility</p:attrName>
                                        </p:attrNameLst>
                                      </p:cBhvr>
                                      <p:to>
                                        <p:strVal val="visible"/>
                                      </p:to>
                                    </p:set>
                                    <p:anim calcmode="lin" valueType="num">
                                      <p:cBhvr additive="base">
                                        <p:cTn id="7" dur="500" fill="hold"/>
                                        <p:tgtEl>
                                          <p:spTgt spid="450566"/>
                                        </p:tgtEl>
                                        <p:attrNameLst>
                                          <p:attrName>ppt_x</p:attrName>
                                        </p:attrNameLst>
                                      </p:cBhvr>
                                      <p:tavLst>
                                        <p:tav tm="0">
                                          <p:val>
                                            <p:strVal val="0-#ppt_w/2"/>
                                          </p:val>
                                        </p:tav>
                                        <p:tav tm="100000">
                                          <p:val>
                                            <p:strVal val="#ppt_x"/>
                                          </p:val>
                                        </p:tav>
                                      </p:tavLst>
                                    </p:anim>
                                    <p:anim calcmode="lin" valueType="num">
                                      <p:cBhvr additive="base">
                                        <p:cTn id="8" dur="500" fill="hold"/>
                                        <p:tgtEl>
                                          <p:spTgt spid="4505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nodeType="clickEffect">
                                  <p:stCondLst>
                                    <p:cond delay="0"/>
                                  </p:stCondLst>
                                  <p:childTnLst>
                                    <p:set>
                                      <p:cBhvr>
                                        <p:cTn id="12" dur="1" fill="hold">
                                          <p:stCondLst>
                                            <p:cond delay="0"/>
                                          </p:stCondLst>
                                        </p:cTn>
                                        <p:tgtEl>
                                          <p:spTgt spid="450563"/>
                                        </p:tgtEl>
                                        <p:attrNameLst>
                                          <p:attrName>style.visibility</p:attrName>
                                        </p:attrNameLst>
                                      </p:cBhvr>
                                      <p:to>
                                        <p:strVal val="visible"/>
                                      </p:to>
                                    </p:set>
                                    <p:animEffect transition="in" filter="strips(downRight)">
                                      <p:cBhvr>
                                        <p:cTn id="13" dur="2000"/>
                                        <p:tgtEl>
                                          <p:spTgt spid="45056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450579"/>
                                        </p:tgtEl>
                                        <p:attrNameLst>
                                          <p:attrName>style.visibility</p:attrName>
                                        </p:attrNameLst>
                                      </p:cBhvr>
                                      <p:to>
                                        <p:strVal val="visible"/>
                                      </p:to>
                                    </p:set>
                                    <p:anim calcmode="lin" valueType="num">
                                      <p:cBhvr additive="base">
                                        <p:cTn id="18" dur="500" fill="hold"/>
                                        <p:tgtEl>
                                          <p:spTgt spid="450579"/>
                                        </p:tgtEl>
                                        <p:attrNameLst>
                                          <p:attrName>ppt_x</p:attrName>
                                        </p:attrNameLst>
                                      </p:cBhvr>
                                      <p:tavLst>
                                        <p:tav tm="0">
                                          <p:val>
                                            <p:strVal val="1+#ppt_w/2"/>
                                          </p:val>
                                        </p:tav>
                                        <p:tav tm="100000">
                                          <p:val>
                                            <p:strVal val="#ppt_x"/>
                                          </p:val>
                                        </p:tav>
                                      </p:tavLst>
                                    </p:anim>
                                    <p:anim calcmode="lin" valueType="num">
                                      <p:cBhvr additive="base">
                                        <p:cTn id="19" dur="500" fill="hold"/>
                                        <p:tgtEl>
                                          <p:spTgt spid="45057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50565"/>
                                        </p:tgtEl>
                                        <p:attrNameLst>
                                          <p:attrName>style.visibility</p:attrName>
                                        </p:attrNameLst>
                                      </p:cBhvr>
                                      <p:to>
                                        <p:strVal val="visible"/>
                                      </p:to>
                                    </p:set>
                                    <p:animEffect transition="in" filter="wipe(left)">
                                      <p:cBhvr>
                                        <p:cTn id="24" dur="2000"/>
                                        <p:tgtEl>
                                          <p:spTgt spid="45056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50594"/>
                                        </p:tgtEl>
                                        <p:attrNameLst>
                                          <p:attrName>style.visibility</p:attrName>
                                        </p:attrNameLst>
                                      </p:cBhvr>
                                      <p:to>
                                        <p:strVal val="visible"/>
                                      </p:to>
                                    </p:set>
                                    <p:anim calcmode="lin" valueType="num">
                                      <p:cBhvr additive="base">
                                        <p:cTn id="29" dur="500" fill="hold"/>
                                        <p:tgtEl>
                                          <p:spTgt spid="450594"/>
                                        </p:tgtEl>
                                        <p:attrNameLst>
                                          <p:attrName>ppt_x</p:attrName>
                                        </p:attrNameLst>
                                      </p:cBhvr>
                                      <p:tavLst>
                                        <p:tav tm="0">
                                          <p:val>
                                            <p:strVal val="0-#ppt_w/2"/>
                                          </p:val>
                                        </p:tav>
                                        <p:tav tm="100000">
                                          <p:val>
                                            <p:strVal val="#ppt_x"/>
                                          </p:val>
                                        </p:tav>
                                      </p:tavLst>
                                    </p:anim>
                                    <p:anim calcmode="lin" valueType="num">
                                      <p:cBhvr additive="base">
                                        <p:cTn id="30" dur="500" fill="hold"/>
                                        <p:tgtEl>
                                          <p:spTgt spid="45059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4" presetClass="entr" presetSubtype="0" fill="hold" nodeType="clickEffect">
                                  <p:stCondLst>
                                    <p:cond delay="0"/>
                                  </p:stCondLst>
                                  <p:childTnLst>
                                    <p:set>
                                      <p:cBhvr>
                                        <p:cTn id="34" dur="1" fill="hold">
                                          <p:stCondLst>
                                            <p:cond delay="499"/>
                                          </p:stCondLst>
                                        </p:cTn>
                                        <p:tgtEl>
                                          <p:spTgt spid="450564"/>
                                        </p:tgtEl>
                                        <p:attrNameLst>
                                          <p:attrName>style.visibility</p:attrName>
                                        </p:attrNameLst>
                                      </p:cBhvr>
                                      <p:to>
                                        <p:strVal val="visible"/>
                                      </p:to>
                                    </p:set>
                                    <p:anim to="" calcmode="lin" valueType="num">
                                      <p:cBhvr>
                                        <p:cTn id="35" dur="1" fill="hold"/>
                                        <p:tgtEl>
                                          <p:spTgt spid="45056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25" name="Rectangle 13"/>
          <p:cNvSpPr>
            <a:spLocks noChangeArrowheads="1"/>
          </p:cNvSpPr>
          <p:nvPr/>
        </p:nvSpPr>
        <p:spPr bwMode="auto">
          <a:xfrm>
            <a:off x="1533525" y="685800"/>
            <a:ext cx="6996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latin typeface="华文楷体" panose="02010600040101010101" pitchFamily="2" charset="-122"/>
                <a:ea typeface="华文楷体" panose="02010600040101010101" pitchFamily="2" charset="-122"/>
              </a:rPr>
              <a:t>指出下列各式中哪些是对的、哪些是错的。</a:t>
            </a:r>
            <a:endParaRPr kumimoji="1" lang="zh-CN" altLang="en-US" sz="2400" b="1">
              <a:latin typeface="华文楷体" panose="02010600040101010101" pitchFamily="2" charset="-122"/>
              <a:ea typeface="华文楷体" panose="02010600040101010101" pitchFamily="2" charset="-122"/>
            </a:endParaRPr>
          </a:p>
        </p:txBody>
      </p:sp>
      <p:sp>
        <p:nvSpPr>
          <p:cNvPr id="730128" name="Rectangle 16"/>
          <p:cNvSpPr>
            <a:spLocks noChangeArrowheads="1"/>
          </p:cNvSpPr>
          <p:nvPr/>
        </p:nvSpPr>
        <p:spPr bwMode="auto">
          <a:xfrm>
            <a:off x="357188" y="1411288"/>
            <a:ext cx="23891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400" b="1">
                <a:latin typeface="华文楷体" panose="02010600040101010101" pitchFamily="2" charset="-122"/>
                <a:ea typeface="华文楷体" panose="02010600040101010101" pitchFamily="2" charset="-122"/>
              </a:rPr>
              <a:t>在电阻电路中</a:t>
            </a:r>
            <a:endParaRPr kumimoji="1" lang="zh-CN" altLang="en-US" sz="2400" b="1">
              <a:latin typeface="华文楷体" panose="02010600040101010101" pitchFamily="2" charset="-122"/>
              <a:ea typeface="华文楷体" panose="02010600040101010101" pitchFamily="2" charset="-122"/>
            </a:endParaRPr>
          </a:p>
        </p:txBody>
      </p:sp>
      <p:grpSp>
        <p:nvGrpSpPr>
          <p:cNvPr id="3" name="Group 44"/>
          <p:cNvGrpSpPr/>
          <p:nvPr/>
        </p:nvGrpSpPr>
        <p:grpSpPr bwMode="auto">
          <a:xfrm>
            <a:off x="771525" y="1862138"/>
            <a:ext cx="1087438" cy="3694112"/>
            <a:chOff x="486" y="1173"/>
            <a:chExt cx="685" cy="2327"/>
          </a:xfrm>
        </p:grpSpPr>
        <p:graphicFrame>
          <p:nvGraphicFramePr>
            <p:cNvPr id="44055" name="Object 15">
              <a:hlinkClick r:id="" action="ppaction://ole?verb=0"/>
            </p:cNvPr>
            <p:cNvGraphicFramePr/>
            <p:nvPr/>
          </p:nvGraphicFramePr>
          <p:xfrm>
            <a:off x="536" y="1724"/>
            <a:ext cx="609" cy="584"/>
          </p:xfrm>
          <a:graphic>
            <a:graphicData uri="http://schemas.openxmlformats.org/presentationml/2006/ole">
              <mc:AlternateContent xmlns:mc="http://schemas.openxmlformats.org/markup-compatibility/2006">
                <mc:Choice xmlns:v="urn:schemas-microsoft-com:vml" Requires="v">
                  <p:oleObj spid="_x0000_s36865" name="Equation" r:id="rId1" imgW="9144000" imgH="9448800" progId="">
                    <p:embed/>
                  </p:oleObj>
                </mc:Choice>
                <mc:Fallback>
                  <p:oleObj name="Equation" r:id="rId1" imgW="9144000" imgH="9448800" progId="">
                    <p:embed/>
                    <p:pic>
                      <p:nvPicPr>
                        <p:cNvPr id="0" name="图片 36864"/>
                        <p:cNvPicPr/>
                        <p:nvPr/>
                      </p:nvPicPr>
                      <p:blipFill>
                        <a:blip r:embed="rId2"/>
                        <a:stretch>
                          <a:fillRect/>
                        </a:stretch>
                      </p:blipFill>
                      <p:spPr>
                        <a:xfrm>
                          <a:off x="536" y="1724"/>
                          <a:ext cx="609" cy="584"/>
                        </a:xfrm>
                        <a:prstGeom prst="rect">
                          <a:avLst/>
                        </a:prstGeom>
                        <a:noFill/>
                        <a:ln w="12700">
                          <a:noFill/>
                        </a:ln>
                      </p:spPr>
                    </p:pic>
                  </p:oleObj>
                </mc:Fallback>
              </mc:AlternateContent>
            </a:graphicData>
          </a:graphic>
        </p:graphicFrame>
        <p:graphicFrame>
          <p:nvGraphicFramePr>
            <p:cNvPr id="44056" name="Object 17">
              <a:hlinkClick r:id="" action="ppaction://ole?verb=0"/>
            </p:cNvPr>
            <p:cNvGraphicFramePr/>
            <p:nvPr/>
          </p:nvGraphicFramePr>
          <p:xfrm>
            <a:off x="503" y="1173"/>
            <a:ext cx="655" cy="584"/>
          </p:xfrm>
          <a:graphic>
            <a:graphicData uri="http://schemas.openxmlformats.org/presentationml/2006/ole">
              <mc:AlternateContent xmlns:mc="http://schemas.openxmlformats.org/markup-compatibility/2006">
                <mc:Choice xmlns:v="urn:schemas-microsoft-com:vml" Requires="v">
                  <p:oleObj spid="_x0000_s36866" name="Equation" r:id="rId3" imgW="10058400" imgH="9448800" progId="">
                    <p:embed/>
                  </p:oleObj>
                </mc:Choice>
                <mc:Fallback>
                  <p:oleObj name="Equation" r:id="rId3" imgW="10058400" imgH="9448800" progId="">
                    <p:embed/>
                    <p:pic>
                      <p:nvPicPr>
                        <p:cNvPr id="0" name="图片 36865"/>
                        <p:cNvPicPr/>
                        <p:nvPr/>
                      </p:nvPicPr>
                      <p:blipFill>
                        <a:blip r:embed="rId4"/>
                        <a:stretch>
                          <a:fillRect/>
                        </a:stretch>
                      </p:blipFill>
                      <p:spPr>
                        <a:xfrm>
                          <a:off x="503" y="1173"/>
                          <a:ext cx="655" cy="584"/>
                        </a:xfrm>
                        <a:prstGeom prst="rect">
                          <a:avLst/>
                        </a:prstGeom>
                        <a:noFill/>
                        <a:ln w="12700">
                          <a:noFill/>
                        </a:ln>
                      </p:spPr>
                    </p:pic>
                  </p:oleObj>
                </mc:Fallback>
              </mc:AlternateContent>
            </a:graphicData>
          </a:graphic>
        </p:graphicFrame>
        <p:graphicFrame>
          <p:nvGraphicFramePr>
            <p:cNvPr id="44057" name="Object 18">
              <a:hlinkClick r:id="" action="ppaction://ole?verb=0"/>
            </p:cNvPr>
            <p:cNvGraphicFramePr/>
            <p:nvPr/>
          </p:nvGraphicFramePr>
          <p:xfrm>
            <a:off x="514" y="2258"/>
            <a:ext cx="633" cy="626"/>
          </p:xfrm>
          <a:graphic>
            <a:graphicData uri="http://schemas.openxmlformats.org/presentationml/2006/ole">
              <mc:AlternateContent xmlns:mc="http://schemas.openxmlformats.org/markup-compatibility/2006">
                <mc:Choice xmlns:v="urn:schemas-microsoft-com:vml" Requires="v">
                  <p:oleObj spid="_x0000_s36867" name="Equation" r:id="rId5" imgW="8839200" imgH="9448800" progId="">
                    <p:embed/>
                  </p:oleObj>
                </mc:Choice>
                <mc:Fallback>
                  <p:oleObj name="Equation" r:id="rId5" imgW="8839200" imgH="9448800" progId="">
                    <p:embed/>
                    <p:pic>
                      <p:nvPicPr>
                        <p:cNvPr id="0" name="图片 36866"/>
                        <p:cNvPicPr/>
                        <p:nvPr/>
                      </p:nvPicPr>
                      <p:blipFill>
                        <a:blip r:embed="rId6"/>
                        <a:stretch>
                          <a:fillRect/>
                        </a:stretch>
                      </p:blipFill>
                      <p:spPr>
                        <a:xfrm>
                          <a:off x="514" y="2258"/>
                          <a:ext cx="633" cy="626"/>
                        </a:xfrm>
                        <a:prstGeom prst="rect">
                          <a:avLst/>
                        </a:prstGeom>
                        <a:noFill/>
                        <a:ln w="12700">
                          <a:noFill/>
                        </a:ln>
                      </p:spPr>
                    </p:pic>
                  </p:oleObj>
                </mc:Fallback>
              </mc:AlternateContent>
            </a:graphicData>
          </a:graphic>
        </p:graphicFrame>
        <p:graphicFrame>
          <p:nvGraphicFramePr>
            <p:cNvPr id="44058" name="Object 19">
              <a:hlinkClick r:id="" action="ppaction://ole?verb=0"/>
            </p:cNvPr>
            <p:cNvGraphicFramePr/>
            <p:nvPr/>
          </p:nvGraphicFramePr>
          <p:xfrm>
            <a:off x="486" y="2876"/>
            <a:ext cx="685" cy="624"/>
          </p:xfrm>
          <a:graphic>
            <a:graphicData uri="http://schemas.openxmlformats.org/presentationml/2006/ole">
              <mc:AlternateContent xmlns:mc="http://schemas.openxmlformats.org/markup-compatibility/2006">
                <mc:Choice xmlns:v="urn:schemas-microsoft-com:vml" Requires="v">
                  <p:oleObj spid="_x0000_s36868" name="Equation" r:id="rId7" imgW="10058400" imgH="10058400" progId="">
                    <p:embed/>
                  </p:oleObj>
                </mc:Choice>
                <mc:Fallback>
                  <p:oleObj name="Equation" r:id="rId7" imgW="10058400" imgH="10058400" progId="">
                    <p:embed/>
                    <p:pic>
                      <p:nvPicPr>
                        <p:cNvPr id="0" name="图片 36867"/>
                        <p:cNvPicPr/>
                        <p:nvPr/>
                      </p:nvPicPr>
                      <p:blipFill>
                        <a:blip r:embed="rId8"/>
                        <a:stretch>
                          <a:fillRect/>
                        </a:stretch>
                      </p:blipFill>
                      <p:spPr>
                        <a:xfrm>
                          <a:off x="486" y="2876"/>
                          <a:ext cx="685" cy="624"/>
                        </a:xfrm>
                        <a:prstGeom prst="rect">
                          <a:avLst/>
                        </a:prstGeom>
                        <a:noFill/>
                        <a:ln w="12700">
                          <a:noFill/>
                        </a:ln>
                      </p:spPr>
                    </p:pic>
                  </p:oleObj>
                </mc:Fallback>
              </mc:AlternateContent>
            </a:graphicData>
          </a:graphic>
        </p:graphicFrame>
      </p:grpSp>
      <p:sp>
        <p:nvSpPr>
          <p:cNvPr id="730132" name="Line 20"/>
          <p:cNvSpPr>
            <a:spLocks noChangeShapeType="1"/>
          </p:cNvSpPr>
          <p:nvPr/>
        </p:nvSpPr>
        <p:spPr bwMode="auto">
          <a:xfrm>
            <a:off x="2551113" y="1531938"/>
            <a:ext cx="0" cy="4273550"/>
          </a:xfrm>
          <a:prstGeom prst="line">
            <a:avLst/>
          </a:prstGeom>
          <a:noFill/>
          <a:ln w="25400">
            <a:solidFill>
              <a:srgbClr val="0000FF"/>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0134" name="Rectangle 22"/>
          <p:cNvSpPr>
            <a:spLocks noChangeArrowheads="1"/>
          </p:cNvSpPr>
          <p:nvPr/>
        </p:nvSpPr>
        <p:spPr bwMode="auto">
          <a:xfrm>
            <a:off x="3186113" y="1385888"/>
            <a:ext cx="25019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400" b="1">
                <a:latin typeface="华文楷体" panose="02010600040101010101" pitchFamily="2" charset="-122"/>
                <a:ea typeface="华文楷体" panose="02010600040101010101" pitchFamily="2" charset="-122"/>
              </a:rPr>
              <a:t>在电感电路中</a:t>
            </a:r>
            <a:endParaRPr kumimoji="1" lang="zh-CN" altLang="en-US" sz="2400" b="1">
              <a:latin typeface="华文楷体" panose="02010600040101010101" pitchFamily="2" charset="-122"/>
              <a:ea typeface="华文楷体" panose="02010600040101010101" pitchFamily="2" charset="-122"/>
            </a:endParaRPr>
          </a:p>
        </p:txBody>
      </p:sp>
      <p:grpSp>
        <p:nvGrpSpPr>
          <p:cNvPr id="4" name="Group 43"/>
          <p:cNvGrpSpPr/>
          <p:nvPr/>
        </p:nvGrpSpPr>
        <p:grpSpPr bwMode="auto">
          <a:xfrm>
            <a:off x="2844800" y="1835150"/>
            <a:ext cx="2925763" cy="3678238"/>
            <a:chOff x="1792" y="1156"/>
            <a:chExt cx="1843" cy="2317"/>
          </a:xfrm>
        </p:grpSpPr>
        <p:graphicFrame>
          <p:nvGraphicFramePr>
            <p:cNvPr id="44048" name="Object 23"/>
            <p:cNvGraphicFramePr>
              <a:graphicFrameLocks noChangeAspect="1"/>
            </p:cNvGraphicFramePr>
            <p:nvPr/>
          </p:nvGraphicFramePr>
          <p:xfrm>
            <a:off x="1842" y="1156"/>
            <a:ext cx="478" cy="581"/>
          </p:xfrm>
          <a:graphic>
            <a:graphicData uri="http://schemas.openxmlformats.org/presentationml/2006/ole">
              <mc:AlternateContent xmlns:mc="http://schemas.openxmlformats.org/markup-compatibility/2006">
                <mc:Choice xmlns:v="urn:schemas-microsoft-com:vml" Requires="v">
                  <p:oleObj spid="_x0000_s36869" name="Equation" r:id="rId9" imgW="10972800" imgH="10363200" progId="">
                    <p:embed/>
                  </p:oleObj>
                </mc:Choice>
                <mc:Fallback>
                  <p:oleObj name="Equation" r:id="rId9" imgW="10972800" imgH="10363200" progId="">
                    <p:embed/>
                    <p:pic>
                      <p:nvPicPr>
                        <p:cNvPr id="0" name="图片 36868"/>
                        <p:cNvPicPr>
                          <a:picLocks noChangeAspect="1"/>
                        </p:cNvPicPr>
                        <p:nvPr/>
                      </p:nvPicPr>
                      <p:blipFill>
                        <a:blip r:embed="rId10"/>
                        <a:stretch>
                          <a:fillRect/>
                        </a:stretch>
                      </p:blipFill>
                      <p:spPr>
                        <a:xfrm>
                          <a:off x="1842" y="1156"/>
                          <a:ext cx="478" cy="581"/>
                        </a:xfrm>
                        <a:prstGeom prst="rect">
                          <a:avLst/>
                        </a:prstGeom>
                        <a:noFill/>
                        <a:ln w="9525">
                          <a:noFill/>
                        </a:ln>
                      </p:spPr>
                    </p:pic>
                  </p:oleObj>
                </mc:Fallback>
              </mc:AlternateContent>
            </a:graphicData>
          </a:graphic>
        </p:graphicFrame>
        <p:graphicFrame>
          <p:nvGraphicFramePr>
            <p:cNvPr id="44049" name="Object 24"/>
            <p:cNvGraphicFramePr>
              <a:graphicFrameLocks noChangeAspect="1"/>
            </p:cNvGraphicFramePr>
            <p:nvPr/>
          </p:nvGraphicFramePr>
          <p:xfrm>
            <a:off x="2238" y="2888"/>
            <a:ext cx="818" cy="585"/>
          </p:xfrm>
          <a:graphic>
            <a:graphicData uri="http://schemas.openxmlformats.org/presentationml/2006/ole">
              <mc:AlternateContent xmlns:mc="http://schemas.openxmlformats.org/markup-compatibility/2006">
                <mc:Choice xmlns:v="urn:schemas-microsoft-com:vml" Requires="v">
                  <p:oleObj spid="_x0000_s36870" name="Equation" r:id="rId11" imgW="12192000" imgH="10363200" progId="">
                    <p:embed/>
                  </p:oleObj>
                </mc:Choice>
                <mc:Fallback>
                  <p:oleObj name="Equation" r:id="rId11" imgW="12192000" imgH="10363200" progId="">
                    <p:embed/>
                    <p:pic>
                      <p:nvPicPr>
                        <p:cNvPr id="0" name="图片 36869"/>
                        <p:cNvPicPr>
                          <a:picLocks noChangeAspect="1"/>
                        </p:cNvPicPr>
                        <p:nvPr/>
                      </p:nvPicPr>
                      <p:blipFill>
                        <a:blip r:embed="rId12"/>
                        <a:stretch>
                          <a:fillRect/>
                        </a:stretch>
                      </p:blipFill>
                      <p:spPr>
                        <a:xfrm>
                          <a:off x="2238" y="2888"/>
                          <a:ext cx="818" cy="585"/>
                        </a:xfrm>
                        <a:prstGeom prst="rect">
                          <a:avLst/>
                        </a:prstGeom>
                        <a:noFill/>
                        <a:ln w="9525">
                          <a:noFill/>
                        </a:ln>
                      </p:spPr>
                    </p:pic>
                  </p:oleObj>
                </mc:Fallback>
              </mc:AlternateContent>
            </a:graphicData>
          </a:graphic>
        </p:graphicFrame>
        <p:graphicFrame>
          <p:nvGraphicFramePr>
            <p:cNvPr id="44050" name="Object 25"/>
            <p:cNvGraphicFramePr>
              <a:graphicFrameLocks noChangeAspect="1"/>
            </p:cNvGraphicFramePr>
            <p:nvPr/>
          </p:nvGraphicFramePr>
          <p:xfrm>
            <a:off x="1798" y="1737"/>
            <a:ext cx="809" cy="540"/>
          </p:xfrm>
          <a:graphic>
            <a:graphicData uri="http://schemas.openxmlformats.org/presentationml/2006/ole">
              <mc:AlternateContent xmlns:mc="http://schemas.openxmlformats.org/markup-compatibility/2006">
                <mc:Choice xmlns:v="urn:schemas-microsoft-com:vml" Requires="v">
                  <p:oleObj spid="_x0000_s36871" name="Equation" r:id="rId13" imgW="13106400" imgH="10363200" progId="">
                    <p:embed/>
                  </p:oleObj>
                </mc:Choice>
                <mc:Fallback>
                  <p:oleObj name="Equation" r:id="rId13" imgW="13106400" imgH="10363200" progId="">
                    <p:embed/>
                    <p:pic>
                      <p:nvPicPr>
                        <p:cNvPr id="0" name="图片 36870"/>
                        <p:cNvPicPr>
                          <a:picLocks noChangeAspect="1"/>
                        </p:cNvPicPr>
                        <p:nvPr/>
                      </p:nvPicPr>
                      <p:blipFill>
                        <a:blip r:embed="rId14"/>
                        <a:stretch>
                          <a:fillRect/>
                        </a:stretch>
                      </p:blipFill>
                      <p:spPr>
                        <a:xfrm>
                          <a:off x="1798" y="1737"/>
                          <a:ext cx="809" cy="540"/>
                        </a:xfrm>
                        <a:prstGeom prst="rect">
                          <a:avLst/>
                        </a:prstGeom>
                        <a:noFill/>
                        <a:ln w="9525">
                          <a:noFill/>
                        </a:ln>
                      </p:spPr>
                    </p:pic>
                  </p:oleObj>
                </mc:Fallback>
              </mc:AlternateContent>
            </a:graphicData>
          </a:graphic>
        </p:graphicFrame>
        <p:graphicFrame>
          <p:nvGraphicFramePr>
            <p:cNvPr id="44051" name="Object 26"/>
            <p:cNvGraphicFramePr>
              <a:graphicFrameLocks noChangeAspect="1"/>
            </p:cNvGraphicFramePr>
            <p:nvPr/>
          </p:nvGraphicFramePr>
          <p:xfrm>
            <a:off x="2743" y="1159"/>
            <a:ext cx="753" cy="474"/>
          </p:xfrm>
          <a:graphic>
            <a:graphicData uri="http://schemas.openxmlformats.org/presentationml/2006/ole">
              <mc:AlternateContent xmlns:mc="http://schemas.openxmlformats.org/markup-compatibility/2006">
                <mc:Choice xmlns:v="urn:schemas-microsoft-com:vml" Requires="v">
                  <p:oleObj spid="_x0000_s36872" name="Equation" r:id="rId15" imgW="15849600" imgH="9448800" progId="">
                    <p:embed/>
                  </p:oleObj>
                </mc:Choice>
                <mc:Fallback>
                  <p:oleObj name="Equation" r:id="rId15" imgW="15849600" imgH="9448800" progId="">
                    <p:embed/>
                    <p:pic>
                      <p:nvPicPr>
                        <p:cNvPr id="0" name="图片 36871"/>
                        <p:cNvPicPr>
                          <a:picLocks noChangeAspect="1"/>
                        </p:cNvPicPr>
                        <p:nvPr/>
                      </p:nvPicPr>
                      <p:blipFill>
                        <a:blip r:embed="rId16"/>
                        <a:stretch>
                          <a:fillRect/>
                        </a:stretch>
                      </p:blipFill>
                      <p:spPr>
                        <a:xfrm>
                          <a:off x="2743" y="1159"/>
                          <a:ext cx="753" cy="474"/>
                        </a:xfrm>
                        <a:prstGeom prst="rect">
                          <a:avLst/>
                        </a:prstGeom>
                        <a:noFill/>
                        <a:ln w="9525">
                          <a:noFill/>
                        </a:ln>
                      </p:spPr>
                    </p:pic>
                  </p:oleObj>
                </mc:Fallback>
              </mc:AlternateContent>
            </a:graphicData>
          </a:graphic>
        </p:graphicFrame>
        <p:graphicFrame>
          <p:nvGraphicFramePr>
            <p:cNvPr id="44052" name="Object 27"/>
            <p:cNvGraphicFramePr>
              <a:graphicFrameLocks noChangeAspect="1"/>
            </p:cNvGraphicFramePr>
            <p:nvPr/>
          </p:nvGraphicFramePr>
          <p:xfrm>
            <a:off x="1792" y="2337"/>
            <a:ext cx="856" cy="583"/>
          </p:xfrm>
          <a:graphic>
            <a:graphicData uri="http://schemas.openxmlformats.org/presentationml/2006/ole">
              <mc:AlternateContent xmlns:mc="http://schemas.openxmlformats.org/markup-compatibility/2006">
                <mc:Choice xmlns:v="urn:schemas-microsoft-com:vml" Requires="v">
                  <p:oleObj spid="_x0000_s36873" name="Equation" r:id="rId17" imgW="12496800" imgH="10058400" progId="">
                    <p:embed/>
                  </p:oleObj>
                </mc:Choice>
                <mc:Fallback>
                  <p:oleObj name="Equation" r:id="rId17" imgW="12496800" imgH="10058400" progId="">
                    <p:embed/>
                    <p:pic>
                      <p:nvPicPr>
                        <p:cNvPr id="0" name="图片 36872"/>
                        <p:cNvPicPr>
                          <a:picLocks noChangeAspect="1"/>
                        </p:cNvPicPr>
                        <p:nvPr/>
                      </p:nvPicPr>
                      <p:blipFill>
                        <a:blip r:embed="rId18"/>
                        <a:stretch>
                          <a:fillRect/>
                        </a:stretch>
                      </p:blipFill>
                      <p:spPr>
                        <a:xfrm>
                          <a:off x="1792" y="2337"/>
                          <a:ext cx="856" cy="583"/>
                        </a:xfrm>
                        <a:prstGeom prst="rect">
                          <a:avLst/>
                        </a:prstGeom>
                        <a:noFill/>
                        <a:ln w="9525">
                          <a:noFill/>
                        </a:ln>
                      </p:spPr>
                    </p:pic>
                  </p:oleObj>
                </mc:Fallback>
              </mc:AlternateContent>
            </a:graphicData>
          </a:graphic>
        </p:graphicFrame>
        <p:graphicFrame>
          <p:nvGraphicFramePr>
            <p:cNvPr id="44053" name="Object 28"/>
            <p:cNvGraphicFramePr>
              <a:graphicFrameLocks noChangeAspect="1"/>
            </p:cNvGraphicFramePr>
            <p:nvPr/>
          </p:nvGraphicFramePr>
          <p:xfrm>
            <a:off x="2750" y="1675"/>
            <a:ext cx="885" cy="560"/>
          </p:xfrm>
          <a:graphic>
            <a:graphicData uri="http://schemas.openxmlformats.org/presentationml/2006/ole">
              <mc:AlternateContent xmlns:mc="http://schemas.openxmlformats.org/markup-compatibility/2006">
                <mc:Choice xmlns:v="urn:schemas-microsoft-com:vml" Requires="v">
                  <p:oleObj spid="_x0000_s36874" name="Equation" r:id="rId19" imgW="13411200" imgH="10058400" progId="">
                    <p:embed/>
                  </p:oleObj>
                </mc:Choice>
                <mc:Fallback>
                  <p:oleObj name="Equation" r:id="rId19" imgW="13411200" imgH="10058400" progId="">
                    <p:embed/>
                    <p:pic>
                      <p:nvPicPr>
                        <p:cNvPr id="0" name="图片 36873"/>
                        <p:cNvPicPr>
                          <a:picLocks noChangeAspect="1"/>
                        </p:cNvPicPr>
                        <p:nvPr/>
                      </p:nvPicPr>
                      <p:blipFill>
                        <a:blip r:embed="rId20"/>
                        <a:stretch>
                          <a:fillRect/>
                        </a:stretch>
                      </p:blipFill>
                      <p:spPr>
                        <a:xfrm>
                          <a:off x="2750" y="1675"/>
                          <a:ext cx="885" cy="560"/>
                        </a:xfrm>
                        <a:prstGeom prst="rect">
                          <a:avLst/>
                        </a:prstGeom>
                        <a:noFill/>
                        <a:ln w="9525">
                          <a:noFill/>
                        </a:ln>
                      </p:spPr>
                    </p:pic>
                  </p:oleObj>
                </mc:Fallback>
              </mc:AlternateContent>
            </a:graphicData>
          </a:graphic>
        </p:graphicFrame>
        <p:graphicFrame>
          <p:nvGraphicFramePr>
            <p:cNvPr id="44054" name="Object 29"/>
            <p:cNvGraphicFramePr>
              <a:graphicFrameLocks noChangeAspect="1"/>
            </p:cNvGraphicFramePr>
            <p:nvPr/>
          </p:nvGraphicFramePr>
          <p:xfrm>
            <a:off x="2746" y="2410"/>
            <a:ext cx="847" cy="514"/>
          </p:xfrm>
          <a:graphic>
            <a:graphicData uri="http://schemas.openxmlformats.org/presentationml/2006/ole">
              <mc:AlternateContent xmlns:mc="http://schemas.openxmlformats.org/markup-compatibility/2006">
                <mc:Choice xmlns:v="urn:schemas-microsoft-com:vml" Requires="v">
                  <p:oleObj spid="_x0000_s36875" name="Equation" r:id="rId21" imgW="13106400" imgH="9448800" progId="">
                    <p:embed/>
                  </p:oleObj>
                </mc:Choice>
                <mc:Fallback>
                  <p:oleObj name="Equation" r:id="rId21" imgW="13106400" imgH="9448800" progId="">
                    <p:embed/>
                    <p:pic>
                      <p:nvPicPr>
                        <p:cNvPr id="0" name="图片 36874"/>
                        <p:cNvPicPr>
                          <a:picLocks noChangeAspect="1"/>
                        </p:cNvPicPr>
                        <p:nvPr/>
                      </p:nvPicPr>
                      <p:blipFill>
                        <a:blip r:embed="rId22"/>
                        <a:stretch>
                          <a:fillRect/>
                        </a:stretch>
                      </p:blipFill>
                      <p:spPr>
                        <a:xfrm>
                          <a:off x="2746" y="2410"/>
                          <a:ext cx="847" cy="514"/>
                        </a:xfrm>
                        <a:prstGeom prst="rect">
                          <a:avLst/>
                        </a:prstGeom>
                        <a:noFill/>
                        <a:ln w="9525">
                          <a:noFill/>
                        </a:ln>
                      </p:spPr>
                    </p:pic>
                  </p:oleObj>
                </mc:Fallback>
              </mc:AlternateContent>
            </a:graphicData>
          </a:graphic>
        </p:graphicFrame>
      </p:grpSp>
      <p:sp>
        <p:nvSpPr>
          <p:cNvPr id="730142" name="Line 30"/>
          <p:cNvSpPr>
            <a:spLocks noChangeShapeType="1"/>
          </p:cNvSpPr>
          <p:nvPr/>
        </p:nvSpPr>
        <p:spPr bwMode="auto">
          <a:xfrm>
            <a:off x="5889625" y="1476375"/>
            <a:ext cx="39688" cy="4252913"/>
          </a:xfrm>
          <a:prstGeom prst="line">
            <a:avLst/>
          </a:prstGeom>
          <a:noFill/>
          <a:ln w="25400">
            <a:solidFill>
              <a:srgbClr val="0000FF"/>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0144" name="Rectangle 32"/>
          <p:cNvSpPr>
            <a:spLocks noChangeArrowheads="1"/>
          </p:cNvSpPr>
          <p:nvPr/>
        </p:nvSpPr>
        <p:spPr bwMode="auto">
          <a:xfrm>
            <a:off x="6265863" y="1374775"/>
            <a:ext cx="242728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400" b="1">
                <a:latin typeface="华文楷体" panose="02010600040101010101" pitchFamily="2" charset="-122"/>
                <a:ea typeface="华文楷体" panose="02010600040101010101" pitchFamily="2" charset="-122"/>
              </a:rPr>
              <a:t>在电容电路中</a:t>
            </a:r>
            <a:endParaRPr kumimoji="1" lang="zh-CN" altLang="en-US" sz="2400" b="1">
              <a:latin typeface="华文楷体" panose="02010600040101010101" pitchFamily="2" charset="-122"/>
              <a:ea typeface="华文楷体" panose="02010600040101010101" pitchFamily="2" charset="-122"/>
            </a:endParaRPr>
          </a:p>
        </p:txBody>
      </p:sp>
      <p:grpSp>
        <p:nvGrpSpPr>
          <p:cNvPr id="5" name="Group 42"/>
          <p:cNvGrpSpPr/>
          <p:nvPr/>
        </p:nvGrpSpPr>
        <p:grpSpPr bwMode="auto">
          <a:xfrm>
            <a:off x="6638925" y="1973263"/>
            <a:ext cx="1343025" cy="2797175"/>
            <a:chOff x="4182" y="1243"/>
            <a:chExt cx="846" cy="1762"/>
          </a:xfrm>
        </p:grpSpPr>
        <p:graphicFrame>
          <p:nvGraphicFramePr>
            <p:cNvPr id="44044" name="Object 33"/>
            <p:cNvGraphicFramePr>
              <a:graphicFrameLocks noChangeAspect="1"/>
            </p:cNvGraphicFramePr>
            <p:nvPr/>
          </p:nvGraphicFramePr>
          <p:xfrm>
            <a:off x="4216" y="1243"/>
            <a:ext cx="784" cy="281"/>
          </p:xfrm>
          <a:graphic>
            <a:graphicData uri="http://schemas.openxmlformats.org/presentationml/2006/ole">
              <mc:AlternateContent xmlns:mc="http://schemas.openxmlformats.org/markup-compatibility/2006">
                <mc:Choice xmlns:v="urn:schemas-microsoft-com:vml" Requires="v">
                  <p:oleObj spid="_x0000_s36876" name="Equation" r:id="rId23" imgW="16764000" imgH="4876800" progId="">
                    <p:embed/>
                  </p:oleObj>
                </mc:Choice>
                <mc:Fallback>
                  <p:oleObj name="Equation" r:id="rId23" imgW="16764000" imgH="4876800" progId="">
                    <p:embed/>
                    <p:pic>
                      <p:nvPicPr>
                        <p:cNvPr id="0" name="图片 36875"/>
                        <p:cNvPicPr>
                          <a:picLocks noChangeAspect="1"/>
                        </p:cNvPicPr>
                        <p:nvPr/>
                      </p:nvPicPr>
                      <p:blipFill>
                        <a:blip r:embed="rId24"/>
                        <a:stretch>
                          <a:fillRect/>
                        </a:stretch>
                      </p:blipFill>
                      <p:spPr>
                        <a:xfrm>
                          <a:off x="4216" y="1243"/>
                          <a:ext cx="784" cy="281"/>
                        </a:xfrm>
                        <a:prstGeom prst="rect">
                          <a:avLst/>
                        </a:prstGeom>
                        <a:noFill/>
                        <a:ln w="9525">
                          <a:noFill/>
                        </a:ln>
                      </p:spPr>
                    </p:pic>
                  </p:oleObj>
                </mc:Fallback>
              </mc:AlternateContent>
            </a:graphicData>
          </a:graphic>
        </p:graphicFrame>
        <p:graphicFrame>
          <p:nvGraphicFramePr>
            <p:cNvPr id="44045" name="Object 34"/>
            <p:cNvGraphicFramePr>
              <a:graphicFrameLocks noChangeAspect="1"/>
            </p:cNvGraphicFramePr>
            <p:nvPr/>
          </p:nvGraphicFramePr>
          <p:xfrm>
            <a:off x="4231" y="1604"/>
            <a:ext cx="711" cy="300"/>
          </p:xfrm>
          <a:graphic>
            <a:graphicData uri="http://schemas.openxmlformats.org/presentationml/2006/ole">
              <mc:AlternateContent xmlns:mc="http://schemas.openxmlformats.org/markup-compatibility/2006">
                <mc:Choice xmlns:v="urn:schemas-microsoft-com:vml" Requires="v">
                  <p:oleObj spid="_x0000_s36877" name="Equation" r:id="rId25" imgW="14020800" imgH="5486400" progId="">
                    <p:embed/>
                  </p:oleObj>
                </mc:Choice>
                <mc:Fallback>
                  <p:oleObj name="Equation" r:id="rId25" imgW="14020800" imgH="5486400" progId="">
                    <p:embed/>
                    <p:pic>
                      <p:nvPicPr>
                        <p:cNvPr id="0" name="图片 36876"/>
                        <p:cNvPicPr>
                          <a:picLocks noChangeAspect="1"/>
                        </p:cNvPicPr>
                        <p:nvPr/>
                      </p:nvPicPr>
                      <p:blipFill>
                        <a:blip r:embed="rId26"/>
                        <a:stretch>
                          <a:fillRect/>
                        </a:stretch>
                      </p:blipFill>
                      <p:spPr>
                        <a:xfrm>
                          <a:off x="4231" y="1604"/>
                          <a:ext cx="711" cy="300"/>
                        </a:xfrm>
                        <a:prstGeom prst="rect">
                          <a:avLst/>
                        </a:prstGeom>
                        <a:noFill/>
                        <a:ln w="9525">
                          <a:noFill/>
                        </a:ln>
                      </p:spPr>
                    </p:pic>
                  </p:oleObj>
                </mc:Fallback>
              </mc:AlternateContent>
            </a:graphicData>
          </a:graphic>
        </p:graphicFrame>
        <p:graphicFrame>
          <p:nvGraphicFramePr>
            <p:cNvPr id="44046" name="Object 35"/>
            <p:cNvGraphicFramePr>
              <a:graphicFrameLocks noChangeAspect="1"/>
            </p:cNvGraphicFramePr>
            <p:nvPr/>
          </p:nvGraphicFramePr>
          <p:xfrm>
            <a:off x="4182" y="1982"/>
            <a:ext cx="831" cy="320"/>
          </p:xfrm>
          <a:graphic>
            <a:graphicData uri="http://schemas.openxmlformats.org/presentationml/2006/ole">
              <mc:AlternateContent xmlns:mc="http://schemas.openxmlformats.org/markup-compatibility/2006">
                <mc:Choice xmlns:v="urn:schemas-microsoft-com:vml" Requires="v">
                  <p:oleObj spid="_x0000_s36878" name="Equation" r:id="rId27" imgW="18288000" imgH="5486400" progId="">
                    <p:embed/>
                  </p:oleObj>
                </mc:Choice>
                <mc:Fallback>
                  <p:oleObj name="Equation" r:id="rId27" imgW="18288000" imgH="5486400" progId="">
                    <p:embed/>
                    <p:pic>
                      <p:nvPicPr>
                        <p:cNvPr id="0" name="图片 36877"/>
                        <p:cNvPicPr>
                          <a:picLocks noChangeAspect="1"/>
                        </p:cNvPicPr>
                        <p:nvPr/>
                      </p:nvPicPr>
                      <p:blipFill>
                        <a:blip r:embed="rId28"/>
                        <a:stretch>
                          <a:fillRect/>
                        </a:stretch>
                      </p:blipFill>
                      <p:spPr>
                        <a:xfrm>
                          <a:off x="4182" y="1982"/>
                          <a:ext cx="831" cy="320"/>
                        </a:xfrm>
                        <a:prstGeom prst="rect">
                          <a:avLst/>
                        </a:prstGeom>
                        <a:noFill/>
                        <a:ln w="9525">
                          <a:noFill/>
                        </a:ln>
                      </p:spPr>
                    </p:pic>
                  </p:oleObj>
                </mc:Fallback>
              </mc:AlternateContent>
            </a:graphicData>
          </a:graphic>
        </p:graphicFrame>
        <p:graphicFrame>
          <p:nvGraphicFramePr>
            <p:cNvPr id="44047" name="Object 36"/>
            <p:cNvGraphicFramePr>
              <a:graphicFrameLocks noChangeAspect="1"/>
            </p:cNvGraphicFramePr>
            <p:nvPr/>
          </p:nvGraphicFramePr>
          <p:xfrm>
            <a:off x="4207" y="2391"/>
            <a:ext cx="821" cy="614"/>
          </p:xfrm>
          <a:graphic>
            <a:graphicData uri="http://schemas.openxmlformats.org/presentationml/2006/ole">
              <mc:AlternateContent xmlns:mc="http://schemas.openxmlformats.org/markup-compatibility/2006">
                <mc:Choice xmlns:v="urn:schemas-microsoft-com:vml" Requires="v">
                  <p:oleObj spid="_x0000_s36879" name="Equation" r:id="rId29" imgW="15849600" imgH="10972800" progId="">
                    <p:embed/>
                  </p:oleObj>
                </mc:Choice>
                <mc:Fallback>
                  <p:oleObj name="Equation" r:id="rId29" imgW="15849600" imgH="10972800" progId="">
                    <p:embed/>
                    <p:pic>
                      <p:nvPicPr>
                        <p:cNvPr id="0" name="图片 36878"/>
                        <p:cNvPicPr>
                          <a:picLocks noChangeAspect="1"/>
                        </p:cNvPicPr>
                        <p:nvPr/>
                      </p:nvPicPr>
                      <p:blipFill>
                        <a:blip r:embed="rId30"/>
                        <a:stretch>
                          <a:fillRect/>
                        </a:stretch>
                      </p:blipFill>
                      <p:spPr>
                        <a:xfrm>
                          <a:off x="4207" y="2391"/>
                          <a:ext cx="821" cy="614"/>
                        </a:xfrm>
                        <a:prstGeom prst="rect">
                          <a:avLst/>
                        </a:prstGeom>
                        <a:noFill/>
                        <a:ln w="9525">
                          <a:noFill/>
                        </a:ln>
                      </p:spPr>
                    </p:pic>
                  </p:oleObj>
                </mc:Fallback>
              </mc:AlternateContent>
            </a:graphicData>
          </a:graphic>
        </p:graphicFrame>
      </p:grpSp>
      <p:sp>
        <p:nvSpPr>
          <p:cNvPr id="2" name="Text Box 37"/>
          <p:cNvSpPr txBox="1">
            <a:spLocks noChangeArrowheads="1"/>
          </p:cNvSpPr>
          <p:nvPr/>
        </p:nvSpPr>
        <p:spPr bwMode="auto">
          <a:xfrm>
            <a:off x="317500" y="658813"/>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rgbClr val="CC0000"/>
                </a:solidFill>
                <a:latin typeface="华文楷体" panose="02010600040101010101" pitchFamily="2" charset="-122"/>
                <a:ea typeface="华文楷体" panose="02010600040101010101" pitchFamily="2" charset="-122"/>
              </a:rPr>
              <a:t>思考题</a:t>
            </a:r>
            <a:endParaRPr kumimoji="1" lang="zh-CN" altLang="en-US" sz="2400" b="1">
              <a:solidFill>
                <a:srgbClr val="CC0000"/>
              </a:solidFill>
              <a:latin typeface="华文楷体" panose="02010600040101010101" pitchFamily="2" charset="-122"/>
              <a:ea typeface="华文楷体" panose="02010600040101010101" pitchFamily="2" charset="-122"/>
            </a:endParaRPr>
          </a:p>
        </p:txBody>
      </p:sp>
      <p:pic>
        <p:nvPicPr>
          <p:cNvPr id="27" name="Picture 6"/>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30125"/>
                                        </p:tgtEl>
                                        <p:attrNameLst>
                                          <p:attrName>style.visibility</p:attrName>
                                        </p:attrNameLst>
                                      </p:cBhvr>
                                      <p:to>
                                        <p:strVal val="visible"/>
                                      </p:to>
                                    </p:set>
                                    <p:animEffect transition="in" filter="wipe(left)">
                                      <p:cBhvr>
                                        <p:cTn id="13" dur="500"/>
                                        <p:tgtEl>
                                          <p:spTgt spid="730125"/>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730128"/>
                                        </p:tgtEl>
                                        <p:attrNameLst>
                                          <p:attrName>style.visibility</p:attrName>
                                        </p:attrNameLst>
                                      </p:cBhvr>
                                      <p:to>
                                        <p:strVal val="visible"/>
                                      </p:to>
                                    </p:set>
                                    <p:animEffect transition="in" filter="box(out)">
                                      <p:cBhvr>
                                        <p:cTn id="18" dur="500"/>
                                        <p:tgtEl>
                                          <p:spTgt spid="73012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730134"/>
                                        </p:tgtEl>
                                        <p:attrNameLst>
                                          <p:attrName>style.visibility</p:attrName>
                                        </p:attrNameLst>
                                      </p:cBhvr>
                                      <p:to>
                                        <p:strVal val="visible"/>
                                      </p:to>
                                    </p:set>
                                    <p:animEffect transition="in" filter="box(out)">
                                      <p:cBhvr>
                                        <p:cTn id="28" dur="500"/>
                                        <p:tgtEl>
                                          <p:spTgt spid="73013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up)">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730144"/>
                                        </p:tgtEl>
                                        <p:attrNameLst>
                                          <p:attrName>style.visibility</p:attrName>
                                        </p:attrNameLst>
                                      </p:cBhvr>
                                      <p:to>
                                        <p:strVal val="visible"/>
                                      </p:to>
                                    </p:set>
                                    <p:animEffect transition="in" filter="box(out)">
                                      <p:cBhvr>
                                        <p:cTn id="38" dur="500"/>
                                        <p:tgtEl>
                                          <p:spTgt spid="73014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up)">
                                      <p:cBhvr>
                                        <p:cTn id="43" dur="500"/>
                                        <p:tgtEl>
                                          <p:spTgt spid="5"/>
                                        </p:tgtEl>
                                      </p:cBhvr>
                                    </p:animEffect>
                                  </p:childTnLst>
                                </p:cTn>
                              </p:par>
                            </p:childTnLst>
                          </p:cTn>
                        </p:par>
                        <p:par>
                          <p:cTn id="44" fill="hold">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730132"/>
                                        </p:tgtEl>
                                        <p:attrNameLst>
                                          <p:attrName>style.visibility</p:attrName>
                                        </p:attrNameLst>
                                      </p:cBhvr>
                                      <p:to>
                                        <p:strVal val="visible"/>
                                      </p:to>
                                    </p:set>
                                    <p:animEffect transition="in" filter="wipe(up)">
                                      <p:cBhvr>
                                        <p:cTn id="47" dur="500"/>
                                        <p:tgtEl>
                                          <p:spTgt spid="730132"/>
                                        </p:tgtEl>
                                      </p:cBhvr>
                                    </p:animEffect>
                                  </p:childTnLst>
                                </p:cTn>
                              </p:par>
                            </p:childTnLst>
                          </p:cTn>
                        </p:par>
                        <p:par>
                          <p:cTn id="48" fill="hold">
                            <p:stCondLst>
                              <p:cond delay="1000"/>
                            </p:stCondLst>
                            <p:childTnLst>
                              <p:par>
                                <p:cTn id="49" presetID="22" presetClass="entr" presetSubtype="1" fill="hold" grpId="0" nodeType="afterEffect">
                                  <p:stCondLst>
                                    <p:cond delay="0"/>
                                  </p:stCondLst>
                                  <p:childTnLst>
                                    <p:set>
                                      <p:cBhvr>
                                        <p:cTn id="50" dur="1" fill="hold">
                                          <p:stCondLst>
                                            <p:cond delay="0"/>
                                          </p:stCondLst>
                                        </p:cTn>
                                        <p:tgtEl>
                                          <p:spTgt spid="730142"/>
                                        </p:tgtEl>
                                        <p:attrNameLst>
                                          <p:attrName>style.visibility</p:attrName>
                                        </p:attrNameLst>
                                      </p:cBhvr>
                                      <p:to>
                                        <p:strVal val="visible"/>
                                      </p:to>
                                    </p:set>
                                    <p:animEffect transition="in" filter="wipe(up)">
                                      <p:cBhvr>
                                        <p:cTn id="51" dur="500"/>
                                        <p:tgtEl>
                                          <p:spTgt spid="730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25" grpId="0" autoUpdateAnimBg="0"/>
      <p:bldP spid="730128" grpId="0"/>
      <p:bldP spid="730132" grpId="0" animBg="1"/>
      <p:bldP spid="730134" grpId="0"/>
      <p:bldP spid="730142" grpId="0" animBg="1"/>
      <p:bldP spid="730144" grpId="0"/>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48" name="Text Box 12"/>
          <p:cNvSpPr txBox="1">
            <a:spLocks noChangeArrowheads="1"/>
          </p:cNvSpPr>
          <p:nvPr/>
        </p:nvSpPr>
        <p:spPr bwMode="auto">
          <a:xfrm>
            <a:off x="2397125" y="593725"/>
            <a:ext cx="447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zh-CN" altLang="en-US" sz="2400" b="1">
                <a:solidFill>
                  <a:srgbClr val="6600FF"/>
                </a:solidFill>
                <a:latin typeface="华文楷体" panose="02010600040101010101" pitchFamily="2" charset="-122"/>
                <a:ea typeface="华文楷体" panose="02010600040101010101" pitchFamily="2" charset="-122"/>
              </a:rPr>
              <a:t>单一元件参数电路中的基本关系</a:t>
            </a:r>
            <a:endParaRPr kumimoji="1" lang="zh-CN" altLang="en-US" sz="2400" b="1">
              <a:solidFill>
                <a:srgbClr val="6600FF"/>
              </a:solidFill>
              <a:latin typeface="华文楷体" panose="02010600040101010101" pitchFamily="2" charset="-122"/>
              <a:ea typeface="华文楷体" panose="02010600040101010101" pitchFamily="2" charset="-122"/>
            </a:endParaRPr>
          </a:p>
        </p:txBody>
      </p:sp>
      <p:grpSp>
        <p:nvGrpSpPr>
          <p:cNvPr id="2" name="Group 115"/>
          <p:cNvGrpSpPr/>
          <p:nvPr/>
        </p:nvGrpSpPr>
        <p:grpSpPr bwMode="auto">
          <a:xfrm>
            <a:off x="0" y="1331913"/>
            <a:ext cx="8942388" cy="4495800"/>
            <a:chOff x="0" y="839"/>
            <a:chExt cx="5633" cy="2832"/>
          </a:xfrm>
        </p:grpSpPr>
        <p:sp>
          <p:nvSpPr>
            <p:cNvPr id="45060" name="Text Box 73"/>
            <p:cNvSpPr txBox="1">
              <a:spLocks noChangeArrowheads="1"/>
            </p:cNvSpPr>
            <p:nvPr/>
          </p:nvSpPr>
          <p:spPr bwMode="auto">
            <a:xfrm>
              <a:off x="0" y="946"/>
              <a:ext cx="7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FontTx/>
                <a:buNone/>
              </a:pPr>
              <a:r>
                <a:rPr kumimoji="1" lang="zh-CN" altLang="en-US" sz="2400" b="1">
                  <a:latin typeface="华文楷体" panose="02010600040101010101" pitchFamily="2" charset="-122"/>
                  <a:ea typeface="华文楷体" panose="02010600040101010101" pitchFamily="2" charset="-122"/>
                </a:rPr>
                <a:t>参数</a:t>
              </a:r>
              <a:endParaRPr kumimoji="1" lang="zh-CN" altLang="en-US" sz="2400" b="1">
                <a:latin typeface="华文楷体" panose="02010600040101010101" pitchFamily="2" charset="-122"/>
                <a:ea typeface="华文楷体" panose="02010600040101010101" pitchFamily="2" charset="-122"/>
              </a:endParaRPr>
            </a:p>
          </p:txBody>
        </p:sp>
        <p:graphicFrame>
          <p:nvGraphicFramePr>
            <p:cNvPr id="45061" name="Object 74"/>
            <p:cNvGraphicFramePr>
              <a:graphicFrameLocks noChangeAspect="1"/>
            </p:cNvGraphicFramePr>
            <p:nvPr/>
          </p:nvGraphicFramePr>
          <p:xfrm>
            <a:off x="940" y="2106"/>
            <a:ext cx="837" cy="299"/>
          </p:xfrm>
          <a:graphic>
            <a:graphicData uri="http://schemas.openxmlformats.org/presentationml/2006/ole">
              <mc:AlternateContent xmlns:mc="http://schemas.openxmlformats.org/markup-compatibility/2006">
                <mc:Choice xmlns:v="urn:schemas-microsoft-com:vml" Requires="v">
                  <p:oleObj spid="_x0000_s37889" name="Equation" r:id="rId1" imgW="17678400" imgH="5181600" progId="Equation.3">
                    <p:embed/>
                  </p:oleObj>
                </mc:Choice>
                <mc:Fallback>
                  <p:oleObj name="Equation" r:id="rId1" imgW="17678400" imgH="5181600" progId="Equation.3">
                    <p:embed/>
                    <p:pic>
                      <p:nvPicPr>
                        <p:cNvPr id="0" name="图片 37888"/>
                        <p:cNvPicPr>
                          <a:picLocks noChangeAspect="1"/>
                        </p:cNvPicPr>
                        <p:nvPr/>
                      </p:nvPicPr>
                      <p:blipFill>
                        <a:blip r:embed="rId2"/>
                        <a:stretch>
                          <a:fillRect/>
                        </a:stretch>
                      </p:blipFill>
                      <p:spPr>
                        <a:xfrm>
                          <a:off x="940" y="2106"/>
                          <a:ext cx="837" cy="299"/>
                        </a:xfrm>
                        <a:prstGeom prst="rect">
                          <a:avLst/>
                        </a:prstGeom>
                        <a:noFill/>
                        <a:ln w="25400">
                          <a:noFill/>
                        </a:ln>
                      </p:spPr>
                    </p:pic>
                  </p:oleObj>
                </mc:Fallback>
              </mc:AlternateContent>
            </a:graphicData>
          </a:graphic>
        </p:graphicFrame>
        <p:graphicFrame>
          <p:nvGraphicFramePr>
            <p:cNvPr id="45062" name="Object 75"/>
            <p:cNvGraphicFramePr>
              <a:graphicFrameLocks noChangeAspect="1"/>
            </p:cNvGraphicFramePr>
            <p:nvPr/>
          </p:nvGraphicFramePr>
          <p:xfrm>
            <a:off x="2197" y="1987"/>
            <a:ext cx="765" cy="499"/>
          </p:xfrm>
          <a:graphic>
            <a:graphicData uri="http://schemas.openxmlformats.org/presentationml/2006/ole">
              <mc:AlternateContent xmlns:mc="http://schemas.openxmlformats.org/markup-compatibility/2006">
                <mc:Choice xmlns:v="urn:schemas-microsoft-com:vml" Requires="v">
                  <p:oleObj spid="_x0000_s37890" name="Equation" r:id="rId3" imgW="13716000" imgH="9448800" progId="Equation.3">
                    <p:embed/>
                  </p:oleObj>
                </mc:Choice>
                <mc:Fallback>
                  <p:oleObj name="Equation" r:id="rId3" imgW="13716000" imgH="9448800" progId="Equation.3">
                    <p:embed/>
                    <p:pic>
                      <p:nvPicPr>
                        <p:cNvPr id="0" name="图片 37889"/>
                        <p:cNvPicPr>
                          <a:picLocks noChangeAspect="1"/>
                        </p:cNvPicPr>
                        <p:nvPr/>
                      </p:nvPicPr>
                      <p:blipFill>
                        <a:blip r:embed="rId4"/>
                        <a:stretch>
                          <a:fillRect/>
                        </a:stretch>
                      </p:blipFill>
                      <p:spPr>
                        <a:xfrm>
                          <a:off x="2197" y="1987"/>
                          <a:ext cx="765" cy="499"/>
                        </a:xfrm>
                        <a:prstGeom prst="rect">
                          <a:avLst/>
                        </a:prstGeom>
                        <a:noFill/>
                        <a:ln w="25400">
                          <a:noFill/>
                        </a:ln>
                      </p:spPr>
                    </p:pic>
                  </p:oleObj>
                </mc:Fallback>
              </mc:AlternateContent>
            </a:graphicData>
          </a:graphic>
        </p:graphicFrame>
        <p:sp>
          <p:nvSpPr>
            <p:cNvPr id="45063" name="Text Box 76"/>
            <p:cNvSpPr txBox="1">
              <a:spLocks noChangeArrowheads="1"/>
            </p:cNvSpPr>
            <p:nvPr/>
          </p:nvSpPr>
          <p:spPr bwMode="auto">
            <a:xfrm>
              <a:off x="324" y="2101"/>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2400" b="1" i="1">
                  <a:solidFill>
                    <a:srgbClr val="FF0000"/>
                  </a:solidFill>
                  <a:latin typeface="Times New Roman" panose="02020603050405020304" pitchFamily="18" charset="0"/>
                  <a:ea typeface="黑体" panose="02010609060101010101" pitchFamily="49" charset="-122"/>
                </a:rPr>
                <a:t>L</a:t>
              </a:r>
              <a:endParaRPr kumimoji="1" lang="en-US" altLang="zh-CN" sz="2400" b="1">
                <a:solidFill>
                  <a:srgbClr val="FF0000"/>
                </a:solidFill>
                <a:latin typeface="Times New Roman" panose="02020603050405020304" pitchFamily="18" charset="0"/>
                <a:ea typeface="黑体" panose="02010609060101010101" pitchFamily="49" charset="-122"/>
              </a:endParaRPr>
            </a:p>
          </p:txBody>
        </p:sp>
        <p:sp>
          <p:nvSpPr>
            <p:cNvPr id="45064" name="Line 77"/>
            <p:cNvSpPr>
              <a:spLocks noChangeShapeType="1"/>
            </p:cNvSpPr>
            <p:nvPr/>
          </p:nvSpPr>
          <p:spPr bwMode="auto">
            <a:xfrm>
              <a:off x="161" y="1751"/>
              <a:ext cx="5424" cy="0"/>
            </a:xfrm>
            <a:prstGeom prst="line">
              <a:avLst/>
            </a:prstGeom>
            <a:noFill/>
            <a:ln w="254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5065" name="Object 78"/>
            <p:cNvGraphicFramePr>
              <a:graphicFrameLocks noChangeAspect="1"/>
            </p:cNvGraphicFramePr>
            <p:nvPr/>
          </p:nvGraphicFramePr>
          <p:xfrm>
            <a:off x="822" y="2839"/>
            <a:ext cx="849" cy="555"/>
          </p:xfrm>
          <a:graphic>
            <a:graphicData uri="http://schemas.openxmlformats.org/presentationml/2006/ole">
              <mc:AlternateContent xmlns:mc="http://schemas.openxmlformats.org/markup-compatibility/2006">
                <mc:Choice xmlns:v="urn:schemas-microsoft-com:vml" Requires="v">
                  <p:oleObj spid="_x0000_s37891" name="公式" r:id="rId5" imgW="1193800" imgH="546100" progId="Equation.3">
                    <p:embed/>
                  </p:oleObj>
                </mc:Choice>
                <mc:Fallback>
                  <p:oleObj name="公式" r:id="rId5" imgW="1193800" imgH="546100" progId="Equation.3">
                    <p:embed/>
                    <p:pic>
                      <p:nvPicPr>
                        <p:cNvPr id="0" name="图片 37890"/>
                        <p:cNvPicPr>
                          <a:picLocks noChangeAspect="1"/>
                        </p:cNvPicPr>
                        <p:nvPr/>
                      </p:nvPicPr>
                      <p:blipFill>
                        <a:blip r:embed="rId6"/>
                        <a:stretch>
                          <a:fillRect/>
                        </a:stretch>
                      </p:blipFill>
                      <p:spPr>
                        <a:xfrm>
                          <a:off x="822" y="2839"/>
                          <a:ext cx="849" cy="555"/>
                        </a:xfrm>
                        <a:prstGeom prst="rect">
                          <a:avLst/>
                        </a:prstGeom>
                        <a:noFill/>
                        <a:ln w="25400">
                          <a:noFill/>
                        </a:ln>
                      </p:spPr>
                    </p:pic>
                  </p:oleObj>
                </mc:Fallback>
              </mc:AlternateContent>
            </a:graphicData>
          </a:graphic>
        </p:graphicFrame>
        <p:graphicFrame>
          <p:nvGraphicFramePr>
            <p:cNvPr id="45066" name="Object 79"/>
            <p:cNvGraphicFramePr>
              <a:graphicFrameLocks noChangeAspect="1"/>
            </p:cNvGraphicFramePr>
            <p:nvPr/>
          </p:nvGraphicFramePr>
          <p:xfrm>
            <a:off x="2147" y="2898"/>
            <a:ext cx="774" cy="540"/>
          </p:xfrm>
          <a:graphic>
            <a:graphicData uri="http://schemas.openxmlformats.org/presentationml/2006/ole">
              <mc:AlternateContent xmlns:mc="http://schemas.openxmlformats.org/markup-compatibility/2006">
                <mc:Choice xmlns:v="urn:schemas-microsoft-com:vml" Requires="v">
                  <p:oleObj spid="_x0000_s37892" name="Equation" r:id="rId7" imgW="13716000" imgH="9448800" progId="Equation.3">
                    <p:embed/>
                  </p:oleObj>
                </mc:Choice>
                <mc:Fallback>
                  <p:oleObj name="Equation" r:id="rId7" imgW="13716000" imgH="9448800" progId="Equation.3">
                    <p:embed/>
                    <p:pic>
                      <p:nvPicPr>
                        <p:cNvPr id="0" name="图片 37891"/>
                        <p:cNvPicPr>
                          <a:picLocks noChangeAspect="1"/>
                        </p:cNvPicPr>
                        <p:nvPr/>
                      </p:nvPicPr>
                      <p:blipFill>
                        <a:blip r:embed="rId8"/>
                        <a:stretch>
                          <a:fillRect/>
                        </a:stretch>
                      </p:blipFill>
                      <p:spPr>
                        <a:xfrm>
                          <a:off x="2147" y="2898"/>
                          <a:ext cx="774" cy="540"/>
                        </a:xfrm>
                        <a:prstGeom prst="rect">
                          <a:avLst/>
                        </a:prstGeom>
                        <a:noFill/>
                        <a:ln w="25400">
                          <a:noFill/>
                        </a:ln>
                      </p:spPr>
                    </p:pic>
                  </p:oleObj>
                </mc:Fallback>
              </mc:AlternateContent>
            </a:graphicData>
          </a:graphic>
        </p:graphicFrame>
        <p:sp>
          <p:nvSpPr>
            <p:cNvPr id="45067" name="Text Box 80"/>
            <p:cNvSpPr txBox="1">
              <a:spLocks noChangeArrowheads="1"/>
            </p:cNvSpPr>
            <p:nvPr/>
          </p:nvSpPr>
          <p:spPr bwMode="auto">
            <a:xfrm>
              <a:off x="305" y="2999"/>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2400" b="1" i="1">
                  <a:solidFill>
                    <a:srgbClr val="FF0000"/>
                  </a:solidFill>
                  <a:latin typeface="Times New Roman" panose="02020603050405020304" pitchFamily="18" charset="0"/>
                  <a:ea typeface="黑体" panose="02010609060101010101" pitchFamily="49" charset="-122"/>
                </a:rPr>
                <a:t>C</a:t>
              </a:r>
              <a:endParaRPr kumimoji="1" lang="en-US" altLang="zh-CN" sz="2400" b="1">
                <a:solidFill>
                  <a:srgbClr val="FF0000"/>
                </a:solidFill>
                <a:latin typeface="Times New Roman" panose="02020603050405020304" pitchFamily="18" charset="0"/>
                <a:ea typeface="黑体" panose="02010609060101010101" pitchFamily="49" charset="-122"/>
              </a:endParaRPr>
            </a:p>
          </p:txBody>
        </p:sp>
        <p:sp>
          <p:nvSpPr>
            <p:cNvPr id="45068" name="Line 81"/>
            <p:cNvSpPr>
              <a:spLocks noChangeShapeType="1"/>
            </p:cNvSpPr>
            <p:nvPr/>
          </p:nvSpPr>
          <p:spPr bwMode="auto">
            <a:xfrm>
              <a:off x="161" y="2711"/>
              <a:ext cx="5472" cy="0"/>
            </a:xfrm>
            <a:prstGeom prst="line">
              <a:avLst/>
            </a:prstGeom>
            <a:noFill/>
            <a:ln w="254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9" name="Text Box 82"/>
            <p:cNvSpPr txBox="1">
              <a:spLocks noChangeArrowheads="1"/>
            </p:cNvSpPr>
            <p:nvPr/>
          </p:nvSpPr>
          <p:spPr bwMode="auto">
            <a:xfrm>
              <a:off x="327" y="140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2400" b="1" i="1">
                  <a:solidFill>
                    <a:srgbClr val="FF0000"/>
                  </a:solidFill>
                  <a:latin typeface="Times New Roman" panose="02020603050405020304" pitchFamily="18" charset="0"/>
                  <a:ea typeface="黑体" panose="02010609060101010101" pitchFamily="49" charset="-122"/>
                </a:rPr>
                <a:t>R</a:t>
              </a:r>
              <a:endParaRPr kumimoji="1" lang="en-US" altLang="zh-CN" sz="2400" b="1">
                <a:solidFill>
                  <a:srgbClr val="FF0000"/>
                </a:solidFill>
                <a:latin typeface="Times New Roman" panose="02020603050405020304" pitchFamily="18" charset="0"/>
                <a:ea typeface="黑体" panose="02010609060101010101" pitchFamily="49" charset="-122"/>
              </a:endParaRPr>
            </a:p>
          </p:txBody>
        </p:sp>
        <p:sp>
          <p:nvSpPr>
            <p:cNvPr id="45070" name="Text Box 83"/>
            <p:cNvSpPr txBox="1">
              <a:spLocks noChangeArrowheads="1"/>
            </p:cNvSpPr>
            <p:nvPr/>
          </p:nvSpPr>
          <p:spPr bwMode="auto">
            <a:xfrm>
              <a:off x="1961" y="921"/>
              <a:ext cx="117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50000"/>
                </a:spcBef>
                <a:buFontTx/>
                <a:buNone/>
              </a:pPr>
              <a:r>
                <a:rPr kumimoji="1" lang="zh-CN" altLang="en-US" sz="2400" b="1">
                  <a:latin typeface="华文楷体" panose="02010600040101010101" pitchFamily="2" charset="-122"/>
                  <a:ea typeface="华文楷体" panose="02010600040101010101" pitchFamily="2" charset="-122"/>
                </a:rPr>
                <a:t>基本关系</a:t>
              </a:r>
              <a:endParaRPr kumimoji="1" lang="zh-CN" altLang="en-US" sz="2400" b="1">
                <a:latin typeface="华文楷体" panose="02010600040101010101" pitchFamily="2" charset="-122"/>
                <a:ea typeface="华文楷体" panose="02010600040101010101" pitchFamily="2" charset="-122"/>
              </a:endParaRPr>
            </a:p>
          </p:txBody>
        </p:sp>
        <p:graphicFrame>
          <p:nvGraphicFramePr>
            <p:cNvPr id="45071" name="Object 84"/>
            <p:cNvGraphicFramePr>
              <a:graphicFrameLocks noChangeAspect="1"/>
            </p:cNvGraphicFramePr>
            <p:nvPr/>
          </p:nvGraphicFramePr>
          <p:xfrm>
            <a:off x="2162" y="1441"/>
            <a:ext cx="714" cy="238"/>
          </p:xfrm>
          <a:graphic>
            <a:graphicData uri="http://schemas.openxmlformats.org/presentationml/2006/ole">
              <mc:AlternateContent xmlns:mc="http://schemas.openxmlformats.org/markup-compatibility/2006">
                <mc:Choice xmlns:v="urn:schemas-microsoft-com:vml" Requires="v">
                  <p:oleObj spid="_x0000_s37893" name="公式" r:id="rId9" imgW="10363200" imgH="4267200" progId="Equation.3">
                    <p:embed/>
                  </p:oleObj>
                </mc:Choice>
                <mc:Fallback>
                  <p:oleObj name="公式" r:id="rId9" imgW="10363200" imgH="4267200" progId="Equation.3">
                    <p:embed/>
                    <p:pic>
                      <p:nvPicPr>
                        <p:cNvPr id="0" name="图片 37892"/>
                        <p:cNvPicPr>
                          <a:picLocks noChangeAspect="1"/>
                        </p:cNvPicPr>
                        <p:nvPr/>
                      </p:nvPicPr>
                      <p:blipFill>
                        <a:blip r:embed="rId10"/>
                        <a:stretch>
                          <a:fillRect/>
                        </a:stretch>
                      </p:blipFill>
                      <p:spPr>
                        <a:xfrm>
                          <a:off x="2162" y="1441"/>
                          <a:ext cx="714" cy="238"/>
                        </a:xfrm>
                        <a:prstGeom prst="rect">
                          <a:avLst/>
                        </a:prstGeom>
                        <a:noFill/>
                        <a:ln w="25400">
                          <a:noFill/>
                        </a:ln>
                      </p:spPr>
                    </p:pic>
                  </p:oleObj>
                </mc:Fallback>
              </mc:AlternateContent>
            </a:graphicData>
          </a:graphic>
        </p:graphicFrame>
        <p:sp>
          <p:nvSpPr>
            <p:cNvPr id="45072" name="Text Box 85"/>
            <p:cNvSpPr txBox="1">
              <a:spLocks noChangeArrowheads="1"/>
            </p:cNvSpPr>
            <p:nvPr/>
          </p:nvSpPr>
          <p:spPr bwMode="auto">
            <a:xfrm>
              <a:off x="951" y="947"/>
              <a:ext cx="6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FontTx/>
                <a:buNone/>
              </a:pPr>
              <a:r>
                <a:rPr kumimoji="1" lang="zh-CN" altLang="en-US" sz="2400" b="1">
                  <a:latin typeface="华文楷体" panose="02010600040101010101" pitchFamily="2" charset="-122"/>
                  <a:ea typeface="华文楷体" panose="02010600040101010101" pitchFamily="2" charset="-122"/>
                </a:rPr>
                <a:t>复阻抗</a:t>
              </a:r>
              <a:endParaRPr kumimoji="1" lang="zh-CN" altLang="en-US" sz="2400" b="1">
                <a:latin typeface="华文楷体" panose="02010600040101010101" pitchFamily="2" charset="-122"/>
                <a:ea typeface="华文楷体" panose="02010600040101010101" pitchFamily="2" charset="-122"/>
              </a:endParaRPr>
            </a:p>
          </p:txBody>
        </p:sp>
        <p:graphicFrame>
          <p:nvGraphicFramePr>
            <p:cNvPr id="45073" name="Object 86"/>
            <p:cNvGraphicFramePr>
              <a:graphicFrameLocks noChangeAspect="1"/>
            </p:cNvGraphicFramePr>
            <p:nvPr/>
          </p:nvGraphicFramePr>
          <p:xfrm>
            <a:off x="1137" y="1431"/>
            <a:ext cx="219" cy="217"/>
          </p:xfrm>
          <a:graphic>
            <a:graphicData uri="http://schemas.openxmlformats.org/presentationml/2006/ole">
              <mc:AlternateContent xmlns:mc="http://schemas.openxmlformats.org/markup-compatibility/2006">
                <mc:Choice xmlns:v="urn:schemas-microsoft-com:vml" Requires="v">
                  <p:oleObj spid="_x0000_s37894" name="公式" r:id="rId11" imgW="3962400" imgH="3962400" progId="Equation.3">
                    <p:embed/>
                  </p:oleObj>
                </mc:Choice>
                <mc:Fallback>
                  <p:oleObj name="公式" r:id="rId11" imgW="3962400" imgH="3962400" progId="Equation.3">
                    <p:embed/>
                    <p:pic>
                      <p:nvPicPr>
                        <p:cNvPr id="0" name="图片 37893"/>
                        <p:cNvPicPr>
                          <a:picLocks noChangeAspect="1"/>
                        </p:cNvPicPr>
                        <p:nvPr/>
                      </p:nvPicPr>
                      <p:blipFill>
                        <a:blip r:embed="rId12"/>
                        <a:stretch>
                          <a:fillRect/>
                        </a:stretch>
                      </p:blipFill>
                      <p:spPr>
                        <a:xfrm>
                          <a:off x="1137" y="1431"/>
                          <a:ext cx="219" cy="217"/>
                        </a:xfrm>
                        <a:prstGeom prst="rect">
                          <a:avLst/>
                        </a:prstGeom>
                        <a:noFill/>
                        <a:ln w="25400">
                          <a:noFill/>
                        </a:ln>
                      </p:spPr>
                    </p:pic>
                  </p:oleObj>
                </mc:Fallback>
              </mc:AlternateContent>
            </a:graphicData>
          </a:graphic>
        </p:graphicFrame>
        <p:sp>
          <p:nvSpPr>
            <p:cNvPr id="45074" name="Line 87"/>
            <p:cNvSpPr>
              <a:spLocks noChangeShapeType="1"/>
            </p:cNvSpPr>
            <p:nvPr/>
          </p:nvSpPr>
          <p:spPr bwMode="auto">
            <a:xfrm>
              <a:off x="209" y="839"/>
              <a:ext cx="5376" cy="0"/>
            </a:xfrm>
            <a:prstGeom prst="line">
              <a:avLst/>
            </a:prstGeom>
            <a:noFill/>
            <a:ln w="254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5" name="Text Box 88"/>
            <p:cNvSpPr txBox="1">
              <a:spLocks noChangeArrowheads="1"/>
            </p:cNvSpPr>
            <p:nvPr/>
          </p:nvSpPr>
          <p:spPr bwMode="auto">
            <a:xfrm>
              <a:off x="3450" y="919"/>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zh-CN" altLang="en-US" sz="2400" b="1">
                  <a:latin typeface="华文楷体" panose="02010600040101010101" pitchFamily="2" charset="-122"/>
                  <a:ea typeface="华文楷体" panose="02010600040101010101" pitchFamily="2" charset="-122"/>
                </a:rPr>
                <a:t>相量式</a:t>
              </a:r>
              <a:endParaRPr kumimoji="1" lang="zh-CN" altLang="en-US" sz="2400" b="1">
                <a:latin typeface="华文楷体" panose="02010600040101010101" pitchFamily="2" charset="-122"/>
                <a:ea typeface="华文楷体" panose="02010600040101010101" pitchFamily="2" charset="-122"/>
              </a:endParaRPr>
            </a:p>
          </p:txBody>
        </p:sp>
        <p:graphicFrame>
          <p:nvGraphicFramePr>
            <p:cNvPr id="45076" name="Object 89"/>
            <p:cNvGraphicFramePr>
              <a:graphicFrameLocks noChangeAspect="1"/>
            </p:cNvGraphicFramePr>
            <p:nvPr/>
          </p:nvGraphicFramePr>
          <p:xfrm>
            <a:off x="3360" y="1394"/>
            <a:ext cx="681" cy="277"/>
          </p:xfrm>
          <a:graphic>
            <a:graphicData uri="http://schemas.openxmlformats.org/presentationml/2006/ole">
              <mc:AlternateContent xmlns:mc="http://schemas.openxmlformats.org/markup-compatibility/2006">
                <mc:Choice xmlns:v="urn:schemas-microsoft-com:vml" Requires="v">
                  <p:oleObj spid="_x0000_s37895" name="公式" r:id="rId13" imgW="635000" imgH="241300" progId="Equation.3">
                    <p:embed/>
                  </p:oleObj>
                </mc:Choice>
                <mc:Fallback>
                  <p:oleObj name="公式" r:id="rId13" imgW="635000" imgH="241300" progId="Equation.3">
                    <p:embed/>
                    <p:pic>
                      <p:nvPicPr>
                        <p:cNvPr id="0" name="图片 37894"/>
                        <p:cNvPicPr>
                          <a:picLocks noChangeAspect="1"/>
                        </p:cNvPicPr>
                        <p:nvPr/>
                      </p:nvPicPr>
                      <p:blipFill>
                        <a:blip r:embed="rId14"/>
                        <a:stretch>
                          <a:fillRect/>
                        </a:stretch>
                      </p:blipFill>
                      <p:spPr>
                        <a:xfrm>
                          <a:off x="3360" y="1394"/>
                          <a:ext cx="681" cy="277"/>
                        </a:xfrm>
                        <a:prstGeom prst="rect">
                          <a:avLst/>
                        </a:prstGeom>
                        <a:noFill/>
                        <a:ln w="25400">
                          <a:noFill/>
                        </a:ln>
                      </p:spPr>
                    </p:pic>
                  </p:oleObj>
                </mc:Fallback>
              </mc:AlternateContent>
            </a:graphicData>
          </a:graphic>
        </p:graphicFrame>
        <p:graphicFrame>
          <p:nvGraphicFramePr>
            <p:cNvPr id="45077" name="Object 90"/>
            <p:cNvGraphicFramePr>
              <a:graphicFrameLocks noChangeAspect="1"/>
            </p:cNvGraphicFramePr>
            <p:nvPr/>
          </p:nvGraphicFramePr>
          <p:xfrm>
            <a:off x="3355" y="2056"/>
            <a:ext cx="893" cy="314"/>
          </p:xfrm>
          <a:graphic>
            <a:graphicData uri="http://schemas.openxmlformats.org/presentationml/2006/ole">
              <mc:AlternateContent xmlns:mc="http://schemas.openxmlformats.org/markup-compatibility/2006">
                <mc:Choice xmlns:v="urn:schemas-microsoft-com:vml" Requires="v">
                  <p:oleObj spid="_x0000_s37896" name="Equation" r:id="rId15" imgW="838200" imgH="279400" progId="Equation.3">
                    <p:embed/>
                  </p:oleObj>
                </mc:Choice>
                <mc:Fallback>
                  <p:oleObj name="Equation" r:id="rId15" imgW="838200" imgH="279400" progId="Equation.3">
                    <p:embed/>
                    <p:pic>
                      <p:nvPicPr>
                        <p:cNvPr id="0" name="图片 37895"/>
                        <p:cNvPicPr>
                          <a:picLocks noChangeAspect="1"/>
                        </p:cNvPicPr>
                        <p:nvPr/>
                      </p:nvPicPr>
                      <p:blipFill>
                        <a:blip r:embed="rId16"/>
                        <a:stretch>
                          <a:fillRect/>
                        </a:stretch>
                      </p:blipFill>
                      <p:spPr>
                        <a:xfrm>
                          <a:off x="3355" y="2056"/>
                          <a:ext cx="893" cy="314"/>
                        </a:xfrm>
                        <a:prstGeom prst="rect">
                          <a:avLst/>
                        </a:prstGeom>
                        <a:noFill/>
                        <a:ln w="25400">
                          <a:noFill/>
                        </a:ln>
                      </p:spPr>
                    </p:pic>
                  </p:oleObj>
                </mc:Fallback>
              </mc:AlternateContent>
            </a:graphicData>
          </a:graphic>
        </p:graphicFrame>
        <p:graphicFrame>
          <p:nvGraphicFramePr>
            <p:cNvPr id="45078" name="Object 91"/>
            <p:cNvGraphicFramePr>
              <a:graphicFrameLocks noChangeAspect="1"/>
            </p:cNvGraphicFramePr>
            <p:nvPr/>
          </p:nvGraphicFramePr>
          <p:xfrm>
            <a:off x="3242" y="2951"/>
            <a:ext cx="1097" cy="356"/>
          </p:xfrm>
          <a:graphic>
            <a:graphicData uri="http://schemas.openxmlformats.org/presentationml/2006/ole">
              <mc:AlternateContent xmlns:mc="http://schemas.openxmlformats.org/markup-compatibility/2006">
                <mc:Choice xmlns:v="urn:schemas-microsoft-com:vml" Requires="v">
                  <p:oleObj spid="_x0000_s37897" name="Equation" r:id="rId17" imgW="952500" imgH="292100" progId="Equation.3">
                    <p:embed/>
                  </p:oleObj>
                </mc:Choice>
                <mc:Fallback>
                  <p:oleObj name="Equation" r:id="rId17" imgW="952500" imgH="292100" progId="Equation.3">
                    <p:embed/>
                    <p:pic>
                      <p:nvPicPr>
                        <p:cNvPr id="0" name="图片 37896"/>
                        <p:cNvPicPr>
                          <a:picLocks noChangeAspect="1"/>
                        </p:cNvPicPr>
                        <p:nvPr/>
                      </p:nvPicPr>
                      <p:blipFill>
                        <a:blip r:embed="rId18"/>
                        <a:stretch>
                          <a:fillRect/>
                        </a:stretch>
                      </p:blipFill>
                      <p:spPr>
                        <a:xfrm>
                          <a:off x="3242" y="2951"/>
                          <a:ext cx="1097" cy="356"/>
                        </a:xfrm>
                        <a:prstGeom prst="rect">
                          <a:avLst/>
                        </a:prstGeom>
                        <a:noFill/>
                        <a:ln w="25400">
                          <a:noFill/>
                        </a:ln>
                      </p:spPr>
                    </p:pic>
                  </p:oleObj>
                </mc:Fallback>
              </mc:AlternateContent>
            </a:graphicData>
          </a:graphic>
        </p:graphicFrame>
        <p:sp>
          <p:nvSpPr>
            <p:cNvPr id="45079" name="Line 92"/>
            <p:cNvSpPr>
              <a:spLocks noChangeShapeType="1"/>
            </p:cNvSpPr>
            <p:nvPr/>
          </p:nvSpPr>
          <p:spPr bwMode="auto">
            <a:xfrm>
              <a:off x="161" y="1271"/>
              <a:ext cx="5424" cy="0"/>
            </a:xfrm>
            <a:prstGeom prst="line">
              <a:avLst/>
            </a:prstGeom>
            <a:noFill/>
            <a:ln w="254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0" name="Rectangle 93"/>
            <p:cNvSpPr>
              <a:spLocks noChangeArrowheads="1"/>
            </p:cNvSpPr>
            <p:nvPr/>
          </p:nvSpPr>
          <p:spPr bwMode="auto">
            <a:xfrm>
              <a:off x="4777" y="920"/>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zh-CN" altLang="en-US" sz="2400" b="1">
                  <a:latin typeface="华文楷体" panose="02010600040101010101" pitchFamily="2" charset="-122"/>
                  <a:ea typeface="华文楷体" panose="02010600040101010101" pitchFamily="2" charset="-122"/>
                </a:rPr>
                <a:t>相量图</a:t>
              </a:r>
              <a:endParaRPr kumimoji="1" lang="zh-CN" altLang="en-US" sz="2400" b="1">
                <a:latin typeface="华文楷体" panose="02010600040101010101" pitchFamily="2" charset="-122"/>
                <a:ea typeface="华文楷体" panose="02010600040101010101" pitchFamily="2" charset="-122"/>
              </a:endParaRPr>
            </a:p>
          </p:txBody>
        </p:sp>
        <p:sp>
          <p:nvSpPr>
            <p:cNvPr id="45081" name="Line 94"/>
            <p:cNvSpPr>
              <a:spLocks noChangeShapeType="1"/>
            </p:cNvSpPr>
            <p:nvPr/>
          </p:nvSpPr>
          <p:spPr bwMode="auto">
            <a:xfrm>
              <a:off x="689" y="839"/>
              <a:ext cx="0" cy="2832"/>
            </a:xfrm>
            <a:prstGeom prst="line">
              <a:avLst/>
            </a:prstGeom>
            <a:noFill/>
            <a:ln w="25400">
              <a:solidFill>
                <a:srgbClr val="00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2" name="Line 95"/>
            <p:cNvSpPr>
              <a:spLocks noChangeShapeType="1"/>
            </p:cNvSpPr>
            <p:nvPr/>
          </p:nvSpPr>
          <p:spPr bwMode="auto">
            <a:xfrm>
              <a:off x="1985" y="839"/>
              <a:ext cx="0" cy="2832"/>
            </a:xfrm>
            <a:prstGeom prst="line">
              <a:avLst/>
            </a:prstGeom>
            <a:noFill/>
            <a:ln w="25400">
              <a:solidFill>
                <a:srgbClr val="00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3" name="Line 96"/>
            <p:cNvSpPr>
              <a:spLocks noChangeShapeType="1"/>
            </p:cNvSpPr>
            <p:nvPr/>
          </p:nvSpPr>
          <p:spPr bwMode="auto">
            <a:xfrm>
              <a:off x="3137" y="839"/>
              <a:ext cx="0" cy="2832"/>
            </a:xfrm>
            <a:prstGeom prst="line">
              <a:avLst/>
            </a:prstGeom>
            <a:noFill/>
            <a:ln w="25400">
              <a:solidFill>
                <a:srgbClr val="00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4" name="Line 97"/>
            <p:cNvSpPr>
              <a:spLocks noChangeShapeType="1"/>
            </p:cNvSpPr>
            <p:nvPr/>
          </p:nvSpPr>
          <p:spPr bwMode="auto">
            <a:xfrm>
              <a:off x="4529" y="839"/>
              <a:ext cx="0" cy="2832"/>
            </a:xfrm>
            <a:prstGeom prst="line">
              <a:avLst/>
            </a:prstGeom>
            <a:noFill/>
            <a:ln w="25400">
              <a:solidFill>
                <a:srgbClr val="00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5" name="Line 99"/>
            <p:cNvSpPr>
              <a:spLocks noChangeShapeType="1"/>
            </p:cNvSpPr>
            <p:nvPr/>
          </p:nvSpPr>
          <p:spPr bwMode="auto">
            <a:xfrm>
              <a:off x="4673" y="1628"/>
              <a:ext cx="367" cy="0"/>
            </a:xfrm>
            <a:prstGeom prst="line">
              <a:avLst/>
            </a:prstGeom>
            <a:noFill/>
            <a:ln w="22225">
              <a:solidFill>
                <a:srgbClr val="FF0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6" name="Line 100"/>
            <p:cNvSpPr>
              <a:spLocks noChangeShapeType="1"/>
            </p:cNvSpPr>
            <p:nvPr/>
          </p:nvSpPr>
          <p:spPr bwMode="auto">
            <a:xfrm>
              <a:off x="4673" y="1655"/>
              <a:ext cx="660" cy="0"/>
            </a:xfrm>
            <a:prstGeom prst="line">
              <a:avLst/>
            </a:prstGeom>
            <a:noFill/>
            <a:ln w="22225">
              <a:solidFill>
                <a:srgbClr val="0000FF"/>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5087" name="Object 101"/>
            <p:cNvGraphicFramePr>
              <a:graphicFrameLocks noChangeAspect="1"/>
            </p:cNvGraphicFramePr>
            <p:nvPr/>
          </p:nvGraphicFramePr>
          <p:xfrm>
            <a:off x="5297" y="1511"/>
            <a:ext cx="222" cy="184"/>
          </p:xfrm>
          <a:graphic>
            <a:graphicData uri="http://schemas.openxmlformats.org/presentationml/2006/ole">
              <mc:AlternateContent xmlns:mc="http://schemas.openxmlformats.org/markup-compatibility/2006">
                <mc:Choice xmlns:v="urn:schemas-microsoft-com:vml" Requires="v">
                  <p:oleObj spid="_x0000_s37898" name="公式" r:id="rId19" imgW="190500" imgH="241300" progId="Equation.3">
                    <p:embed/>
                  </p:oleObj>
                </mc:Choice>
                <mc:Fallback>
                  <p:oleObj name="公式" r:id="rId19" imgW="190500" imgH="241300" progId="Equation.3">
                    <p:embed/>
                    <p:pic>
                      <p:nvPicPr>
                        <p:cNvPr id="0" name="图片 37897"/>
                        <p:cNvPicPr>
                          <a:picLocks noChangeAspect="1"/>
                        </p:cNvPicPr>
                        <p:nvPr/>
                      </p:nvPicPr>
                      <p:blipFill>
                        <a:blip r:embed="rId20"/>
                        <a:stretch>
                          <a:fillRect/>
                        </a:stretch>
                      </p:blipFill>
                      <p:spPr>
                        <a:xfrm>
                          <a:off x="5297" y="1511"/>
                          <a:ext cx="222" cy="184"/>
                        </a:xfrm>
                        <a:prstGeom prst="rect">
                          <a:avLst/>
                        </a:prstGeom>
                        <a:noFill/>
                        <a:ln w="25400">
                          <a:noFill/>
                        </a:ln>
                      </p:spPr>
                    </p:pic>
                  </p:oleObj>
                </mc:Fallback>
              </mc:AlternateContent>
            </a:graphicData>
          </a:graphic>
        </p:graphicFrame>
        <p:graphicFrame>
          <p:nvGraphicFramePr>
            <p:cNvPr id="45088" name="Object 102"/>
            <p:cNvGraphicFramePr>
              <a:graphicFrameLocks noChangeAspect="1"/>
            </p:cNvGraphicFramePr>
            <p:nvPr/>
          </p:nvGraphicFramePr>
          <p:xfrm>
            <a:off x="4913" y="1351"/>
            <a:ext cx="187" cy="191"/>
          </p:xfrm>
          <a:graphic>
            <a:graphicData uri="http://schemas.openxmlformats.org/presentationml/2006/ole">
              <mc:AlternateContent xmlns:mc="http://schemas.openxmlformats.org/markup-compatibility/2006">
                <mc:Choice xmlns:v="urn:schemas-microsoft-com:vml" Requires="v">
                  <p:oleObj spid="_x0000_s37899" name="公式" r:id="rId21" imgW="139700" imgH="228600" progId="Equation.3">
                    <p:embed/>
                  </p:oleObj>
                </mc:Choice>
                <mc:Fallback>
                  <p:oleObj name="公式" r:id="rId21" imgW="139700" imgH="228600" progId="Equation.3">
                    <p:embed/>
                    <p:pic>
                      <p:nvPicPr>
                        <p:cNvPr id="0" name="图片 37898"/>
                        <p:cNvPicPr>
                          <a:picLocks noChangeAspect="1"/>
                        </p:cNvPicPr>
                        <p:nvPr/>
                      </p:nvPicPr>
                      <p:blipFill>
                        <a:blip r:embed="rId22"/>
                        <a:stretch>
                          <a:fillRect/>
                        </a:stretch>
                      </p:blipFill>
                      <p:spPr>
                        <a:xfrm>
                          <a:off x="4913" y="1351"/>
                          <a:ext cx="187" cy="191"/>
                        </a:xfrm>
                        <a:prstGeom prst="rect">
                          <a:avLst/>
                        </a:prstGeom>
                        <a:noFill/>
                        <a:ln w="25400">
                          <a:noFill/>
                        </a:ln>
                      </p:spPr>
                    </p:pic>
                  </p:oleObj>
                </mc:Fallback>
              </mc:AlternateContent>
            </a:graphicData>
          </a:graphic>
        </p:graphicFrame>
        <p:grpSp>
          <p:nvGrpSpPr>
            <p:cNvPr id="45089" name="Group 114"/>
            <p:cNvGrpSpPr/>
            <p:nvPr/>
          </p:nvGrpSpPr>
          <p:grpSpPr bwMode="auto">
            <a:xfrm>
              <a:off x="4721" y="1799"/>
              <a:ext cx="763" cy="815"/>
              <a:chOff x="4721" y="1799"/>
              <a:chExt cx="763" cy="815"/>
            </a:xfrm>
          </p:grpSpPr>
          <p:sp>
            <p:nvSpPr>
              <p:cNvPr id="45095" name="Line 104"/>
              <p:cNvSpPr>
                <a:spLocks noChangeShapeType="1"/>
              </p:cNvSpPr>
              <p:nvPr/>
            </p:nvSpPr>
            <p:spPr bwMode="auto">
              <a:xfrm flipV="1">
                <a:off x="4728" y="1927"/>
                <a:ext cx="0" cy="640"/>
              </a:xfrm>
              <a:prstGeom prst="line">
                <a:avLst/>
              </a:prstGeom>
              <a:noFill/>
              <a:ln w="22225">
                <a:solidFill>
                  <a:srgbClr val="0000FF"/>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6" name="Line 105"/>
              <p:cNvSpPr>
                <a:spLocks noChangeShapeType="1"/>
              </p:cNvSpPr>
              <p:nvPr/>
            </p:nvSpPr>
            <p:spPr bwMode="auto">
              <a:xfrm>
                <a:off x="4721" y="2567"/>
                <a:ext cx="624" cy="0"/>
              </a:xfrm>
              <a:prstGeom prst="line">
                <a:avLst/>
              </a:prstGeom>
              <a:noFill/>
              <a:ln w="22225">
                <a:solidFill>
                  <a:srgbClr val="FF0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5097" name="Object 106"/>
              <p:cNvGraphicFramePr>
                <a:graphicFrameLocks noChangeAspect="1"/>
              </p:cNvGraphicFramePr>
              <p:nvPr/>
            </p:nvGraphicFramePr>
            <p:xfrm>
              <a:off x="4721" y="1799"/>
              <a:ext cx="222" cy="184"/>
            </p:xfrm>
            <a:graphic>
              <a:graphicData uri="http://schemas.openxmlformats.org/presentationml/2006/ole">
                <mc:AlternateContent xmlns:mc="http://schemas.openxmlformats.org/markup-compatibility/2006">
                  <mc:Choice xmlns:v="urn:schemas-microsoft-com:vml" Requires="v">
                    <p:oleObj spid="_x0000_s37900" name="公式" r:id="rId23" imgW="190500" imgH="241300" progId="Equation.3">
                      <p:embed/>
                    </p:oleObj>
                  </mc:Choice>
                  <mc:Fallback>
                    <p:oleObj name="公式" r:id="rId23" imgW="190500" imgH="241300" progId="Equation.3">
                      <p:embed/>
                      <p:pic>
                        <p:nvPicPr>
                          <p:cNvPr id="0" name="图片 37899"/>
                          <p:cNvPicPr>
                            <a:picLocks noChangeAspect="1"/>
                          </p:cNvPicPr>
                          <p:nvPr/>
                        </p:nvPicPr>
                        <p:blipFill>
                          <a:blip r:embed="rId24"/>
                          <a:stretch>
                            <a:fillRect/>
                          </a:stretch>
                        </p:blipFill>
                        <p:spPr>
                          <a:xfrm>
                            <a:off x="4721" y="1799"/>
                            <a:ext cx="222" cy="184"/>
                          </a:xfrm>
                          <a:prstGeom prst="rect">
                            <a:avLst/>
                          </a:prstGeom>
                          <a:noFill/>
                          <a:ln w="25400">
                            <a:noFill/>
                          </a:ln>
                        </p:spPr>
                      </p:pic>
                    </p:oleObj>
                  </mc:Fallback>
                </mc:AlternateContent>
              </a:graphicData>
            </a:graphic>
          </p:graphicFrame>
          <p:graphicFrame>
            <p:nvGraphicFramePr>
              <p:cNvPr id="45098" name="Object 107"/>
              <p:cNvGraphicFramePr>
                <a:graphicFrameLocks noChangeAspect="1"/>
              </p:cNvGraphicFramePr>
              <p:nvPr/>
            </p:nvGraphicFramePr>
            <p:xfrm>
              <a:off x="5297" y="2423"/>
              <a:ext cx="187" cy="191"/>
            </p:xfrm>
            <a:graphic>
              <a:graphicData uri="http://schemas.openxmlformats.org/presentationml/2006/ole">
                <mc:AlternateContent xmlns:mc="http://schemas.openxmlformats.org/markup-compatibility/2006">
                  <mc:Choice xmlns:v="urn:schemas-microsoft-com:vml" Requires="v">
                    <p:oleObj spid="_x0000_s37901" name="公式" r:id="rId25" imgW="139700" imgH="228600" progId="Equation.3">
                      <p:embed/>
                    </p:oleObj>
                  </mc:Choice>
                  <mc:Fallback>
                    <p:oleObj name="公式" r:id="rId25" imgW="139700" imgH="228600" progId="Equation.3">
                      <p:embed/>
                      <p:pic>
                        <p:nvPicPr>
                          <p:cNvPr id="0" name="图片 37900"/>
                          <p:cNvPicPr>
                            <a:picLocks noChangeAspect="1"/>
                          </p:cNvPicPr>
                          <p:nvPr/>
                        </p:nvPicPr>
                        <p:blipFill>
                          <a:blip r:embed="rId26"/>
                          <a:stretch>
                            <a:fillRect/>
                          </a:stretch>
                        </p:blipFill>
                        <p:spPr>
                          <a:xfrm>
                            <a:off x="5297" y="2423"/>
                            <a:ext cx="187" cy="191"/>
                          </a:xfrm>
                          <a:prstGeom prst="rect">
                            <a:avLst/>
                          </a:prstGeom>
                          <a:noFill/>
                          <a:ln w="25400">
                            <a:noFill/>
                          </a:ln>
                        </p:spPr>
                      </p:pic>
                    </p:oleObj>
                  </mc:Fallback>
                </mc:AlternateContent>
              </a:graphicData>
            </a:graphic>
          </p:graphicFrame>
        </p:grpSp>
        <p:sp>
          <p:nvSpPr>
            <p:cNvPr id="45090" name="Line 109"/>
            <p:cNvSpPr>
              <a:spLocks noChangeShapeType="1"/>
            </p:cNvSpPr>
            <p:nvPr/>
          </p:nvSpPr>
          <p:spPr bwMode="auto">
            <a:xfrm flipV="1">
              <a:off x="4673" y="2959"/>
              <a:ext cx="0" cy="640"/>
            </a:xfrm>
            <a:prstGeom prst="line">
              <a:avLst/>
            </a:prstGeom>
            <a:noFill/>
            <a:ln w="22225">
              <a:solidFill>
                <a:srgbClr val="0000FF"/>
              </a:solidFill>
              <a:round/>
              <a:head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1" name="Line 110"/>
            <p:cNvSpPr>
              <a:spLocks noChangeShapeType="1"/>
            </p:cNvSpPr>
            <p:nvPr/>
          </p:nvSpPr>
          <p:spPr bwMode="auto">
            <a:xfrm>
              <a:off x="4673" y="2951"/>
              <a:ext cx="624" cy="0"/>
            </a:xfrm>
            <a:prstGeom prst="line">
              <a:avLst/>
            </a:prstGeom>
            <a:noFill/>
            <a:ln w="22225">
              <a:solidFill>
                <a:srgbClr val="FF0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5092" name="Object 111"/>
            <p:cNvGraphicFramePr>
              <a:graphicFrameLocks noChangeAspect="1"/>
            </p:cNvGraphicFramePr>
            <p:nvPr/>
          </p:nvGraphicFramePr>
          <p:xfrm>
            <a:off x="4721" y="3431"/>
            <a:ext cx="222" cy="184"/>
          </p:xfrm>
          <a:graphic>
            <a:graphicData uri="http://schemas.openxmlformats.org/presentationml/2006/ole">
              <mc:AlternateContent xmlns:mc="http://schemas.openxmlformats.org/markup-compatibility/2006">
                <mc:Choice xmlns:v="urn:schemas-microsoft-com:vml" Requires="v">
                  <p:oleObj spid="_x0000_s37902" name="公式" r:id="rId27" imgW="190500" imgH="241300" progId="Equation.3">
                    <p:embed/>
                  </p:oleObj>
                </mc:Choice>
                <mc:Fallback>
                  <p:oleObj name="公式" r:id="rId27" imgW="190500" imgH="241300" progId="Equation.3">
                    <p:embed/>
                    <p:pic>
                      <p:nvPicPr>
                        <p:cNvPr id="0" name="图片 37901"/>
                        <p:cNvPicPr>
                          <a:picLocks noChangeAspect="1"/>
                        </p:cNvPicPr>
                        <p:nvPr/>
                      </p:nvPicPr>
                      <p:blipFill>
                        <a:blip r:embed="rId28"/>
                        <a:stretch>
                          <a:fillRect/>
                        </a:stretch>
                      </p:blipFill>
                      <p:spPr>
                        <a:xfrm>
                          <a:off x="4721" y="3431"/>
                          <a:ext cx="222" cy="184"/>
                        </a:xfrm>
                        <a:prstGeom prst="rect">
                          <a:avLst/>
                        </a:prstGeom>
                        <a:noFill/>
                        <a:ln w="25400">
                          <a:noFill/>
                        </a:ln>
                      </p:spPr>
                    </p:pic>
                  </p:oleObj>
                </mc:Fallback>
              </mc:AlternateContent>
            </a:graphicData>
          </a:graphic>
        </p:graphicFrame>
        <p:graphicFrame>
          <p:nvGraphicFramePr>
            <p:cNvPr id="45093" name="Object 112"/>
            <p:cNvGraphicFramePr>
              <a:graphicFrameLocks noChangeAspect="1"/>
            </p:cNvGraphicFramePr>
            <p:nvPr/>
          </p:nvGraphicFramePr>
          <p:xfrm>
            <a:off x="5297" y="2855"/>
            <a:ext cx="187" cy="191"/>
          </p:xfrm>
          <a:graphic>
            <a:graphicData uri="http://schemas.openxmlformats.org/presentationml/2006/ole">
              <mc:AlternateContent xmlns:mc="http://schemas.openxmlformats.org/markup-compatibility/2006">
                <mc:Choice xmlns:v="urn:schemas-microsoft-com:vml" Requires="v">
                  <p:oleObj spid="_x0000_s37903" name="公式" r:id="rId29" imgW="139700" imgH="228600" progId="Equation.3">
                    <p:embed/>
                  </p:oleObj>
                </mc:Choice>
                <mc:Fallback>
                  <p:oleObj name="公式" r:id="rId29" imgW="139700" imgH="228600" progId="Equation.3">
                    <p:embed/>
                    <p:pic>
                      <p:nvPicPr>
                        <p:cNvPr id="0" name="图片 37902"/>
                        <p:cNvPicPr>
                          <a:picLocks noChangeAspect="1"/>
                        </p:cNvPicPr>
                        <p:nvPr/>
                      </p:nvPicPr>
                      <p:blipFill>
                        <a:blip r:embed="rId30"/>
                        <a:stretch>
                          <a:fillRect/>
                        </a:stretch>
                      </p:blipFill>
                      <p:spPr>
                        <a:xfrm>
                          <a:off x="5297" y="2855"/>
                          <a:ext cx="187" cy="191"/>
                        </a:xfrm>
                        <a:prstGeom prst="rect">
                          <a:avLst/>
                        </a:prstGeom>
                        <a:noFill/>
                        <a:ln w="25400">
                          <a:noFill/>
                        </a:ln>
                      </p:spPr>
                    </p:pic>
                  </p:oleObj>
                </mc:Fallback>
              </mc:AlternateContent>
            </a:graphicData>
          </a:graphic>
        </p:graphicFrame>
        <p:sp>
          <p:nvSpPr>
            <p:cNvPr id="45094" name="Line 113"/>
            <p:cNvSpPr>
              <a:spLocks noChangeShapeType="1"/>
            </p:cNvSpPr>
            <p:nvPr/>
          </p:nvSpPr>
          <p:spPr bwMode="auto">
            <a:xfrm>
              <a:off x="161" y="3671"/>
              <a:ext cx="5424" cy="0"/>
            </a:xfrm>
            <a:prstGeom prst="line">
              <a:avLst/>
            </a:prstGeom>
            <a:noFill/>
            <a:ln w="254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43" name="Picture 6"/>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31148"/>
                                        </p:tgtEl>
                                        <p:attrNameLst>
                                          <p:attrName>style.visibility</p:attrName>
                                        </p:attrNameLst>
                                      </p:cBhvr>
                                      <p:to>
                                        <p:strVal val="visible"/>
                                      </p:to>
                                    </p:set>
                                    <p:animEffect transition="in" filter="slide(fromBottom)">
                                      <p:cBhvr>
                                        <p:cTn id="7" dur="500"/>
                                        <p:tgtEl>
                                          <p:spTgt spid="7311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48"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9778" name="Text Box 2"/>
          <p:cNvSpPr txBox="1">
            <a:spLocks noChangeArrowheads="1"/>
          </p:cNvSpPr>
          <p:nvPr/>
        </p:nvSpPr>
        <p:spPr bwMode="auto">
          <a:xfrm>
            <a:off x="539750" y="404813"/>
            <a:ext cx="5111750" cy="519112"/>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p>
            <a:pPr eaLnBrk="1" hangingPunct="1"/>
            <a:r>
              <a:rPr kumimoji="1" lang="en-US" altLang="zh-CN" sz="2800" b="1" dirty="0">
                <a:solidFill>
                  <a:schemeClr val="bg1"/>
                </a:solidFill>
                <a:latin typeface="华文楷体" panose="02010600040101010101" pitchFamily="2" charset="-122"/>
                <a:ea typeface="华文楷体" panose="02010600040101010101" pitchFamily="2" charset="-122"/>
              </a:rPr>
              <a:t>4. </a:t>
            </a:r>
            <a:r>
              <a:rPr kumimoji="1" lang="zh-CN" altLang="en-US" sz="2800" b="1" dirty="0">
                <a:solidFill>
                  <a:schemeClr val="bg1"/>
                </a:solidFill>
                <a:latin typeface="华文楷体" panose="02010600040101010101" pitchFamily="2" charset="-122"/>
                <a:ea typeface="华文楷体" panose="02010600040101010101" pitchFamily="2" charset="-122"/>
              </a:rPr>
              <a:t>基尔霍夫定律的相量形式</a:t>
            </a:r>
            <a:endParaRPr kumimoji="1" lang="zh-CN" altLang="en-US" sz="2800" b="1" dirty="0">
              <a:solidFill>
                <a:schemeClr val="bg1"/>
              </a:solidFill>
              <a:latin typeface="华文楷体" panose="02010600040101010101" pitchFamily="2" charset="-122"/>
              <a:ea typeface="华文楷体" panose="02010600040101010101" pitchFamily="2" charset="-122"/>
            </a:endParaRPr>
          </a:p>
        </p:txBody>
      </p:sp>
      <p:graphicFrame>
        <p:nvGraphicFramePr>
          <p:cNvPr id="459779" name="Object 3" descr="水滴"/>
          <p:cNvGraphicFramePr>
            <a:graphicFrameLocks noChangeAspect="1"/>
          </p:cNvGraphicFramePr>
          <p:nvPr/>
        </p:nvGraphicFramePr>
        <p:xfrm>
          <a:off x="827088" y="2781300"/>
          <a:ext cx="1349375" cy="508000"/>
        </p:xfrm>
        <a:graphic>
          <a:graphicData uri="http://schemas.openxmlformats.org/presentationml/2006/ole">
            <mc:AlternateContent xmlns:mc="http://schemas.openxmlformats.org/markup-compatibility/2006">
              <mc:Choice xmlns:v="urn:schemas-microsoft-com:vml" Requires="v">
                <p:oleObj spid="_x0000_s38913" name="Equation" r:id="rId1" imgW="901700" imgH="342900" progId="Equation.3">
                  <p:embed/>
                </p:oleObj>
              </mc:Choice>
              <mc:Fallback>
                <p:oleObj name="Equation" r:id="rId1" imgW="901700" imgH="342900" progId="Equation.3">
                  <p:embed/>
                  <p:pic>
                    <p:nvPicPr>
                      <p:cNvPr id="0" name="图片 38912" descr="水滴"/>
                      <p:cNvPicPr>
                        <a:picLocks noChangeAspect="1"/>
                      </p:cNvPicPr>
                      <p:nvPr/>
                    </p:nvPicPr>
                    <p:blipFill>
                      <a:blip r:embed="rId2"/>
                      <a:stretch>
                        <a:fillRect/>
                      </a:stretch>
                    </p:blipFill>
                    <p:spPr>
                      <a:xfrm>
                        <a:off x="827088" y="2781300"/>
                        <a:ext cx="1349375" cy="508000"/>
                      </a:xfrm>
                      <a:prstGeom prst="rect">
                        <a:avLst/>
                      </a:prstGeom>
                      <a:solidFill>
                        <a:srgbClr val="7030A0"/>
                      </a:solidFill>
                      <a:ln w="9525">
                        <a:noFill/>
                      </a:ln>
                    </p:spPr>
                  </p:pic>
                </p:oleObj>
              </mc:Fallback>
            </mc:AlternateContent>
          </a:graphicData>
        </a:graphic>
      </p:graphicFrame>
      <p:sp>
        <p:nvSpPr>
          <p:cNvPr id="459780" name="Text Box 4"/>
          <p:cNvSpPr txBox="1">
            <a:spLocks noChangeArrowheads="1"/>
          </p:cNvSpPr>
          <p:nvPr/>
        </p:nvSpPr>
        <p:spPr bwMode="auto">
          <a:xfrm>
            <a:off x="611188" y="1125538"/>
            <a:ext cx="7696200" cy="140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571500">
              <a:defRPr>
                <a:solidFill>
                  <a:schemeClr val="tx1"/>
                </a:solidFill>
                <a:latin typeface="Arial" panose="020B0604020202020204" pitchFamily="34" charset="0"/>
                <a:ea typeface="宋体" panose="02010600030101010101" pitchFamily="2" charset="-122"/>
              </a:defRPr>
            </a:lvl1pPr>
            <a:lvl2pPr marL="762000">
              <a:defRPr>
                <a:solidFill>
                  <a:schemeClr val="tx1"/>
                </a:solidFill>
                <a:latin typeface="Arial" panose="020B0604020202020204" pitchFamily="34" charset="0"/>
                <a:ea typeface="宋体" panose="02010600030101010101" pitchFamily="2" charset="-122"/>
              </a:defRPr>
            </a:lvl2pPr>
            <a:lvl3pPr marL="9525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pPr>
            <a:r>
              <a:rPr kumimoji="1" lang="zh-CN" altLang="en-US" sz="2400" b="1" dirty="0">
                <a:latin typeface="华文楷体" panose="02010600040101010101" pitchFamily="2" charset="-122"/>
                <a:ea typeface="华文楷体" panose="02010600040101010101" pitchFamily="2" charset="-122"/>
              </a:rPr>
              <a:t>同频率的正弦量加减可以用对应的相量形式来进行计算。因此，在正弦电流电路中，</a:t>
            </a:r>
            <a:r>
              <a:rPr kumimoji="1" lang="en-US" altLang="zh-CN" sz="2400" b="1" dirty="0">
                <a:latin typeface="华文楷体" panose="02010600040101010101" pitchFamily="2" charset="-122"/>
                <a:ea typeface="华文楷体" panose="02010600040101010101" pitchFamily="2" charset="-122"/>
              </a:rPr>
              <a:t>KCL</a:t>
            </a:r>
            <a:r>
              <a:rPr kumimoji="1" lang="zh-CN" altLang="en-US" sz="2400" b="1" dirty="0">
                <a:latin typeface="华文楷体" panose="02010600040101010101" pitchFamily="2" charset="-122"/>
                <a:ea typeface="华文楷体" panose="02010600040101010101" pitchFamily="2" charset="-122"/>
              </a:rPr>
              <a:t>和</a:t>
            </a:r>
            <a:r>
              <a:rPr kumimoji="1" lang="en-US" altLang="zh-CN" sz="2400" b="1" dirty="0">
                <a:latin typeface="华文楷体" panose="02010600040101010101" pitchFamily="2" charset="-122"/>
                <a:ea typeface="华文楷体" panose="02010600040101010101" pitchFamily="2" charset="-122"/>
              </a:rPr>
              <a:t>KVL</a:t>
            </a:r>
            <a:r>
              <a:rPr kumimoji="1" lang="zh-CN" altLang="en-US" sz="2400" b="1" dirty="0">
                <a:latin typeface="华文楷体" panose="02010600040101010101" pitchFamily="2" charset="-122"/>
                <a:ea typeface="华文楷体" panose="02010600040101010101" pitchFamily="2" charset="-122"/>
              </a:rPr>
              <a:t>可用相应的相量形式表示：</a:t>
            </a:r>
            <a:endParaRPr kumimoji="1" lang="zh-CN" altLang="en-US" sz="2400" b="1" dirty="0">
              <a:latin typeface="华文楷体" panose="02010600040101010101" pitchFamily="2" charset="-122"/>
              <a:ea typeface="华文楷体" panose="02010600040101010101" pitchFamily="2" charset="-122"/>
            </a:endParaRPr>
          </a:p>
        </p:txBody>
      </p:sp>
      <p:sp>
        <p:nvSpPr>
          <p:cNvPr id="459781" name="Text Box 5"/>
          <p:cNvSpPr txBox="1">
            <a:spLocks noChangeArrowheads="1"/>
          </p:cNvSpPr>
          <p:nvPr/>
        </p:nvSpPr>
        <p:spPr bwMode="auto">
          <a:xfrm>
            <a:off x="539750" y="4941888"/>
            <a:ext cx="7696200" cy="14219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666750">
              <a:defRPr>
                <a:solidFill>
                  <a:schemeClr val="tx1"/>
                </a:solidFill>
                <a:latin typeface="Arial" panose="020B0604020202020204" pitchFamily="34" charset="0"/>
                <a:ea typeface="宋体" panose="02010600030101010101" pitchFamily="2" charset="-122"/>
              </a:defRPr>
            </a:lvl1pPr>
            <a:lvl2pPr marL="857250">
              <a:defRPr>
                <a:solidFill>
                  <a:schemeClr val="tx1"/>
                </a:solidFill>
                <a:latin typeface="Arial" panose="020B0604020202020204" pitchFamily="34" charset="0"/>
                <a:ea typeface="宋体" panose="02010600030101010101" pitchFamily="2" charset="-122"/>
              </a:defRPr>
            </a:lvl2pPr>
            <a:lvl3pPr marL="104775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400" b="1" dirty="0">
                <a:latin typeface="华文楷体" panose="02010600040101010101" pitchFamily="2" charset="-122"/>
                <a:ea typeface="华文楷体" panose="02010600040101010101" pitchFamily="2" charset="-122"/>
              </a:rPr>
              <a:t>上式表明：流入某一节点的所有正弦电流用相量表示时仍满足</a:t>
            </a:r>
            <a:r>
              <a:rPr kumimoji="1" lang="en-US" altLang="zh-CN" sz="2400" b="1" dirty="0">
                <a:latin typeface="华文楷体" panose="02010600040101010101" pitchFamily="2" charset="-122"/>
                <a:ea typeface="华文楷体" panose="02010600040101010101" pitchFamily="2" charset="-122"/>
              </a:rPr>
              <a:t>KCL</a:t>
            </a:r>
            <a:r>
              <a:rPr kumimoji="1" lang="zh-CN" altLang="en-US" sz="2400" b="1" dirty="0">
                <a:latin typeface="华文楷体" panose="02010600040101010101" pitchFamily="2" charset="-122"/>
                <a:ea typeface="华文楷体" panose="02010600040101010101" pitchFamily="2" charset="-122"/>
              </a:rPr>
              <a:t>；而任一回路所有支路正弦电压用相量表示时仍满足</a:t>
            </a:r>
            <a:r>
              <a:rPr kumimoji="1" lang="en-US" altLang="zh-CN" sz="2400" b="1" dirty="0">
                <a:latin typeface="华文楷体" panose="02010600040101010101" pitchFamily="2" charset="-122"/>
                <a:ea typeface="华文楷体" panose="02010600040101010101" pitchFamily="2" charset="-122"/>
              </a:rPr>
              <a:t>KVL</a:t>
            </a:r>
            <a:r>
              <a:rPr kumimoji="1" lang="zh-CN" altLang="en-US" sz="2400" b="1" dirty="0">
                <a:latin typeface="华文楷体" panose="02010600040101010101" pitchFamily="2" charset="-122"/>
                <a:ea typeface="华文楷体" panose="02010600040101010101" pitchFamily="2" charset="-122"/>
              </a:rPr>
              <a:t>。</a:t>
            </a:r>
            <a:endParaRPr kumimoji="1" lang="zh-CN" altLang="en-US" sz="2400" b="1" dirty="0">
              <a:latin typeface="华文楷体" panose="02010600040101010101" pitchFamily="2" charset="-122"/>
              <a:ea typeface="华文楷体" panose="02010600040101010101" pitchFamily="2" charset="-122"/>
            </a:endParaRPr>
          </a:p>
        </p:txBody>
      </p:sp>
      <p:sp>
        <p:nvSpPr>
          <p:cNvPr id="459782" name="Line 6"/>
          <p:cNvSpPr>
            <a:spLocks noChangeShapeType="1"/>
          </p:cNvSpPr>
          <p:nvPr/>
        </p:nvSpPr>
        <p:spPr bwMode="auto">
          <a:xfrm>
            <a:off x="2411413" y="3068638"/>
            <a:ext cx="647700" cy="0"/>
          </a:xfrm>
          <a:prstGeom prst="line">
            <a:avLst/>
          </a:prstGeom>
          <a:noFill/>
          <a:ln w="762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9783" name="Object 7" descr="水滴"/>
          <p:cNvGraphicFramePr>
            <a:graphicFrameLocks noChangeAspect="1"/>
          </p:cNvGraphicFramePr>
          <p:nvPr/>
        </p:nvGraphicFramePr>
        <p:xfrm>
          <a:off x="3132138" y="2708275"/>
          <a:ext cx="5588000" cy="615950"/>
        </p:xfrm>
        <a:graphic>
          <a:graphicData uri="http://schemas.openxmlformats.org/presentationml/2006/ole">
            <mc:AlternateContent xmlns:mc="http://schemas.openxmlformats.org/markup-compatibility/2006">
              <mc:Choice xmlns:v="urn:schemas-microsoft-com:vml" Requires="v">
                <p:oleObj spid="_x0000_s38914" name="Equation" r:id="rId3" imgW="3213100" imgH="355600" progId="Equation.3">
                  <p:embed/>
                </p:oleObj>
              </mc:Choice>
              <mc:Fallback>
                <p:oleObj name="Equation" r:id="rId3" imgW="3213100" imgH="355600" progId="Equation.3">
                  <p:embed/>
                  <p:pic>
                    <p:nvPicPr>
                      <p:cNvPr id="0" name="图片 38913" descr="水滴"/>
                      <p:cNvPicPr>
                        <a:picLocks noChangeAspect="1"/>
                      </p:cNvPicPr>
                      <p:nvPr/>
                    </p:nvPicPr>
                    <p:blipFill>
                      <a:blip r:embed="rId4"/>
                      <a:stretch>
                        <a:fillRect/>
                      </a:stretch>
                    </p:blipFill>
                    <p:spPr>
                      <a:xfrm>
                        <a:off x="3132138" y="2708275"/>
                        <a:ext cx="5588000" cy="615950"/>
                      </a:xfrm>
                      <a:prstGeom prst="rect">
                        <a:avLst/>
                      </a:prstGeom>
                      <a:solidFill>
                        <a:srgbClr val="7030A0"/>
                      </a:solidFill>
                      <a:ln w="9525">
                        <a:noFill/>
                      </a:ln>
                    </p:spPr>
                  </p:pic>
                </p:oleObj>
              </mc:Fallback>
            </mc:AlternateContent>
          </a:graphicData>
        </a:graphic>
      </p:graphicFrame>
      <p:sp>
        <p:nvSpPr>
          <p:cNvPr id="459784" name="Line 8"/>
          <p:cNvSpPr>
            <a:spLocks noChangeShapeType="1"/>
          </p:cNvSpPr>
          <p:nvPr/>
        </p:nvSpPr>
        <p:spPr bwMode="auto">
          <a:xfrm>
            <a:off x="2843213" y="3716338"/>
            <a:ext cx="792162" cy="0"/>
          </a:xfrm>
          <a:prstGeom prst="line">
            <a:avLst/>
          </a:prstGeom>
          <a:noFill/>
          <a:ln w="762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9785" name="Object 9" descr="水滴"/>
          <p:cNvGraphicFramePr>
            <a:graphicFrameLocks noChangeAspect="1"/>
          </p:cNvGraphicFramePr>
          <p:nvPr/>
        </p:nvGraphicFramePr>
        <p:xfrm>
          <a:off x="3851275" y="3500438"/>
          <a:ext cx="1095375" cy="508000"/>
        </p:xfrm>
        <a:graphic>
          <a:graphicData uri="http://schemas.openxmlformats.org/presentationml/2006/ole">
            <mc:AlternateContent xmlns:mc="http://schemas.openxmlformats.org/markup-compatibility/2006">
              <mc:Choice xmlns:v="urn:schemas-microsoft-com:vml" Requires="v">
                <p:oleObj spid="_x0000_s38915" name="Equation" r:id="rId5" imgW="723900" imgH="342900" progId="Equation.3">
                  <p:embed/>
                </p:oleObj>
              </mc:Choice>
              <mc:Fallback>
                <p:oleObj name="Equation" r:id="rId5" imgW="723900" imgH="342900" progId="Equation.3">
                  <p:embed/>
                  <p:pic>
                    <p:nvPicPr>
                      <p:cNvPr id="0" name="图片 38914" descr="水滴"/>
                      <p:cNvPicPr>
                        <a:picLocks noChangeAspect="1"/>
                      </p:cNvPicPr>
                      <p:nvPr/>
                    </p:nvPicPr>
                    <p:blipFill>
                      <a:blip r:embed="rId6"/>
                      <a:stretch>
                        <a:fillRect/>
                      </a:stretch>
                    </p:blipFill>
                    <p:spPr>
                      <a:xfrm>
                        <a:off x="3851275" y="3500438"/>
                        <a:ext cx="1095375" cy="508000"/>
                      </a:xfrm>
                      <a:prstGeom prst="rect">
                        <a:avLst/>
                      </a:prstGeom>
                      <a:solidFill>
                        <a:srgbClr val="7030A0"/>
                      </a:solidFill>
                      <a:ln w="9525">
                        <a:noFill/>
                      </a:ln>
                    </p:spPr>
                  </p:pic>
                </p:oleObj>
              </mc:Fallback>
            </mc:AlternateContent>
          </a:graphicData>
        </a:graphic>
      </p:graphicFrame>
      <p:graphicFrame>
        <p:nvGraphicFramePr>
          <p:cNvPr id="459786" name="Object 10" descr="水滴"/>
          <p:cNvGraphicFramePr>
            <a:graphicFrameLocks noChangeAspect="1"/>
          </p:cNvGraphicFramePr>
          <p:nvPr/>
        </p:nvGraphicFramePr>
        <p:xfrm>
          <a:off x="1042988" y="4076700"/>
          <a:ext cx="1800225" cy="641350"/>
        </p:xfrm>
        <a:graphic>
          <a:graphicData uri="http://schemas.openxmlformats.org/presentationml/2006/ole">
            <mc:AlternateContent xmlns:mc="http://schemas.openxmlformats.org/markup-compatibility/2006">
              <mc:Choice xmlns:v="urn:schemas-microsoft-com:vml" Requires="v">
                <p:oleObj spid="_x0000_s38916" name="Equation" r:id="rId7" imgW="952500" imgH="342900" progId="Equation.3">
                  <p:embed/>
                </p:oleObj>
              </mc:Choice>
              <mc:Fallback>
                <p:oleObj name="Equation" r:id="rId7" imgW="952500" imgH="342900" progId="Equation.3">
                  <p:embed/>
                  <p:pic>
                    <p:nvPicPr>
                      <p:cNvPr id="0" name="图片 38915" descr="水滴"/>
                      <p:cNvPicPr>
                        <a:picLocks noChangeAspect="1"/>
                      </p:cNvPicPr>
                      <p:nvPr/>
                    </p:nvPicPr>
                    <p:blipFill>
                      <a:blip r:embed="rId8"/>
                      <a:stretch>
                        <a:fillRect/>
                      </a:stretch>
                    </p:blipFill>
                    <p:spPr>
                      <a:xfrm>
                        <a:off x="1042988" y="4076700"/>
                        <a:ext cx="1800225" cy="641350"/>
                      </a:xfrm>
                      <a:prstGeom prst="rect">
                        <a:avLst/>
                      </a:prstGeom>
                      <a:solidFill>
                        <a:srgbClr val="7030A0"/>
                      </a:solidFill>
                      <a:ln w="9525">
                        <a:noFill/>
                      </a:ln>
                    </p:spPr>
                  </p:pic>
                </p:oleObj>
              </mc:Fallback>
            </mc:AlternateContent>
          </a:graphicData>
        </a:graphic>
      </p:graphicFrame>
      <p:graphicFrame>
        <p:nvGraphicFramePr>
          <p:cNvPr id="459787" name="Object 11" descr="水滴"/>
          <p:cNvGraphicFramePr>
            <a:graphicFrameLocks noChangeAspect="1"/>
          </p:cNvGraphicFramePr>
          <p:nvPr/>
        </p:nvGraphicFramePr>
        <p:xfrm>
          <a:off x="3924300" y="4221163"/>
          <a:ext cx="1169988" cy="508000"/>
        </p:xfrm>
        <a:graphic>
          <a:graphicData uri="http://schemas.openxmlformats.org/presentationml/2006/ole">
            <mc:AlternateContent xmlns:mc="http://schemas.openxmlformats.org/markup-compatibility/2006">
              <mc:Choice xmlns:v="urn:schemas-microsoft-com:vml" Requires="v">
                <p:oleObj spid="_x0000_s38917" name="Equation" r:id="rId9" imgW="774700" imgH="342900" progId="Equation.3">
                  <p:embed/>
                </p:oleObj>
              </mc:Choice>
              <mc:Fallback>
                <p:oleObj name="Equation" r:id="rId9" imgW="774700" imgH="342900" progId="Equation.3">
                  <p:embed/>
                  <p:pic>
                    <p:nvPicPr>
                      <p:cNvPr id="0" name="图片 38916" descr="水滴"/>
                      <p:cNvPicPr>
                        <a:picLocks noChangeAspect="1"/>
                      </p:cNvPicPr>
                      <p:nvPr/>
                    </p:nvPicPr>
                    <p:blipFill>
                      <a:blip r:embed="rId10"/>
                      <a:stretch>
                        <a:fillRect/>
                      </a:stretch>
                    </p:blipFill>
                    <p:spPr>
                      <a:xfrm>
                        <a:off x="3924300" y="4221163"/>
                        <a:ext cx="1169988" cy="508000"/>
                      </a:xfrm>
                      <a:prstGeom prst="rect">
                        <a:avLst/>
                      </a:prstGeom>
                      <a:solidFill>
                        <a:srgbClr val="7030A0"/>
                      </a:solidFill>
                      <a:ln w="9525">
                        <a:noFill/>
                      </a:ln>
                    </p:spPr>
                  </p:pic>
                </p:oleObj>
              </mc:Fallback>
            </mc:AlternateContent>
          </a:graphicData>
        </a:graphic>
      </p:graphicFrame>
      <p:sp>
        <p:nvSpPr>
          <p:cNvPr id="459788" name="Line 12"/>
          <p:cNvSpPr>
            <a:spLocks noChangeShapeType="1"/>
          </p:cNvSpPr>
          <p:nvPr/>
        </p:nvSpPr>
        <p:spPr bwMode="auto">
          <a:xfrm>
            <a:off x="2987675" y="4365625"/>
            <a:ext cx="792163" cy="0"/>
          </a:xfrm>
          <a:prstGeom prst="line">
            <a:avLst/>
          </a:prstGeom>
          <a:noFill/>
          <a:ln w="762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3" name="Picture 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9778"/>
                                        </p:tgtEl>
                                        <p:attrNameLst>
                                          <p:attrName>style.visibility</p:attrName>
                                        </p:attrNameLst>
                                      </p:cBhvr>
                                      <p:to>
                                        <p:strVal val="visible"/>
                                      </p:to>
                                    </p:set>
                                    <p:anim calcmode="lin" valueType="num">
                                      <p:cBhvr additive="base">
                                        <p:cTn id="7" dur="500" fill="hold"/>
                                        <p:tgtEl>
                                          <p:spTgt spid="459778"/>
                                        </p:tgtEl>
                                        <p:attrNameLst>
                                          <p:attrName>ppt_x</p:attrName>
                                        </p:attrNameLst>
                                      </p:cBhvr>
                                      <p:tavLst>
                                        <p:tav tm="0">
                                          <p:val>
                                            <p:strVal val="0-#ppt_w/2"/>
                                          </p:val>
                                        </p:tav>
                                        <p:tav tm="100000">
                                          <p:val>
                                            <p:strVal val="#ppt_x"/>
                                          </p:val>
                                        </p:tav>
                                      </p:tavLst>
                                    </p:anim>
                                    <p:anim calcmode="lin" valueType="num">
                                      <p:cBhvr additive="base">
                                        <p:cTn id="8" dur="500" fill="hold"/>
                                        <p:tgtEl>
                                          <p:spTgt spid="4597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59780"/>
                                        </p:tgtEl>
                                        <p:attrNameLst>
                                          <p:attrName>style.visibility</p:attrName>
                                        </p:attrNameLst>
                                      </p:cBhvr>
                                      <p:to>
                                        <p:strVal val="visible"/>
                                      </p:to>
                                    </p:set>
                                    <p:animEffect transition="in" filter="wipe(up)">
                                      <p:cBhvr>
                                        <p:cTn id="13" dur="500"/>
                                        <p:tgtEl>
                                          <p:spTgt spid="45978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59779"/>
                                        </p:tgtEl>
                                        <p:attrNameLst>
                                          <p:attrName>style.visibility</p:attrName>
                                        </p:attrNameLst>
                                      </p:cBhvr>
                                      <p:to>
                                        <p:strVal val="visible"/>
                                      </p:to>
                                    </p:set>
                                    <p:animEffect transition="in" filter="blinds(horizontal)">
                                      <p:cBhvr>
                                        <p:cTn id="18" dur="500"/>
                                        <p:tgtEl>
                                          <p:spTgt spid="45977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459782"/>
                                        </p:tgtEl>
                                        <p:attrNameLst>
                                          <p:attrName>style.visibility</p:attrName>
                                        </p:attrNameLst>
                                      </p:cBhvr>
                                      <p:to>
                                        <p:strVal val="visible"/>
                                      </p:to>
                                    </p:set>
                                    <p:animEffect transition="in" filter="slide(fromLeft)">
                                      <p:cBhvr>
                                        <p:cTn id="23" dur="500"/>
                                        <p:tgtEl>
                                          <p:spTgt spid="459782"/>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459783"/>
                                        </p:tgtEl>
                                        <p:attrNameLst>
                                          <p:attrName>style.visibility</p:attrName>
                                        </p:attrNameLst>
                                      </p:cBhvr>
                                      <p:to>
                                        <p:strVal val="visible"/>
                                      </p:to>
                                    </p:set>
                                    <p:animEffect transition="in" filter="wipe(left)">
                                      <p:cBhvr>
                                        <p:cTn id="27" dur="500"/>
                                        <p:tgtEl>
                                          <p:spTgt spid="45978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459784"/>
                                        </p:tgtEl>
                                        <p:attrNameLst>
                                          <p:attrName>style.visibility</p:attrName>
                                        </p:attrNameLst>
                                      </p:cBhvr>
                                      <p:to>
                                        <p:strVal val="visible"/>
                                      </p:to>
                                    </p:set>
                                    <p:animEffect transition="in" filter="slide(fromLeft)">
                                      <p:cBhvr>
                                        <p:cTn id="32" dur="500"/>
                                        <p:tgtEl>
                                          <p:spTgt spid="459784"/>
                                        </p:tgtEl>
                                      </p:cBhvr>
                                    </p:animEffect>
                                  </p:childTnLst>
                                </p:cTn>
                              </p:par>
                            </p:childTnLst>
                          </p:cTn>
                        </p:par>
                        <p:par>
                          <p:cTn id="33" fill="hold">
                            <p:stCondLst>
                              <p:cond delay="500"/>
                            </p:stCondLst>
                            <p:childTnLst>
                              <p:par>
                                <p:cTn id="34" presetID="3" presetClass="entr" presetSubtype="10" fill="hold" nodeType="afterEffect">
                                  <p:stCondLst>
                                    <p:cond delay="0"/>
                                  </p:stCondLst>
                                  <p:childTnLst>
                                    <p:set>
                                      <p:cBhvr>
                                        <p:cTn id="35" dur="1" fill="hold">
                                          <p:stCondLst>
                                            <p:cond delay="0"/>
                                          </p:stCondLst>
                                        </p:cTn>
                                        <p:tgtEl>
                                          <p:spTgt spid="459785"/>
                                        </p:tgtEl>
                                        <p:attrNameLst>
                                          <p:attrName>style.visibility</p:attrName>
                                        </p:attrNameLst>
                                      </p:cBhvr>
                                      <p:to>
                                        <p:strVal val="visible"/>
                                      </p:to>
                                    </p:set>
                                    <p:animEffect transition="in" filter="blinds(horizontal)">
                                      <p:cBhvr>
                                        <p:cTn id="36" dur="500"/>
                                        <p:tgtEl>
                                          <p:spTgt spid="45978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59786"/>
                                        </p:tgtEl>
                                        <p:attrNameLst>
                                          <p:attrName>style.visibility</p:attrName>
                                        </p:attrNameLst>
                                      </p:cBhvr>
                                      <p:to>
                                        <p:strVal val="visible"/>
                                      </p:to>
                                    </p:set>
                                    <p:animEffect transition="in" filter="blinds(horizontal)">
                                      <p:cBhvr>
                                        <p:cTn id="41" dur="500"/>
                                        <p:tgtEl>
                                          <p:spTgt spid="459786"/>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8" fill="hold" grpId="0" nodeType="clickEffect">
                                  <p:stCondLst>
                                    <p:cond delay="0"/>
                                  </p:stCondLst>
                                  <p:childTnLst>
                                    <p:set>
                                      <p:cBhvr>
                                        <p:cTn id="45" dur="1" fill="hold">
                                          <p:stCondLst>
                                            <p:cond delay="0"/>
                                          </p:stCondLst>
                                        </p:cTn>
                                        <p:tgtEl>
                                          <p:spTgt spid="459788"/>
                                        </p:tgtEl>
                                        <p:attrNameLst>
                                          <p:attrName>style.visibility</p:attrName>
                                        </p:attrNameLst>
                                      </p:cBhvr>
                                      <p:to>
                                        <p:strVal val="visible"/>
                                      </p:to>
                                    </p:set>
                                    <p:animEffect transition="in" filter="slide(fromLeft)">
                                      <p:cBhvr>
                                        <p:cTn id="46" dur="500"/>
                                        <p:tgtEl>
                                          <p:spTgt spid="459788"/>
                                        </p:tgtEl>
                                      </p:cBhvr>
                                    </p:animEffect>
                                  </p:childTnLst>
                                </p:cTn>
                              </p:par>
                            </p:childTnLst>
                          </p:cTn>
                        </p:par>
                        <p:par>
                          <p:cTn id="47" fill="hold">
                            <p:stCondLst>
                              <p:cond delay="500"/>
                            </p:stCondLst>
                            <p:childTnLst>
                              <p:par>
                                <p:cTn id="48" presetID="3" presetClass="entr" presetSubtype="10" fill="hold" nodeType="afterEffect">
                                  <p:stCondLst>
                                    <p:cond delay="0"/>
                                  </p:stCondLst>
                                  <p:childTnLst>
                                    <p:set>
                                      <p:cBhvr>
                                        <p:cTn id="49" dur="1" fill="hold">
                                          <p:stCondLst>
                                            <p:cond delay="0"/>
                                          </p:stCondLst>
                                        </p:cTn>
                                        <p:tgtEl>
                                          <p:spTgt spid="459787"/>
                                        </p:tgtEl>
                                        <p:attrNameLst>
                                          <p:attrName>style.visibility</p:attrName>
                                        </p:attrNameLst>
                                      </p:cBhvr>
                                      <p:to>
                                        <p:strVal val="visible"/>
                                      </p:to>
                                    </p:set>
                                    <p:animEffect transition="in" filter="blinds(horizontal)">
                                      <p:cBhvr>
                                        <p:cTn id="50" dur="500"/>
                                        <p:tgtEl>
                                          <p:spTgt spid="45978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iterate type="wd">
                                    <p:tmPct val="100000"/>
                                  </p:iterate>
                                  <p:childTnLst>
                                    <p:set>
                                      <p:cBhvr>
                                        <p:cTn id="54" dur="1" fill="hold">
                                          <p:stCondLst>
                                            <p:cond delay="0"/>
                                          </p:stCondLst>
                                        </p:cTn>
                                        <p:tgtEl>
                                          <p:spTgt spid="459781"/>
                                        </p:tgtEl>
                                        <p:attrNameLst>
                                          <p:attrName>style.visibility</p:attrName>
                                        </p:attrNameLst>
                                      </p:cBhvr>
                                      <p:to>
                                        <p:strVal val="visible"/>
                                      </p:to>
                                    </p:set>
                                    <p:animEffect transition="in" filter="wipe(left)">
                                      <p:cBhvr>
                                        <p:cTn id="55" dur="300"/>
                                        <p:tgtEl>
                                          <p:spTgt spid="459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8" grpId="0" animBg="1" autoUpdateAnimBg="0"/>
      <p:bldP spid="459780" grpId="0" autoUpdateAnimBg="0"/>
      <p:bldP spid="459781" grpId="0" autoUpdateAnimBg="0"/>
      <p:bldP spid="459782" grpId="0" animBg="1"/>
      <p:bldP spid="459784" grpId="0" animBg="1"/>
      <p:bldP spid="459788"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 name="矩形 62"/>
          <p:cNvSpPr/>
          <p:nvPr/>
        </p:nvSpPr>
        <p:spPr>
          <a:xfrm>
            <a:off x="6004793" y="4292464"/>
            <a:ext cx="2888381" cy="1805362"/>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0802" name="Text Box 2"/>
          <p:cNvSpPr txBox="1">
            <a:spLocks noChangeArrowheads="1"/>
          </p:cNvSpPr>
          <p:nvPr/>
        </p:nvSpPr>
        <p:spPr bwMode="auto">
          <a:xfrm>
            <a:off x="179388" y="333375"/>
            <a:ext cx="935037"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rIns="198000">
            <a:spAutoFit/>
          </a:bodyPr>
          <a:lstStyle/>
          <a:p>
            <a:pPr eaLnBrk="1" hangingPunct="1">
              <a:spcBef>
                <a:spcPct val="50000"/>
              </a:spcBef>
            </a:pPr>
            <a:r>
              <a:rPr lang="zh-CN" altLang="en-US" sz="2800" b="1" dirty="0">
                <a:solidFill>
                  <a:schemeClr val="bg1"/>
                </a:solidFill>
                <a:latin typeface="华文楷体" panose="02010600040101010101" pitchFamily="2" charset="-122"/>
                <a:ea typeface="华文楷体" panose="02010600040101010101" pitchFamily="2" charset="-122"/>
              </a:rPr>
              <a:t>例</a:t>
            </a:r>
            <a:r>
              <a:rPr lang="en-US" altLang="zh-CN" sz="2800" b="1" dirty="0">
                <a:solidFill>
                  <a:schemeClr val="bg1"/>
                </a:solidFill>
                <a:latin typeface="华文楷体" panose="02010600040101010101" pitchFamily="2" charset="-122"/>
                <a:ea typeface="华文楷体" panose="02010600040101010101" pitchFamily="2" charset="-122"/>
              </a:rPr>
              <a:t>2</a:t>
            </a:r>
            <a:endParaRPr lang="en-US" altLang="zh-CN" sz="2800" b="1" dirty="0">
              <a:solidFill>
                <a:schemeClr val="bg1"/>
              </a:solidFill>
              <a:latin typeface="华文楷体" panose="02010600040101010101" pitchFamily="2" charset="-122"/>
              <a:ea typeface="华文楷体" panose="02010600040101010101" pitchFamily="2" charset="-122"/>
            </a:endParaRPr>
          </a:p>
        </p:txBody>
      </p:sp>
      <p:grpSp>
        <p:nvGrpSpPr>
          <p:cNvPr id="460803" name="Group 3"/>
          <p:cNvGrpSpPr/>
          <p:nvPr/>
        </p:nvGrpSpPr>
        <p:grpSpPr bwMode="auto">
          <a:xfrm>
            <a:off x="6084888" y="765175"/>
            <a:ext cx="2808287" cy="1800225"/>
            <a:chOff x="340" y="890"/>
            <a:chExt cx="1769" cy="1134"/>
          </a:xfrm>
        </p:grpSpPr>
        <p:sp>
          <p:nvSpPr>
            <p:cNvPr id="460804" name="Line 4"/>
            <p:cNvSpPr>
              <a:spLocks noChangeShapeType="1"/>
            </p:cNvSpPr>
            <p:nvPr/>
          </p:nvSpPr>
          <p:spPr bwMode="auto">
            <a:xfrm>
              <a:off x="476" y="1026"/>
              <a:ext cx="1270"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805" name="Line 5"/>
            <p:cNvSpPr>
              <a:spLocks noChangeShapeType="1"/>
            </p:cNvSpPr>
            <p:nvPr/>
          </p:nvSpPr>
          <p:spPr bwMode="auto">
            <a:xfrm>
              <a:off x="431" y="1979"/>
              <a:ext cx="1315"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806" name="Line 6"/>
            <p:cNvSpPr>
              <a:spLocks noChangeShapeType="1"/>
            </p:cNvSpPr>
            <p:nvPr/>
          </p:nvSpPr>
          <p:spPr bwMode="auto">
            <a:xfrm>
              <a:off x="1746" y="1026"/>
              <a:ext cx="0" cy="953"/>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807" name="Line 7"/>
            <p:cNvSpPr>
              <a:spLocks noChangeShapeType="1"/>
            </p:cNvSpPr>
            <p:nvPr/>
          </p:nvSpPr>
          <p:spPr bwMode="auto">
            <a:xfrm>
              <a:off x="1066" y="1026"/>
              <a:ext cx="0" cy="953"/>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808" name="Oval 8"/>
            <p:cNvSpPr>
              <a:spLocks noChangeArrowheads="1"/>
            </p:cNvSpPr>
            <p:nvPr/>
          </p:nvSpPr>
          <p:spPr bwMode="auto">
            <a:xfrm>
              <a:off x="385" y="981"/>
              <a:ext cx="91" cy="91"/>
            </a:xfrm>
            <a:prstGeom prst="ellipse">
              <a:avLst/>
            </a:prstGeom>
            <a:noFill/>
            <a:ln w="3810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09" name="Oval 9"/>
            <p:cNvSpPr>
              <a:spLocks noChangeArrowheads="1"/>
            </p:cNvSpPr>
            <p:nvPr/>
          </p:nvSpPr>
          <p:spPr bwMode="auto">
            <a:xfrm>
              <a:off x="340" y="1933"/>
              <a:ext cx="91" cy="91"/>
            </a:xfrm>
            <a:prstGeom prst="ellipse">
              <a:avLst/>
            </a:prstGeom>
            <a:noFill/>
            <a:ln w="3810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10" name="Line 10"/>
            <p:cNvSpPr>
              <a:spLocks noChangeShapeType="1"/>
            </p:cNvSpPr>
            <p:nvPr/>
          </p:nvSpPr>
          <p:spPr bwMode="auto">
            <a:xfrm>
              <a:off x="385" y="1162"/>
              <a:ext cx="0" cy="59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811" name="Rectangle 11"/>
            <p:cNvSpPr>
              <a:spLocks noChangeArrowheads="1"/>
            </p:cNvSpPr>
            <p:nvPr/>
          </p:nvSpPr>
          <p:spPr bwMode="auto">
            <a:xfrm>
              <a:off x="1020" y="1162"/>
              <a:ext cx="91" cy="227"/>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12" name="Rectangle 12"/>
            <p:cNvSpPr>
              <a:spLocks noChangeArrowheads="1"/>
            </p:cNvSpPr>
            <p:nvPr/>
          </p:nvSpPr>
          <p:spPr bwMode="auto">
            <a:xfrm>
              <a:off x="1700" y="1162"/>
              <a:ext cx="91" cy="227"/>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13" name="Oval 13" descr="画布"/>
            <p:cNvSpPr>
              <a:spLocks noChangeArrowheads="1"/>
            </p:cNvSpPr>
            <p:nvPr/>
          </p:nvSpPr>
          <p:spPr bwMode="auto">
            <a:xfrm>
              <a:off x="884" y="1570"/>
              <a:ext cx="318" cy="317"/>
            </a:xfrm>
            <a:prstGeom prst="ellipse">
              <a:avLst/>
            </a:prstGeom>
            <a:blipFill dpi="0" rotWithShape="1">
              <a:blip r:embed="rId1" cstate="print"/>
              <a:srcRect/>
              <a:tile tx="0" ty="0" sx="100000" sy="100000" flip="none" algn="tl"/>
            </a:blipFill>
            <a:ln w="28575">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400" b="1">
                  <a:ea typeface="仿宋_GB2312" pitchFamily="49" charset="-122"/>
                </a:rPr>
                <a:t>A</a:t>
              </a:r>
              <a:r>
                <a:rPr lang="en-US" altLang="zh-CN" sz="2400" b="1" baseline="-25000">
                  <a:ea typeface="仿宋_GB2312" pitchFamily="49" charset="-122"/>
                </a:rPr>
                <a:t>1</a:t>
              </a:r>
              <a:endParaRPr lang="en-US" altLang="zh-CN" sz="2400" b="1" baseline="-25000">
                <a:ea typeface="仿宋_GB2312" pitchFamily="49" charset="-122"/>
              </a:endParaRPr>
            </a:p>
          </p:txBody>
        </p:sp>
        <p:sp>
          <p:nvSpPr>
            <p:cNvPr id="460814" name="Oval 14" descr="画布"/>
            <p:cNvSpPr>
              <a:spLocks noChangeArrowheads="1"/>
            </p:cNvSpPr>
            <p:nvPr/>
          </p:nvSpPr>
          <p:spPr bwMode="auto">
            <a:xfrm>
              <a:off x="1565" y="1571"/>
              <a:ext cx="318" cy="317"/>
            </a:xfrm>
            <a:prstGeom prst="ellipse">
              <a:avLst/>
            </a:prstGeom>
            <a:blipFill dpi="0" rotWithShape="1">
              <a:blip r:embed="rId1" cstate="print"/>
              <a:srcRect/>
              <a:tile tx="0" ty="0" sx="100000" sy="100000" flip="none" algn="tl"/>
            </a:blipFill>
            <a:ln w="28575">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400" b="1">
                  <a:ea typeface="仿宋_GB2312" pitchFamily="49" charset="-122"/>
                </a:rPr>
                <a:t>A</a:t>
              </a:r>
              <a:r>
                <a:rPr lang="en-US" altLang="zh-CN" sz="2400" b="1" baseline="-25000">
                  <a:ea typeface="仿宋_GB2312" pitchFamily="49" charset="-122"/>
                </a:rPr>
                <a:t>2</a:t>
              </a:r>
              <a:endParaRPr lang="en-US" altLang="zh-CN" sz="2400" b="1" baseline="-25000">
                <a:ea typeface="仿宋_GB2312" pitchFamily="49" charset="-122"/>
              </a:endParaRPr>
            </a:p>
          </p:txBody>
        </p:sp>
        <p:sp>
          <p:nvSpPr>
            <p:cNvPr id="460815" name="Oval 15" descr="画布"/>
            <p:cNvSpPr>
              <a:spLocks noChangeArrowheads="1"/>
            </p:cNvSpPr>
            <p:nvPr/>
          </p:nvSpPr>
          <p:spPr bwMode="auto">
            <a:xfrm>
              <a:off x="612" y="890"/>
              <a:ext cx="318" cy="317"/>
            </a:xfrm>
            <a:prstGeom prst="ellipse">
              <a:avLst/>
            </a:prstGeom>
            <a:blipFill dpi="0" rotWithShape="1">
              <a:blip r:embed="rId1" cstate="print"/>
              <a:srcRect/>
              <a:tile tx="0" ty="0" sx="100000" sy="100000" flip="none" algn="tl"/>
            </a:blipFill>
            <a:ln w="28575">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400" b="1">
                  <a:ea typeface="仿宋_GB2312" pitchFamily="49" charset="-122"/>
                </a:rPr>
                <a:t>A</a:t>
              </a:r>
              <a:r>
                <a:rPr lang="en-US" altLang="zh-CN" sz="2400" b="1" baseline="-25000">
                  <a:ea typeface="仿宋_GB2312" pitchFamily="49" charset="-122"/>
                </a:rPr>
                <a:t>0</a:t>
              </a:r>
              <a:endParaRPr lang="en-US" altLang="zh-CN" sz="2400" b="1" baseline="-25000">
                <a:ea typeface="仿宋_GB2312" pitchFamily="49" charset="-122"/>
              </a:endParaRPr>
            </a:p>
          </p:txBody>
        </p:sp>
        <p:sp>
          <p:nvSpPr>
            <p:cNvPr id="460816" name="Text Box 16"/>
            <p:cNvSpPr txBox="1">
              <a:spLocks noChangeArrowheads="1"/>
            </p:cNvSpPr>
            <p:nvPr/>
          </p:nvSpPr>
          <p:spPr bwMode="auto">
            <a:xfrm>
              <a:off x="1156" y="1162"/>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b="1" dirty="0">
                  <a:latin typeface="Times New Roman" panose="02020603050405020304" pitchFamily="18" charset="0"/>
                  <a:ea typeface="仿宋_GB2312" pitchFamily="49" charset="-122"/>
                </a:rPr>
                <a:t>Z</a:t>
              </a:r>
              <a:r>
                <a:rPr lang="en-US" altLang="zh-CN" sz="2400" b="1" baseline="-25000" dirty="0">
                  <a:latin typeface="Times New Roman" panose="02020603050405020304" pitchFamily="18" charset="0"/>
                  <a:ea typeface="仿宋_GB2312" pitchFamily="49" charset="-122"/>
                </a:rPr>
                <a:t>1</a:t>
              </a:r>
              <a:endParaRPr lang="en-US" altLang="zh-CN" sz="2400" b="1" baseline="-25000" dirty="0">
                <a:latin typeface="Times New Roman" panose="02020603050405020304" pitchFamily="18" charset="0"/>
                <a:ea typeface="仿宋_GB2312" pitchFamily="49" charset="-122"/>
              </a:endParaRPr>
            </a:p>
          </p:txBody>
        </p:sp>
        <p:sp>
          <p:nvSpPr>
            <p:cNvPr id="460817" name="Text Box 17"/>
            <p:cNvSpPr txBox="1">
              <a:spLocks noChangeArrowheads="1"/>
            </p:cNvSpPr>
            <p:nvPr/>
          </p:nvSpPr>
          <p:spPr bwMode="auto">
            <a:xfrm>
              <a:off x="1791" y="1162"/>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b="1" dirty="0">
                  <a:latin typeface="Times New Roman" panose="02020603050405020304" pitchFamily="18" charset="0"/>
                  <a:ea typeface="仿宋_GB2312" pitchFamily="49" charset="-122"/>
                </a:rPr>
                <a:t>Z</a:t>
              </a:r>
              <a:r>
                <a:rPr lang="en-US" altLang="zh-CN" sz="2400" b="1" baseline="-25000" dirty="0">
                  <a:latin typeface="Times New Roman" panose="02020603050405020304" pitchFamily="18" charset="0"/>
                  <a:ea typeface="仿宋_GB2312" pitchFamily="49" charset="-122"/>
                </a:rPr>
                <a:t>2</a:t>
              </a:r>
              <a:endParaRPr lang="en-US" altLang="zh-CN" sz="2400" b="1" baseline="-25000" dirty="0">
                <a:latin typeface="Times New Roman" panose="02020603050405020304" pitchFamily="18" charset="0"/>
                <a:ea typeface="仿宋_GB2312" pitchFamily="49" charset="-122"/>
              </a:endParaRPr>
            </a:p>
          </p:txBody>
        </p:sp>
        <p:graphicFrame>
          <p:nvGraphicFramePr>
            <p:cNvPr id="460818" name="Object 18"/>
            <p:cNvGraphicFramePr>
              <a:graphicFrameLocks noChangeAspect="1"/>
            </p:cNvGraphicFramePr>
            <p:nvPr/>
          </p:nvGraphicFramePr>
          <p:xfrm>
            <a:off x="431" y="1389"/>
            <a:ext cx="221" cy="272"/>
          </p:xfrm>
          <a:graphic>
            <a:graphicData uri="http://schemas.openxmlformats.org/presentationml/2006/ole">
              <mc:AlternateContent xmlns:mc="http://schemas.openxmlformats.org/markup-compatibility/2006">
                <mc:Choice xmlns:v="urn:schemas-microsoft-com:vml" Requires="v">
                  <p:oleObj spid="_x0000_s39937" name="Equation" r:id="rId2" imgW="215900" imgH="266700" progId="Equation.3">
                    <p:embed/>
                  </p:oleObj>
                </mc:Choice>
                <mc:Fallback>
                  <p:oleObj name="Equation" r:id="rId2" imgW="215900" imgH="266700" progId="Equation.3">
                    <p:embed/>
                    <p:pic>
                      <p:nvPicPr>
                        <p:cNvPr id="0" name="图片 39936"/>
                        <p:cNvPicPr>
                          <a:picLocks noChangeAspect="1"/>
                        </p:cNvPicPr>
                        <p:nvPr/>
                      </p:nvPicPr>
                      <p:blipFill>
                        <a:blip r:embed="rId3"/>
                        <a:stretch>
                          <a:fillRect/>
                        </a:stretch>
                      </p:blipFill>
                      <p:spPr>
                        <a:xfrm>
                          <a:off x="431" y="1389"/>
                          <a:ext cx="221" cy="272"/>
                        </a:xfrm>
                        <a:prstGeom prst="rect">
                          <a:avLst/>
                        </a:prstGeom>
                        <a:solidFill>
                          <a:srgbClr val="7030A0"/>
                        </a:solidFill>
                        <a:ln w="9525">
                          <a:noFill/>
                        </a:ln>
                      </p:spPr>
                    </p:pic>
                  </p:oleObj>
                </mc:Fallback>
              </mc:AlternateContent>
            </a:graphicData>
          </a:graphic>
        </p:graphicFrame>
      </p:grpSp>
      <p:sp>
        <p:nvSpPr>
          <p:cNvPr id="460819" name="Text Box 19"/>
          <p:cNvSpPr txBox="1">
            <a:spLocks noChangeArrowheads="1"/>
          </p:cNvSpPr>
          <p:nvPr/>
        </p:nvSpPr>
        <p:spPr bwMode="auto">
          <a:xfrm>
            <a:off x="1116013" y="404813"/>
            <a:ext cx="3240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b="1" dirty="0">
                <a:latin typeface="华文楷体" panose="02010600040101010101" pitchFamily="2" charset="-122"/>
                <a:ea typeface="华文楷体" panose="02010600040101010101" pitchFamily="2" charset="-122"/>
              </a:rPr>
              <a:t>已知电流表读数：</a:t>
            </a:r>
            <a:endParaRPr lang="zh-CN" altLang="en-US" sz="2400" b="1" dirty="0">
              <a:latin typeface="华文楷体" panose="02010600040101010101" pitchFamily="2" charset="-122"/>
              <a:ea typeface="华文楷体" panose="02010600040101010101" pitchFamily="2" charset="-122"/>
            </a:endParaRPr>
          </a:p>
        </p:txBody>
      </p:sp>
      <p:grpSp>
        <p:nvGrpSpPr>
          <p:cNvPr id="460820" name="Group 20"/>
          <p:cNvGrpSpPr/>
          <p:nvPr/>
        </p:nvGrpSpPr>
        <p:grpSpPr bwMode="auto">
          <a:xfrm>
            <a:off x="3563938" y="404813"/>
            <a:ext cx="2881312" cy="457200"/>
            <a:chOff x="884" y="618"/>
            <a:chExt cx="1815" cy="288"/>
          </a:xfrm>
        </p:grpSpPr>
        <p:grpSp>
          <p:nvGrpSpPr>
            <p:cNvPr id="460821" name="Group 21"/>
            <p:cNvGrpSpPr/>
            <p:nvPr/>
          </p:nvGrpSpPr>
          <p:grpSpPr bwMode="auto">
            <a:xfrm>
              <a:off x="884" y="618"/>
              <a:ext cx="862" cy="288"/>
              <a:chOff x="884" y="618"/>
              <a:chExt cx="862" cy="288"/>
            </a:xfrm>
          </p:grpSpPr>
          <p:sp>
            <p:nvSpPr>
              <p:cNvPr id="460822" name="Oval 22" descr="画布"/>
              <p:cNvSpPr>
                <a:spLocks noChangeArrowheads="1"/>
              </p:cNvSpPr>
              <p:nvPr/>
            </p:nvSpPr>
            <p:spPr bwMode="auto">
              <a:xfrm>
                <a:off x="884" y="618"/>
                <a:ext cx="318" cy="272"/>
              </a:xfrm>
              <a:prstGeom prst="ellipse">
                <a:avLst/>
              </a:prstGeom>
              <a:blipFill dpi="0" rotWithShape="1">
                <a:blip r:embed="rId1" cstate="print"/>
                <a:srcRect/>
                <a:tile tx="0" ty="0" sx="100000" sy="100000" flip="none" algn="tl"/>
              </a:blipFill>
              <a:ln w="28575">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400" b="1" dirty="0">
                    <a:ea typeface="仿宋_GB2312" pitchFamily="49" charset="-122"/>
                  </a:rPr>
                  <a:t>A</a:t>
                </a:r>
                <a:r>
                  <a:rPr lang="en-US" altLang="zh-CN" sz="2400" b="1" baseline="-25000" dirty="0">
                    <a:ea typeface="仿宋_GB2312" pitchFamily="49" charset="-122"/>
                  </a:rPr>
                  <a:t>1</a:t>
                </a:r>
                <a:endParaRPr lang="en-US" altLang="zh-CN" sz="2400" b="1" baseline="-25000" dirty="0">
                  <a:ea typeface="仿宋_GB2312" pitchFamily="49" charset="-122"/>
                </a:endParaRPr>
              </a:p>
            </p:txBody>
          </p:sp>
          <p:sp>
            <p:nvSpPr>
              <p:cNvPr id="460823" name="Text Box 23"/>
              <p:cNvSpPr txBox="1">
                <a:spLocks noChangeArrowheads="1"/>
              </p:cNvSpPr>
              <p:nvPr/>
            </p:nvSpPr>
            <p:spPr bwMode="auto">
              <a:xfrm>
                <a:off x="1156" y="618"/>
                <a:ext cx="5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b="1" dirty="0">
                    <a:latin typeface="Times New Roman" panose="02020603050405020304" pitchFamily="18" charset="0"/>
                    <a:ea typeface="仿宋_GB2312" pitchFamily="49" charset="-122"/>
                  </a:rPr>
                  <a:t>＝</a:t>
                </a:r>
                <a:r>
                  <a:rPr lang="en-US" altLang="zh-CN" sz="2400" b="1" dirty="0">
                    <a:latin typeface="Times New Roman" panose="02020603050405020304" pitchFamily="18" charset="0"/>
                    <a:ea typeface="仿宋_GB2312" pitchFamily="49" charset="-122"/>
                  </a:rPr>
                  <a:t>8A</a:t>
                </a:r>
                <a:endParaRPr lang="en-US" altLang="zh-CN" sz="2400" b="1" dirty="0">
                  <a:latin typeface="Times New Roman" panose="02020603050405020304" pitchFamily="18" charset="0"/>
                  <a:ea typeface="仿宋_GB2312" pitchFamily="49" charset="-122"/>
                </a:endParaRPr>
              </a:p>
            </p:txBody>
          </p:sp>
        </p:grpSp>
        <p:grpSp>
          <p:nvGrpSpPr>
            <p:cNvPr id="460824" name="Group 24"/>
            <p:cNvGrpSpPr/>
            <p:nvPr/>
          </p:nvGrpSpPr>
          <p:grpSpPr bwMode="auto">
            <a:xfrm>
              <a:off x="1837" y="618"/>
              <a:ext cx="862" cy="288"/>
              <a:chOff x="884" y="618"/>
              <a:chExt cx="862" cy="288"/>
            </a:xfrm>
          </p:grpSpPr>
          <p:sp>
            <p:nvSpPr>
              <p:cNvPr id="460825" name="Oval 25" descr="画布"/>
              <p:cNvSpPr>
                <a:spLocks noChangeArrowheads="1"/>
              </p:cNvSpPr>
              <p:nvPr/>
            </p:nvSpPr>
            <p:spPr bwMode="auto">
              <a:xfrm>
                <a:off x="884" y="618"/>
                <a:ext cx="318" cy="272"/>
              </a:xfrm>
              <a:prstGeom prst="ellipse">
                <a:avLst/>
              </a:prstGeom>
              <a:blipFill dpi="0" rotWithShape="1">
                <a:blip r:embed="rId1" cstate="print"/>
                <a:srcRect/>
                <a:tile tx="0" ty="0" sx="100000" sy="100000" flip="none" algn="tl"/>
              </a:blipFill>
              <a:ln w="28575">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400" b="1">
                    <a:ea typeface="仿宋_GB2312" pitchFamily="49" charset="-122"/>
                  </a:rPr>
                  <a:t>A</a:t>
                </a:r>
                <a:r>
                  <a:rPr lang="en-US" altLang="zh-CN" sz="2400" b="1" baseline="-25000">
                    <a:ea typeface="仿宋_GB2312" pitchFamily="49" charset="-122"/>
                  </a:rPr>
                  <a:t>2</a:t>
                </a:r>
                <a:endParaRPr lang="en-US" altLang="zh-CN" sz="2400" b="1" baseline="-25000">
                  <a:ea typeface="仿宋_GB2312" pitchFamily="49" charset="-122"/>
                </a:endParaRPr>
              </a:p>
            </p:txBody>
          </p:sp>
          <p:sp>
            <p:nvSpPr>
              <p:cNvPr id="460826" name="Text Box 26"/>
              <p:cNvSpPr txBox="1">
                <a:spLocks noChangeArrowheads="1"/>
              </p:cNvSpPr>
              <p:nvPr/>
            </p:nvSpPr>
            <p:spPr bwMode="auto">
              <a:xfrm>
                <a:off x="1156" y="618"/>
                <a:ext cx="5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b="1" dirty="0">
                    <a:latin typeface="Times New Roman" panose="02020603050405020304" pitchFamily="18" charset="0"/>
                    <a:ea typeface="仿宋_GB2312" pitchFamily="49" charset="-122"/>
                  </a:rPr>
                  <a:t>＝</a:t>
                </a:r>
                <a:r>
                  <a:rPr lang="en-US" altLang="zh-CN" sz="2400" b="1" dirty="0">
                    <a:latin typeface="Times New Roman" panose="02020603050405020304" pitchFamily="18" charset="0"/>
                    <a:ea typeface="仿宋_GB2312" pitchFamily="49" charset="-122"/>
                  </a:rPr>
                  <a:t>6A</a:t>
                </a:r>
                <a:endParaRPr lang="en-US" altLang="zh-CN" sz="2400" b="1" dirty="0">
                  <a:latin typeface="Times New Roman" panose="02020603050405020304" pitchFamily="18" charset="0"/>
                  <a:ea typeface="仿宋_GB2312" pitchFamily="49" charset="-122"/>
                </a:endParaRPr>
              </a:p>
            </p:txBody>
          </p:sp>
        </p:grpSp>
      </p:grpSp>
      <p:graphicFrame>
        <p:nvGraphicFramePr>
          <p:cNvPr id="460827" name="Object 27"/>
          <p:cNvGraphicFramePr>
            <a:graphicFrameLocks noChangeAspect="1"/>
          </p:cNvGraphicFramePr>
          <p:nvPr/>
        </p:nvGraphicFramePr>
        <p:xfrm>
          <a:off x="323850" y="1125538"/>
          <a:ext cx="3994150" cy="485775"/>
        </p:xfrm>
        <a:graphic>
          <a:graphicData uri="http://schemas.openxmlformats.org/presentationml/2006/ole">
            <mc:AlternateContent xmlns:mc="http://schemas.openxmlformats.org/markup-compatibility/2006">
              <mc:Choice xmlns:v="urn:schemas-microsoft-com:vml" Requires="v">
                <p:oleObj spid="_x0000_s39938" name="Equation" r:id="rId4" imgW="2501900" imgH="304800" progId="Equation.3">
                  <p:embed/>
                </p:oleObj>
              </mc:Choice>
              <mc:Fallback>
                <p:oleObj name="Equation" r:id="rId4" imgW="2501900" imgH="304800" progId="Equation.3">
                  <p:embed/>
                  <p:pic>
                    <p:nvPicPr>
                      <p:cNvPr id="0" name="图片 39937"/>
                      <p:cNvPicPr>
                        <a:picLocks noChangeAspect="1"/>
                      </p:cNvPicPr>
                      <p:nvPr/>
                    </p:nvPicPr>
                    <p:blipFill>
                      <a:blip r:embed="rId5"/>
                      <a:stretch>
                        <a:fillRect/>
                      </a:stretch>
                    </p:blipFill>
                    <p:spPr>
                      <a:xfrm>
                        <a:off x="323850" y="1125538"/>
                        <a:ext cx="3994150" cy="485775"/>
                      </a:xfrm>
                      <a:prstGeom prst="rect">
                        <a:avLst/>
                      </a:prstGeom>
                      <a:solidFill>
                        <a:srgbClr val="7030A0"/>
                      </a:solidFill>
                      <a:ln w="9525">
                        <a:noFill/>
                      </a:ln>
                    </p:spPr>
                  </p:pic>
                </p:oleObj>
              </mc:Fallback>
            </mc:AlternateContent>
          </a:graphicData>
        </a:graphic>
      </p:graphicFrame>
      <p:grpSp>
        <p:nvGrpSpPr>
          <p:cNvPr id="460828" name="Group 28"/>
          <p:cNvGrpSpPr/>
          <p:nvPr/>
        </p:nvGrpSpPr>
        <p:grpSpPr bwMode="auto">
          <a:xfrm>
            <a:off x="4427538" y="981075"/>
            <a:ext cx="1441450" cy="579438"/>
            <a:chOff x="1111" y="1253"/>
            <a:chExt cx="908" cy="365"/>
          </a:xfrm>
        </p:grpSpPr>
        <p:sp>
          <p:nvSpPr>
            <p:cNvPr id="460829" name="Oval 29" descr="画布"/>
            <p:cNvSpPr>
              <a:spLocks noChangeArrowheads="1"/>
            </p:cNvSpPr>
            <p:nvPr/>
          </p:nvSpPr>
          <p:spPr bwMode="auto">
            <a:xfrm>
              <a:off x="1111" y="1344"/>
              <a:ext cx="318" cy="272"/>
            </a:xfrm>
            <a:prstGeom prst="ellipse">
              <a:avLst/>
            </a:prstGeom>
            <a:blipFill dpi="0" rotWithShape="1">
              <a:blip r:embed="rId1" cstate="print"/>
              <a:srcRect/>
              <a:tile tx="0" ty="0" sx="100000" sy="100000" flip="none" algn="tl"/>
            </a:blipFill>
            <a:ln w="28575">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400" b="1">
                  <a:ea typeface="仿宋_GB2312" pitchFamily="49" charset="-122"/>
                </a:rPr>
                <a:t>A</a:t>
              </a:r>
              <a:r>
                <a:rPr lang="en-US" altLang="zh-CN" sz="2400" b="1" baseline="-25000">
                  <a:ea typeface="仿宋_GB2312" pitchFamily="49" charset="-122"/>
                </a:rPr>
                <a:t>0</a:t>
              </a:r>
              <a:endParaRPr lang="en-US" altLang="zh-CN" sz="2400" b="1" baseline="-25000">
                <a:ea typeface="仿宋_GB2312" pitchFamily="49" charset="-122"/>
              </a:endParaRPr>
            </a:p>
          </p:txBody>
        </p:sp>
        <p:sp>
          <p:nvSpPr>
            <p:cNvPr id="460830" name="Text Box 30"/>
            <p:cNvSpPr txBox="1">
              <a:spLocks noChangeArrowheads="1"/>
            </p:cNvSpPr>
            <p:nvPr/>
          </p:nvSpPr>
          <p:spPr bwMode="auto">
            <a:xfrm>
              <a:off x="1429" y="1253"/>
              <a:ext cx="59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b="1" dirty="0">
                  <a:latin typeface="Times New Roman" panose="02020603050405020304" pitchFamily="18" charset="0"/>
                  <a:ea typeface="仿宋_GB2312" pitchFamily="49" charset="-122"/>
                </a:rPr>
                <a:t>＝</a:t>
              </a:r>
              <a:r>
                <a:rPr lang="en-US" altLang="zh-CN" sz="3200" b="1" dirty="0">
                  <a:latin typeface="Times New Roman" panose="02020603050405020304" pitchFamily="18" charset="0"/>
                  <a:ea typeface="仿宋_GB2312" pitchFamily="49" charset="-122"/>
                </a:rPr>
                <a:t>?</a:t>
              </a:r>
              <a:endParaRPr lang="en-US" altLang="zh-CN" sz="3200" b="1" dirty="0">
                <a:latin typeface="Times New Roman" panose="02020603050405020304" pitchFamily="18" charset="0"/>
                <a:ea typeface="仿宋_GB2312" pitchFamily="49" charset="-122"/>
              </a:endParaRPr>
            </a:p>
          </p:txBody>
        </p:sp>
      </p:grpSp>
      <p:graphicFrame>
        <p:nvGraphicFramePr>
          <p:cNvPr id="460831" name="Object 31"/>
          <p:cNvGraphicFramePr>
            <a:graphicFrameLocks noChangeAspect="1"/>
          </p:cNvGraphicFramePr>
          <p:nvPr/>
        </p:nvGraphicFramePr>
        <p:xfrm>
          <a:off x="611188" y="1700213"/>
          <a:ext cx="3887787" cy="455612"/>
        </p:xfrm>
        <a:graphic>
          <a:graphicData uri="http://schemas.openxmlformats.org/presentationml/2006/ole">
            <mc:AlternateContent xmlns:mc="http://schemas.openxmlformats.org/markup-compatibility/2006">
              <mc:Choice xmlns:v="urn:schemas-microsoft-com:vml" Requires="v">
                <p:oleObj spid="_x0000_s39939" name="Equation" r:id="rId6" imgW="2451100" imgH="292100" progId="Equation.3">
                  <p:embed/>
                </p:oleObj>
              </mc:Choice>
              <mc:Fallback>
                <p:oleObj name="Equation" r:id="rId6" imgW="2451100" imgH="292100" progId="Equation.3">
                  <p:embed/>
                  <p:pic>
                    <p:nvPicPr>
                      <p:cNvPr id="0" name="图片 39938"/>
                      <p:cNvPicPr>
                        <a:picLocks noChangeAspect="1"/>
                      </p:cNvPicPr>
                      <p:nvPr/>
                    </p:nvPicPr>
                    <p:blipFill>
                      <a:blip r:embed="rId7"/>
                      <a:stretch>
                        <a:fillRect/>
                      </a:stretch>
                    </p:blipFill>
                    <p:spPr>
                      <a:xfrm>
                        <a:off x="611188" y="1700213"/>
                        <a:ext cx="3887787" cy="455612"/>
                      </a:xfrm>
                      <a:prstGeom prst="rect">
                        <a:avLst/>
                      </a:prstGeom>
                      <a:solidFill>
                        <a:srgbClr val="7030A0"/>
                      </a:solidFill>
                      <a:ln w="9525">
                        <a:noFill/>
                      </a:ln>
                    </p:spPr>
                  </p:pic>
                </p:oleObj>
              </mc:Fallback>
            </mc:AlternateContent>
          </a:graphicData>
        </a:graphic>
      </p:graphicFrame>
      <p:grpSp>
        <p:nvGrpSpPr>
          <p:cNvPr id="460832" name="Group 32"/>
          <p:cNvGrpSpPr/>
          <p:nvPr/>
        </p:nvGrpSpPr>
        <p:grpSpPr bwMode="auto">
          <a:xfrm>
            <a:off x="1835150" y="2133600"/>
            <a:ext cx="2232025" cy="579438"/>
            <a:chOff x="2971" y="1389"/>
            <a:chExt cx="1406" cy="365"/>
          </a:xfrm>
        </p:grpSpPr>
        <p:sp>
          <p:nvSpPr>
            <p:cNvPr id="460833" name="Oval 33" descr="画布"/>
            <p:cNvSpPr>
              <a:spLocks noChangeArrowheads="1"/>
            </p:cNvSpPr>
            <p:nvPr/>
          </p:nvSpPr>
          <p:spPr bwMode="auto">
            <a:xfrm>
              <a:off x="2971" y="1480"/>
              <a:ext cx="318" cy="272"/>
            </a:xfrm>
            <a:prstGeom prst="ellipse">
              <a:avLst/>
            </a:prstGeom>
            <a:blipFill dpi="0" rotWithShape="1">
              <a:blip r:embed="rId1" cstate="print"/>
              <a:srcRect/>
              <a:tile tx="0" ty="0" sx="100000" sy="100000" flip="none" algn="tl"/>
            </a:blipFill>
            <a:ln w="28575">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400" b="1">
                  <a:ea typeface="仿宋_GB2312" pitchFamily="49" charset="-122"/>
                </a:rPr>
                <a:t>A</a:t>
              </a:r>
              <a:r>
                <a:rPr lang="en-US" altLang="zh-CN" sz="2400" b="1" baseline="-25000">
                  <a:ea typeface="仿宋_GB2312" pitchFamily="49" charset="-122"/>
                </a:rPr>
                <a:t>0</a:t>
              </a:r>
              <a:endParaRPr lang="en-US" altLang="zh-CN" sz="2400" b="1">
                <a:ea typeface="仿宋_GB2312" pitchFamily="49" charset="-122"/>
              </a:endParaRPr>
            </a:p>
          </p:txBody>
        </p:sp>
        <p:sp>
          <p:nvSpPr>
            <p:cNvPr id="460834" name="Text Box 34"/>
            <p:cNvSpPr txBox="1">
              <a:spLocks noChangeArrowheads="1"/>
            </p:cNvSpPr>
            <p:nvPr/>
          </p:nvSpPr>
          <p:spPr bwMode="auto">
            <a:xfrm>
              <a:off x="3289" y="1389"/>
              <a:ext cx="108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400" b="1">
                  <a:latin typeface="Times New Roman" panose="02020603050405020304" pitchFamily="18" charset="0"/>
                  <a:ea typeface="仿宋_GB2312" pitchFamily="49" charset="-122"/>
                </a:rPr>
                <a:t>＝</a:t>
              </a:r>
              <a:r>
                <a:rPr lang="en-US" altLang="zh-CN" sz="3200" b="1" i="1">
                  <a:latin typeface="Times New Roman" panose="02020603050405020304" pitchFamily="18" charset="0"/>
                  <a:ea typeface="仿宋_GB2312" pitchFamily="49" charset="-122"/>
                </a:rPr>
                <a:t>I</a:t>
              </a:r>
              <a:r>
                <a:rPr lang="en-US" altLang="zh-CN" sz="3200" b="1" baseline="-25000">
                  <a:latin typeface="Times New Roman" panose="02020603050405020304" pitchFamily="18" charset="0"/>
                  <a:ea typeface="仿宋_GB2312" pitchFamily="49" charset="-122"/>
                </a:rPr>
                <a:t>0max</a:t>
              </a:r>
              <a:r>
                <a:rPr lang="en-US" altLang="zh-CN" sz="3200" b="1">
                  <a:latin typeface="Times New Roman" panose="02020603050405020304" pitchFamily="18" charset="0"/>
                  <a:ea typeface="仿宋_GB2312" pitchFamily="49" charset="-122"/>
                </a:rPr>
                <a:t>=?</a:t>
              </a:r>
              <a:endParaRPr lang="en-US" altLang="zh-CN" sz="3200" b="1">
                <a:latin typeface="Times New Roman" panose="02020603050405020304" pitchFamily="18" charset="0"/>
                <a:ea typeface="仿宋_GB2312" pitchFamily="49" charset="-122"/>
              </a:endParaRPr>
            </a:p>
          </p:txBody>
        </p:sp>
      </p:grpSp>
      <p:graphicFrame>
        <p:nvGraphicFramePr>
          <p:cNvPr id="460835" name="Object 35"/>
          <p:cNvGraphicFramePr>
            <a:graphicFrameLocks noChangeAspect="1"/>
          </p:cNvGraphicFramePr>
          <p:nvPr/>
        </p:nvGraphicFramePr>
        <p:xfrm>
          <a:off x="684213" y="2781300"/>
          <a:ext cx="4156075" cy="458788"/>
        </p:xfrm>
        <a:graphic>
          <a:graphicData uri="http://schemas.openxmlformats.org/presentationml/2006/ole">
            <mc:AlternateContent xmlns:mc="http://schemas.openxmlformats.org/markup-compatibility/2006">
              <mc:Choice xmlns:v="urn:schemas-microsoft-com:vml" Requires="v">
                <p:oleObj spid="_x0000_s39940" name="Equation" r:id="rId8" imgW="2603500" imgH="292100" progId="Equation.3">
                  <p:embed/>
                </p:oleObj>
              </mc:Choice>
              <mc:Fallback>
                <p:oleObj name="Equation" r:id="rId8" imgW="2603500" imgH="292100" progId="Equation.3">
                  <p:embed/>
                  <p:pic>
                    <p:nvPicPr>
                      <p:cNvPr id="0" name="图片 39939"/>
                      <p:cNvPicPr>
                        <a:picLocks noChangeAspect="1"/>
                      </p:cNvPicPr>
                      <p:nvPr/>
                    </p:nvPicPr>
                    <p:blipFill>
                      <a:blip r:embed="rId9"/>
                      <a:stretch>
                        <a:fillRect/>
                      </a:stretch>
                    </p:blipFill>
                    <p:spPr>
                      <a:xfrm>
                        <a:off x="684213" y="2781300"/>
                        <a:ext cx="4156075" cy="458788"/>
                      </a:xfrm>
                      <a:prstGeom prst="rect">
                        <a:avLst/>
                      </a:prstGeom>
                      <a:solidFill>
                        <a:srgbClr val="7030A0"/>
                      </a:solidFill>
                      <a:ln w="9525">
                        <a:noFill/>
                      </a:ln>
                    </p:spPr>
                  </p:pic>
                </p:oleObj>
              </mc:Fallback>
            </mc:AlternateContent>
          </a:graphicData>
        </a:graphic>
      </p:graphicFrame>
      <p:grpSp>
        <p:nvGrpSpPr>
          <p:cNvPr id="460836" name="Group 36"/>
          <p:cNvGrpSpPr/>
          <p:nvPr/>
        </p:nvGrpSpPr>
        <p:grpSpPr bwMode="auto">
          <a:xfrm>
            <a:off x="5292725" y="2636838"/>
            <a:ext cx="2232025" cy="579437"/>
            <a:chOff x="2971" y="1389"/>
            <a:chExt cx="1406" cy="365"/>
          </a:xfrm>
        </p:grpSpPr>
        <p:sp>
          <p:nvSpPr>
            <p:cNvPr id="460837" name="Oval 37" descr="画布"/>
            <p:cNvSpPr>
              <a:spLocks noChangeArrowheads="1"/>
            </p:cNvSpPr>
            <p:nvPr/>
          </p:nvSpPr>
          <p:spPr bwMode="auto">
            <a:xfrm>
              <a:off x="2971" y="1480"/>
              <a:ext cx="318" cy="272"/>
            </a:xfrm>
            <a:prstGeom prst="ellipse">
              <a:avLst/>
            </a:prstGeom>
            <a:blipFill dpi="0" rotWithShape="1">
              <a:blip r:embed="rId1" cstate="print"/>
              <a:srcRect/>
              <a:tile tx="0" ty="0" sx="100000" sy="100000" flip="none" algn="tl"/>
            </a:blipFill>
            <a:ln w="28575">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400" b="1">
                  <a:ea typeface="仿宋_GB2312" pitchFamily="49" charset="-122"/>
                </a:rPr>
                <a:t>A</a:t>
              </a:r>
              <a:r>
                <a:rPr lang="en-US" altLang="zh-CN" sz="2400" b="1" baseline="-25000">
                  <a:ea typeface="仿宋_GB2312" pitchFamily="49" charset="-122"/>
                </a:rPr>
                <a:t>0</a:t>
              </a:r>
              <a:endParaRPr lang="en-US" altLang="zh-CN" sz="2400" b="1">
                <a:solidFill>
                  <a:srgbClr val="FFFF00"/>
                </a:solidFill>
                <a:ea typeface="仿宋_GB2312" pitchFamily="49" charset="-122"/>
              </a:endParaRPr>
            </a:p>
          </p:txBody>
        </p:sp>
        <p:sp>
          <p:nvSpPr>
            <p:cNvPr id="460838" name="Text Box 38"/>
            <p:cNvSpPr txBox="1">
              <a:spLocks noChangeArrowheads="1"/>
            </p:cNvSpPr>
            <p:nvPr/>
          </p:nvSpPr>
          <p:spPr bwMode="auto">
            <a:xfrm>
              <a:off x="3289" y="1389"/>
              <a:ext cx="108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400" b="1" dirty="0">
                  <a:latin typeface="Times New Roman" panose="02020603050405020304" pitchFamily="18" charset="0"/>
                  <a:ea typeface="仿宋_GB2312" pitchFamily="49" charset="-122"/>
                </a:rPr>
                <a:t>＝</a:t>
              </a:r>
              <a:r>
                <a:rPr lang="en-US" altLang="zh-CN" sz="3200" b="1" i="1" dirty="0">
                  <a:latin typeface="Times New Roman" panose="02020603050405020304" pitchFamily="18" charset="0"/>
                  <a:ea typeface="仿宋_GB2312" pitchFamily="49" charset="-122"/>
                </a:rPr>
                <a:t>I</a:t>
              </a:r>
              <a:r>
                <a:rPr lang="en-US" altLang="zh-CN" sz="3200" b="1" baseline="-25000" dirty="0">
                  <a:latin typeface="Times New Roman" panose="02020603050405020304" pitchFamily="18" charset="0"/>
                  <a:ea typeface="仿宋_GB2312" pitchFamily="49" charset="-122"/>
                </a:rPr>
                <a:t>0min</a:t>
              </a:r>
              <a:r>
                <a:rPr lang="en-US" altLang="zh-CN" sz="3200" b="1" dirty="0">
                  <a:latin typeface="Times New Roman" panose="02020603050405020304" pitchFamily="18" charset="0"/>
                  <a:ea typeface="仿宋_GB2312" pitchFamily="49" charset="-122"/>
                </a:rPr>
                <a:t>=?</a:t>
              </a:r>
              <a:endParaRPr lang="en-US" altLang="zh-CN" sz="2400" b="1" dirty="0">
                <a:ea typeface="仿宋_GB2312" pitchFamily="49" charset="-122"/>
              </a:endParaRPr>
            </a:p>
          </p:txBody>
        </p:sp>
      </p:grpSp>
      <p:sp>
        <p:nvSpPr>
          <p:cNvPr id="460839" name="Text Box 39"/>
          <p:cNvSpPr txBox="1">
            <a:spLocks noChangeArrowheads="1"/>
          </p:cNvSpPr>
          <p:nvPr/>
        </p:nvSpPr>
        <p:spPr bwMode="auto">
          <a:xfrm>
            <a:off x="6589713" y="3716338"/>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zh-CN" altLang="zh-CN" sz="2400" b="1">
              <a:solidFill>
                <a:srgbClr val="FFFF00"/>
              </a:solidFill>
              <a:ea typeface="仿宋_GB2312" pitchFamily="49" charset="-122"/>
            </a:endParaRPr>
          </a:p>
        </p:txBody>
      </p:sp>
      <p:sp>
        <p:nvSpPr>
          <p:cNvPr id="460840" name="Text Box 40"/>
          <p:cNvSpPr txBox="1">
            <a:spLocks noChangeArrowheads="1"/>
          </p:cNvSpPr>
          <p:nvPr/>
        </p:nvSpPr>
        <p:spPr bwMode="auto">
          <a:xfrm>
            <a:off x="468313" y="4076700"/>
            <a:ext cx="576262"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dirty="0">
                <a:solidFill>
                  <a:schemeClr val="bg1"/>
                </a:solidFill>
                <a:latin typeface="华文楷体" panose="02010600040101010101" pitchFamily="2" charset="-122"/>
                <a:ea typeface="华文楷体" panose="02010600040101010101" pitchFamily="2" charset="-122"/>
              </a:rPr>
              <a:t>解</a:t>
            </a:r>
            <a:endParaRPr lang="zh-CN" altLang="en-US" sz="2800" b="1" dirty="0">
              <a:solidFill>
                <a:schemeClr val="bg1"/>
              </a:solidFill>
              <a:latin typeface="华文楷体" panose="02010600040101010101" pitchFamily="2" charset="-122"/>
              <a:ea typeface="华文楷体" panose="02010600040101010101" pitchFamily="2" charset="-122"/>
            </a:endParaRPr>
          </a:p>
        </p:txBody>
      </p:sp>
      <p:graphicFrame>
        <p:nvGraphicFramePr>
          <p:cNvPr id="460841" name="Object 41"/>
          <p:cNvGraphicFramePr>
            <a:graphicFrameLocks noChangeAspect="1"/>
          </p:cNvGraphicFramePr>
          <p:nvPr/>
        </p:nvGraphicFramePr>
        <p:xfrm>
          <a:off x="1258888" y="4076700"/>
          <a:ext cx="3508375" cy="593725"/>
        </p:xfrm>
        <a:graphic>
          <a:graphicData uri="http://schemas.openxmlformats.org/presentationml/2006/ole">
            <mc:AlternateContent xmlns:mc="http://schemas.openxmlformats.org/markup-compatibility/2006">
              <mc:Choice xmlns:v="urn:schemas-microsoft-com:vml" Requires="v">
                <p:oleObj spid="_x0000_s39941" name="Equation" r:id="rId10" imgW="2197100" imgH="368300" progId="Equation.3">
                  <p:embed/>
                </p:oleObj>
              </mc:Choice>
              <mc:Fallback>
                <p:oleObj name="Equation" r:id="rId10" imgW="2197100" imgH="368300" progId="Equation.3">
                  <p:embed/>
                  <p:pic>
                    <p:nvPicPr>
                      <p:cNvPr id="0" name="图片 39940"/>
                      <p:cNvPicPr>
                        <a:picLocks noChangeAspect="1"/>
                      </p:cNvPicPr>
                      <p:nvPr/>
                    </p:nvPicPr>
                    <p:blipFill>
                      <a:blip r:embed="rId11"/>
                      <a:stretch>
                        <a:fillRect/>
                      </a:stretch>
                    </p:blipFill>
                    <p:spPr>
                      <a:xfrm>
                        <a:off x="1258888" y="4076700"/>
                        <a:ext cx="3508375" cy="593725"/>
                      </a:xfrm>
                      <a:prstGeom prst="rect">
                        <a:avLst/>
                      </a:prstGeom>
                      <a:solidFill>
                        <a:srgbClr val="7030A0"/>
                      </a:solidFill>
                      <a:ln w="9525">
                        <a:noFill/>
                      </a:ln>
                    </p:spPr>
                  </p:pic>
                </p:oleObj>
              </mc:Fallback>
            </mc:AlternateContent>
          </a:graphicData>
        </a:graphic>
      </p:graphicFrame>
      <p:grpSp>
        <p:nvGrpSpPr>
          <p:cNvPr id="460842" name="Group 42"/>
          <p:cNvGrpSpPr/>
          <p:nvPr/>
        </p:nvGrpSpPr>
        <p:grpSpPr bwMode="auto">
          <a:xfrm>
            <a:off x="5867400" y="4365625"/>
            <a:ext cx="2884488" cy="1733550"/>
            <a:chOff x="3606" y="2659"/>
            <a:chExt cx="1817" cy="1092"/>
          </a:xfrm>
        </p:grpSpPr>
        <p:graphicFrame>
          <p:nvGraphicFramePr>
            <p:cNvPr id="460843" name="Object 43"/>
            <p:cNvGraphicFramePr>
              <a:graphicFrameLocks noChangeAspect="1"/>
            </p:cNvGraphicFramePr>
            <p:nvPr/>
          </p:nvGraphicFramePr>
          <p:xfrm>
            <a:off x="4967" y="3203"/>
            <a:ext cx="456" cy="306"/>
          </p:xfrm>
          <a:graphic>
            <a:graphicData uri="http://schemas.openxmlformats.org/presentationml/2006/ole">
              <mc:AlternateContent xmlns:mc="http://schemas.openxmlformats.org/markup-compatibility/2006">
                <mc:Choice xmlns:v="urn:schemas-microsoft-com:vml" Requires="v">
                  <p:oleObj spid="_x0000_s39942" name="Equation" r:id="rId12" imgW="457200" imgH="304800" progId="Equation.3">
                    <p:embed/>
                  </p:oleObj>
                </mc:Choice>
                <mc:Fallback>
                  <p:oleObj name="Equation" r:id="rId12" imgW="457200" imgH="304800" progId="Equation.3">
                    <p:embed/>
                    <p:pic>
                      <p:nvPicPr>
                        <p:cNvPr id="0" name="图片 39941"/>
                        <p:cNvPicPr>
                          <a:picLocks noChangeAspect="1"/>
                        </p:cNvPicPr>
                        <p:nvPr/>
                      </p:nvPicPr>
                      <p:blipFill>
                        <a:blip r:embed="rId13"/>
                        <a:stretch>
                          <a:fillRect/>
                        </a:stretch>
                      </p:blipFill>
                      <p:spPr>
                        <a:xfrm>
                          <a:off x="4967" y="3203"/>
                          <a:ext cx="456" cy="306"/>
                        </a:xfrm>
                        <a:prstGeom prst="rect">
                          <a:avLst/>
                        </a:prstGeom>
                        <a:noFill/>
                        <a:ln w="28575">
                          <a:noFill/>
                        </a:ln>
                      </p:spPr>
                    </p:pic>
                  </p:oleObj>
                </mc:Fallback>
              </mc:AlternateContent>
            </a:graphicData>
          </a:graphic>
        </p:graphicFrame>
        <p:sp>
          <p:nvSpPr>
            <p:cNvPr id="460844" name="Freeform 44"/>
            <p:cNvSpPr/>
            <p:nvPr/>
          </p:nvSpPr>
          <p:spPr bwMode="auto">
            <a:xfrm rot="2630369">
              <a:off x="3960" y="2984"/>
              <a:ext cx="768" cy="767"/>
            </a:xfrm>
            <a:custGeom>
              <a:avLst/>
              <a:gdLst>
                <a:gd name="T0" fmla="*/ 0 w 624"/>
                <a:gd name="T1" fmla="*/ 624 h 624"/>
                <a:gd name="T2" fmla="*/ 624 w 624"/>
                <a:gd name="T3" fmla="*/ 0 h 624"/>
              </a:gdLst>
              <a:ahLst/>
              <a:cxnLst>
                <a:cxn ang="0">
                  <a:pos x="T0" y="T1"/>
                </a:cxn>
                <a:cxn ang="0">
                  <a:pos x="T2" y="T3"/>
                </a:cxn>
              </a:cxnLst>
              <a:rect l="0" t="0" r="r" b="b"/>
              <a:pathLst>
                <a:path w="624" h="624">
                  <a:moveTo>
                    <a:pt x="0" y="624"/>
                  </a:moveTo>
                  <a:lnTo>
                    <a:pt x="624" y="0"/>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0845" name="Line 45"/>
            <p:cNvSpPr>
              <a:spLocks noChangeShapeType="1"/>
            </p:cNvSpPr>
            <p:nvPr/>
          </p:nvSpPr>
          <p:spPr bwMode="auto">
            <a:xfrm rot="18829024" flipV="1">
              <a:off x="3606" y="2840"/>
              <a:ext cx="454" cy="454"/>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60846" name="Object 46"/>
            <p:cNvGraphicFramePr>
              <a:graphicFrameLocks noChangeAspect="1"/>
            </p:cNvGraphicFramePr>
            <p:nvPr/>
          </p:nvGraphicFramePr>
          <p:xfrm>
            <a:off x="3878" y="2750"/>
            <a:ext cx="234" cy="300"/>
          </p:xfrm>
          <a:graphic>
            <a:graphicData uri="http://schemas.openxmlformats.org/presentationml/2006/ole">
              <mc:AlternateContent xmlns:mc="http://schemas.openxmlformats.org/markup-compatibility/2006">
                <mc:Choice xmlns:v="urn:schemas-microsoft-com:vml" Requires="v">
                  <p:oleObj spid="_x0000_s39943" name="Equation" r:id="rId14" imgW="241300" imgH="304800" progId="Equation.3">
                    <p:embed/>
                  </p:oleObj>
                </mc:Choice>
                <mc:Fallback>
                  <p:oleObj name="Equation" r:id="rId14" imgW="241300" imgH="304800" progId="Equation.3">
                    <p:embed/>
                    <p:pic>
                      <p:nvPicPr>
                        <p:cNvPr id="0" name="图片 39942"/>
                        <p:cNvPicPr>
                          <a:picLocks noChangeAspect="1"/>
                        </p:cNvPicPr>
                        <p:nvPr/>
                      </p:nvPicPr>
                      <p:blipFill>
                        <a:blip r:embed="rId15"/>
                        <a:stretch>
                          <a:fillRect/>
                        </a:stretch>
                      </p:blipFill>
                      <p:spPr>
                        <a:xfrm>
                          <a:off x="3878" y="2750"/>
                          <a:ext cx="234" cy="300"/>
                        </a:xfrm>
                        <a:prstGeom prst="rect">
                          <a:avLst/>
                        </a:prstGeom>
                        <a:noFill/>
                        <a:ln w="28575">
                          <a:noFill/>
                        </a:ln>
                      </p:spPr>
                    </p:pic>
                  </p:oleObj>
                </mc:Fallback>
              </mc:AlternateContent>
            </a:graphicData>
          </a:graphic>
        </p:graphicFrame>
        <p:sp>
          <p:nvSpPr>
            <p:cNvPr id="460847" name="Freeform 47"/>
            <p:cNvSpPr/>
            <p:nvPr/>
          </p:nvSpPr>
          <p:spPr bwMode="auto">
            <a:xfrm rot="2550627">
              <a:off x="3833" y="3203"/>
              <a:ext cx="192" cy="97"/>
            </a:xfrm>
            <a:custGeom>
              <a:avLst/>
              <a:gdLst>
                <a:gd name="T0" fmla="*/ 0 w 192"/>
                <a:gd name="T1" fmla="*/ 96 h 96"/>
                <a:gd name="T2" fmla="*/ 96 w 192"/>
                <a:gd name="T3" fmla="*/ 0 h 96"/>
                <a:gd name="T4" fmla="*/ 192 w 192"/>
                <a:gd name="T5" fmla="*/ 96 h 96"/>
              </a:gdLst>
              <a:ahLst/>
              <a:cxnLst>
                <a:cxn ang="0">
                  <a:pos x="T0" y="T1"/>
                </a:cxn>
                <a:cxn ang="0">
                  <a:pos x="T2" y="T3"/>
                </a:cxn>
                <a:cxn ang="0">
                  <a:pos x="T4" y="T5"/>
                </a:cxn>
              </a:cxnLst>
              <a:rect l="0" t="0" r="r" b="b"/>
              <a:pathLst>
                <a:path w="192" h="96">
                  <a:moveTo>
                    <a:pt x="0" y="96"/>
                  </a:moveTo>
                  <a:lnTo>
                    <a:pt x="96" y="0"/>
                  </a:lnTo>
                  <a:lnTo>
                    <a:pt x="192" y="96"/>
                  </a:lnTo>
                </a:path>
              </a:pathLst>
            </a:custGeom>
            <a:noFill/>
            <a:ln w="38100" cap="flat" cmpd="sng">
              <a:solidFill>
                <a:srgbClr val="99FF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60848" name="Line 48"/>
            <p:cNvSpPr>
              <a:spLocks noChangeShapeType="1"/>
            </p:cNvSpPr>
            <p:nvPr/>
          </p:nvSpPr>
          <p:spPr bwMode="auto">
            <a:xfrm flipV="1">
              <a:off x="3833" y="2704"/>
              <a:ext cx="997" cy="46"/>
            </a:xfrm>
            <a:prstGeom prst="line">
              <a:avLst/>
            </a:prstGeom>
            <a:noFill/>
            <a:ln w="28575">
              <a:solidFill>
                <a:schemeClr val="bg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849" name="Line 49"/>
            <p:cNvSpPr>
              <a:spLocks noChangeShapeType="1"/>
            </p:cNvSpPr>
            <p:nvPr/>
          </p:nvSpPr>
          <p:spPr bwMode="auto">
            <a:xfrm rot="18829024" flipV="1">
              <a:off x="4649" y="2795"/>
              <a:ext cx="454" cy="454"/>
            </a:xfrm>
            <a:prstGeom prst="line">
              <a:avLst/>
            </a:prstGeom>
            <a:noFill/>
            <a:ln w="28575">
              <a:solidFill>
                <a:schemeClr val="bg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850" name="Line 50"/>
            <p:cNvSpPr>
              <a:spLocks noChangeShapeType="1"/>
            </p:cNvSpPr>
            <p:nvPr/>
          </p:nvSpPr>
          <p:spPr bwMode="auto">
            <a:xfrm flipV="1">
              <a:off x="3833" y="2704"/>
              <a:ext cx="1043" cy="681"/>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60851" name="Object 51"/>
            <p:cNvGraphicFramePr>
              <a:graphicFrameLocks noChangeAspect="1"/>
            </p:cNvGraphicFramePr>
            <p:nvPr/>
          </p:nvGraphicFramePr>
          <p:xfrm>
            <a:off x="4946" y="2659"/>
            <a:ext cx="248" cy="363"/>
          </p:xfrm>
          <a:graphic>
            <a:graphicData uri="http://schemas.openxmlformats.org/presentationml/2006/ole">
              <mc:AlternateContent xmlns:mc="http://schemas.openxmlformats.org/markup-compatibility/2006">
                <mc:Choice xmlns:v="urn:schemas-microsoft-com:vml" Requires="v">
                  <p:oleObj spid="_x0000_s39944" name="Equation" r:id="rId16" imgW="215900" imgH="317500" progId="Equation.3">
                    <p:embed/>
                  </p:oleObj>
                </mc:Choice>
                <mc:Fallback>
                  <p:oleObj name="Equation" r:id="rId16" imgW="215900" imgH="317500" progId="Equation.3">
                    <p:embed/>
                    <p:pic>
                      <p:nvPicPr>
                        <p:cNvPr id="0" name="图片 39943"/>
                        <p:cNvPicPr>
                          <a:picLocks noChangeAspect="1"/>
                        </p:cNvPicPr>
                        <p:nvPr/>
                      </p:nvPicPr>
                      <p:blipFill>
                        <a:blip r:embed="rId17"/>
                        <a:stretch>
                          <a:fillRect/>
                        </a:stretch>
                      </p:blipFill>
                      <p:spPr>
                        <a:xfrm>
                          <a:off x="4946" y="2659"/>
                          <a:ext cx="248" cy="363"/>
                        </a:xfrm>
                        <a:prstGeom prst="rect">
                          <a:avLst/>
                        </a:prstGeom>
                        <a:noFill/>
                        <a:ln w="28575">
                          <a:noFill/>
                        </a:ln>
                      </p:spPr>
                    </p:pic>
                  </p:oleObj>
                </mc:Fallback>
              </mc:AlternateContent>
            </a:graphicData>
          </a:graphic>
        </p:graphicFrame>
      </p:grpSp>
      <p:graphicFrame>
        <p:nvGraphicFramePr>
          <p:cNvPr id="460852" name="Object 52"/>
          <p:cNvGraphicFramePr>
            <a:graphicFrameLocks noChangeAspect="1"/>
          </p:cNvGraphicFramePr>
          <p:nvPr/>
        </p:nvGraphicFramePr>
        <p:xfrm>
          <a:off x="684213" y="4797425"/>
          <a:ext cx="4992687" cy="485775"/>
        </p:xfrm>
        <a:graphic>
          <a:graphicData uri="http://schemas.openxmlformats.org/presentationml/2006/ole">
            <mc:AlternateContent xmlns:mc="http://schemas.openxmlformats.org/markup-compatibility/2006">
              <mc:Choice xmlns:v="urn:schemas-microsoft-com:vml" Requires="v">
                <p:oleObj spid="_x0000_s39945" name="Equation" r:id="rId18" imgW="3136900" imgH="304800" progId="Equation.3">
                  <p:embed/>
                </p:oleObj>
              </mc:Choice>
              <mc:Fallback>
                <p:oleObj name="Equation" r:id="rId18" imgW="3136900" imgH="304800" progId="Equation.3">
                  <p:embed/>
                  <p:pic>
                    <p:nvPicPr>
                      <p:cNvPr id="0" name="图片 39944"/>
                      <p:cNvPicPr>
                        <a:picLocks noChangeAspect="1"/>
                      </p:cNvPicPr>
                      <p:nvPr/>
                    </p:nvPicPr>
                    <p:blipFill>
                      <a:blip r:embed="rId19"/>
                      <a:stretch>
                        <a:fillRect/>
                      </a:stretch>
                    </p:blipFill>
                    <p:spPr>
                      <a:xfrm>
                        <a:off x="684213" y="4797425"/>
                        <a:ext cx="4992687" cy="485775"/>
                      </a:xfrm>
                      <a:prstGeom prst="rect">
                        <a:avLst/>
                      </a:prstGeom>
                      <a:solidFill>
                        <a:srgbClr val="7030A0"/>
                      </a:solidFill>
                      <a:ln w="9525">
                        <a:noFill/>
                      </a:ln>
                    </p:spPr>
                  </p:pic>
                </p:oleObj>
              </mc:Fallback>
            </mc:AlternateContent>
          </a:graphicData>
        </a:graphic>
      </p:graphicFrame>
      <p:graphicFrame>
        <p:nvGraphicFramePr>
          <p:cNvPr id="460853" name="Object 53"/>
          <p:cNvGraphicFramePr>
            <a:graphicFrameLocks noChangeAspect="1"/>
          </p:cNvGraphicFramePr>
          <p:nvPr/>
        </p:nvGraphicFramePr>
        <p:xfrm>
          <a:off x="684213" y="5445125"/>
          <a:ext cx="4857750" cy="485775"/>
        </p:xfrm>
        <a:graphic>
          <a:graphicData uri="http://schemas.openxmlformats.org/presentationml/2006/ole">
            <mc:AlternateContent xmlns:mc="http://schemas.openxmlformats.org/markup-compatibility/2006">
              <mc:Choice xmlns:v="urn:schemas-microsoft-com:vml" Requires="v">
                <p:oleObj spid="_x0000_s39946" name="Equation" r:id="rId20" imgW="3048000" imgH="304800" progId="Equation.3">
                  <p:embed/>
                </p:oleObj>
              </mc:Choice>
              <mc:Fallback>
                <p:oleObj name="Equation" r:id="rId20" imgW="3048000" imgH="304800" progId="Equation.3">
                  <p:embed/>
                  <p:pic>
                    <p:nvPicPr>
                      <p:cNvPr id="0" name="图片 39945"/>
                      <p:cNvPicPr>
                        <a:picLocks noChangeAspect="1"/>
                      </p:cNvPicPr>
                      <p:nvPr/>
                    </p:nvPicPr>
                    <p:blipFill>
                      <a:blip r:embed="rId21"/>
                      <a:stretch>
                        <a:fillRect/>
                      </a:stretch>
                    </p:blipFill>
                    <p:spPr>
                      <a:xfrm>
                        <a:off x="684213" y="5445125"/>
                        <a:ext cx="4857750" cy="485775"/>
                      </a:xfrm>
                      <a:prstGeom prst="rect">
                        <a:avLst/>
                      </a:prstGeom>
                      <a:solidFill>
                        <a:srgbClr val="7030A0"/>
                      </a:solidFill>
                      <a:ln w="9525">
                        <a:noFill/>
                      </a:ln>
                    </p:spPr>
                  </p:pic>
                </p:oleObj>
              </mc:Fallback>
            </mc:AlternateContent>
          </a:graphicData>
        </a:graphic>
      </p:graphicFrame>
      <p:pic>
        <p:nvPicPr>
          <p:cNvPr id="55" name="Picture 6"/>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60802"/>
                                        </p:tgtEl>
                                        <p:attrNameLst>
                                          <p:attrName>style.visibility</p:attrName>
                                        </p:attrNameLst>
                                      </p:cBhvr>
                                      <p:to>
                                        <p:strVal val="visible"/>
                                      </p:to>
                                    </p:set>
                                    <p:anim calcmode="lin" valueType="num">
                                      <p:cBhvr>
                                        <p:cTn id="7" dur="1000" fill="hold"/>
                                        <p:tgtEl>
                                          <p:spTgt spid="460802"/>
                                        </p:tgtEl>
                                        <p:attrNameLst>
                                          <p:attrName>ppt_w</p:attrName>
                                        </p:attrNameLst>
                                      </p:cBhvr>
                                      <p:tavLst>
                                        <p:tav tm="0">
                                          <p:val>
                                            <p:fltVal val="0"/>
                                          </p:val>
                                        </p:tav>
                                        <p:tav tm="100000">
                                          <p:val>
                                            <p:strVal val="#ppt_w"/>
                                          </p:val>
                                        </p:tav>
                                      </p:tavLst>
                                    </p:anim>
                                    <p:anim calcmode="lin" valueType="num">
                                      <p:cBhvr>
                                        <p:cTn id="8" dur="1000" fill="hold"/>
                                        <p:tgtEl>
                                          <p:spTgt spid="460802"/>
                                        </p:tgtEl>
                                        <p:attrNameLst>
                                          <p:attrName>ppt_h</p:attrName>
                                        </p:attrNameLst>
                                      </p:cBhvr>
                                      <p:tavLst>
                                        <p:tav tm="0">
                                          <p:val>
                                            <p:fltVal val="0"/>
                                          </p:val>
                                        </p:tav>
                                        <p:tav tm="100000">
                                          <p:val>
                                            <p:strVal val="#ppt_h"/>
                                          </p:val>
                                        </p:tav>
                                      </p:tavLst>
                                    </p:anim>
                                    <p:anim calcmode="lin" valueType="num">
                                      <p:cBhvr>
                                        <p:cTn id="9" dur="1000" fill="hold"/>
                                        <p:tgtEl>
                                          <p:spTgt spid="46080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60802"/>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 presetClass="entr" presetSubtype="2" fill="hold" nodeType="afterEffect">
                                  <p:stCondLst>
                                    <p:cond delay="0"/>
                                  </p:stCondLst>
                                  <p:childTnLst>
                                    <p:set>
                                      <p:cBhvr>
                                        <p:cTn id="13" dur="1" fill="hold">
                                          <p:stCondLst>
                                            <p:cond delay="0"/>
                                          </p:stCondLst>
                                        </p:cTn>
                                        <p:tgtEl>
                                          <p:spTgt spid="460803"/>
                                        </p:tgtEl>
                                        <p:attrNameLst>
                                          <p:attrName>style.visibility</p:attrName>
                                        </p:attrNameLst>
                                      </p:cBhvr>
                                      <p:to>
                                        <p:strVal val="visible"/>
                                      </p:to>
                                    </p:set>
                                    <p:anim calcmode="lin" valueType="num">
                                      <p:cBhvr additive="base">
                                        <p:cTn id="14" dur="500" fill="hold"/>
                                        <p:tgtEl>
                                          <p:spTgt spid="460803"/>
                                        </p:tgtEl>
                                        <p:attrNameLst>
                                          <p:attrName>ppt_x</p:attrName>
                                        </p:attrNameLst>
                                      </p:cBhvr>
                                      <p:tavLst>
                                        <p:tav tm="0">
                                          <p:val>
                                            <p:strVal val="1+#ppt_w/2"/>
                                          </p:val>
                                        </p:tav>
                                        <p:tav tm="100000">
                                          <p:val>
                                            <p:strVal val="#ppt_x"/>
                                          </p:val>
                                        </p:tav>
                                      </p:tavLst>
                                    </p:anim>
                                    <p:anim calcmode="lin" valueType="num">
                                      <p:cBhvr additive="base">
                                        <p:cTn id="15" dur="500" fill="hold"/>
                                        <p:tgtEl>
                                          <p:spTgt spid="460803"/>
                                        </p:tgtEl>
                                        <p:attrNameLst>
                                          <p:attrName>ppt_y</p:attrName>
                                        </p:attrNameLst>
                                      </p:cBhvr>
                                      <p:tavLst>
                                        <p:tav tm="0">
                                          <p:val>
                                            <p:strVal val="#ppt_y"/>
                                          </p:val>
                                        </p:tav>
                                        <p:tav tm="100000">
                                          <p:val>
                                            <p:strVal val="#ppt_y"/>
                                          </p:val>
                                        </p:tav>
                                      </p:tavLst>
                                    </p:anim>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60819"/>
                                        </p:tgtEl>
                                        <p:attrNameLst>
                                          <p:attrName>style.visibility</p:attrName>
                                        </p:attrNameLst>
                                      </p:cBhvr>
                                      <p:to>
                                        <p:strVal val="visible"/>
                                      </p:to>
                                    </p:set>
                                    <p:animEffect transition="in" filter="wipe(left)">
                                      <p:cBhvr>
                                        <p:cTn id="19" dur="500"/>
                                        <p:tgtEl>
                                          <p:spTgt spid="46081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60820"/>
                                        </p:tgtEl>
                                        <p:attrNameLst>
                                          <p:attrName>style.visibility</p:attrName>
                                        </p:attrNameLst>
                                      </p:cBhvr>
                                      <p:to>
                                        <p:strVal val="visible"/>
                                      </p:to>
                                    </p:set>
                                    <p:animEffect transition="in" filter="wipe(left)">
                                      <p:cBhvr>
                                        <p:cTn id="23" dur="500"/>
                                        <p:tgtEl>
                                          <p:spTgt spid="4608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60827"/>
                                        </p:tgtEl>
                                        <p:attrNameLst>
                                          <p:attrName>style.visibility</p:attrName>
                                        </p:attrNameLst>
                                      </p:cBhvr>
                                      <p:to>
                                        <p:strVal val="visible"/>
                                      </p:to>
                                    </p:set>
                                    <p:animEffect transition="in" filter="wipe(left)">
                                      <p:cBhvr>
                                        <p:cTn id="28" dur="500"/>
                                        <p:tgtEl>
                                          <p:spTgt spid="460827"/>
                                        </p:tgtEl>
                                      </p:cBhvr>
                                    </p:animEffec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499"/>
                                          </p:stCondLst>
                                        </p:cTn>
                                        <p:tgtEl>
                                          <p:spTgt spid="46082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5" presetClass="entr" presetSubtype="0" fill="hold" grpId="0" nodeType="clickEffect">
                                  <p:stCondLst>
                                    <p:cond delay="0"/>
                                  </p:stCondLst>
                                  <p:childTnLst>
                                    <p:set>
                                      <p:cBhvr>
                                        <p:cTn id="35" dur="1" fill="hold">
                                          <p:stCondLst>
                                            <p:cond delay="0"/>
                                          </p:stCondLst>
                                        </p:cTn>
                                        <p:tgtEl>
                                          <p:spTgt spid="460840"/>
                                        </p:tgtEl>
                                        <p:attrNameLst>
                                          <p:attrName>style.visibility</p:attrName>
                                        </p:attrNameLst>
                                      </p:cBhvr>
                                      <p:to>
                                        <p:strVal val="visible"/>
                                      </p:to>
                                    </p:set>
                                    <p:anim calcmode="lin" valueType="num">
                                      <p:cBhvr>
                                        <p:cTn id="36" dur="1000" fill="hold"/>
                                        <p:tgtEl>
                                          <p:spTgt spid="460840"/>
                                        </p:tgtEl>
                                        <p:attrNameLst>
                                          <p:attrName>ppt_w</p:attrName>
                                        </p:attrNameLst>
                                      </p:cBhvr>
                                      <p:tavLst>
                                        <p:tav tm="0">
                                          <p:val>
                                            <p:fltVal val="0"/>
                                          </p:val>
                                        </p:tav>
                                        <p:tav tm="100000">
                                          <p:val>
                                            <p:strVal val="#ppt_w"/>
                                          </p:val>
                                        </p:tav>
                                      </p:tavLst>
                                    </p:anim>
                                    <p:anim calcmode="lin" valueType="num">
                                      <p:cBhvr>
                                        <p:cTn id="37" dur="1000" fill="hold"/>
                                        <p:tgtEl>
                                          <p:spTgt spid="460840"/>
                                        </p:tgtEl>
                                        <p:attrNameLst>
                                          <p:attrName>ppt_h</p:attrName>
                                        </p:attrNameLst>
                                      </p:cBhvr>
                                      <p:tavLst>
                                        <p:tav tm="0">
                                          <p:val>
                                            <p:fltVal val="0"/>
                                          </p:val>
                                        </p:tav>
                                        <p:tav tm="100000">
                                          <p:val>
                                            <p:strVal val="#ppt_h"/>
                                          </p:val>
                                        </p:tav>
                                      </p:tavLst>
                                    </p:anim>
                                    <p:anim calcmode="lin" valueType="num">
                                      <p:cBhvr>
                                        <p:cTn id="38" dur="1000" fill="hold"/>
                                        <p:tgtEl>
                                          <p:spTgt spid="460840"/>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46084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0" fill="hold">
                      <p:stCondLst>
                        <p:cond delay="indefinite"/>
                      </p:stCondLst>
                      <p:childTnLst>
                        <p:par>
                          <p:cTn id="41" fill="hold">
                            <p:stCondLst>
                              <p:cond delay="0"/>
                            </p:stCondLst>
                            <p:childTnLst>
                              <p:par>
                                <p:cTn id="42" presetID="20" presetClass="entr" presetSubtype="0" fill="hold" nodeType="clickEffect">
                                  <p:stCondLst>
                                    <p:cond delay="0"/>
                                  </p:stCondLst>
                                  <p:childTnLst>
                                    <p:set>
                                      <p:cBhvr>
                                        <p:cTn id="43" dur="1" fill="hold">
                                          <p:stCondLst>
                                            <p:cond delay="0"/>
                                          </p:stCondLst>
                                        </p:cTn>
                                        <p:tgtEl>
                                          <p:spTgt spid="460842"/>
                                        </p:tgtEl>
                                        <p:attrNameLst>
                                          <p:attrName>style.visibility</p:attrName>
                                        </p:attrNameLst>
                                      </p:cBhvr>
                                      <p:to>
                                        <p:strVal val="visible"/>
                                      </p:to>
                                    </p:set>
                                    <p:animEffect transition="in" filter="wedge">
                                      <p:cBhvr>
                                        <p:cTn id="44" dur="500"/>
                                        <p:tgtEl>
                                          <p:spTgt spid="46084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460841"/>
                                        </p:tgtEl>
                                        <p:attrNameLst>
                                          <p:attrName>style.visibility</p:attrName>
                                        </p:attrNameLst>
                                      </p:cBhvr>
                                      <p:to>
                                        <p:strVal val="visible"/>
                                      </p:to>
                                    </p:set>
                                    <p:animEffect transition="in" filter="wipe(left)">
                                      <p:cBhvr>
                                        <p:cTn id="49" dur="500"/>
                                        <p:tgtEl>
                                          <p:spTgt spid="46084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460831"/>
                                        </p:tgtEl>
                                        <p:attrNameLst>
                                          <p:attrName>style.visibility</p:attrName>
                                        </p:attrNameLst>
                                      </p:cBhvr>
                                      <p:to>
                                        <p:strVal val="visible"/>
                                      </p:to>
                                    </p:set>
                                    <p:animEffect transition="in" filter="wipe(left)">
                                      <p:cBhvr>
                                        <p:cTn id="54" dur="500"/>
                                        <p:tgtEl>
                                          <p:spTgt spid="460831"/>
                                        </p:tgtEl>
                                      </p:cBhvr>
                                    </p:animEffec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499"/>
                                          </p:stCondLst>
                                        </p:cTn>
                                        <p:tgtEl>
                                          <p:spTgt spid="46083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60852"/>
                                        </p:tgtEl>
                                        <p:attrNameLst>
                                          <p:attrName>style.visibility</p:attrName>
                                        </p:attrNameLst>
                                      </p:cBhvr>
                                      <p:to>
                                        <p:strVal val="visible"/>
                                      </p:to>
                                    </p:set>
                                    <p:animEffect transition="in" filter="wipe(left)">
                                      <p:cBhvr>
                                        <p:cTn id="62" dur="500"/>
                                        <p:tgtEl>
                                          <p:spTgt spid="46085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60835"/>
                                        </p:tgtEl>
                                        <p:attrNameLst>
                                          <p:attrName>style.visibility</p:attrName>
                                        </p:attrNameLst>
                                      </p:cBhvr>
                                      <p:to>
                                        <p:strVal val="visible"/>
                                      </p:to>
                                    </p:set>
                                    <p:animEffect transition="in" filter="wipe(left)">
                                      <p:cBhvr>
                                        <p:cTn id="67" dur="500"/>
                                        <p:tgtEl>
                                          <p:spTgt spid="460835"/>
                                        </p:tgtEl>
                                      </p:cBhvr>
                                    </p:animEffect>
                                  </p:childTnLst>
                                </p:cTn>
                              </p:par>
                            </p:childTnLst>
                          </p:cTn>
                        </p:par>
                        <p:par>
                          <p:cTn id="68" fill="hold">
                            <p:stCondLst>
                              <p:cond delay="500"/>
                            </p:stCondLst>
                            <p:childTnLst>
                              <p:par>
                                <p:cTn id="69" presetID="2" presetClass="entr" presetSubtype="2" fill="hold" nodeType="afterEffect">
                                  <p:stCondLst>
                                    <p:cond delay="0"/>
                                  </p:stCondLst>
                                  <p:childTnLst>
                                    <p:set>
                                      <p:cBhvr>
                                        <p:cTn id="70" dur="1" fill="hold">
                                          <p:stCondLst>
                                            <p:cond delay="0"/>
                                          </p:stCondLst>
                                        </p:cTn>
                                        <p:tgtEl>
                                          <p:spTgt spid="460836"/>
                                        </p:tgtEl>
                                        <p:attrNameLst>
                                          <p:attrName>style.visibility</p:attrName>
                                        </p:attrNameLst>
                                      </p:cBhvr>
                                      <p:to>
                                        <p:strVal val="visible"/>
                                      </p:to>
                                    </p:set>
                                    <p:anim calcmode="lin" valueType="num">
                                      <p:cBhvr additive="base">
                                        <p:cTn id="71" dur="500" fill="hold"/>
                                        <p:tgtEl>
                                          <p:spTgt spid="460836"/>
                                        </p:tgtEl>
                                        <p:attrNameLst>
                                          <p:attrName>ppt_x</p:attrName>
                                        </p:attrNameLst>
                                      </p:cBhvr>
                                      <p:tavLst>
                                        <p:tav tm="0">
                                          <p:val>
                                            <p:strVal val="1+#ppt_w/2"/>
                                          </p:val>
                                        </p:tav>
                                        <p:tav tm="100000">
                                          <p:val>
                                            <p:strVal val="#ppt_x"/>
                                          </p:val>
                                        </p:tav>
                                      </p:tavLst>
                                    </p:anim>
                                    <p:anim calcmode="lin" valueType="num">
                                      <p:cBhvr additive="base">
                                        <p:cTn id="72" dur="500" fill="hold"/>
                                        <p:tgtEl>
                                          <p:spTgt spid="460836"/>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460853"/>
                                        </p:tgtEl>
                                        <p:attrNameLst>
                                          <p:attrName>style.visibility</p:attrName>
                                        </p:attrNameLst>
                                      </p:cBhvr>
                                      <p:to>
                                        <p:strVal val="visible"/>
                                      </p:to>
                                    </p:set>
                                    <p:animEffect transition="in" filter="wipe(left)">
                                      <p:cBhvr>
                                        <p:cTn id="77" dur="500"/>
                                        <p:tgtEl>
                                          <p:spTgt spid="460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2" grpId="0" animBg="1" autoUpdateAnimBg="0"/>
      <p:bldP spid="460819" grpId="0" autoUpdateAnimBg="0"/>
      <p:bldP spid="460840"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 name="矩形 81"/>
          <p:cNvSpPr/>
          <p:nvPr/>
        </p:nvSpPr>
        <p:spPr>
          <a:xfrm>
            <a:off x="5369629" y="3716338"/>
            <a:ext cx="3343365" cy="2366169"/>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765710" y="113132"/>
            <a:ext cx="3343365" cy="2467095"/>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1826" name="Text Box 2"/>
          <p:cNvSpPr txBox="1">
            <a:spLocks noChangeArrowheads="1"/>
          </p:cNvSpPr>
          <p:nvPr/>
        </p:nvSpPr>
        <p:spPr bwMode="auto">
          <a:xfrm>
            <a:off x="250825" y="333375"/>
            <a:ext cx="933450"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rIns="198000">
            <a:spAutoFit/>
          </a:bodyPr>
          <a:lstStyle/>
          <a:p>
            <a:pPr eaLnBrk="1" hangingPunct="1">
              <a:spcBef>
                <a:spcPct val="50000"/>
              </a:spcBef>
            </a:pPr>
            <a:r>
              <a:rPr lang="zh-CN" altLang="en-US" sz="2800" b="1" dirty="0">
                <a:solidFill>
                  <a:schemeClr val="bg1"/>
                </a:solidFill>
                <a:latin typeface="华文楷体" panose="02010600040101010101" pitchFamily="2" charset="-122"/>
                <a:ea typeface="华文楷体" panose="02010600040101010101" pitchFamily="2" charset="-122"/>
              </a:rPr>
              <a:t>例</a:t>
            </a:r>
            <a:r>
              <a:rPr lang="en-US" altLang="zh-CN" sz="2800" b="1" dirty="0">
                <a:solidFill>
                  <a:schemeClr val="bg1"/>
                </a:solidFill>
                <a:latin typeface="华文楷体" panose="02010600040101010101" pitchFamily="2" charset="-122"/>
                <a:ea typeface="华文楷体" panose="02010600040101010101" pitchFamily="2" charset="-122"/>
              </a:rPr>
              <a:t>3</a:t>
            </a:r>
            <a:endParaRPr lang="en-US" altLang="zh-CN" sz="2800" b="1" dirty="0">
              <a:solidFill>
                <a:schemeClr val="bg1"/>
              </a:solidFill>
              <a:latin typeface="华文楷体" panose="02010600040101010101" pitchFamily="2" charset="-122"/>
              <a:ea typeface="华文楷体" panose="02010600040101010101" pitchFamily="2" charset="-122"/>
            </a:endParaRPr>
          </a:p>
        </p:txBody>
      </p:sp>
      <p:graphicFrame>
        <p:nvGraphicFramePr>
          <p:cNvPr id="461827" name="Object 3"/>
          <p:cNvGraphicFramePr>
            <a:graphicFrameLocks noChangeAspect="1"/>
          </p:cNvGraphicFramePr>
          <p:nvPr/>
        </p:nvGraphicFramePr>
        <p:xfrm>
          <a:off x="1295400" y="333375"/>
          <a:ext cx="4398963" cy="512763"/>
        </p:xfrm>
        <a:graphic>
          <a:graphicData uri="http://schemas.openxmlformats.org/presentationml/2006/ole">
            <mc:AlternateContent xmlns:mc="http://schemas.openxmlformats.org/markup-compatibility/2006">
              <mc:Choice xmlns:v="urn:schemas-microsoft-com:vml" Requires="v">
                <p:oleObj spid="_x0000_s40961" name="Equation" r:id="rId1" imgW="2755900" imgH="317500" progId="Equation.3">
                  <p:embed/>
                </p:oleObj>
              </mc:Choice>
              <mc:Fallback>
                <p:oleObj name="Equation" r:id="rId1" imgW="2755900" imgH="317500" progId="Equation.3">
                  <p:embed/>
                  <p:pic>
                    <p:nvPicPr>
                      <p:cNvPr id="0" name="图片 40960"/>
                      <p:cNvPicPr>
                        <a:picLocks noChangeAspect="1"/>
                      </p:cNvPicPr>
                      <p:nvPr/>
                    </p:nvPicPr>
                    <p:blipFill>
                      <a:blip r:embed="rId2"/>
                      <a:stretch>
                        <a:fillRect/>
                      </a:stretch>
                    </p:blipFill>
                    <p:spPr>
                      <a:xfrm>
                        <a:off x="1295400" y="333375"/>
                        <a:ext cx="4398963" cy="512763"/>
                      </a:xfrm>
                      <a:prstGeom prst="rect">
                        <a:avLst/>
                      </a:prstGeom>
                      <a:solidFill>
                        <a:srgbClr val="7030A0"/>
                      </a:solidFill>
                      <a:ln w="9525">
                        <a:noFill/>
                      </a:ln>
                    </p:spPr>
                  </p:pic>
                </p:oleObj>
              </mc:Fallback>
            </mc:AlternateContent>
          </a:graphicData>
        </a:graphic>
      </p:graphicFrame>
      <p:grpSp>
        <p:nvGrpSpPr>
          <p:cNvPr id="461828" name="Group 4"/>
          <p:cNvGrpSpPr/>
          <p:nvPr/>
        </p:nvGrpSpPr>
        <p:grpSpPr bwMode="auto">
          <a:xfrm>
            <a:off x="5795963" y="260350"/>
            <a:ext cx="3136900" cy="1873250"/>
            <a:chOff x="1584" y="799"/>
            <a:chExt cx="1976" cy="1180"/>
          </a:xfrm>
        </p:grpSpPr>
        <p:sp>
          <p:nvSpPr>
            <p:cNvPr id="461829" name="Oval 5"/>
            <p:cNvSpPr>
              <a:spLocks noChangeArrowheads="1"/>
            </p:cNvSpPr>
            <p:nvPr/>
          </p:nvSpPr>
          <p:spPr bwMode="auto">
            <a:xfrm>
              <a:off x="1584" y="1200"/>
              <a:ext cx="288" cy="288"/>
            </a:xfrm>
            <a:prstGeom prst="ellipse">
              <a:avLst/>
            </a:prstGeom>
            <a:solidFill>
              <a:srgbClr val="33CCFF"/>
            </a:solidFill>
            <a:ln w="38100">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1830" name="Text Box 6"/>
            <p:cNvSpPr txBox="1">
              <a:spLocks noChangeArrowheads="1"/>
            </p:cNvSpPr>
            <p:nvPr/>
          </p:nvSpPr>
          <p:spPr bwMode="auto">
            <a:xfrm>
              <a:off x="1824" y="960"/>
              <a:ext cx="225"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2400" b="1">
                  <a:solidFill>
                    <a:schemeClr val="bg1"/>
                  </a:solidFill>
                  <a:latin typeface="Times New Roman" panose="02020603050405020304" pitchFamily="18" charset="0"/>
                  <a:sym typeface="Symbol" panose="05050102010706020507" pitchFamily="18" charset="2"/>
                </a:rPr>
                <a:t>+</a:t>
              </a:r>
              <a:endParaRPr kumimoji="1" lang="en-US" altLang="zh-CN" sz="2400" b="1">
                <a:solidFill>
                  <a:schemeClr val="bg1"/>
                </a:solidFill>
                <a:latin typeface="Times New Roman" panose="02020603050405020304" pitchFamily="18" charset="0"/>
                <a:sym typeface="Symbol" panose="05050102010706020507" pitchFamily="18" charset="2"/>
              </a:endParaRPr>
            </a:p>
          </p:txBody>
        </p:sp>
        <p:sp>
          <p:nvSpPr>
            <p:cNvPr id="461831" name="Text Box 7"/>
            <p:cNvSpPr txBox="1">
              <a:spLocks noChangeArrowheads="1"/>
            </p:cNvSpPr>
            <p:nvPr/>
          </p:nvSpPr>
          <p:spPr bwMode="auto">
            <a:xfrm>
              <a:off x="1824" y="1440"/>
              <a:ext cx="212"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400" b="1">
                  <a:solidFill>
                    <a:schemeClr val="bg1"/>
                  </a:solidFill>
                  <a:latin typeface="Times New Roman" panose="02020603050405020304" pitchFamily="18" charset="0"/>
                  <a:sym typeface="Symbol" panose="05050102010706020507" pitchFamily="18" charset="2"/>
                </a:rPr>
                <a:t>_</a:t>
              </a:r>
              <a:endParaRPr kumimoji="1" lang="en-US" altLang="zh-CN" sz="2400" b="1">
                <a:solidFill>
                  <a:schemeClr val="bg1"/>
                </a:solidFill>
                <a:latin typeface="Times New Roman" panose="02020603050405020304" pitchFamily="18" charset="0"/>
                <a:sym typeface="Symbol" panose="05050102010706020507" pitchFamily="18" charset="2"/>
              </a:endParaRPr>
            </a:p>
          </p:txBody>
        </p:sp>
        <p:sp>
          <p:nvSpPr>
            <p:cNvPr id="461832" name="Line 8"/>
            <p:cNvSpPr>
              <a:spLocks noChangeShapeType="1"/>
            </p:cNvSpPr>
            <p:nvPr/>
          </p:nvSpPr>
          <p:spPr bwMode="auto">
            <a:xfrm flipV="1">
              <a:off x="3320" y="1248"/>
              <a:ext cx="240" cy="3"/>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833" name="Line 9"/>
            <p:cNvSpPr>
              <a:spLocks noChangeShapeType="1"/>
            </p:cNvSpPr>
            <p:nvPr/>
          </p:nvSpPr>
          <p:spPr bwMode="auto">
            <a:xfrm>
              <a:off x="3320" y="1343"/>
              <a:ext cx="240" cy="1"/>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834" name="Line 10"/>
            <p:cNvSpPr>
              <a:spLocks noChangeShapeType="1"/>
            </p:cNvSpPr>
            <p:nvPr/>
          </p:nvSpPr>
          <p:spPr bwMode="auto">
            <a:xfrm>
              <a:off x="1728" y="816"/>
              <a:ext cx="1728"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1835" name="Line 11"/>
            <p:cNvSpPr>
              <a:spLocks noChangeShapeType="1"/>
            </p:cNvSpPr>
            <p:nvPr/>
          </p:nvSpPr>
          <p:spPr bwMode="auto">
            <a:xfrm>
              <a:off x="1728" y="1968"/>
              <a:ext cx="1728"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1836" name="Line 12"/>
            <p:cNvSpPr>
              <a:spLocks noChangeShapeType="1"/>
            </p:cNvSpPr>
            <p:nvPr/>
          </p:nvSpPr>
          <p:spPr bwMode="auto">
            <a:xfrm>
              <a:off x="1728" y="816"/>
              <a:ext cx="0" cy="1152"/>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1837" name="Text Box 13"/>
            <p:cNvSpPr txBox="1">
              <a:spLocks noChangeArrowheads="1"/>
            </p:cNvSpPr>
            <p:nvPr/>
          </p:nvSpPr>
          <p:spPr bwMode="auto">
            <a:xfrm>
              <a:off x="2381" y="1207"/>
              <a:ext cx="4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Times New Roman" panose="02020603050405020304" pitchFamily="18" charset="0"/>
                </a:rPr>
                <a:t>15</a:t>
              </a:r>
              <a:r>
                <a:rPr kumimoji="1" lang="en-US" altLang="zh-CN" sz="2400" b="1">
                  <a:solidFill>
                    <a:schemeClr val="bg1"/>
                  </a:solidFill>
                  <a:latin typeface="Symbol" panose="05050102010706020507" pitchFamily="18" charset="2"/>
                </a:rPr>
                <a:t>W</a:t>
              </a:r>
              <a:endParaRPr kumimoji="1" lang="en-US" altLang="zh-CN" sz="2400" b="1">
                <a:solidFill>
                  <a:schemeClr val="bg1"/>
                </a:solidFill>
                <a:latin typeface="Times New Roman" panose="02020603050405020304" pitchFamily="18" charset="0"/>
              </a:endParaRPr>
            </a:p>
          </p:txBody>
        </p:sp>
        <p:sp>
          <p:nvSpPr>
            <p:cNvPr id="461838" name="Line 14"/>
            <p:cNvSpPr>
              <a:spLocks noChangeShapeType="1"/>
            </p:cNvSpPr>
            <p:nvPr/>
          </p:nvSpPr>
          <p:spPr bwMode="auto">
            <a:xfrm>
              <a:off x="1927" y="890"/>
              <a:ext cx="240" cy="0"/>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461839" name="Group 15"/>
            <p:cNvGrpSpPr/>
            <p:nvPr/>
          </p:nvGrpSpPr>
          <p:grpSpPr bwMode="auto">
            <a:xfrm rot="5400000">
              <a:off x="2751" y="1370"/>
              <a:ext cx="384" cy="57"/>
              <a:chOff x="666" y="1872"/>
              <a:chExt cx="489" cy="60"/>
            </a:xfrm>
          </p:grpSpPr>
          <p:sp>
            <p:nvSpPr>
              <p:cNvPr id="461840" name="Freeform 16"/>
              <p:cNvSpPr/>
              <p:nvPr/>
            </p:nvSpPr>
            <p:spPr bwMode="auto">
              <a:xfrm>
                <a:off x="666" y="1872"/>
                <a:ext cx="125" cy="60"/>
              </a:xfrm>
              <a:custGeom>
                <a:avLst/>
                <a:gdLst>
                  <a:gd name="T0" fmla="*/ 0 w 125"/>
                  <a:gd name="T1" fmla="*/ 60 h 60"/>
                  <a:gd name="T2" fmla="*/ 23 w 125"/>
                  <a:gd name="T3" fmla="*/ 15 h 60"/>
                  <a:gd name="T4" fmla="*/ 65 w 125"/>
                  <a:gd name="T5" fmla="*/ 0 h 60"/>
                  <a:gd name="T6" fmla="*/ 102 w 125"/>
                  <a:gd name="T7" fmla="*/ 15 h 60"/>
                  <a:gd name="T8" fmla="*/ 125 w 125"/>
                  <a:gd name="T9" fmla="*/ 51 h 60"/>
                </a:gdLst>
                <a:ahLst/>
                <a:cxnLst>
                  <a:cxn ang="0">
                    <a:pos x="T0" y="T1"/>
                  </a:cxn>
                  <a:cxn ang="0">
                    <a:pos x="T2" y="T3"/>
                  </a:cxn>
                  <a:cxn ang="0">
                    <a:pos x="T4" y="T5"/>
                  </a:cxn>
                  <a:cxn ang="0">
                    <a:pos x="T6" y="T7"/>
                  </a:cxn>
                  <a:cxn ang="0">
                    <a:pos x="T8" y="T9"/>
                  </a:cxn>
                </a:cxnLst>
                <a:rect l="0" t="0" r="r" b="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61841" name="Freeform 17"/>
              <p:cNvSpPr/>
              <p:nvPr/>
            </p:nvSpPr>
            <p:spPr bwMode="auto">
              <a:xfrm>
                <a:off x="791" y="1872"/>
                <a:ext cx="121" cy="54"/>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61842" name="Freeform 18"/>
              <p:cNvSpPr/>
              <p:nvPr/>
            </p:nvSpPr>
            <p:spPr bwMode="auto">
              <a:xfrm>
                <a:off x="912" y="1872"/>
                <a:ext cx="119" cy="51"/>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61843" name="Freeform 19"/>
              <p:cNvSpPr/>
              <p:nvPr/>
            </p:nvSpPr>
            <p:spPr bwMode="auto">
              <a:xfrm>
                <a:off x="1032" y="1872"/>
                <a:ext cx="123" cy="57"/>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461844" name="Line 20"/>
            <p:cNvSpPr>
              <a:spLocks noChangeShapeType="1"/>
            </p:cNvSpPr>
            <p:nvPr/>
          </p:nvSpPr>
          <p:spPr bwMode="auto">
            <a:xfrm>
              <a:off x="2336" y="799"/>
              <a:ext cx="0" cy="118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45" name="Line 21"/>
            <p:cNvSpPr>
              <a:spLocks noChangeShapeType="1"/>
            </p:cNvSpPr>
            <p:nvPr/>
          </p:nvSpPr>
          <p:spPr bwMode="auto">
            <a:xfrm>
              <a:off x="2925" y="799"/>
              <a:ext cx="0" cy="408"/>
            </a:xfrm>
            <a:prstGeom prst="line">
              <a:avLst/>
            </a:prstGeom>
            <a:noFill/>
            <a:ln w="28575">
              <a:solidFill>
                <a:srgbClr val="FFCC00"/>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46" name="Line 22"/>
            <p:cNvSpPr>
              <a:spLocks noChangeShapeType="1"/>
            </p:cNvSpPr>
            <p:nvPr/>
          </p:nvSpPr>
          <p:spPr bwMode="auto">
            <a:xfrm>
              <a:off x="2925" y="1570"/>
              <a:ext cx="0" cy="409"/>
            </a:xfrm>
            <a:prstGeom prst="line">
              <a:avLst/>
            </a:prstGeom>
            <a:noFill/>
            <a:ln w="28575">
              <a:solidFill>
                <a:srgbClr val="FFCC00"/>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47" name="Line 23"/>
            <p:cNvSpPr>
              <a:spLocks noChangeShapeType="1"/>
            </p:cNvSpPr>
            <p:nvPr/>
          </p:nvSpPr>
          <p:spPr bwMode="auto">
            <a:xfrm>
              <a:off x="3470" y="799"/>
              <a:ext cx="0" cy="454"/>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48" name="Line 24"/>
            <p:cNvSpPr>
              <a:spLocks noChangeShapeType="1"/>
            </p:cNvSpPr>
            <p:nvPr/>
          </p:nvSpPr>
          <p:spPr bwMode="auto">
            <a:xfrm>
              <a:off x="3470" y="1344"/>
              <a:ext cx="0" cy="635"/>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49" name="Rectangle 25"/>
            <p:cNvSpPr>
              <a:spLocks noChangeArrowheads="1"/>
            </p:cNvSpPr>
            <p:nvPr/>
          </p:nvSpPr>
          <p:spPr bwMode="auto">
            <a:xfrm>
              <a:off x="2290" y="1253"/>
              <a:ext cx="91" cy="317"/>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50" name="Text Box 26"/>
            <p:cNvSpPr txBox="1">
              <a:spLocks noChangeArrowheads="1"/>
            </p:cNvSpPr>
            <p:nvPr/>
          </p:nvSpPr>
          <p:spPr bwMode="auto">
            <a:xfrm>
              <a:off x="1837" y="1162"/>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800" b="1" i="1">
                  <a:solidFill>
                    <a:schemeClr val="bg1"/>
                  </a:solidFill>
                  <a:latin typeface="Times New Roman" panose="02020603050405020304" pitchFamily="18" charset="0"/>
                </a:rPr>
                <a:t>u</a:t>
              </a:r>
              <a:endParaRPr kumimoji="1" lang="en-US" altLang="zh-CN" sz="2800" b="1" i="1">
                <a:solidFill>
                  <a:schemeClr val="bg1"/>
                </a:solidFill>
                <a:latin typeface="Times New Roman" panose="02020603050405020304" pitchFamily="18" charset="0"/>
              </a:endParaRPr>
            </a:p>
          </p:txBody>
        </p:sp>
        <p:sp>
          <p:nvSpPr>
            <p:cNvPr id="461851" name="Text Box 27"/>
            <p:cNvSpPr txBox="1">
              <a:spLocks noChangeArrowheads="1"/>
            </p:cNvSpPr>
            <p:nvPr/>
          </p:nvSpPr>
          <p:spPr bwMode="auto">
            <a:xfrm>
              <a:off x="2925" y="1389"/>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Times New Roman" panose="02020603050405020304" pitchFamily="18" charset="0"/>
                </a:rPr>
                <a:t>4H</a:t>
              </a:r>
              <a:endParaRPr kumimoji="1" lang="en-US" altLang="zh-CN" sz="2400" b="1">
                <a:solidFill>
                  <a:schemeClr val="bg1"/>
                </a:solidFill>
                <a:latin typeface="Times New Roman" panose="02020603050405020304" pitchFamily="18" charset="0"/>
              </a:endParaRPr>
            </a:p>
          </p:txBody>
        </p:sp>
        <p:sp>
          <p:nvSpPr>
            <p:cNvPr id="461852" name="Text Box 28"/>
            <p:cNvSpPr txBox="1">
              <a:spLocks noChangeArrowheads="1"/>
            </p:cNvSpPr>
            <p:nvPr/>
          </p:nvSpPr>
          <p:spPr bwMode="auto">
            <a:xfrm>
              <a:off x="2946" y="935"/>
              <a:ext cx="5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Times New Roman" panose="02020603050405020304" pitchFamily="18" charset="0"/>
                </a:rPr>
                <a:t>0.02F</a:t>
              </a:r>
              <a:endParaRPr kumimoji="1" lang="en-US" altLang="zh-CN" sz="2400" b="1">
                <a:solidFill>
                  <a:schemeClr val="bg1"/>
                </a:solidFill>
                <a:latin typeface="Times New Roman" panose="02020603050405020304" pitchFamily="18" charset="0"/>
              </a:endParaRPr>
            </a:p>
          </p:txBody>
        </p:sp>
        <p:sp>
          <p:nvSpPr>
            <p:cNvPr id="461853" name="Text Box 29"/>
            <p:cNvSpPr txBox="1">
              <a:spLocks noChangeArrowheads="1"/>
            </p:cNvSpPr>
            <p:nvPr/>
          </p:nvSpPr>
          <p:spPr bwMode="auto">
            <a:xfrm>
              <a:off x="1973" y="845"/>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800" b="1" i="1">
                  <a:solidFill>
                    <a:schemeClr val="bg1"/>
                  </a:solidFill>
                  <a:latin typeface="Times New Roman" panose="02020603050405020304" pitchFamily="18" charset="0"/>
                </a:rPr>
                <a:t>i</a:t>
              </a:r>
              <a:endParaRPr kumimoji="1" lang="en-US" altLang="zh-CN" sz="2800" b="1" i="1">
                <a:solidFill>
                  <a:schemeClr val="bg1"/>
                </a:solidFill>
                <a:latin typeface="Times New Roman" panose="02020603050405020304" pitchFamily="18" charset="0"/>
              </a:endParaRPr>
            </a:p>
          </p:txBody>
        </p:sp>
      </p:grpSp>
      <p:sp>
        <p:nvSpPr>
          <p:cNvPr id="461854" name="Text Box 30"/>
          <p:cNvSpPr txBox="1">
            <a:spLocks noChangeArrowheads="1"/>
          </p:cNvSpPr>
          <p:nvPr/>
        </p:nvSpPr>
        <p:spPr bwMode="auto">
          <a:xfrm>
            <a:off x="250825" y="1196975"/>
            <a:ext cx="576263"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a:solidFill>
                  <a:schemeClr val="bg1"/>
                </a:solidFill>
                <a:latin typeface="宋体" panose="02010600030101010101" pitchFamily="2" charset="-122"/>
              </a:rPr>
              <a:t>解</a:t>
            </a:r>
            <a:endParaRPr lang="zh-CN" altLang="en-US" sz="2800" b="1">
              <a:solidFill>
                <a:schemeClr val="bg1"/>
              </a:solidFill>
              <a:latin typeface="宋体" panose="02010600030101010101" pitchFamily="2" charset="-122"/>
            </a:endParaRPr>
          </a:p>
        </p:txBody>
      </p:sp>
      <p:graphicFrame>
        <p:nvGraphicFramePr>
          <p:cNvPr id="461855" name="Object 31"/>
          <p:cNvGraphicFramePr>
            <a:graphicFrameLocks noChangeAspect="1"/>
          </p:cNvGraphicFramePr>
          <p:nvPr/>
        </p:nvGraphicFramePr>
        <p:xfrm>
          <a:off x="1116013" y="1125538"/>
          <a:ext cx="1871662" cy="484187"/>
        </p:xfrm>
        <a:graphic>
          <a:graphicData uri="http://schemas.openxmlformats.org/presentationml/2006/ole">
            <mc:AlternateContent xmlns:mc="http://schemas.openxmlformats.org/markup-compatibility/2006">
              <mc:Choice xmlns:v="urn:schemas-microsoft-com:vml" Requires="v">
                <p:oleObj spid="_x0000_s40962" name="Equation" r:id="rId3" imgW="1054100" imgH="266700" progId="Equation.3">
                  <p:embed/>
                </p:oleObj>
              </mc:Choice>
              <mc:Fallback>
                <p:oleObj name="Equation" r:id="rId3" imgW="1054100" imgH="266700" progId="Equation.3">
                  <p:embed/>
                  <p:pic>
                    <p:nvPicPr>
                      <p:cNvPr id="0" name="图片 40961"/>
                      <p:cNvPicPr>
                        <a:picLocks noChangeAspect="1"/>
                      </p:cNvPicPr>
                      <p:nvPr/>
                    </p:nvPicPr>
                    <p:blipFill>
                      <a:blip r:embed="rId4"/>
                      <a:stretch>
                        <a:fillRect/>
                      </a:stretch>
                    </p:blipFill>
                    <p:spPr>
                      <a:xfrm>
                        <a:off x="1116013" y="1125538"/>
                        <a:ext cx="1871662" cy="484187"/>
                      </a:xfrm>
                      <a:prstGeom prst="rect">
                        <a:avLst/>
                      </a:prstGeom>
                      <a:solidFill>
                        <a:srgbClr val="7030A0"/>
                      </a:solidFill>
                      <a:ln w="9525">
                        <a:noFill/>
                      </a:ln>
                    </p:spPr>
                  </p:pic>
                </p:oleObj>
              </mc:Fallback>
            </mc:AlternateContent>
          </a:graphicData>
        </a:graphic>
      </p:graphicFrame>
      <p:graphicFrame>
        <p:nvGraphicFramePr>
          <p:cNvPr id="461856" name="Object 32"/>
          <p:cNvGraphicFramePr>
            <a:graphicFrameLocks noChangeAspect="1"/>
          </p:cNvGraphicFramePr>
          <p:nvPr/>
        </p:nvGraphicFramePr>
        <p:xfrm>
          <a:off x="1042988" y="1773238"/>
          <a:ext cx="2663825" cy="438150"/>
        </p:xfrm>
        <a:graphic>
          <a:graphicData uri="http://schemas.openxmlformats.org/presentationml/2006/ole">
            <mc:AlternateContent xmlns:mc="http://schemas.openxmlformats.org/markup-compatibility/2006">
              <mc:Choice xmlns:v="urn:schemas-microsoft-com:vml" Requires="v">
                <p:oleObj spid="_x0000_s40963" name="Equation" r:id="rId5" imgW="1765300" imgH="292100" progId="Equation.3">
                  <p:embed/>
                </p:oleObj>
              </mc:Choice>
              <mc:Fallback>
                <p:oleObj name="Equation" r:id="rId5" imgW="1765300" imgH="292100" progId="Equation.3">
                  <p:embed/>
                  <p:pic>
                    <p:nvPicPr>
                      <p:cNvPr id="0" name="图片 40962"/>
                      <p:cNvPicPr>
                        <a:picLocks noChangeAspect="1"/>
                      </p:cNvPicPr>
                      <p:nvPr/>
                    </p:nvPicPr>
                    <p:blipFill>
                      <a:blip r:embed="rId6"/>
                      <a:stretch>
                        <a:fillRect/>
                      </a:stretch>
                    </p:blipFill>
                    <p:spPr>
                      <a:xfrm>
                        <a:off x="1042988" y="1773238"/>
                        <a:ext cx="2663825" cy="438150"/>
                      </a:xfrm>
                      <a:prstGeom prst="rect">
                        <a:avLst/>
                      </a:prstGeom>
                      <a:solidFill>
                        <a:srgbClr val="7030A0"/>
                      </a:solidFill>
                      <a:ln w="9525">
                        <a:noFill/>
                      </a:ln>
                    </p:spPr>
                  </p:pic>
                </p:oleObj>
              </mc:Fallback>
            </mc:AlternateContent>
          </a:graphicData>
        </a:graphic>
      </p:graphicFrame>
      <p:graphicFrame>
        <p:nvGraphicFramePr>
          <p:cNvPr id="461857" name="Object 33"/>
          <p:cNvGraphicFramePr>
            <a:graphicFrameLocks noChangeAspect="1"/>
          </p:cNvGraphicFramePr>
          <p:nvPr/>
        </p:nvGraphicFramePr>
        <p:xfrm>
          <a:off x="863537" y="2389632"/>
          <a:ext cx="3671887" cy="809625"/>
        </p:xfrm>
        <a:graphic>
          <a:graphicData uri="http://schemas.openxmlformats.org/presentationml/2006/ole">
            <mc:AlternateContent xmlns:mc="http://schemas.openxmlformats.org/markup-compatibility/2006">
              <mc:Choice xmlns:v="urn:schemas-microsoft-com:vml" Requires="v">
                <p:oleObj spid="_x0000_s40964" name="Equation" r:id="rId7" imgW="2476500" imgH="546100" progId="Equation.3">
                  <p:embed/>
                </p:oleObj>
              </mc:Choice>
              <mc:Fallback>
                <p:oleObj name="Equation" r:id="rId7" imgW="2476500" imgH="546100" progId="Equation.3">
                  <p:embed/>
                  <p:pic>
                    <p:nvPicPr>
                      <p:cNvPr id="0" name="图片 40963"/>
                      <p:cNvPicPr>
                        <a:picLocks noChangeAspect="1"/>
                      </p:cNvPicPr>
                      <p:nvPr/>
                    </p:nvPicPr>
                    <p:blipFill>
                      <a:blip r:embed="rId8"/>
                      <a:stretch>
                        <a:fillRect/>
                      </a:stretch>
                    </p:blipFill>
                    <p:spPr>
                      <a:xfrm>
                        <a:off x="863537" y="2389632"/>
                        <a:ext cx="3671887" cy="809625"/>
                      </a:xfrm>
                      <a:prstGeom prst="rect">
                        <a:avLst/>
                      </a:prstGeom>
                      <a:solidFill>
                        <a:srgbClr val="7030A0"/>
                      </a:solidFill>
                      <a:ln w="9525">
                        <a:noFill/>
                      </a:ln>
                    </p:spPr>
                  </p:pic>
                </p:oleObj>
              </mc:Fallback>
            </mc:AlternateContent>
          </a:graphicData>
        </a:graphic>
      </p:graphicFrame>
      <p:grpSp>
        <p:nvGrpSpPr>
          <p:cNvPr id="461858" name="Group 34"/>
          <p:cNvGrpSpPr/>
          <p:nvPr/>
        </p:nvGrpSpPr>
        <p:grpSpPr bwMode="auto">
          <a:xfrm>
            <a:off x="6659563" y="2636838"/>
            <a:ext cx="1657350" cy="576262"/>
            <a:chOff x="4422" y="1434"/>
            <a:chExt cx="1044" cy="363"/>
          </a:xfrm>
        </p:grpSpPr>
        <p:sp>
          <p:nvSpPr>
            <p:cNvPr id="461859" name="Line 35"/>
            <p:cNvSpPr>
              <a:spLocks noChangeShapeType="1"/>
            </p:cNvSpPr>
            <p:nvPr/>
          </p:nvSpPr>
          <p:spPr bwMode="auto">
            <a:xfrm>
              <a:off x="4422" y="1434"/>
              <a:ext cx="0" cy="363"/>
            </a:xfrm>
            <a:prstGeom prst="line">
              <a:avLst/>
            </a:prstGeom>
            <a:noFill/>
            <a:ln w="76200">
              <a:solidFill>
                <a:srgbClr val="7030A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60" name="Text Box 36"/>
            <p:cNvSpPr txBox="1">
              <a:spLocks noChangeArrowheads="1"/>
            </p:cNvSpPr>
            <p:nvPr/>
          </p:nvSpPr>
          <p:spPr bwMode="auto">
            <a:xfrm>
              <a:off x="4513" y="1480"/>
              <a:ext cx="953" cy="28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b="1" dirty="0">
                  <a:latin typeface="华文楷体" panose="02010600040101010101" pitchFamily="2" charset="-122"/>
                  <a:ea typeface="华文楷体" panose="02010600040101010101" pitchFamily="2" charset="-122"/>
                </a:rPr>
                <a:t>相量模型</a:t>
              </a:r>
              <a:endParaRPr lang="zh-CN" altLang="en-US" sz="2400" b="1" dirty="0">
                <a:latin typeface="华文楷体" panose="02010600040101010101" pitchFamily="2" charset="-122"/>
                <a:ea typeface="华文楷体" panose="02010600040101010101" pitchFamily="2" charset="-122"/>
              </a:endParaRPr>
            </a:p>
          </p:txBody>
        </p:sp>
      </p:grpSp>
      <p:grpSp>
        <p:nvGrpSpPr>
          <p:cNvPr id="461861" name="Group 37"/>
          <p:cNvGrpSpPr/>
          <p:nvPr/>
        </p:nvGrpSpPr>
        <p:grpSpPr bwMode="auto">
          <a:xfrm>
            <a:off x="5364163" y="3789363"/>
            <a:ext cx="3419475" cy="1873250"/>
            <a:chOff x="3606" y="1933"/>
            <a:chExt cx="2154" cy="1180"/>
          </a:xfrm>
        </p:grpSpPr>
        <p:graphicFrame>
          <p:nvGraphicFramePr>
            <p:cNvPr id="461862" name="Object 38"/>
            <p:cNvGraphicFramePr>
              <a:graphicFrameLocks noChangeAspect="1"/>
            </p:cNvGraphicFramePr>
            <p:nvPr/>
          </p:nvGraphicFramePr>
          <p:xfrm>
            <a:off x="3923" y="2387"/>
            <a:ext cx="194" cy="240"/>
          </p:xfrm>
          <a:graphic>
            <a:graphicData uri="http://schemas.openxmlformats.org/presentationml/2006/ole">
              <mc:AlternateContent xmlns:mc="http://schemas.openxmlformats.org/markup-compatibility/2006">
                <mc:Choice xmlns:v="urn:schemas-microsoft-com:vml" Requires="v">
                  <p:oleObj spid="_x0000_s40965" name="公式" r:id="rId9" imgW="215900" imgH="266700" progId="Equation.3">
                    <p:embed/>
                  </p:oleObj>
                </mc:Choice>
                <mc:Fallback>
                  <p:oleObj name="公式" r:id="rId9" imgW="215900" imgH="266700" progId="Equation.3">
                    <p:embed/>
                    <p:pic>
                      <p:nvPicPr>
                        <p:cNvPr id="0" name="图片 40964"/>
                        <p:cNvPicPr>
                          <a:picLocks noChangeAspect="1"/>
                        </p:cNvPicPr>
                        <p:nvPr/>
                      </p:nvPicPr>
                      <p:blipFill>
                        <a:blip r:embed="rId10"/>
                        <a:stretch>
                          <a:fillRect/>
                        </a:stretch>
                      </p:blipFill>
                      <p:spPr>
                        <a:xfrm>
                          <a:off x="3923" y="2387"/>
                          <a:ext cx="194" cy="240"/>
                        </a:xfrm>
                        <a:prstGeom prst="rect">
                          <a:avLst/>
                        </a:prstGeom>
                        <a:noFill/>
                        <a:ln w="28575">
                          <a:noFill/>
                        </a:ln>
                      </p:spPr>
                    </p:pic>
                  </p:oleObj>
                </mc:Fallback>
              </mc:AlternateContent>
            </a:graphicData>
          </a:graphic>
        </p:graphicFrame>
        <p:sp>
          <p:nvSpPr>
            <p:cNvPr id="461863" name="Text Box 39"/>
            <p:cNvSpPr txBox="1">
              <a:spLocks noChangeArrowheads="1"/>
            </p:cNvSpPr>
            <p:nvPr/>
          </p:nvSpPr>
          <p:spPr bwMode="auto">
            <a:xfrm>
              <a:off x="4921" y="2659"/>
              <a:ext cx="5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Times New Roman" panose="02020603050405020304" pitchFamily="18" charset="0"/>
                </a:rPr>
                <a:t>j20</a:t>
              </a:r>
              <a:r>
                <a:rPr kumimoji="1" lang="en-US" altLang="zh-CN" sz="2400" b="1">
                  <a:solidFill>
                    <a:schemeClr val="bg1"/>
                  </a:solidFill>
                  <a:latin typeface="Symbol" panose="05050102010706020507" pitchFamily="18" charset="2"/>
                </a:rPr>
                <a:t>W</a:t>
              </a:r>
              <a:endParaRPr kumimoji="1" lang="en-US" altLang="zh-CN" sz="2400" b="1">
                <a:solidFill>
                  <a:schemeClr val="bg1"/>
                </a:solidFill>
                <a:latin typeface="Times New Roman" panose="02020603050405020304" pitchFamily="18" charset="0"/>
              </a:endParaRPr>
            </a:p>
          </p:txBody>
        </p:sp>
        <p:sp>
          <p:nvSpPr>
            <p:cNvPr id="461864" name="Text Box 40"/>
            <p:cNvSpPr txBox="1">
              <a:spLocks noChangeArrowheads="1"/>
            </p:cNvSpPr>
            <p:nvPr/>
          </p:nvSpPr>
          <p:spPr bwMode="auto">
            <a:xfrm>
              <a:off x="4921" y="2069"/>
              <a:ext cx="6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宋体" panose="02010600030101010101" pitchFamily="2" charset="-122"/>
                </a:rPr>
                <a:t>-</a:t>
              </a:r>
              <a:r>
                <a:rPr kumimoji="1" lang="en-US" altLang="zh-CN" sz="2400" b="1">
                  <a:solidFill>
                    <a:schemeClr val="bg1"/>
                  </a:solidFill>
                  <a:latin typeface="Times New Roman" panose="02020603050405020304" pitchFamily="18" charset="0"/>
                </a:rPr>
                <a:t>j15</a:t>
              </a:r>
              <a:r>
                <a:rPr kumimoji="1" lang="en-US" altLang="zh-CN" sz="2400" b="1">
                  <a:solidFill>
                    <a:schemeClr val="bg1"/>
                  </a:solidFill>
                  <a:latin typeface="Symbol" panose="05050102010706020507" pitchFamily="18" charset="2"/>
                </a:rPr>
                <a:t>W</a:t>
              </a:r>
              <a:endParaRPr kumimoji="1" lang="en-US" altLang="zh-CN" sz="2400" b="1">
                <a:solidFill>
                  <a:schemeClr val="bg1"/>
                </a:solidFill>
                <a:latin typeface="Times New Roman" panose="02020603050405020304" pitchFamily="18" charset="0"/>
              </a:endParaRPr>
            </a:p>
          </p:txBody>
        </p:sp>
        <p:graphicFrame>
          <p:nvGraphicFramePr>
            <p:cNvPr id="461865" name="Object 41"/>
            <p:cNvGraphicFramePr>
              <a:graphicFrameLocks noChangeAspect="1"/>
            </p:cNvGraphicFramePr>
            <p:nvPr/>
          </p:nvGraphicFramePr>
          <p:xfrm>
            <a:off x="4059" y="2750"/>
            <a:ext cx="201" cy="281"/>
          </p:xfrm>
          <a:graphic>
            <a:graphicData uri="http://schemas.openxmlformats.org/presentationml/2006/ole">
              <mc:AlternateContent xmlns:mc="http://schemas.openxmlformats.org/markup-compatibility/2006">
                <mc:Choice xmlns:v="urn:schemas-microsoft-com:vml" Requires="v">
                  <p:oleObj spid="_x0000_s40966" name="Equation" r:id="rId11" imgW="215900" imgH="304800" progId="Equation.3">
                    <p:embed/>
                  </p:oleObj>
                </mc:Choice>
                <mc:Fallback>
                  <p:oleObj name="Equation" r:id="rId11" imgW="215900" imgH="304800" progId="Equation.3">
                    <p:embed/>
                    <p:pic>
                      <p:nvPicPr>
                        <p:cNvPr id="0" name="图片 40965"/>
                        <p:cNvPicPr>
                          <a:picLocks noChangeAspect="1"/>
                        </p:cNvPicPr>
                        <p:nvPr/>
                      </p:nvPicPr>
                      <p:blipFill>
                        <a:blip r:embed="rId12"/>
                        <a:stretch>
                          <a:fillRect/>
                        </a:stretch>
                      </p:blipFill>
                      <p:spPr>
                        <a:xfrm>
                          <a:off x="4059" y="2750"/>
                          <a:ext cx="201" cy="281"/>
                        </a:xfrm>
                        <a:prstGeom prst="rect">
                          <a:avLst/>
                        </a:prstGeom>
                        <a:noFill/>
                        <a:ln w="28575">
                          <a:noFill/>
                        </a:ln>
                      </p:spPr>
                    </p:pic>
                  </p:oleObj>
                </mc:Fallback>
              </mc:AlternateContent>
            </a:graphicData>
          </a:graphic>
        </p:graphicFrame>
        <p:graphicFrame>
          <p:nvGraphicFramePr>
            <p:cNvPr id="461866" name="Object 42"/>
            <p:cNvGraphicFramePr>
              <a:graphicFrameLocks noChangeAspect="1"/>
            </p:cNvGraphicFramePr>
            <p:nvPr/>
          </p:nvGraphicFramePr>
          <p:xfrm>
            <a:off x="4649" y="2704"/>
            <a:ext cx="228" cy="296"/>
          </p:xfrm>
          <a:graphic>
            <a:graphicData uri="http://schemas.openxmlformats.org/presentationml/2006/ole">
              <mc:AlternateContent xmlns:mc="http://schemas.openxmlformats.org/markup-compatibility/2006">
                <mc:Choice xmlns:v="urn:schemas-microsoft-com:vml" Requires="v">
                  <p:oleObj spid="_x0000_s40967" name="公式" r:id="rId13" imgW="241300" imgH="304800" progId="Equation.3">
                    <p:embed/>
                  </p:oleObj>
                </mc:Choice>
                <mc:Fallback>
                  <p:oleObj name="公式" r:id="rId13" imgW="241300" imgH="304800" progId="Equation.3">
                    <p:embed/>
                    <p:pic>
                      <p:nvPicPr>
                        <p:cNvPr id="0" name="图片 40966"/>
                        <p:cNvPicPr>
                          <a:picLocks noChangeAspect="1"/>
                        </p:cNvPicPr>
                        <p:nvPr/>
                      </p:nvPicPr>
                      <p:blipFill>
                        <a:blip r:embed="rId14"/>
                        <a:stretch>
                          <a:fillRect/>
                        </a:stretch>
                      </p:blipFill>
                      <p:spPr>
                        <a:xfrm>
                          <a:off x="4649" y="2704"/>
                          <a:ext cx="228" cy="296"/>
                        </a:xfrm>
                        <a:prstGeom prst="rect">
                          <a:avLst/>
                        </a:prstGeom>
                        <a:noFill/>
                        <a:ln w="28575">
                          <a:noFill/>
                        </a:ln>
                      </p:spPr>
                    </p:pic>
                  </p:oleObj>
                </mc:Fallback>
              </mc:AlternateContent>
            </a:graphicData>
          </a:graphic>
        </p:graphicFrame>
        <p:sp>
          <p:nvSpPr>
            <p:cNvPr id="461867" name="Oval 43"/>
            <p:cNvSpPr>
              <a:spLocks noChangeArrowheads="1"/>
            </p:cNvSpPr>
            <p:nvPr/>
          </p:nvSpPr>
          <p:spPr bwMode="auto">
            <a:xfrm>
              <a:off x="3606" y="2334"/>
              <a:ext cx="288" cy="288"/>
            </a:xfrm>
            <a:prstGeom prst="ellipse">
              <a:avLst/>
            </a:prstGeom>
            <a:solidFill>
              <a:srgbClr val="33CCFF"/>
            </a:solidFill>
            <a:ln w="38100">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1868" name="Text Box 44"/>
            <p:cNvSpPr txBox="1">
              <a:spLocks noChangeArrowheads="1"/>
            </p:cNvSpPr>
            <p:nvPr/>
          </p:nvSpPr>
          <p:spPr bwMode="auto">
            <a:xfrm>
              <a:off x="3846" y="2094"/>
              <a:ext cx="225"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2400" b="1">
                  <a:solidFill>
                    <a:schemeClr val="bg1"/>
                  </a:solidFill>
                  <a:latin typeface="Times New Roman" panose="02020603050405020304" pitchFamily="18" charset="0"/>
                  <a:sym typeface="Symbol" panose="05050102010706020507" pitchFamily="18" charset="2"/>
                </a:rPr>
                <a:t>+</a:t>
              </a:r>
              <a:endParaRPr kumimoji="1" lang="en-US" altLang="zh-CN" sz="2400" b="1">
                <a:solidFill>
                  <a:schemeClr val="bg1"/>
                </a:solidFill>
                <a:latin typeface="Times New Roman" panose="02020603050405020304" pitchFamily="18" charset="0"/>
                <a:sym typeface="Symbol" panose="05050102010706020507" pitchFamily="18" charset="2"/>
              </a:endParaRPr>
            </a:p>
          </p:txBody>
        </p:sp>
        <p:sp>
          <p:nvSpPr>
            <p:cNvPr id="461869" name="Text Box 45"/>
            <p:cNvSpPr txBox="1">
              <a:spLocks noChangeArrowheads="1"/>
            </p:cNvSpPr>
            <p:nvPr/>
          </p:nvSpPr>
          <p:spPr bwMode="auto">
            <a:xfrm>
              <a:off x="3846" y="2574"/>
              <a:ext cx="212"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400" b="1">
                  <a:solidFill>
                    <a:schemeClr val="bg1"/>
                  </a:solidFill>
                  <a:latin typeface="Times New Roman" panose="02020603050405020304" pitchFamily="18" charset="0"/>
                  <a:sym typeface="Symbol" panose="05050102010706020507" pitchFamily="18" charset="2"/>
                </a:rPr>
                <a:t>_</a:t>
              </a:r>
              <a:endParaRPr kumimoji="1" lang="en-US" altLang="zh-CN" sz="2400" b="1">
                <a:solidFill>
                  <a:schemeClr val="bg1"/>
                </a:solidFill>
                <a:latin typeface="Times New Roman" panose="02020603050405020304" pitchFamily="18" charset="0"/>
                <a:sym typeface="Symbol" panose="05050102010706020507" pitchFamily="18" charset="2"/>
              </a:endParaRPr>
            </a:p>
          </p:txBody>
        </p:sp>
        <p:sp>
          <p:nvSpPr>
            <p:cNvPr id="461870" name="Line 46"/>
            <p:cNvSpPr>
              <a:spLocks noChangeShapeType="1"/>
            </p:cNvSpPr>
            <p:nvPr/>
          </p:nvSpPr>
          <p:spPr bwMode="auto">
            <a:xfrm flipV="1">
              <a:off x="5342" y="2382"/>
              <a:ext cx="240" cy="3"/>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871" name="Line 47"/>
            <p:cNvSpPr>
              <a:spLocks noChangeShapeType="1"/>
            </p:cNvSpPr>
            <p:nvPr/>
          </p:nvSpPr>
          <p:spPr bwMode="auto">
            <a:xfrm>
              <a:off x="5342" y="2477"/>
              <a:ext cx="240" cy="1"/>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872" name="Line 48"/>
            <p:cNvSpPr>
              <a:spLocks noChangeShapeType="1"/>
            </p:cNvSpPr>
            <p:nvPr/>
          </p:nvSpPr>
          <p:spPr bwMode="auto">
            <a:xfrm>
              <a:off x="3750" y="1950"/>
              <a:ext cx="1728"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1873" name="Line 49"/>
            <p:cNvSpPr>
              <a:spLocks noChangeShapeType="1"/>
            </p:cNvSpPr>
            <p:nvPr/>
          </p:nvSpPr>
          <p:spPr bwMode="auto">
            <a:xfrm>
              <a:off x="3750" y="3102"/>
              <a:ext cx="1728"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1874" name="Line 50"/>
            <p:cNvSpPr>
              <a:spLocks noChangeShapeType="1"/>
            </p:cNvSpPr>
            <p:nvPr/>
          </p:nvSpPr>
          <p:spPr bwMode="auto">
            <a:xfrm>
              <a:off x="3750" y="1950"/>
              <a:ext cx="0" cy="1152"/>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1875" name="Text Box 51"/>
            <p:cNvSpPr txBox="1">
              <a:spLocks noChangeArrowheads="1"/>
            </p:cNvSpPr>
            <p:nvPr/>
          </p:nvSpPr>
          <p:spPr bwMode="auto">
            <a:xfrm>
              <a:off x="4403" y="2341"/>
              <a:ext cx="4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Times New Roman" panose="02020603050405020304" pitchFamily="18" charset="0"/>
                </a:rPr>
                <a:t>15</a:t>
              </a:r>
              <a:r>
                <a:rPr kumimoji="1" lang="en-US" altLang="zh-CN" sz="2400" b="1">
                  <a:solidFill>
                    <a:schemeClr val="bg1"/>
                  </a:solidFill>
                  <a:latin typeface="Symbol" panose="05050102010706020507" pitchFamily="18" charset="2"/>
                </a:rPr>
                <a:t>W</a:t>
              </a:r>
              <a:endParaRPr kumimoji="1" lang="en-US" altLang="zh-CN" sz="2400" b="1">
                <a:solidFill>
                  <a:schemeClr val="bg1"/>
                </a:solidFill>
                <a:latin typeface="Times New Roman" panose="02020603050405020304" pitchFamily="18" charset="0"/>
              </a:endParaRPr>
            </a:p>
          </p:txBody>
        </p:sp>
        <p:sp>
          <p:nvSpPr>
            <p:cNvPr id="461876" name="Line 52"/>
            <p:cNvSpPr>
              <a:spLocks noChangeShapeType="1"/>
            </p:cNvSpPr>
            <p:nvPr/>
          </p:nvSpPr>
          <p:spPr bwMode="auto">
            <a:xfrm>
              <a:off x="3949" y="2024"/>
              <a:ext cx="240" cy="0"/>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461877" name="Group 53"/>
            <p:cNvGrpSpPr/>
            <p:nvPr/>
          </p:nvGrpSpPr>
          <p:grpSpPr bwMode="auto">
            <a:xfrm rot="5400000">
              <a:off x="4773" y="2504"/>
              <a:ext cx="384" cy="57"/>
              <a:chOff x="666" y="1872"/>
              <a:chExt cx="489" cy="60"/>
            </a:xfrm>
          </p:grpSpPr>
          <p:sp>
            <p:nvSpPr>
              <p:cNvPr id="461878" name="Freeform 54"/>
              <p:cNvSpPr/>
              <p:nvPr/>
            </p:nvSpPr>
            <p:spPr bwMode="auto">
              <a:xfrm>
                <a:off x="666" y="1872"/>
                <a:ext cx="125" cy="60"/>
              </a:xfrm>
              <a:custGeom>
                <a:avLst/>
                <a:gdLst>
                  <a:gd name="T0" fmla="*/ 0 w 125"/>
                  <a:gd name="T1" fmla="*/ 60 h 60"/>
                  <a:gd name="T2" fmla="*/ 23 w 125"/>
                  <a:gd name="T3" fmla="*/ 15 h 60"/>
                  <a:gd name="T4" fmla="*/ 65 w 125"/>
                  <a:gd name="T5" fmla="*/ 0 h 60"/>
                  <a:gd name="T6" fmla="*/ 102 w 125"/>
                  <a:gd name="T7" fmla="*/ 15 h 60"/>
                  <a:gd name="T8" fmla="*/ 125 w 125"/>
                  <a:gd name="T9" fmla="*/ 51 h 60"/>
                </a:gdLst>
                <a:ahLst/>
                <a:cxnLst>
                  <a:cxn ang="0">
                    <a:pos x="T0" y="T1"/>
                  </a:cxn>
                  <a:cxn ang="0">
                    <a:pos x="T2" y="T3"/>
                  </a:cxn>
                  <a:cxn ang="0">
                    <a:pos x="T4" y="T5"/>
                  </a:cxn>
                  <a:cxn ang="0">
                    <a:pos x="T6" y="T7"/>
                  </a:cxn>
                  <a:cxn ang="0">
                    <a:pos x="T8" y="T9"/>
                  </a:cxn>
                </a:cxnLst>
                <a:rect l="0" t="0" r="r" b="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61879" name="Freeform 55"/>
              <p:cNvSpPr/>
              <p:nvPr/>
            </p:nvSpPr>
            <p:spPr bwMode="auto">
              <a:xfrm>
                <a:off x="791" y="1872"/>
                <a:ext cx="121" cy="54"/>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61880" name="Freeform 56"/>
              <p:cNvSpPr/>
              <p:nvPr/>
            </p:nvSpPr>
            <p:spPr bwMode="auto">
              <a:xfrm>
                <a:off x="912" y="1872"/>
                <a:ext cx="119" cy="51"/>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61881" name="Freeform 57"/>
              <p:cNvSpPr/>
              <p:nvPr/>
            </p:nvSpPr>
            <p:spPr bwMode="auto">
              <a:xfrm>
                <a:off x="1032" y="1872"/>
                <a:ext cx="123" cy="57"/>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461882" name="Line 58"/>
            <p:cNvSpPr>
              <a:spLocks noChangeShapeType="1"/>
            </p:cNvSpPr>
            <p:nvPr/>
          </p:nvSpPr>
          <p:spPr bwMode="auto">
            <a:xfrm>
              <a:off x="4358" y="1933"/>
              <a:ext cx="0" cy="118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83" name="Line 59"/>
            <p:cNvSpPr>
              <a:spLocks noChangeShapeType="1"/>
            </p:cNvSpPr>
            <p:nvPr/>
          </p:nvSpPr>
          <p:spPr bwMode="auto">
            <a:xfrm>
              <a:off x="4947" y="1933"/>
              <a:ext cx="0" cy="408"/>
            </a:xfrm>
            <a:prstGeom prst="line">
              <a:avLst/>
            </a:prstGeom>
            <a:noFill/>
            <a:ln w="28575">
              <a:solidFill>
                <a:srgbClr val="FFCC00"/>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84" name="Line 60"/>
            <p:cNvSpPr>
              <a:spLocks noChangeShapeType="1"/>
            </p:cNvSpPr>
            <p:nvPr/>
          </p:nvSpPr>
          <p:spPr bwMode="auto">
            <a:xfrm>
              <a:off x="4947" y="2704"/>
              <a:ext cx="0" cy="409"/>
            </a:xfrm>
            <a:prstGeom prst="line">
              <a:avLst/>
            </a:prstGeom>
            <a:noFill/>
            <a:ln w="28575">
              <a:solidFill>
                <a:srgbClr val="FFCC00"/>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85" name="Line 61"/>
            <p:cNvSpPr>
              <a:spLocks noChangeShapeType="1"/>
            </p:cNvSpPr>
            <p:nvPr/>
          </p:nvSpPr>
          <p:spPr bwMode="auto">
            <a:xfrm>
              <a:off x="5492" y="1933"/>
              <a:ext cx="0" cy="454"/>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86" name="Line 62"/>
            <p:cNvSpPr>
              <a:spLocks noChangeShapeType="1"/>
            </p:cNvSpPr>
            <p:nvPr/>
          </p:nvSpPr>
          <p:spPr bwMode="auto">
            <a:xfrm>
              <a:off x="5492" y="2478"/>
              <a:ext cx="0" cy="635"/>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87" name="Rectangle 63"/>
            <p:cNvSpPr>
              <a:spLocks noChangeArrowheads="1"/>
            </p:cNvSpPr>
            <p:nvPr/>
          </p:nvSpPr>
          <p:spPr bwMode="auto">
            <a:xfrm>
              <a:off x="4312" y="2387"/>
              <a:ext cx="91" cy="317"/>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61888" name="Object 64"/>
            <p:cNvGraphicFramePr>
              <a:graphicFrameLocks noChangeAspect="1"/>
            </p:cNvGraphicFramePr>
            <p:nvPr/>
          </p:nvGraphicFramePr>
          <p:xfrm>
            <a:off x="5532" y="2750"/>
            <a:ext cx="228" cy="312"/>
          </p:xfrm>
          <a:graphic>
            <a:graphicData uri="http://schemas.openxmlformats.org/presentationml/2006/ole">
              <mc:AlternateContent xmlns:mc="http://schemas.openxmlformats.org/markup-compatibility/2006">
                <mc:Choice xmlns:v="urn:schemas-microsoft-com:vml" Requires="v">
                  <p:oleObj spid="_x0000_s40968" name="Equation" r:id="rId15" imgW="241300" imgH="317500" progId="Equation.3">
                    <p:embed/>
                  </p:oleObj>
                </mc:Choice>
                <mc:Fallback>
                  <p:oleObj name="Equation" r:id="rId15" imgW="241300" imgH="317500" progId="Equation.3">
                    <p:embed/>
                    <p:pic>
                      <p:nvPicPr>
                        <p:cNvPr id="0" name="图片 40967"/>
                        <p:cNvPicPr>
                          <a:picLocks noChangeAspect="1"/>
                        </p:cNvPicPr>
                        <p:nvPr/>
                      </p:nvPicPr>
                      <p:blipFill>
                        <a:blip r:embed="rId16"/>
                        <a:stretch>
                          <a:fillRect/>
                        </a:stretch>
                      </p:blipFill>
                      <p:spPr>
                        <a:xfrm>
                          <a:off x="5532" y="2750"/>
                          <a:ext cx="228" cy="312"/>
                        </a:xfrm>
                        <a:prstGeom prst="rect">
                          <a:avLst/>
                        </a:prstGeom>
                        <a:noFill/>
                        <a:ln w="28575">
                          <a:noFill/>
                        </a:ln>
                      </p:spPr>
                    </p:pic>
                  </p:oleObj>
                </mc:Fallback>
              </mc:AlternateContent>
            </a:graphicData>
          </a:graphic>
        </p:graphicFrame>
        <p:graphicFrame>
          <p:nvGraphicFramePr>
            <p:cNvPr id="461889" name="Object 65"/>
            <p:cNvGraphicFramePr>
              <a:graphicFrameLocks noChangeAspect="1"/>
            </p:cNvGraphicFramePr>
            <p:nvPr/>
          </p:nvGraphicFramePr>
          <p:xfrm>
            <a:off x="4014" y="2024"/>
            <a:ext cx="163" cy="247"/>
          </p:xfrm>
          <a:graphic>
            <a:graphicData uri="http://schemas.openxmlformats.org/presentationml/2006/ole">
              <mc:AlternateContent xmlns:mc="http://schemas.openxmlformats.org/markup-compatibility/2006">
                <mc:Choice xmlns:v="urn:schemas-microsoft-com:vml" Requires="v">
                  <p:oleObj spid="_x0000_s40969" name="Equation" r:id="rId17" imgW="165100" imgH="254000" progId="Equation.3">
                    <p:embed/>
                  </p:oleObj>
                </mc:Choice>
                <mc:Fallback>
                  <p:oleObj name="Equation" r:id="rId17" imgW="165100" imgH="254000" progId="Equation.3">
                    <p:embed/>
                    <p:pic>
                      <p:nvPicPr>
                        <p:cNvPr id="0" name="图片 40968"/>
                        <p:cNvPicPr>
                          <a:picLocks noChangeAspect="1"/>
                        </p:cNvPicPr>
                        <p:nvPr/>
                      </p:nvPicPr>
                      <p:blipFill>
                        <a:blip r:embed="rId18"/>
                        <a:stretch>
                          <a:fillRect/>
                        </a:stretch>
                      </p:blipFill>
                      <p:spPr>
                        <a:xfrm>
                          <a:off x="4014" y="2024"/>
                          <a:ext cx="163" cy="247"/>
                        </a:xfrm>
                        <a:prstGeom prst="rect">
                          <a:avLst/>
                        </a:prstGeom>
                        <a:noFill/>
                        <a:ln w="28575">
                          <a:noFill/>
                        </a:ln>
                      </p:spPr>
                    </p:pic>
                  </p:oleObj>
                </mc:Fallback>
              </mc:AlternateContent>
            </a:graphicData>
          </a:graphic>
        </p:graphicFrame>
        <p:sp>
          <p:nvSpPr>
            <p:cNvPr id="461890" name="Line 66"/>
            <p:cNvSpPr>
              <a:spLocks noChangeShapeType="1"/>
            </p:cNvSpPr>
            <p:nvPr/>
          </p:nvSpPr>
          <p:spPr bwMode="auto">
            <a:xfrm>
              <a:off x="4286" y="2795"/>
              <a:ext cx="0" cy="227"/>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91" name="Line 67"/>
            <p:cNvSpPr>
              <a:spLocks noChangeShapeType="1"/>
            </p:cNvSpPr>
            <p:nvPr/>
          </p:nvSpPr>
          <p:spPr bwMode="auto">
            <a:xfrm>
              <a:off x="4876" y="2750"/>
              <a:ext cx="0" cy="272"/>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92" name="Line 68"/>
            <p:cNvSpPr>
              <a:spLocks noChangeShapeType="1"/>
            </p:cNvSpPr>
            <p:nvPr/>
          </p:nvSpPr>
          <p:spPr bwMode="auto">
            <a:xfrm>
              <a:off x="5420" y="2750"/>
              <a:ext cx="0" cy="272"/>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461893" name="Object 69"/>
          <p:cNvGraphicFramePr>
            <a:graphicFrameLocks noChangeAspect="1"/>
          </p:cNvGraphicFramePr>
          <p:nvPr/>
        </p:nvGraphicFramePr>
        <p:xfrm>
          <a:off x="444754" y="3344799"/>
          <a:ext cx="4752975" cy="936625"/>
        </p:xfrm>
        <a:graphic>
          <a:graphicData uri="http://schemas.openxmlformats.org/presentationml/2006/ole">
            <mc:AlternateContent xmlns:mc="http://schemas.openxmlformats.org/markup-compatibility/2006">
              <mc:Choice xmlns:v="urn:schemas-microsoft-com:vml" Requires="v">
                <p:oleObj spid="_x0000_s40970" name="Equation" r:id="rId19" imgW="3098800" imgH="609600" progId="Equation.3">
                  <p:embed/>
                </p:oleObj>
              </mc:Choice>
              <mc:Fallback>
                <p:oleObj name="Equation" r:id="rId19" imgW="3098800" imgH="609600" progId="Equation.3">
                  <p:embed/>
                  <p:pic>
                    <p:nvPicPr>
                      <p:cNvPr id="0" name="图片 40969"/>
                      <p:cNvPicPr>
                        <a:picLocks noChangeAspect="1"/>
                      </p:cNvPicPr>
                      <p:nvPr/>
                    </p:nvPicPr>
                    <p:blipFill>
                      <a:blip r:embed="rId20"/>
                      <a:stretch>
                        <a:fillRect/>
                      </a:stretch>
                    </p:blipFill>
                    <p:spPr>
                      <a:xfrm>
                        <a:off x="444754" y="3344799"/>
                        <a:ext cx="4752975" cy="936625"/>
                      </a:xfrm>
                      <a:prstGeom prst="rect">
                        <a:avLst/>
                      </a:prstGeom>
                      <a:solidFill>
                        <a:srgbClr val="7030A0"/>
                      </a:solidFill>
                      <a:ln w="9525">
                        <a:noFill/>
                      </a:ln>
                    </p:spPr>
                  </p:pic>
                </p:oleObj>
              </mc:Fallback>
            </mc:AlternateContent>
          </a:graphicData>
        </a:graphic>
      </p:graphicFrame>
      <p:graphicFrame>
        <p:nvGraphicFramePr>
          <p:cNvPr id="461894" name="Object 70"/>
          <p:cNvGraphicFramePr>
            <a:graphicFrameLocks noChangeAspect="1"/>
          </p:cNvGraphicFramePr>
          <p:nvPr/>
        </p:nvGraphicFramePr>
        <p:xfrm>
          <a:off x="459169" y="4521010"/>
          <a:ext cx="4464050" cy="1314450"/>
        </p:xfrm>
        <a:graphic>
          <a:graphicData uri="http://schemas.openxmlformats.org/presentationml/2006/ole">
            <mc:AlternateContent xmlns:mc="http://schemas.openxmlformats.org/markup-compatibility/2006">
              <mc:Choice xmlns:v="urn:schemas-microsoft-com:vml" Requires="v">
                <p:oleObj spid="_x0000_s40971" name="Equation" r:id="rId21" imgW="3048000" imgH="901700" progId="Equation.3">
                  <p:embed/>
                </p:oleObj>
              </mc:Choice>
              <mc:Fallback>
                <p:oleObj name="Equation" r:id="rId21" imgW="3048000" imgH="901700" progId="Equation.3">
                  <p:embed/>
                  <p:pic>
                    <p:nvPicPr>
                      <p:cNvPr id="0" name="图片 40970"/>
                      <p:cNvPicPr>
                        <a:picLocks noChangeAspect="1"/>
                      </p:cNvPicPr>
                      <p:nvPr/>
                    </p:nvPicPr>
                    <p:blipFill>
                      <a:blip r:embed="rId22"/>
                      <a:stretch>
                        <a:fillRect/>
                      </a:stretch>
                    </p:blipFill>
                    <p:spPr>
                      <a:xfrm>
                        <a:off x="459169" y="4521010"/>
                        <a:ext cx="4464050" cy="1314450"/>
                      </a:xfrm>
                      <a:prstGeom prst="rect">
                        <a:avLst/>
                      </a:prstGeom>
                      <a:solidFill>
                        <a:srgbClr val="7030A0"/>
                      </a:solidFill>
                      <a:ln w="9525">
                        <a:noFill/>
                      </a:ln>
                    </p:spPr>
                  </p:pic>
                </p:oleObj>
              </mc:Fallback>
            </mc:AlternateContent>
          </a:graphicData>
        </a:graphic>
      </p:graphicFrame>
      <p:graphicFrame>
        <p:nvGraphicFramePr>
          <p:cNvPr id="461895" name="Object 71"/>
          <p:cNvGraphicFramePr>
            <a:graphicFrameLocks noChangeAspect="1"/>
          </p:cNvGraphicFramePr>
          <p:nvPr/>
        </p:nvGraphicFramePr>
        <p:xfrm>
          <a:off x="650812" y="6013768"/>
          <a:ext cx="4240212" cy="576262"/>
        </p:xfrm>
        <a:graphic>
          <a:graphicData uri="http://schemas.openxmlformats.org/presentationml/2006/ole">
            <mc:AlternateContent xmlns:mc="http://schemas.openxmlformats.org/markup-compatibility/2006">
              <mc:Choice xmlns:v="urn:schemas-microsoft-com:vml" Requires="v">
                <p:oleObj spid="_x0000_s40972" name="Equation" r:id="rId23" imgW="2374900" imgH="317500" progId="Equation.3">
                  <p:embed/>
                </p:oleObj>
              </mc:Choice>
              <mc:Fallback>
                <p:oleObj name="Equation" r:id="rId23" imgW="2374900" imgH="317500" progId="Equation.3">
                  <p:embed/>
                  <p:pic>
                    <p:nvPicPr>
                      <p:cNvPr id="0" name="图片 40971"/>
                      <p:cNvPicPr>
                        <a:picLocks noChangeAspect="1"/>
                      </p:cNvPicPr>
                      <p:nvPr/>
                    </p:nvPicPr>
                    <p:blipFill>
                      <a:blip r:embed="rId24"/>
                      <a:stretch>
                        <a:fillRect/>
                      </a:stretch>
                    </p:blipFill>
                    <p:spPr>
                      <a:xfrm>
                        <a:off x="650812" y="6013768"/>
                        <a:ext cx="4240212" cy="576262"/>
                      </a:xfrm>
                      <a:prstGeom prst="rect">
                        <a:avLst/>
                      </a:prstGeom>
                      <a:solidFill>
                        <a:srgbClr val="7030A0"/>
                      </a:solidFill>
                      <a:ln w="9525">
                        <a:noFill/>
                      </a:ln>
                    </p:spPr>
                  </p:pic>
                </p:oleObj>
              </mc:Fallback>
            </mc:AlternateContent>
          </a:graphicData>
        </a:graphic>
      </p:graphicFrame>
      <p:pic>
        <p:nvPicPr>
          <p:cNvPr id="74" name="Picture 6"/>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61826"/>
                                        </p:tgtEl>
                                        <p:attrNameLst>
                                          <p:attrName>style.visibility</p:attrName>
                                        </p:attrNameLst>
                                      </p:cBhvr>
                                      <p:to>
                                        <p:strVal val="visible"/>
                                      </p:to>
                                    </p:set>
                                    <p:anim calcmode="lin" valueType="num">
                                      <p:cBhvr>
                                        <p:cTn id="7" dur="1000" fill="hold"/>
                                        <p:tgtEl>
                                          <p:spTgt spid="461826"/>
                                        </p:tgtEl>
                                        <p:attrNameLst>
                                          <p:attrName>ppt_w</p:attrName>
                                        </p:attrNameLst>
                                      </p:cBhvr>
                                      <p:tavLst>
                                        <p:tav tm="0">
                                          <p:val>
                                            <p:fltVal val="0"/>
                                          </p:val>
                                        </p:tav>
                                        <p:tav tm="100000">
                                          <p:val>
                                            <p:strVal val="#ppt_w"/>
                                          </p:val>
                                        </p:tav>
                                      </p:tavLst>
                                    </p:anim>
                                    <p:anim calcmode="lin" valueType="num">
                                      <p:cBhvr>
                                        <p:cTn id="8" dur="1000" fill="hold"/>
                                        <p:tgtEl>
                                          <p:spTgt spid="461826"/>
                                        </p:tgtEl>
                                        <p:attrNameLst>
                                          <p:attrName>ppt_h</p:attrName>
                                        </p:attrNameLst>
                                      </p:cBhvr>
                                      <p:tavLst>
                                        <p:tav tm="0">
                                          <p:val>
                                            <p:fltVal val="0"/>
                                          </p:val>
                                        </p:tav>
                                        <p:tav tm="100000">
                                          <p:val>
                                            <p:strVal val="#ppt_h"/>
                                          </p:val>
                                        </p:tav>
                                      </p:tavLst>
                                    </p:anim>
                                    <p:anim calcmode="lin" valueType="num">
                                      <p:cBhvr>
                                        <p:cTn id="9" dur="1000" fill="hold"/>
                                        <p:tgtEl>
                                          <p:spTgt spid="46182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61826"/>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3" presetClass="entr" presetSubtype="16" fill="hold" nodeType="afterEffect">
                                  <p:stCondLst>
                                    <p:cond delay="0"/>
                                  </p:stCondLst>
                                  <p:childTnLst>
                                    <p:set>
                                      <p:cBhvr>
                                        <p:cTn id="13" dur="1" fill="hold">
                                          <p:stCondLst>
                                            <p:cond delay="0"/>
                                          </p:stCondLst>
                                        </p:cTn>
                                        <p:tgtEl>
                                          <p:spTgt spid="461828"/>
                                        </p:tgtEl>
                                        <p:attrNameLst>
                                          <p:attrName>style.visibility</p:attrName>
                                        </p:attrNameLst>
                                      </p:cBhvr>
                                      <p:to>
                                        <p:strVal val="visible"/>
                                      </p:to>
                                    </p:set>
                                    <p:anim calcmode="lin" valueType="num">
                                      <p:cBhvr>
                                        <p:cTn id="14" dur="500" fill="hold"/>
                                        <p:tgtEl>
                                          <p:spTgt spid="461828"/>
                                        </p:tgtEl>
                                        <p:attrNameLst>
                                          <p:attrName>ppt_w</p:attrName>
                                        </p:attrNameLst>
                                      </p:cBhvr>
                                      <p:tavLst>
                                        <p:tav tm="0">
                                          <p:val>
                                            <p:fltVal val="0"/>
                                          </p:val>
                                        </p:tav>
                                        <p:tav tm="100000">
                                          <p:val>
                                            <p:strVal val="#ppt_w"/>
                                          </p:val>
                                        </p:tav>
                                      </p:tavLst>
                                    </p:anim>
                                    <p:anim calcmode="lin" valueType="num">
                                      <p:cBhvr>
                                        <p:cTn id="15" dur="500" fill="hold"/>
                                        <p:tgtEl>
                                          <p:spTgt spid="461828"/>
                                        </p:tgtEl>
                                        <p:attrNameLst>
                                          <p:attrName>ppt_h</p:attrName>
                                        </p:attrNameLst>
                                      </p:cBhvr>
                                      <p:tavLst>
                                        <p:tav tm="0">
                                          <p:val>
                                            <p:fltVal val="0"/>
                                          </p:val>
                                        </p:tav>
                                        <p:tav tm="100000">
                                          <p:val>
                                            <p:strVal val="#ppt_h"/>
                                          </p:val>
                                        </p:tav>
                                      </p:tavLst>
                                    </p:anim>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61827"/>
                                        </p:tgtEl>
                                        <p:attrNameLst>
                                          <p:attrName>style.visibility</p:attrName>
                                        </p:attrNameLst>
                                      </p:cBhvr>
                                      <p:to>
                                        <p:strVal val="visible"/>
                                      </p:to>
                                    </p:set>
                                    <p:animEffect transition="in" filter="wipe(up)">
                                      <p:cBhvr>
                                        <p:cTn id="19" dur="500"/>
                                        <p:tgtEl>
                                          <p:spTgt spid="461827"/>
                                        </p:tgtEl>
                                      </p:cBhvr>
                                    </p:animEffect>
                                  </p:childTnLst>
                                </p:cTn>
                              </p:par>
                            </p:childTnLst>
                          </p:cTn>
                        </p:par>
                      </p:childTnLst>
                    </p:cTn>
                  </p:par>
                  <p:par>
                    <p:cTn id="20" fill="hold">
                      <p:stCondLst>
                        <p:cond delay="indefinite"/>
                      </p:stCondLst>
                      <p:childTnLst>
                        <p:par>
                          <p:cTn id="21" fill="hold">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461854"/>
                                        </p:tgtEl>
                                        <p:attrNameLst>
                                          <p:attrName>style.visibility</p:attrName>
                                        </p:attrNameLst>
                                      </p:cBhvr>
                                      <p:to>
                                        <p:strVal val="visible"/>
                                      </p:to>
                                    </p:set>
                                    <p:anim calcmode="lin" valueType="num">
                                      <p:cBhvr>
                                        <p:cTn id="24" dur="1000" fill="hold"/>
                                        <p:tgtEl>
                                          <p:spTgt spid="461854"/>
                                        </p:tgtEl>
                                        <p:attrNameLst>
                                          <p:attrName>ppt_w</p:attrName>
                                        </p:attrNameLst>
                                      </p:cBhvr>
                                      <p:tavLst>
                                        <p:tav tm="0">
                                          <p:val>
                                            <p:fltVal val="0"/>
                                          </p:val>
                                        </p:tav>
                                        <p:tav tm="100000">
                                          <p:val>
                                            <p:strVal val="#ppt_w"/>
                                          </p:val>
                                        </p:tav>
                                      </p:tavLst>
                                    </p:anim>
                                    <p:anim calcmode="lin" valueType="num">
                                      <p:cBhvr>
                                        <p:cTn id="25" dur="1000" fill="hold"/>
                                        <p:tgtEl>
                                          <p:spTgt spid="461854"/>
                                        </p:tgtEl>
                                        <p:attrNameLst>
                                          <p:attrName>ppt_h</p:attrName>
                                        </p:attrNameLst>
                                      </p:cBhvr>
                                      <p:tavLst>
                                        <p:tav tm="0">
                                          <p:val>
                                            <p:fltVal val="0"/>
                                          </p:val>
                                        </p:tav>
                                        <p:tav tm="100000">
                                          <p:val>
                                            <p:strVal val="#ppt_h"/>
                                          </p:val>
                                        </p:tav>
                                      </p:tavLst>
                                    </p:anim>
                                    <p:anim calcmode="lin" valueType="num">
                                      <p:cBhvr>
                                        <p:cTn id="26" dur="1000" fill="hold"/>
                                        <p:tgtEl>
                                          <p:spTgt spid="461854"/>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46185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61855"/>
                                        </p:tgtEl>
                                        <p:attrNameLst>
                                          <p:attrName>style.visibility</p:attrName>
                                        </p:attrNameLst>
                                      </p:cBhvr>
                                      <p:to>
                                        <p:strVal val="visible"/>
                                      </p:to>
                                    </p:set>
                                    <p:animEffect transition="in" filter="wipe(left)">
                                      <p:cBhvr>
                                        <p:cTn id="32" dur="500"/>
                                        <p:tgtEl>
                                          <p:spTgt spid="46185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61856"/>
                                        </p:tgtEl>
                                        <p:attrNameLst>
                                          <p:attrName>style.visibility</p:attrName>
                                        </p:attrNameLst>
                                      </p:cBhvr>
                                      <p:to>
                                        <p:strVal val="visible"/>
                                      </p:to>
                                    </p:set>
                                    <p:animEffect transition="in" filter="wipe(left)">
                                      <p:cBhvr>
                                        <p:cTn id="37" dur="500"/>
                                        <p:tgtEl>
                                          <p:spTgt spid="46185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61857"/>
                                        </p:tgtEl>
                                        <p:attrNameLst>
                                          <p:attrName>style.visibility</p:attrName>
                                        </p:attrNameLst>
                                      </p:cBhvr>
                                      <p:to>
                                        <p:strVal val="visible"/>
                                      </p:to>
                                    </p:set>
                                    <p:animEffect transition="in" filter="wipe(left)">
                                      <p:cBhvr>
                                        <p:cTn id="42" dur="500"/>
                                        <p:tgtEl>
                                          <p:spTgt spid="461857"/>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nodeType="clickEffect">
                                  <p:stCondLst>
                                    <p:cond delay="0"/>
                                  </p:stCondLst>
                                  <p:childTnLst>
                                    <p:set>
                                      <p:cBhvr>
                                        <p:cTn id="46" dur="1" fill="hold">
                                          <p:stCondLst>
                                            <p:cond delay="0"/>
                                          </p:stCondLst>
                                        </p:cTn>
                                        <p:tgtEl>
                                          <p:spTgt spid="461858"/>
                                        </p:tgtEl>
                                        <p:attrNameLst>
                                          <p:attrName>style.visibility</p:attrName>
                                        </p:attrNameLst>
                                      </p:cBhvr>
                                      <p:to>
                                        <p:strVal val="visible"/>
                                      </p:to>
                                    </p:set>
                                    <p:animEffect transition="in" filter="slide(fromTop)">
                                      <p:cBhvr>
                                        <p:cTn id="47" dur="500"/>
                                        <p:tgtEl>
                                          <p:spTgt spid="461858"/>
                                        </p:tgtEl>
                                      </p:cBhvr>
                                    </p:animEffect>
                                  </p:childTnLst>
                                </p:cTn>
                              </p:par>
                            </p:childTnLst>
                          </p:cTn>
                        </p:par>
                        <p:par>
                          <p:cTn id="48" fill="hold">
                            <p:stCondLst>
                              <p:cond delay="500"/>
                            </p:stCondLst>
                            <p:childTnLst>
                              <p:par>
                                <p:cTn id="49" presetID="23" presetClass="entr" presetSubtype="16" fill="hold" nodeType="afterEffect">
                                  <p:stCondLst>
                                    <p:cond delay="0"/>
                                  </p:stCondLst>
                                  <p:childTnLst>
                                    <p:set>
                                      <p:cBhvr>
                                        <p:cTn id="50" dur="1" fill="hold">
                                          <p:stCondLst>
                                            <p:cond delay="0"/>
                                          </p:stCondLst>
                                        </p:cTn>
                                        <p:tgtEl>
                                          <p:spTgt spid="461861"/>
                                        </p:tgtEl>
                                        <p:attrNameLst>
                                          <p:attrName>style.visibility</p:attrName>
                                        </p:attrNameLst>
                                      </p:cBhvr>
                                      <p:to>
                                        <p:strVal val="visible"/>
                                      </p:to>
                                    </p:set>
                                    <p:anim calcmode="lin" valueType="num">
                                      <p:cBhvr>
                                        <p:cTn id="51" dur="500" fill="hold"/>
                                        <p:tgtEl>
                                          <p:spTgt spid="461861"/>
                                        </p:tgtEl>
                                        <p:attrNameLst>
                                          <p:attrName>ppt_w</p:attrName>
                                        </p:attrNameLst>
                                      </p:cBhvr>
                                      <p:tavLst>
                                        <p:tav tm="0">
                                          <p:val>
                                            <p:fltVal val="0"/>
                                          </p:val>
                                        </p:tav>
                                        <p:tav tm="100000">
                                          <p:val>
                                            <p:strVal val="#ppt_w"/>
                                          </p:val>
                                        </p:tav>
                                      </p:tavLst>
                                    </p:anim>
                                    <p:anim calcmode="lin" valueType="num">
                                      <p:cBhvr>
                                        <p:cTn id="52" dur="500" fill="hold"/>
                                        <p:tgtEl>
                                          <p:spTgt spid="461861"/>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61893"/>
                                        </p:tgtEl>
                                        <p:attrNameLst>
                                          <p:attrName>style.visibility</p:attrName>
                                        </p:attrNameLst>
                                      </p:cBhvr>
                                      <p:to>
                                        <p:strVal val="visible"/>
                                      </p:to>
                                    </p:set>
                                    <p:animEffect transition="in" filter="wipe(left)">
                                      <p:cBhvr>
                                        <p:cTn id="57" dur="500"/>
                                        <p:tgtEl>
                                          <p:spTgt spid="46189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461894"/>
                                        </p:tgtEl>
                                        <p:attrNameLst>
                                          <p:attrName>style.visibility</p:attrName>
                                        </p:attrNameLst>
                                      </p:cBhvr>
                                      <p:to>
                                        <p:strVal val="visible"/>
                                      </p:to>
                                    </p:set>
                                    <p:animEffect transition="in" filter="wipe(up)">
                                      <p:cBhvr>
                                        <p:cTn id="62" dur="500"/>
                                        <p:tgtEl>
                                          <p:spTgt spid="46189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61895"/>
                                        </p:tgtEl>
                                        <p:attrNameLst>
                                          <p:attrName>style.visibility</p:attrName>
                                        </p:attrNameLst>
                                      </p:cBhvr>
                                      <p:to>
                                        <p:strVal val="visible"/>
                                      </p:to>
                                    </p:set>
                                    <p:animEffect transition="in" filter="wipe(left)">
                                      <p:cBhvr>
                                        <p:cTn id="67" dur="500"/>
                                        <p:tgtEl>
                                          <p:spTgt spid="461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6" grpId="0" animBg="1" autoUpdateAnimBg="0"/>
      <p:bldP spid="461854"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 name="矩形 67"/>
          <p:cNvSpPr/>
          <p:nvPr/>
        </p:nvSpPr>
        <p:spPr>
          <a:xfrm>
            <a:off x="1021557" y="3789364"/>
            <a:ext cx="3567860" cy="2233402"/>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6339682" y="3130325"/>
            <a:ext cx="2587625" cy="2395764"/>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521450" y="113132"/>
            <a:ext cx="2587625" cy="2161755"/>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2850" name="Text Box 2"/>
          <p:cNvSpPr txBox="1">
            <a:spLocks noChangeArrowheads="1"/>
          </p:cNvSpPr>
          <p:nvPr/>
        </p:nvSpPr>
        <p:spPr bwMode="auto">
          <a:xfrm>
            <a:off x="250825" y="333375"/>
            <a:ext cx="933450"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rIns="198000">
            <a:spAutoFit/>
          </a:bodyPr>
          <a:lstStyle/>
          <a:p>
            <a:pPr eaLnBrk="1" hangingPunct="1">
              <a:spcBef>
                <a:spcPct val="50000"/>
              </a:spcBef>
            </a:pPr>
            <a:r>
              <a:rPr lang="zh-CN" altLang="en-US" sz="2800" b="1" dirty="0">
                <a:solidFill>
                  <a:schemeClr val="bg1"/>
                </a:solidFill>
                <a:latin typeface="华文楷体" panose="02010600040101010101" pitchFamily="2" charset="-122"/>
                <a:ea typeface="华文楷体" panose="02010600040101010101" pitchFamily="2" charset="-122"/>
              </a:rPr>
              <a:t>例</a:t>
            </a:r>
            <a:r>
              <a:rPr lang="en-US" altLang="zh-CN" sz="2800" b="1" dirty="0">
                <a:solidFill>
                  <a:schemeClr val="bg1"/>
                </a:solidFill>
                <a:latin typeface="华文楷体" panose="02010600040101010101" pitchFamily="2" charset="-122"/>
                <a:ea typeface="华文楷体" panose="02010600040101010101" pitchFamily="2" charset="-122"/>
              </a:rPr>
              <a:t>4</a:t>
            </a:r>
            <a:endParaRPr lang="en-US" altLang="zh-CN" sz="2800" b="1" dirty="0">
              <a:solidFill>
                <a:schemeClr val="bg1"/>
              </a:solidFill>
              <a:latin typeface="华文楷体" panose="02010600040101010101" pitchFamily="2" charset="-122"/>
              <a:ea typeface="华文楷体" panose="02010600040101010101" pitchFamily="2" charset="-122"/>
            </a:endParaRPr>
          </a:p>
        </p:txBody>
      </p:sp>
      <p:graphicFrame>
        <p:nvGraphicFramePr>
          <p:cNvPr id="462851" name="Object 3"/>
          <p:cNvGraphicFramePr>
            <a:graphicFrameLocks noChangeAspect="1"/>
          </p:cNvGraphicFramePr>
          <p:nvPr/>
        </p:nvGraphicFramePr>
        <p:xfrm>
          <a:off x="1366838" y="333375"/>
          <a:ext cx="5154612" cy="539750"/>
        </p:xfrm>
        <a:graphic>
          <a:graphicData uri="http://schemas.openxmlformats.org/presentationml/2006/ole">
            <mc:AlternateContent xmlns:mc="http://schemas.openxmlformats.org/markup-compatibility/2006">
              <mc:Choice xmlns:v="urn:schemas-microsoft-com:vml" Requires="v">
                <p:oleObj spid="_x0000_s41985" name="Equation" r:id="rId1" imgW="3238500" imgH="342900" progId="Equation.3">
                  <p:embed/>
                </p:oleObj>
              </mc:Choice>
              <mc:Fallback>
                <p:oleObj name="Equation" r:id="rId1" imgW="3238500" imgH="342900" progId="Equation.3">
                  <p:embed/>
                  <p:pic>
                    <p:nvPicPr>
                      <p:cNvPr id="0" name="图片 41984"/>
                      <p:cNvPicPr>
                        <a:picLocks noChangeAspect="1"/>
                      </p:cNvPicPr>
                      <p:nvPr/>
                    </p:nvPicPr>
                    <p:blipFill>
                      <a:blip r:embed="rId2"/>
                      <a:stretch>
                        <a:fillRect/>
                      </a:stretch>
                    </p:blipFill>
                    <p:spPr>
                      <a:xfrm>
                        <a:off x="1366838" y="333375"/>
                        <a:ext cx="5154612" cy="539750"/>
                      </a:xfrm>
                      <a:prstGeom prst="rect">
                        <a:avLst/>
                      </a:prstGeom>
                      <a:solidFill>
                        <a:srgbClr val="7030A0"/>
                      </a:solidFill>
                      <a:ln w="9525">
                        <a:noFill/>
                      </a:ln>
                    </p:spPr>
                  </p:pic>
                </p:oleObj>
              </mc:Fallback>
            </mc:AlternateContent>
          </a:graphicData>
        </a:graphic>
      </p:graphicFrame>
      <p:grpSp>
        <p:nvGrpSpPr>
          <p:cNvPr id="462852" name="Group 4"/>
          <p:cNvGrpSpPr/>
          <p:nvPr/>
        </p:nvGrpSpPr>
        <p:grpSpPr bwMode="auto">
          <a:xfrm>
            <a:off x="6588125" y="260350"/>
            <a:ext cx="2232025" cy="1855788"/>
            <a:chOff x="1701" y="2115"/>
            <a:chExt cx="1406" cy="1169"/>
          </a:xfrm>
        </p:grpSpPr>
        <p:sp>
          <p:nvSpPr>
            <p:cNvPr id="462853" name="Oval 5"/>
            <p:cNvSpPr>
              <a:spLocks noChangeArrowheads="1"/>
            </p:cNvSpPr>
            <p:nvPr/>
          </p:nvSpPr>
          <p:spPr bwMode="auto">
            <a:xfrm>
              <a:off x="1701" y="2516"/>
              <a:ext cx="288" cy="288"/>
            </a:xfrm>
            <a:prstGeom prst="ellipse">
              <a:avLst/>
            </a:prstGeom>
            <a:solidFill>
              <a:srgbClr val="33CCFF"/>
            </a:solidFill>
            <a:ln w="38100">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2854" name="Text Box 6"/>
            <p:cNvSpPr txBox="1">
              <a:spLocks noChangeArrowheads="1"/>
            </p:cNvSpPr>
            <p:nvPr/>
          </p:nvSpPr>
          <p:spPr bwMode="auto">
            <a:xfrm>
              <a:off x="1941" y="2276"/>
              <a:ext cx="225"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2400" b="1">
                  <a:solidFill>
                    <a:schemeClr val="bg1"/>
                  </a:solidFill>
                  <a:latin typeface="Times New Roman" panose="02020603050405020304" pitchFamily="18" charset="0"/>
                  <a:sym typeface="Symbol" panose="05050102010706020507" pitchFamily="18" charset="2"/>
                </a:rPr>
                <a:t>+</a:t>
              </a:r>
              <a:endParaRPr kumimoji="1" lang="en-US" altLang="zh-CN" sz="2400" b="1">
                <a:solidFill>
                  <a:schemeClr val="bg1"/>
                </a:solidFill>
                <a:latin typeface="Times New Roman" panose="02020603050405020304" pitchFamily="18" charset="0"/>
                <a:sym typeface="Symbol" panose="05050102010706020507" pitchFamily="18" charset="2"/>
              </a:endParaRPr>
            </a:p>
          </p:txBody>
        </p:sp>
        <p:sp>
          <p:nvSpPr>
            <p:cNvPr id="462855" name="Text Box 7"/>
            <p:cNvSpPr txBox="1">
              <a:spLocks noChangeArrowheads="1"/>
            </p:cNvSpPr>
            <p:nvPr/>
          </p:nvSpPr>
          <p:spPr bwMode="auto">
            <a:xfrm>
              <a:off x="1941" y="2756"/>
              <a:ext cx="212"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400" b="1">
                  <a:solidFill>
                    <a:schemeClr val="bg1"/>
                  </a:solidFill>
                  <a:latin typeface="Times New Roman" panose="02020603050405020304" pitchFamily="18" charset="0"/>
                  <a:sym typeface="Symbol" panose="05050102010706020507" pitchFamily="18" charset="2"/>
                </a:rPr>
                <a:t>_</a:t>
              </a:r>
              <a:endParaRPr kumimoji="1" lang="en-US" altLang="zh-CN" sz="2400" b="1">
                <a:solidFill>
                  <a:schemeClr val="bg1"/>
                </a:solidFill>
                <a:latin typeface="Times New Roman" panose="02020603050405020304" pitchFamily="18" charset="0"/>
                <a:sym typeface="Symbol" panose="05050102010706020507" pitchFamily="18" charset="2"/>
              </a:endParaRPr>
            </a:p>
          </p:txBody>
        </p:sp>
        <p:sp>
          <p:nvSpPr>
            <p:cNvPr id="462856" name="Line 8"/>
            <p:cNvSpPr>
              <a:spLocks noChangeShapeType="1"/>
            </p:cNvSpPr>
            <p:nvPr/>
          </p:nvSpPr>
          <p:spPr bwMode="auto">
            <a:xfrm flipV="1">
              <a:off x="2867" y="2564"/>
              <a:ext cx="240" cy="3"/>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2857" name="Line 9"/>
            <p:cNvSpPr>
              <a:spLocks noChangeShapeType="1"/>
            </p:cNvSpPr>
            <p:nvPr/>
          </p:nvSpPr>
          <p:spPr bwMode="auto">
            <a:xfrm>
              <a:off x="2867" y="2659"/>
              <a:ext cx="240" cy="1"/>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2858" name="Line 10"/>
            <p:cNvSpPr>
              <a:spLocks noChangeShapeType="1"/>
            </p:cNvSpPr>
            <p:nvPr/>
          </p:nvSpPr>
          <p:spPr bwMode="auto">
            <a:xfrm>
              <a:off x="1845" y="2132"/>
              <a:ext cx="0" cy="1152"/>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2859" name="Text Box 11"/>
            <p:cNvSpPr txBox="1">
              <a:spLocks noChangeArrowheads="1"/>
            </p:cNvSpPr>
            <p:nvPr/>
          </p:nvSpPr>
          <p:spPr bwMode="auto">
            <a:xfrm>
              <a:off x="2381" y="2160"/>
              <a:ext cx="3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Times New Roman" panose="02020603050405020304" pitchFamily="18" charset="0"/>
                </a:rPr>
                <a:t>5</a:t>
              </a:r>
              <a:r>
                <a:rPr kumimoji="1" lang="en-US" altLang="zh-CN" sz="2400" b="1">
                  <a:solidFill>
                    <a:schemeClr val="bg1"/>
                  </a:solidFill>
                  <a:latin typeface="Symbol" panose="05050102010706020507" pitchFamily="18" charset="2"/>
                </a:rPr>
                <a:t>W</a:t>
              </a:r>
              <a:endParaRPr kumimoji="1" lang="en-US" altLang="zh-CN" sz="2400" b="1">
                <a:solidFill>
                  <a:schemeClr val="bg1"/>
                </a:solidFill>
                <a:latin typeface="Times New Roman" panose="02020603050405020304" pitchFamily="18" charset="0"/>
              </a:endParaRPr>
            </a:p>
          </p:txBody>
        </p:sp>
        <p:sp>
          <p:nvSpPr>
            <p:cNvPr id="462860" name="Line 12"/>
            <p:cNvSpPr>
              <a:spLocks noChangeShapeType="1"/>
            </p:cNvSpPr>
            <p:nvPr/>
          </p:nvSpPr>
          <p:spPr bwMode="auto">
            <a:xfrm>
              <a:off x="2044" y="2206"/>
              <a:ext cx="240" cy="0"/>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2861" name="Line 13"/>
            <p:cNvSpPr>
              <a:spLocks noChangeShapeType="1"/>
            </p:cNvSpPr>
            <p:nvPr/>
          </p:nvSpPr>
          <p:spPr bwMode="auto">
            <a:xfrm>
              <a:off x="2997" y="2115"/>
              <a:ext cx="0" cy="454"/>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862" name="Line 14"/>
            <p:cNvSpPr>
              <a:spLocks noChangeShapeType="1"/>
            </p:cNvSpPr>
            <p:nvPr/>
          </p:nvSpPr>
          <p:spPr bwMode="auto">
            <a:xfrm>
              <a:off x="3016" y="2659"/>
              <a:ext cx="0" cy="59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863" name="Text Box 15"/>
            <p:cNvSpPr txBox="1">
              <a:spLocks noChangeArrowheads="1"/>
            </p:cNvSpPr>
            <p:nvPr/>
          </p:nvSpPr>
          <p:spPr bwMode="auto">
            <a:xfrm>
              <a:off x="2018" y="2523"/>
              <a:ext cx="3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800" b="1" i="1">
                  <a:solidFill>
                    <a:schemeClr val="bg1"/>
                  </a:solidFill>
                  <a:latin typeface="Times New Roman" panose="02020603050405020304" pitchFamily="18" charset="0"/>
                </a:rPr>
                <a:t>u</a:t>
              </a:r>
              <a:r>
                <a:rPr kumimoji="1" lang="en-US" altLang="zh-CN" sz="2800" b="1" baseline="-25000">
                  <a:solidFill>
                    <a:schemeClr val="bg1"/>
                  </a:solidFill>
                  <a:latin typeface="Times New Roman" panose="02020603050405020304" pitchFamily="18" charset="0"/>
                </a:rPr>
                <a:t>S</a:t>
              </a:r>
              <a:endParaRPr kumimoji="1" lang="en-US" altLang="zh-CN" sz="2800" b="1" baseline="-25000">
                <a:solidFill>
                  <a:schemeClr val="bg1"/>
                </a:solidFill>
                <a:latin typeface="Times New Roman" panose="02020603050405020304" pitchFamily="18" charset="0"/>
              </a:endParaRPr>
            </a:p>
          </p:txBody>
        </p:sp>
        <p:sp>
          <p:nvSpPr>
            <p:cNvPr id="462864" name="Text Box 16"/>
            <p:cNvSpPr txBox="1">
              <a:spLocks noChangeArrowheads="1"/>
            </p:cNvSpPr>
            <p:nvPr/>
          </p:nvSpPr>
          <p:spPr bwMode="auto">
            <a:xfrm>
              <a:off x="2472" y="2704"/>
              <a:ext cx="5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Times New Roman" panose="02020603050405020304" pitchFamily="18" charset="0"/>
                </a:rPr>
                <a:t>0.2</a:t>
              </a:r>
              <a:r>
                <a:rPr kumimoji="1" lang="en-US" altLang="zh-CN" sz="2400" b="1">
                  <a:solidFill>
                    <a:schemeClr val="bg1"/>
                  </a:solidFill>
                  <a:latin typeface="Times New Roman" panose="02020603050405020304" pitchFamily="18" charset="0"/>
                  <a:sym typeface="Symbol" panose="05050102010706020507" pitchFamily="18" charset="2"/>
                </a:rPr>
                <a:t></a:t>
              </a:r>
              <a:r>
                <a:rPr kumimoji="1" lang="en-US" altLang="zh-CN" sz="2400" b="1">
                  <a:solidFill>
                    <a:schemeClr val="bg1"/>
                  </a:solidFill>
                  <a:latin typeface="Times New Roman" panose="02020603050405020304" pitchFamily="18" charset="0"/>
                </a:rPr>
                <a:t>F</a:t>
              </a:r>
              <a:endParaRPr kumimoji="1" lang="en-US" altLang="zh-CN" sz="2400" b="1">
                <a:solidFill>
                  <a:schemeClr val="bg1"/>
                </a:solidFill>
                <a:latin typeface="Times New Roman" panose="02020603050405020304" pitchFamily="18" charset="0"/>
              </a:endParaRPr>
            </a:p>
          </p:txBody>
        </p:sp>
        <p:sp>
          <p:nvSpPr>
            <p:cNvPr id="462865" name="Text Box 17"/>
            <p:cNvSpPr txBox="1">
              <a:spLocks noChangeArrowheads="1"/>
            </p:cNvSpPr>
            <p:nvPr/>
          </p:nvSpPr>
          <p:spPr bwMode="auto">
            <a:xfrm>
              <a:off x="2090" y="2161"/>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800" b="1" i="1">
                  <a:solidFill>
                    <a:schemeClr val="bg1"/>
                  </a:solidFill>
                  <a:latin typeface="Times New Roman" panose="02020603050405020304" pitchFamily="18" charset="0"/>
                </a:rPr>
                <a:t>i</a:t>
              </a:r>
              <a:endParaRPr kumimoji="1" lang="en-US" altLang="zh-CN" sz="2800" b="1" i="1">
                <a:solidFill>
                  <a:schemeClr val="bg1"/>
                </a:solidFill>
                <a:latin typeface="Times New Roman" panose="02020603050405020304" pitchFamily="18" charset="0"/>
              </a:endParaRPr>
            </a:p>
          </p:txBody>
        </p:sp>
        <p:sp>
          <p:nvSpPr>
            <p:cNvPr id="462866" name="Line 18"/>
            <p:cNvSpPr>
              <a:spLocks noChangeShapeType="1"/>
            </p:cNvSpPr>
            <p:nvPr/>
          </p:nvSpPr>
          <p:spPr bwMode="auto">
            <a:xfrm>
              <a:off x="1837" y="3249"/>
              <a:ext cx="1179"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867" name="Line 19"/>
            <p:cNvSpPr>
              <a:spLocks noChangeShapeType="1"/>
            </p:cNvSpPr>
            <p:nvPr/>
          </p:nvSpPr>
          <p:spPr bwMode="auto">
            <a:xfrm>
              <a:off x="1837" y="2160"/>
              <a:ext cx="1179"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868" name="Rectangle 20"/>
            <p:cNvSpPr>
              <a:spLocks noChangeArrowheads="1"/>
            </p:cNvSpPr>
            <p:nvPr/>
          </p:nvSpPr>
          <p:spPr bwMode="auto">
            <a:xfrm>
              <a:off x="2381" y="2115"/>
              <a:ext cx="318" cy="90"/>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62869" name="Text Box 21"/>
          <p:cNvSpPr txBox="1">
            <a:spLocks noChangeArrowheads="1"/>
          </p:cNvSpPr>
          <p:nvPr/>
        </p:nvSpPr>
        <p:spPr bwMode="auto">
          <a:xfrm>
            <a:off x="395288" y="1196975"/>
            <a:ext cx="576262"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a:solidFill>
                  <a:schemeClr val="bg1"/>
                </a:solidFill>
                <a:latin typeface="宋体" panose="02010600030101010101" pitchFamily="2" charset="-122"/>
              </a:rPr>
              <a:t>解</a:t>
            </a:r>
            <a:endParaRPr lang="zh-CN" altLang="en-US" sz="2800" b="1">
              <a:solidFill>
                <a:schemeClr val="bg1"/>
              </a:solidFill>
              <a:latin typeface="宋体" panose="02010600030101010101" pitchFamily="2" charset="-122"/>
            </a:endParaRPr>
          </a:p>
        </p:txBody>
      </p:sp>
      <p:graphicFrame>
        <p:nvGraphicFramePr>
          <p:cNvPr id="462870" name="Object 22"/>
          <p:cNvGraphicFramePr>
            <a:graphicFrameLocks noChangeAspect="1"/>
          </p:cNvGraphicFramePr>
          <p:nvPr/>
        </p:nvGraphicFramePr>
        <p:xfrm>
          <a:off x="1547813" y="1196975"/>
          <a:ext cx="1582737" cy="481013"/>
        </p:xfrm>
        <a:graphic>
          <a:graphicData uri="http://schemas.openxmlformats.org/presentationml/2006/ole">
            <mc:AlternateContent xmlns:mc="http://schemas.openxmlformats.org/markup-compatibility/2006">
              <mc:Choice xmlns:v="urn:schemas-microsoft-com:vml" Requires="v">
                <p:oleObj spid="_x0000_s41986" name="Equation" r:id="rId3" imgW="901700" imgH="266700" progId="Equation.3">
                  <p:embed/>
                </p:oleObj>
              </mc:Choice>
              <mc:Fallback>
                <p:oleObj name="Equation" r:id="rId3" imgW="901700" imgH="266700" progId="Equation.3">
                  <p:embed/>
                  <p:pic>
                    <p:nvPicPr>
                      <p:cNvPr id="0" name="图片 41985"/>
                      <p:cNvPicPr>
                        <a:picLocks noChangeAspect="1"/>
                      </p:cNvPicPr>
                      <p:nvPr/>
                    </p:nvPicPr>
                    <p:blipFill>
                      <a:blip r:embed="rId4"/>
                      <a:stretch>
                        <a:fillRect/>
                      </a:stretch>
                    </p:blipFill>
                    <p:spPr>
                      <a:xfrm>
                        <a:off x="1547813" y="1196975"/>
                        <a:ext cx="1582737" cy="481013"/>
                      </a:xfrm>
                      <a:prstGeom prst="rect">
                        <a:avLst/>
                      </a:prstGeom>
                      <a:solidFill>
                        <a:srgbClr val="7030A0"/>
                      </a:solidFill>
                      <a:ln w="9525">
                        <a:noFill/>
                      </a:ln>
                    </p:spPr>
                  </p:pic>
                </p:oleObj>
              </mc:Fallback>
            </mc:AlternateContent>
          </a:graphicData>
        </a:graphic>
      </p:graphicFrame>
      <p:graphicFrame>
        <p:nvGraphicFramePr>
          <p:cNvPr id="462871" name="Object 23"/>
          <p:cNvGraphicFramePr>
            <a:graphicFrameLocks noChangeAspect="1"/>
          </p:cNvGraphicFramePr>
          <p:nvPr/>
        </p:nvGraphicFramePr>
        <p:xfrm>
          <a:off x="790575" y="1765301"/>
          <a:ext cx="4679950" cy="855663"/>
        </p:xfrm>
        <a:graphic>
          <a:graphicData uri="http://schemas.openxmlformats.org/presentationml/2006/ole">
            <mc:AlternateContent xmlns:mc="http://schemas.openxmlformats.org/markup-compatibility/2006">
              <mc:Choice xmlns:v="urn:schemas-microsoft-com:vml" Requires="v">
                <p:oleObj spid="_x0000_s41987" name="Equation" r:id="rId5" imgW="2984500" imgH="546100" progId="Equation.3">
                  <p:embed/>
                </p:oleObj>
              </mc:Choice>
              <mc:Fallback>
                <p:oleObj name="Equation" r:id="rId5" imgW="2984500" imgH="546100" progId="Equation.3">
                  <p:embed/>
                  <p:pic>
                    <p:nvPicPr>
                      <p:cNvPr id="0" name="图片 41986"/>
                      <p:cNvPicPr>
                        <a:picLocks noChangeAspect="1"/>
                      </p:cNvPicPr>
                      <p:nvPr/>
                    </p:nvPicPr>
                    <p:blipFill>
                      <a:blip r:embed="rId6"/>
                      <a:stretch>
                        <a:fillRect/>
                      </a:stretch>
                    </p:blipFill>
                    <p:spPr>
                      <a:xfrm>
                        <a:off x="790575" y="1765301"/>
                        <a:ext cx="4679950" cy="855663"/>
                      </a:xfrm>
                      <a:prstGeom prst="rect">
                        <a:avLst/>
                      </a:prstGeom>
                      <a:solidFill>
                        <a:srgbClr val="7030A0"/>
                      </a:solidFill>
                      <a:ln w="9525">
                        <a:noFill/>
                      </a:ln>
                    </p:spPr>
                  </p:pic>
                </p:oleObj>
              </mc:Fallback>
            </mc:AlternateContent>
          </a:graphicData>
        </a:graphic>
      </p:graphicFrame>
      <p:graphicFrame>
        <p:nvGraphicFramePr>
          <p:cNvPr id="462872" name="Object 24"/>
          <p:cNvGraphicFramePr>
            <a:graphicFrameLocks noChangeAspect="1"/>
          </p:cNvGraphicFramePr>
          <p:nvPr/>
        </p:nvGraphicFramePr>
        <p:xfrm>
          <a:off x="539750" y="2708275"/>
          <a:ext cx="5761038" cy="1000125"/>
        </p:xfrm>
        <a:graphic>
          <a:graphicData uri="http://schemas.openxmlformats.org/presentationml/2006/ole">
            <mc:AlternateContent xmlns:mc="http://schemas.openxmlformats.org/markup-compatibility/2006">
              <mc:Choice xmlns:v="urn:schemas-microsoft-com:vml" Requires="v">
                <p:oleObj spid="_x0000_s41988" name="Equation" r:id="rId7" imgW="3340100" imgH="571500" progId="Equation.3">
                  <p:embed/>
                </p:oleObj>
              </mc:Choice>
              <mc:Fallback>
                <p:oleObj name="Equation" r:id="rId7" imgW="3340100" imgH="571500" progId="Equation.3">
                  <p:embed/>
                  <p:pic>
                    <p:nvPicPr>
                      <p:cNvPr id="0" name="图片 41987"/>
                      <p:cNvPicPr>
                        <a:picLocks noChangeAspect="1"/>
                      </p:cNvPicPr>
                      <p:nvPr/>
                    </p:nvPicPr>
                    <p:blipFill>
                      <a:blip r:embed="rId8"/>
                      <a:stretch>
                        <a:fillRect/>
                      </a:stretch>
                    </p:blipFill>
                    <p:spPr>
                      <a:xfrm>
                        <a:off x="539750" y="2708275"/>
                        <a:ext cx="5761038" cy="1000125"/>
                      </a:xfrm>
                      <a:prstGeom prst="rect">
                        <a:avLst/>
                      </a:prstGeom>
                      <a:solidFill>
                        <a:srgbClr val="7030A0"/>
                      </a:solidFill>
                      <a:ln w="9525">
                        <a:noFill/>
                      </a:ln>
                    </p:spPr>
                  </p:pic>
                </p:oleObj>
              </mc:Fallback>
            </mc:AlternateContent>
          </a:graphicData>
        </a:graphic>
      </p:graphicFrame>
      <p:grpSp>
        <p:nvGrpSpPr>
          <p:cNvPr id="462873" name="Group 25"/>
          <p:cNvGrpSpPr/>
          <p:nvPr/>
        </p:nvGrpSpPr>
        <p:grpSpPr bwMode="auto">
          <a:xfrm>
            <a:off x="6877050" y="2420938"/>
            <a:ext cx="1657350" cy="576262"/>
            <a:chOff x="4422" y="1434"/>
            <a:chExt cx="1044" cy="363"/>
          </a:xfrm>
        </p:grpSpPr>
        <p:sp>
          <p:nvSpPr>
            <p:cNvPr id="462874" name="Line 26"/>
            <p:cNvSpPr>
              <a:spLocks noChangeShapeType="1"/>
            </p:cNvSpPr>
            <p:nvPr/>
          </p:nvSpPr>
          <p:spPr bwMode="auto">
            <a:xfrm>
              <a:off x="4422" y="1434"/>
              <a:ext cx="0" cy="363"/>
            </a:xfrm>
            <a:prstGeom prst="line">
              <a:avLst/>
            </a:prstGeom>
            <a:noFill/>
            <a:ln w="762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875" name="Text Box 27"/>
            <p:cNvSpPr txBox="1">
              <a:spLocks noChangeArrowheads="1"/>
            </p:cNvSpPr>
            <p:nvPr/>
          </p:nvSpPr>
          <p:spPr bwMode="auto">
            <a:xfrm>
              <a:off x="4513" y="1480"/>
              <a:ext cx="953" cy="2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b="1" dirty="0">
                  <a:latin typeface="华文楷体" panose="02010600040101010101" pitchFamily="2" charset="-122"/>
                  <a:ea typeface="华文楷体" panose="02010600040101010101" pitchFamily="2" charset="-122"/>
                </a:rPr>
                <a:t>相量模型</a:t>
              </a:r>
              <a:endParaRPr lang="zh-CN" altLang="en-US" sz="2400" b="1" dirty="0">
                <a:latin typeface="华文楷体" panose="02010600040101010101" pitchFamily="2" charset="-122"/>
                <a:ea typeface="华文楷体" panose="02010600040101010101" pitchFamily="2" charset="-122"/>
              </a:endParaRPr>
            </a:p>
          </p:txBody>
        </p:sp>
      </p:grpSp>
      <p:grpSp>
        <p:nvGrpSpPr>
          <p:cNvPr id="462876" name="Group 28"/>
          <p:cNvGrpSpPr/>
          <p:nvPr/>
        </p:nvGrpSpPr>
        <p:grpSpPr bwMode="auto">
          <a:xfrm>
            <a:off x="6372225" y="3141663"/>
            <a:ext cx="2232025" cy="2287587"/>
            <a:chOff x="4014" y="1979"/>
            <a:chExt cx="1406" cy="1441"/>
          </a:xfrm>
        </p:grpSpPr>
        <p:sp>
          <p:nvSpPr>
            <p:cNvPr id="462877" name="Oval 29"/>
            <p:cNvSpPr>
              <a:spLocks noChangeArrowheads="1"/>
            </p:cNvSpPr>
            <p:nvPr/>
          </p:nvSpPr>
          <p:spPr bwMode="auto">
            <a:xfrm>
              <a:off x="4014" y="2652"/>
              <a:ext cx="288" cy="288"/>
            </a:xfrm>
            <a:prstGeom prst="ellipse">
              <a:avLst/>
            </a:prstGeom>
            <a:solidFill>
              <a:srgbClr val="33CCFF"/>
            </a:solidFill>
            <a:ln w="38100">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2878" name="Text Box 30"/>
            <p:cNvSpPr txBox="1">
              <a:spLocks noChangeArrowheads="1"/>
            </p:cNvSpPr>
            <p:nvPr/>
          </p:nvSpPr>
          <p:spPr bwMode="auto">
            <a:xfrm>
              <a:off x="4254" y="2412"/>
              <a:ext cx="225"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lang="en-US" altLang="zh-CN" sz="2400" b="1">
                  <a:solidFill>
                    <a:schemeClr val="bg1"/>
                  </a:solidFill>
                  <a:latin typeface="Times New Roman" panose="02020603050405020304" pitchFamily="18" charset="0"/>
                </a:rPr>
                <a:t>+</a:t>
              </a:r>
              <a:endParaRPr lang="en-US" altLang="zh-CN" sz="2400" b="1">
                <a:solidFill>
                  <a:srgbClr val="FFFF00"/>
                </a:solidFill>
                <a:ea typeface="仿宋_GB2312" pitchFamily="49" charset="-122"/>
              </a:endParaRPr>
            </a:p>
          </p:txBody>
        </p:sp>
        <p:sp>
          <p:nvSpPr>
            <p:cNvPr id="462879" name="Text Box 31"/>
            <p:cNvSpPr txBox="1">
              <a:spLocks noChangeArrowheads="1"/>
            </p:cNvSpPr>
            <p:nvPr/>
          </p:nvSpPr>
          <p:spPr bwMode="auto">
            <a:xfrm>
              <a:off x="4254" y="2892"/>
              <a:ext cx="212"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r>
                <a:rPr lang="en-US" altLang="zh-CN" sz="2400" b="1">
                  <a:solidFill>
                    <a:schemeClr val="bg1"/>
                  </a:solidFill>
                  <a:latin typeface="Times New Roman" panose="02020603050405020304" pitchFamily="18" charset="0"/>
                </a:rPr>
                <a:t>_</a:t>
              </a:r>
              <a:endParaRPr lang="en-US" altLang="zh-CN" sz="2400" b="1">
                <a:solidFill>
                  <a:srgbClr val="FFFF00"/>
                </a:solidFill>
                <a:ea typeface="仿宋_GB2312" pitchFamily="49" charset="-122"/>
              </a:endParaRPr>
            </a:p>
          </p:txBody>
        </p:sp>
        <p:sp>
          <p:nvSpPr>
            <p:cNvPr id="462880" name="Line 32"/>
            <p:cNvSpPr>
              <a:spLocks noChangeShapeType="1"/>
            </p:cNvSpPr>
            <p:nvPr/>
          </p:nvSpPr>
          <p:spPr bwMode="auto">
            <a:xfrm flipV="1">
              <a:off x="5180" y="2700"/>
              <a:ext cx="240" cy="3"/>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2881" name="Line 33"/>
            <p:cNvSpPr>
              <a:spLocks noChangeShapeType="1"/>
            </p:cNvSpPr>
            <p:nvPr/>
          </p:nvSpPr>
          <p:spPr bwMode="auto">
            <a:xfrm>
              <a:off x="5180" y="2795"/>
              <a:ext cx="240" cy="1"/>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2882" name="Line 34"/>
            <p:cNvSpPr>
              <a:spLocks noChangeShapeType="1"/>
            </p:cNvSpPr>
            <p:nvPr/>
          </p:nvSpPr>
          <p:spPr bwMode="auto">
            <a:xfrm>
              <a:off x="4158" y="2268"/>
              <a:ext cx="0" cy="1152"/>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2883" name="Text Box 35"/>
            <p:cNvSpPr txBox="1">
              <a:spLocks noChangeArrowheads="1"/>
            </p:cNvSpPr>
            <p:nvPr/>
          </p:nvSpPr>
          <p:spPr bwMode="auto">
            <a:xfrm>
              <a:off x="4694" y="2296"/>
              <a:ext cx="3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a:solidFill>
                    <a:schemeClr val="bg1"/>
                  </a:solidFill>
                  <a:latin typeface="Times New Roman" panose="02020603050405020304" pitchFamily="18" charset="0"/>
                </a:rPr>
                <a:t>5</a:t>
              </a:r>
              <a:r>
                <a:rPr lang="en-US" altLang="zh-CN" sz="2400" b="1">
                  <a:solidFill>
                    <a:schemeClr val="bg1"/>
                  </a:solidFill>
                  <a:latin typeface="Symbol" panose="05050102010706020507" pitchFamily="18" charset="2"/>
                </a:rPr>
                <a:t>W</a:t>
              </a:r>
              <a:endParaRPr lang="en-US" altLang="zh-CN" sz="2400" b="1">
                <a:solidFill>
                  <a:srgbClr val="FFFF00"/>
                </a:solidFill>
                <a:ea typeface="仿宋_GB2312" pitchFamily="49" charset="-122"/>
              </a:endParaRPr>
            </a:p>
          </p:txBody>
        </p:sp>
        <p:sp>
          <p:nvSpPr>
            <p:cNvPr id="462884" name="Line 36"/>
            <p:cNvSpPr>
              <a:spLocks noChangeShapeType="1"/>
            </p:cNvSpPr>
            <p:nvPr/>
          </p:nvSpPr>
          <p:spPr bwMode="auto">
            <a:xfrm>
              <a:off x="4357" y="2342"/>
              <a:ext cx="240" cy="0"/>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2885" name="Line 37"/>
            <p:cNvSpPr>
              <a:spLocks noChangeShapeType="1"/>
            </p:cNvSpPr>
            <p:nvPr/>
          </p:nvSpPr>
          <p:spPr bwMode="auto">
            <a:xfrm>
              <a:off x="5310" y="2251"/>
              <a:ext cx="0" cy="454"/>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886" name="Line 38"/>
            <p:cNvSpPr>
              <a:spLocks noChangeShapeType="1"/>
            </p:cNvSpPr>
            <p:nvPr/>
          </p:nvSpPr>
          <p:spPr bwMode="auto">
            <a:xfrm>
              <a:off x="5329" y="2795"/>
              <a:ext cx="0" cy="59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887" name="Line 39"/>
            <p:cNvSpPr>
              <a:spLocks noChangeShapeType="1"/>
            </p:cNvSpPr>
            <p:nvPr/>
          </p:nvSpPr>
          <p:spPr bwMode="auto">
            <a:xfrm>
              <a:off x="4150" y="3385"/>
              <a:ext cx="1179"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888" name="Line 40"/>
            <p:cNvSpPr>
              <a:spLocks noChangeShapeType="1"/>
            </p:cNvSpPr>
            <p:nvPr/>
          </p:nvSpPr>
          <p:spPr bwMode="auto">
            <a:xfrm>
              <a:off x="4150" y="2296"/>
              <a:ext cx="1179"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889" name="Rectangle 41"/>
            <p:cNvSpPr>
              <a:spLocks noChangeArrowheads="1"/>
            </p:cNvSpPr>
            <p:nvPr/>
          </p:nvSpPr>
          <p:spPr bwMode="auto">
            <a:xfrm>
              <a:off x="4694" y="2251"/>
              <a:ext cx="318" cy="90"/>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62890" name="Picture 4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32" y="2659"/>
              <a:ext cx="317"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62891" name="Object 43"/>
            <p:cNvGraphicFramePr>
              <a:graphicFrameLocks noChangeAspect="1"/>
            </p:cNvGraphicFramePr>
            <p:nvPr/>
          </p:nvGraphicFramePr>
          <p:xfrm>
            <a:off x="4377" y="1979"/>
            <a:ext cx="203" cy="306"/>
          </p:xfrm>
          <a:graphic>
            <a:graphicData uri="http://schemas.openxmlformats.org/presentationml/2006/ole">
              <mc:AlternateContent xmlns:mc="http://schemas.openxmlformats.org/markup-compatibility/2006">
                <mc:Choice xmlns:v="urn:schemas-microsoft-com:vml" Requires="v">
                  <p:oleObj spid="_x0000_s41989" name="Equation" r:id="rId10" imgW="165100" imgH="254000" progId="Equation.3">
                    <p:embed/>
                  </p:oleObj>
                </mc:Choice>
                <mc:Fallback>
                  <p:oleObj name="Equation" r:id="rId10" imgW="165100" imgH="254000" progId="Equation.3">
                    <p:embed/>
                    <p:pic>
                      <p:nvPicPr>
                        <p:cNvPr id="0" name="图片 41988"/>
                        <p:cNvPicPr>
                          <a:picLocks noChangeAspect="1"/>
                        </p:cNvPicPr>
                        <p:nvPr/>
                      </p:nvPicPr>
                      <p:blipFill>
                        <a:blip r:embed="rId11"/>
                        <a:stretch>
                          <a:fillRect/>
                        </a:stretch>
                      </p:blipFill>
                      <p:spPr>
                        <a:xfrm>
                          <a:off x="4377" y="1979"/>
                          <a:ext cx="203" cy="306"/>
                        </a:xfrm>
                        <a:prstGeom prst="rect">
                          <a:avLst/>
                        </a:prstGeom>
                        <a:noFill/>
                        <a:ln w="28575">
                          <a:noFill/>
                        </a:ln>
                      </p:spPr>
                    </p:pic>
                  </p:oleObj>
                </mc:Fallback>
              </mc:AlternateContent>
            </a:graphicData>
          </a:graphic>
        </p:graphicFrame>
        <p:sp>
          <p:nvSpPr>
            <p:cNvPr id="462892" name="Text Box 44"/>
            <p:cNvSpPr txBox="1">
              <a:spLocks noChangeArrowheads="1"/>
            </p:cNvSpPr>
            <p:nvPr/>
          </p:nvSpPr>
          <p:spPr bwMode="auto">
            <a:xfrm>
              <a:off x="4785" y="2840"/>
              <a:ext cx="5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1" hangingPunct="1"/>
              <a:r>
                <a:rPr lang="en-US" altLang="zh-CN" sz="2400" b="1">
                  <a:solidFill>
                    <a:schemeClr val="bg1"/>
                  </a:solidFill>
                  <a:latin typeface="Times New Roman" panose="02020603050405020304" pitchFamily="18" charset="0"/>
                </a:rPr>
                <a:t>-j5</a:t>
              </a:r>
              <a:r>
                <a:rPr lang="en-US" altLang="zh-CN" sz="2400" b="1">
                  <a:solidFill>
                    <a:schemeClr val="bg1"/>
                  </a:solidFill>
                  <a:latin typeface="Symbol" panose="05050102010706020507" pitchFamily="18" charset="2"/>
                </a:rPr>
                <a:t>W</a:t>
              </a:r>
              <a:endParaRPr lang="en-US" altLang="zh-CN" sz="2400" b="1">
                <a:solidFill>
                  <a:srgbClr val="FFFF00"/>
                </a:solidFill>
                <a:ea typeface="仿宋_GB2312" pitchFamily="49" charset="-122"/>
              </a:endParaRPr>
            </a:p>
          </p:txBody>
        </p:sp>
      </p:grpSp>
      <p:grpSp>
        <p:nvGrpSpPr>
          <p:cNvPr id="462893" name="Group 45"/>
          <p:cNvGrpSpPr/>
          <p:nvPr/>
        </p:nvGrpSpPr>
        <p:grpSpPr bwMode="auto">
          <a:xfrm>
            <a:off x="1403350" y="3789363"/>
            <a:ext cx="2024063" cy="792162"/>
            <a:chOff x="884" y="2387"/>
            <a:chExt cx="1275" cy="499"/>
          </a:xfrm>
        </p:grpSpPr>
        <p:sp>
          <p:nvSpPr>
            <p:cNvPr id="462894" name="Line 46"/>
            <p:cNvSpPr>
              <a:spLocks noChangeShapeType="1"/>
            </p:cNvSpPr>
            <p:nvPr/>
          </p:nvSpPr>
          <p:spPr bwMode="auto">
            <a:xfrm flipV="1">
              <a:off x="884" y="2705"/>
              <a:ext cx="1088" cy="181"/>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895" name="Line 47"/>
            <p:cNvSpPr>
              <a:spLocks noChangeShapeType="1"/>
            </p:cNvSpPr>
            <p:nvPr/>
          </p:nvSpPr>
          <p:spPr bwMode="auto">
            <a:xfrm>
              <a:off x="884" y="2886"/>
              <a:ext cx="816"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62896" name="Object 48"/>
            <p:cNvGraphicFramePr>
              <a:graphicFrameLocks noChangeAspect="1"/>
            </p:cNvGraphicFramePr>
            <p:nvPr/>
          </p:nvGraphicFramePr>
          <p:xfrm>
            <a:off x="1700" y="2387"/>
            <a:ext cx="459" cy="287"/>
          </p:xfrm>
          <a:graphic>
            <a:graphicData uri="http://schemas.openxmlformats.org/presentationml/2006/ole">
              <mc:AlternateContent xmlns:mc="http://schemas.openxmlformats.org/markup-compatibility/2006">
                <mc:Choice xmlns:v="urn:schemas-microsoft-com:vml" Requires="v">
                  <p:oleObj spid="_x0000_s41990" name="Equation" r:id="rId12" imgW="495300" imgH="304800" progId="Equation.3">
                    <p:embed/>
                  </p:oleObj>
                </mc:Choice>
                <mc:Fallback>
                  <p:oleObj name="Equation" r:id="rId12" imgW="495300" imgH="304800" progId="Equation.3">
                    <p:embed/>
                    <p:pic>
                      <p:nvPicPr>
                        <p:cNvPr id="0" name="图片 41989"/>
                        <p:cNvPicPr>
                          <a:picLocks noChangeAspect="1"/>
                        </p:cNvPicPr>
                        <p:nvPr/>
                      </p:nvPicPr>
                      <p:blipFill>
                        <a:blip r:embed="rId13"/>
                        <a:stretch>
                          <a:fillRect/>
                        </a:stretch>
                      </p:blipFill>
                      <p:spPr>
                        <a:xfrm>
                          <a:off x="1700" y="2387"/>
                          <a:ext cx="459" cy="287"/>
                        </a:xfrm>
                        <a:prstGeom prst="rect">
                          <a:avLst/>
                        </a:prstGeom>
                        <a:noFill/>
                        <a:ln w="28575">
                          <a:noFill/>
                        </a:ln>
                      </p:spPr>
                    </p:pic>
                  </p:oleObj>
                </mc:Fallback>
              </mc:AlternateContent>
            </a:graphicData>
          </a:graphic>
        </p:graphicFrame>
      </p:grpSp>
      <p:grpSp>
        <p:nvGrpSpPr>
          <p:cNvPr id="462897" name="Group 49"/>
          <p:cNvGrpSpPr/>
          <p:nvPr/>
        </p:nvGrpSpPr>
        <p:grpSpPr bwMode="auto">
          <a:xfrm>
            <a:off x="1474788" y="4294188"/>
            <a:ext cx="2808287" cy="1438275"/>
            <a:chOff x="929" y="2705"/>
            <a:chExt cx="1769" cy="906"/>
          </a:xfrm>
        </p:grpSpPr>
        <p:sp>
          <p:nvSpPr>
            <p:cNvPr id="462898" name="Line 50"/>
            <p:cNvSpPr>
              <a:spLocks noChangeShapeType="1"/>
            </p:cNvSpPr>
            <p:nvPr/>
          </p:nvSpPr>
          <p:spPr bwMode="auto">
            <a:xfrm>
              <a:off x="1972" y="2705"/>
              <a:ext cx="363" cy="816"/>
            </a:xfrm>
            <a:prstGeom prst="line">
              <a:avLst/>
            </a:prstGeom>
            <a:noFill/>
            <a:ln w="38100">
              <a:solidFill>
                <a:srgbClr val="66FFFF"/>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899" name="Line 51"/>
            <p:cNvSpPr>
              <a:spLocks noChangeShapeType="1"/>
            </p:cNvSpPr>
            <p:nvPr/>
          </p:nvSpPr>
          <p:spPr bwMode="auto">
            <a:xfrm>
              <a:off x="929" y="2886"/>
              <a:ext cx="1406" cy="635"/>
            </a:xfrm>
            <a:prstGeom prst="line">
              <a:avLst/>
            </a:prstGeom>
            <a:noFill/>
            <a:ln w="38100">
              <a:solidFill>
                <a:srgbClr val="66FF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62900" name="Object 52"/>
            <p:cNvGraphicFramePr>
              <a:graphicFrameLocks noChangeAspect="1"/>
            </p:cNvGraphicFramePr>
            <p:nvPr/>
          </p:nvGraphicFramePr>
          <p:xfrm>
            <a:off x="2245" y="2841"/>
            <a:ext cx="288" cy="305"/>
          </p:xfrm>
          <a:graphic>
            <a:graphicData uri="http://schemas.openxmlformats.org/presentationml/2006/ole">
              <mc:AlternateContent xmlns:mc="http://schemas.openxmlformats.org/markup-compatibility/2006">
                <mc:Choice xmlns:v="urn:schemas-microsoft-com:vml" Requires="v">
                  <p:oleObj spid="_x0000_s41991" name="Equation" r:id="rId14" imgW="304800" imgH="317500" progId="Equation.3">
                    <p:embed/>
                  </p:oleObj>
                </mc:Choice>
                <mc:Fallback>
                  <p:oleObj name="Equation" r:id="rId14" imgW="304800" imgH="317500" progId="Equation.3">
                    <p:embed/>
                    <p:pic>
                      <p:nvPicPr>
                        <p:cNvPr id="0" name="图片 41990"/>
                        <p:cNvPicPr>
                          <a:picLocks noChangeAspect="1"/>
                        </p:cNvPicPr>
                        <p:nvPr/>
                      </p:nvPicPr>
                      <p:blipFill>
                        <a:blip r:embed="rId15"/>
                        <a:stretch>
                          <a:fillRect/>
                        </a:stretch>
                      </p:blipFill>
                      <p:spPr>
                        <a:xfrm>
                          <a:off x="2245" y="2841"/>
                          <a:ext cx="288" cy="305"/>
                        </a:xfrm>
                        <a:prstGeom prst="rect">
                          <a:avLst/>
                        </a:prstGeom>
                        <a:noFill/>
                        <a:ln w="28575">
                          <a:noFill/>
                        </a:ln>
                      </p:spPr>
                    </p:pic>
                  </p:oleObj>
                </mc:Fallback>
              </mc:AlternateContent>
            </a:graphicData>
          </a:graphic>
        </p:graphicFrame>
        <p:pic>
          <p:nvPicPr>
            <p:cNvPr id="462901" name="Picture 5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81" y="3294"/>
              <a:ext cx="317"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62902" name="Group 54"/>
          <p:cNvGrpSpPr/>
          <p:nvPr/>
        </p:nvGrpSpPr>
        <p:grpSpPr bwMode="auto">
          <a:xfrm>
            <a:off x="1116013" y="4581525"/>
            <a:ext cx="863600" cy="1412875"/>
            <a:chOff x="703" y="2886"/>
            <a:chExt cx="544" cy="890"/>
          </a:xfrm>
        </p:grpSpPr>
        <p:sp>
          <p:nvSpPr>
            <p:cNvPr id="462903" name="Line 55"/>
            <p:cNvSpPr>
              <a:spLocks noChangeShapeType="1"/>
            </p:cNvSpPr>
            <p:nvPr/>
          </p:nvSpPr>
          <p:spPr bwMode="auto">
            <a:xfrm>
              <a:off x="884" y="2886"/>
              <a:ext cx="363" cy="890"/>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62904" name="Object 56"/>
            <p:cNvGraphicFramePr>
              <a:graphicFrameLocks noChangeAspect="1"/>
            </p:cNvGraphicFramePr>
            <p:nvPr/>
          </p:nvGraphicFramePr>
          <p:xfrm>
            <a:off x="703" y="3249"/>
            <a:ext cx="288" cy="305"/>
          </p:xfrm>
          <a:graphic>
            <a:graphicData uri="http://schemas.openxmlformats.org/presentationml/2006/ole">
              <mc:AlternateContent xmlns:mc="http://schemas.openxmlformats.org/markup-compatibility/2006">
                <mc:Choice xmlns:v="urn:schemas-microsoft-com:vml" Requires="v">
                  <p:oleObj spid="_x0000_s41992" name="Equation" r:id="rId16" imgW="304800" imgH="317500" progId="Equation.3">
                    <p:embed/>
                  </p:oleObj>
                </mc:Choice>
                <mc:Fallback>
                  <p:oleObj name="Equation" r:id="rId16" imgW="304800" imgH="317500" progId="Equation.3">
                    <p:embed/>
                    <p:pic>
                      <p:nvPicPr>
                        <p:cNvPr id="0" name="图片 41991"/>
                        <p:cNvPicPr>
                          <a:picLocks noChangeAspect="1"/>
                        </p:cNvPicPr>
                        <p:nvPr/>
                      </p:nvPicPr>
                      <p:blipFill>
                        <a:blip r:embed="rId17"/>
                        <a:stretch>
                          <a:fillRect/>
                        </a:stretch>
                      </p:blipFill>
                      <p:spPr>
                        <a:xfrm>
                          <a:off x="703" y="3249"/>
                          <a:ext cx="288" cy="305"/>
                        </a:xfrm>
                        <a:prstGeom prst="rect">
                          <a:avLst/>
                        </a:prstGeom>
                        <a:noFill/>
                        <a:ln w="28575">
                          <a:noFill/>
                        </a:ln>
                      </p:spPr>
                    </p:pic>
                  </p:oleObj>
                </mc:Fallback>
              </mc:AlternateContent>
            </a:graphicData>
          </a:graphic>
        </p:graphicFrame>
      </p:grpSp>
      <p:pic>
        <p:nvPicPr>
          <p:cNvPr id="60" name="Picture 6"/>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62850"/>
                                        </p:tgtEl>
                                        <p:attrNameLst>
                                          <p:attrName>style.visibility</p:attrName>
                                        </p:attrNameLst>
                                      </p:cBhvr>
                                      <p:to>
                                        <p:strVal val="visible"/>
                                      </p:to>
                                    </p:set>
                                    <p:anim calcmode="lin" valueType="num">
                                      <p:cBhvr>
                                        <p:cTn id="7" dur="1000" fill="hold"/>
                                        <p:tgtEl>
                                          <p:spTgt spid="462850"/>
                                        </p:tgtEl>
                                        <p:attrNameLst>
                                          <p:attrName>ppt_w</p:attrName>
                                        </p:attrNameLst>
                                      </p:cBhvr>
                                      <p:tavLst>
                                        <p:tav tm="0">
                                          <p:val>
                                            <p:fltVal val="0"/>
                                          </p:val>
                                        </p:tav>
                                        <p:tav tm="100000">
                                          <p:val>
                                            <p:strVal val="#ppt_w"/>
                                          </p:val>
                                        </p:tav>
                                      </p:tavLst>
                                    </p:anim>
                                    <p:anim calcmode="lin" valueType="num">
                                      <p:cBhvr>
                                        <p:cTn id="8" dur="1000" fill="hold"/>
                                        <p:tgtEl>
                                          <p:spTgt spid="462850"/>
                                        </p:tgtEl>
                                        <p:attrNameLst>
                                          <p:attrName>ppt_h</p:attrName>
                                        </p:attrNameLst>
                                      </p:cBhvr>
                                      <p:tavLst>
                                        <p:tav tm="0">
                                          <p:val>
                                            <p:fltVal val="0"/>
                                          </p:val>
                                        </p:tav>
                                        <p:tav tm="100000">
                                          <p:val>
                                            <p:strVal val="#ppt_h"/>
                                          </p:val>
                                        </p:tav>
                                      </p:tavLst>
                                    </p:anim>
                                    <p:anim calcmode="lin" valueType="num">
                                      <p:cBhvr>
                                        <p:cTn id="9" dur="1000" fill="hold"/>
                                        <p:tgtEl>
                                          <p:spTgt spid="46285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62850"/>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3" presetClass="entr" presetSubtype="16" fill="hold" nodeType="afterEffect">
                                  <p:stCondLst>
                                    <p:cond delay="0"/>
                                  </p:stCondLst>
                                  <p:childTnLst>
                                    <p:set>
                                      <p:cBhvr>
                                        <p:cTn id="13" dur="1" fill="hold">
                                          <p:stCondLst>
                                            <p:cond delay="0"/>
                                          </p:stCondLst>
                                        </p:cTn>
                                        <p:tgtEl>
                                          <p:spTgt spid="462852"/>
                                        </p:tgtEl>
                                        <p:attrNameLst>
                                          <p:attrName>style.visibility</p:attrName>
                                        </p:attrNameLst>
                                      </p:cBhvr>
                                      <p:to>
                                        <p:strVal val="visible"/>
                                      </p:to>
                                    </p:set>
                                    <p:anim calcmode="lin" valueType="num">
                                      <p:cBhvr>
                                        <p:cTn id="14" dur="500" fill="hold"/>
                                        <p:tgtEl>
                                          <p:spTgt spid="462852"/>
                                        </p:tgtEl>
                                        <p:attrNameLst>
                                          <p:attrName>ppt_w</p:attrName>
                                        </p:attrNameLst>
                                      </p:cBhvr>
                                      <p:tavLst>
                                        <p:tav tm="0">
                                          <p:val>
                                            <p:fltVal val="0"/>
                                          </p:val>
                                        </p:tav>
                                        <p:tav tm="100000">
                                          <p:val>
                                            <p:strVal val="#ppt_w"/>
                                          </p:val>
                                        </p:tav>
                                      </p:tavLst>
                                    </p:anim>
                                    <p:anim calcmode="lin" valueType="num">
                                      <p:cBhvr>
                                        <p:cTn id="15" dur="500" fill="hold"/>
                                        <p:tgtEl>
                                          <p:spTgt spid="462852"/>
                                        </p:tgtEl>
                                        <p:attrNameLst>
                                          <p:attrName>ppt_h</p:attrName>
                                        </p:attrNameLst>
                                      </p:cBhvr>
                                      <p:tavLst>
                                        <p:tav tm="0">
                                          <p:val>
                                            <p:fltVal val="0"/>
                                          </p:val>
                                        </p:tav>
                                        <p:tav tm="100000">
                                          <p:val>
                                            <p:strVal val="#ppt_h"/>
                                          </p:val>
                                        </p:tav>
                                      </p:tavLst>
                                    </p:anim>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62851"/>
                                        </p:tgtEl>
                                        <p:attrNameLst>
                                          <p:attrName>style.visibility</p:attrName>
                                        </p:attrNameLst>
                                      </p:cBhvr>
                                      <p:to>
                                        <p:strVal val="visible"/>
                                      </p:to>
                                    </p:set>
                                    <p:animEffect transition="in" filter="wipe(left)">
                                      <p:cBhvr>
                                        <p:cTn id="19" dur="500"/>
                                        <p:tgtEl>
                                          <p:spTgt spid="462851"/>
                                        </p:tgtEl>
                                      </p:cBhvr>
                                    </p:animEffect>
                                  </p:childTnLst>
                                </p:cTn>
                              </p:par>
                            </p:childTnLst>
                          </p:cTn>
                        </p:par>
                      </p:childTnLst>
                    </p:cTn>
                  </p:par>
                  <p:par>
                    <p:cTn id="20" fill="hold">
                      <p:stCondLst>
                        <p:cond delay="indefinite"/>
                      </p:stCondLst>
                      <p:childTnLst>
                        <p:par>
                          <p:cTn id="21" fill="hold">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462869"/>
                                        </p:tgtEl>
                                        <p:attrNameLst>
                                          <p:attrName>style.visibility</p:attrName>
                                        </p:attrNameLst>
                                      </p:cBhvr>
                                      <p:to>
                                        <p:strVal val="visible"/>
                                      </p:to>
                                    </p:set>
                                    <p:anim calcmode="lin" valueType="num">
                                      <p:cBhvr>
                                        <p:cTn id="24" dur="1000" fill="hold"/>
                                        <p:tgtEl>
                                          <p:spTgt spid="462869"/>
                                        </p:tgtEl>
                                        <p:attrNameLst>
                                          <p:attrName>ppt_w</p:attrName>
                                        </p:attrNameLst>
                                      </p:cBhvr>
                                      <p:tavLst>
                                        <p:tav tm="0">
                                          <p:val>
                                            <p:fltVal val="0"/>
                                          </p:val>
                                        </p:tav>
                                        <p:tav tm="100000">
                                          <p:val>
                                            <p:strVal val="#ppt_w"/>
                                          </p:val>
                                        </p:tav>
                                      </p:tavLst>
                                    </p:anim>
                                    <p:anim calcmode="lin" valueType="num">
                                      <p:cBhvr>
                                        <p:cTn id="25" dur="1000" fill="hold"/>
                                        <p:tgtEl>
                                          <p:spTgt spid="462869"/>
                                        </p:tgtEl>
                                        <p:attrNameLst>
                                          <p:attrName>ppt_h</p:attrName>
                                        </p:attrNameLst>
                                      </p:cBhvr>
                                      <p:tavLst>
                                        <p:tav tm="0">
                                          <p:val>
                                            <p:fltVal val="0"/>
                                          </p:val>
                                        </p:tav>
                                        <p:tav tm="100000">
                                          <p:val>
                                            <p:strVal val="#ppt_h"/>
                                          </p:val>
                                        </p:tav>
                                      </p:tavLst>
                                    </p:anim>
                                    <p:anim calcmode="lin" valueType="num">
                                      <p:cBhvr>
                                        <p:cTn id="26" dur="1000" fill="hold"/>
                                        <p:tgtEl>
                                          <p:spTgt spid="462869"/>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46286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62870"/>
                                        </p:tgtEl>
                                        <p:attrNameLst>
                                          <p:attrName>style.visibility</p:attrName>
                                        </p:attrNameLst>
                                      </p:cBhvr>
                                      <p:to>
                                        <p:strVal val="visible"/>
                                      </p:to>
                                    </p:set>
                                    <p:animEffect transition="in" filter="wipe(left)">
                                      <p:cBhvr>
                                        <p:cTn id="32" dur="500"/>
                                        <p:tgtEl>
                                          <p:spTgt spid="4628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62871"/>
                                        </p:tgtEl>
                                        <p:attrNameLst>
                                          <p:attrName>style.visibility</p:attrName>
                                        </p:attrNameLst>
                                      </p:cBhvr>
                                      <p:to>
                                        <p:strVal val="visible"/>
                                      </p:to>
                                    </p:set>
                                    <p:animEffect transition="in" filter="wipe(left)">
                                      <p:cBhvr>
                                        <p:cTn id="37" dur="500"/>
                                        <p:tgtEl>
                                          <p:spTgt spid="462871"/>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nodeType="clickEffect">
                                  <p:stCondLst>
                                    <p:cond delay="0"/>
                                  </p:stCondLst>
                                  <p:childTnLst>
                                    <p:set>
                                      <p:cBhvr>
                                        <p:cTn id="41" dur="1" fill="hold">
                                          <p:stCondLst>
                                            <p:cond delay="0"/>
                                          </p:stCondLst>
                                        </p:cTn>
                                        <p:tgtEl>
                                          <p:spTgt spid="462873"/>
                                        </p:tgtEl>
                                        <p:attrNameLst>
                                          <p:attrName>style.visibility</p:attrName>
                                        </p:attrNameLst>
                                      </p:cBhvr>
                                      <p:to>
                                        <p:strVal val="visible"/>
                                      </p:to>
                                    </p:set>
                                    <p:animEffect transition="in" filter="slide(fromTop)">
                                      <p:cBhvr>
                                        <p:cTn id="42" dur="500"/>
                                        <p:tgtEl>
                                          <p:spTgt spid="462873"/>
                                        </p:tgtEl>
                                      </p:cBhvr>
                                    </p:animEffect>
                                  </p:childTnLst>
                                </p:cTn>
                              </p:par>
                            </p:childTnLst>
                          </p:cTn>
                        </p:par>
                        <p:par>
                          <p:cTn id="43" fill="hold">
                            <p:stCondLst>
                              <p:cond delay="500"/>
                            </p:stCondLst>
                            <p:childTnLst>
                              <p:par>
                                <p:cTn id="44" presetID="2" presetClass="entr" presetSubtype="4" fill="hold" nodeType="afterEffect">
                                  <p:stCondLst>
                                    <p:cond delay="0"/>
                                  </p:stCondLst>
                                  <p:childTnLst>
                                    <p:set>
                                      <p:cBhvr>
                                        <p:cTn id="45" dur="1" fill="hold">
                                          <p:stCondLst>
                                            <p:cond delay="0"/>
                                          </p:stCondLst>
                                        </p:cTn>
                                        <p:tgtEl>
                                          <p:spTgt spid="462876"/>
                                        </p:tgtEl>
                                        <p:attrNameLst>
                                          <p:attrName>style.visibility</p:attrName>
                                        </p:attrNameLst>
                                      </p:cBhvr>
                                      <p:to>
                                        <p:strVal val="visible"/>
                                      </p:to>
                                    </p:set>
                                    <p:anim calcmode="lin" valueType="num">
                                      <p:cBhvr additive="base">
                                        <p:cTn id="46" dur="500" fill="hold"/>
                                        <p:tgtEl>
                                          <p:spTgt spid="462876"/>
                                        </p:tgtEl>
                                        <p:attrNameLst>
                                          <p:attrName>ppt_x</p:attrName>
                                        </p:attrNameLst>
                                      </p:cBhvr>
                                      <p:tavLst>
                                        <p:tav tm="0">
                                          <p:val>
                                            <p:strVal val="#ppt_x"/>
                                          </p:val>
                                        </p:tav>
                                        <p:tav tm="100000">
                                          <p:val>
                                            <p:strVal val="#ppt_x"/>
                                          </p:val>
                                        </p:tav>
                                      </p:tavLst>
                                    </p:anim>
                                    <p:anim calcmode="lin" valueType="num">
                                      <p:cBhvr additive="base">
                                        <p:cTn id="47" dur="500" fill="hold"/>
                                        <p:tgtEl>
                                          <p:spTgt spid="462876"/>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462872"/>
                                        </p:tgtEl>
                                        <p:attrNameLst>
                                          <p:attrName>style.visibility</p:attrName>
                                        </p:attrNameLst>
                                      </p:cBhvr>
                                      <p:to>
                                        <p:strVal val="visible"/>
                                      </p:to>
                                    </p:set>
                                    <p:animEffect transition="in" filter="wipe(up)">
                                      <p:cBhvr>
                                        <p:cTn id="52" dur="500"/>
                                        <p:tgtEl>
                                          <p:spTgt spid="4628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62893"/>
                                        </p:tgtEl>
                                        <p:attrNameLst>
                                          <p:attrName>style.visibility</p:attrName>
                                        </p:attrNameLst>
                                      </p:cBhvr>
                                      <p:to>
                                        <p:strVal val="visible"/>
                                      </p:to>
                                    </p:set>
                                    <p:animEffect transition="in" filter="wipe(left)">
                                      <p:cBhvr>
                                        <p:cTn id="57" dur="500"/>
                                        <p:tgtEl>
                                          <p:spTgt spid="46289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462902"/>
                                        </p:tgtEl>
                                        <p:attrNameLst>
                                          <p:attrName>style.visibility</p:attrName>
                                        </p:attrNameLst>
                                      </p:cBhvr>
                                      <p:to>
                                        <p:strVal val="visible"/>
                                      </p:to>
                                    </p:set>
                                    <p:animEffect transition="in" filter="wipe(up)">
                                      <p:cBhvr>
                                        <p:cTn id="62" dur="500"/>
                                        <p:tgtEl>
                                          <p:spTgt spid="46290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462897"/>
                                        </p:tgtEl>
                                        <p:attrNameLst>
                                          <p:attrName>style.visibility</p:attrName>
                                        </p:attrNameLst>
                                      </p:cBhvr>
                                      <p:to>
                                        <p:strVal val="visible"/>
                                      </p:to>
                                    </p:set>
                                    <p:animEffect transition="in" filter="wipe(right)">
                                      <p:cBhvr>
                                        <p:cTn id="67" dur="500"/>
                                        <p:tgtEl>
                                          <p:spTgt spid="462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0" grpId="0" animBg="1" autoUpdateAnimBg="0"/>
      <p:bldP spid="462869"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 name="矩形 37"/>
          <p:cNvSpPr/>
          <p:nvPr/>
        </p:nvSpPr>
        <p:spPr>
          <a:xfrm>
            <a:off x="523082" y="1171758"/>
            <a:ext cx="6252187" cy="1993718"/>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3874" name="Text Box 2"/>
          <p:cNvSpPr txBox="1">
            <a:spLocks noChangeArrowheads="1"/>
          </p:cNvSpPr>
          <p:nvPr/>
        </p:nvSpPr>
        <p:spPr bwMode="auto">
          <a:xfrm>
            <a:off x="3386860" y="10720"/>
            <a:ext cx="2608406" cy="584775"/>
          </a:xfrm>
          <a:prstGeom prst="rect">
            <a:avLst/>
          </a:prstGeom>
          <a:noFill/>
          <a:ln>
            <a:noFill/>
          </a:ln>
          <a:effectLst/>
          <a:extLst>
            <a:ext uri="{909E8E84-426E-40DD-AFC4-6F175D3DCCD1}">
              <a14:hiddenFill xmlns:a14="http://schemas.microsoft.com/office/drawing/2010/main">
                <a:gradFill rotWithShape="0">
                  <a:gsLst>
                    <a:gs pos="0">
                      <a:srgbClr val="CCECFF"/>
                    </a:gs>
                    <a:gs pos="100000">
                      <a:srgbClr val="CCECFF">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wrap="none">
            <a:spAutoFit/>
          </a:bodyPr>
          <a:lstStyle/>
          <a:p>
            <a:pPr algn="ctr" eaLnBrk="1" hangingPunct="1"/>
            <a:r>
              <a:rPr kumimoji="1" lang="en-US" altLang="zh-CN" sz="3200" b="1" dirty="0">
                <a:latin typeface="华文楷体" panose="02010600040101010101" pitchFamily="2" charset="-122"/>
                <a:ea typeface="华文楷体" panose="02010600040101010101" pitchFamily="2" charset="-122"/>
              </a:rPr>
              <a:t>4.4  </a:t>
            </a:r>
            <a:r>
              <a:rPr kumimoji="1" lang="zh-CN" altLang="en-US" sz="3200" b="1" dirty="0">
                <a:latin typeface="华文楷体" panose="02010600040101010101" pitchFamily="2" charset="-122"/>
                <a:ea typeface="华文楷体" panose="02010600040101010101" pitchFamily="2" charset="-122"/>
              </a:rPr>
              <a:t>相量模型 </a:t>
            </a:r>
            <a:endParaRPr kumimoji="1" lang="zh-CN" altLang="en-US" sz="3200" b="1" dirty="0">
              <a:latin typeface="华文楷体" panose="02010600040101010101" pitchFamily="2" charset="-122"/>
              <a:ea typeface="华文楷体" panose="02010600040101010101" pitchFamily="2" charset="-122"/>
            </a:endParaRPr>
          </a:p>
        </p:txBody>
      </p:sp>
      <p:sp>
        <p:nvSpPr>
          <p:cNvPr id="463875" name="Text Box 3"/>
          <p:cNvSpPr txBox="1">
            <a:spLocks noChangeArrowheads="1"/>
          </p:cNvSpPr>
          <p:nvPr/>
        </p:nvSpPr>
        <p:spPr bwMode="auto">
          <a:xfrm>
            <a:off x="279524" y="601313"/>
            <a:ext cx="1728787" cy="519112"/>
          </a:xfrm>
          <a:prstGeom prst="rect">
            <a:avLst/>
          </a:prstGeom>
          <a:solidFill>
            <a:srgbClr val="FF3300"/>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kumimoji="1" lang="en-US" altLang="zh-CN" sz="2800" b="1" dirty="0">
                <a:latin typeface="华文楷体" panose="02010600040101010101" pitchFamily="2" charset="-122"/>
                <a:ea typeface="华文楷体" panose="02010600040101010101" pitchFamily="2" charset="-122"/>
              </a:rPr>
              <a:t>1. </a:t>
            </a:r>
            <a:r>
              <a:rPr kumimoji="1" lang="zh-CN" altLang="en-US" sz="2800" b="1" dirty="0">
                <a:latin typeface="华文楷体" panose="02010600040101010101" pitchFamily="2" charset="-122"/>
                <a:ea typeface="华文楷体" panose="02010600040101010101" pitchFamily="2" charset="-122"/>
              </a:rPr>
              <a:t>阻抗</a:t>
            </a:r>
            <a:endParaRPr kumimoji="1" lang="zh-CN" altLang="en-US" sz="2800" b="1" dirty="0">
              <a:latin typeface="华文楷体" panose="02010600040101010101" pitchFamily="2" charset="-122"/>
              <a:ea typeface="华文楷体" panose="02010600040101010101" pitchFamily="2" charset="-122"/>
            </a:endParaRPr>
          </a:p>
        </p:txBody>
      </p:sp>
      <p:sp>
        <p:nvSpPr>
          <p:cNvPr id="463876" name="Text Box 4"/>
          <p:cNvSpPr txBox="1">
            <a:spLocks noChangeArrowheads="1"/>
          </p:cNvSpPr>
          <p:nvPr/>
        </p:nvSpPr>
        <p:spPr bwMode="auto">
          <a:xfrm>
            <a:off x="2140631" y="591030"/>
            <a:ext cx="2565525" cy="461665"/>
          </a:xfrm>
          <a:prstGeom prst="rect">
            <a:avLst/>
          </a:prstGeom>
          <a:solidFill>
            <a:schemeClr val="hlink"/>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198000" rIns="198000">
            <a:spAutoFit/>
          </a:bodyPr>
          <a:lstStyle/>
          <a:p>
            <a:pPr eaLnBrk="1" hangingPunct="1"/>
            <a:r>
              <a:rPr kumimoji="1" lang="zh-CN" altLang="en-US" sz="2400" b="1" dirty="0">
                <a:latin typeface="华文楷体" panose="02010600040101010101" pitchFamily="2" charset="-122"/>
                <a:ea typeface="华文楷体" panose="02010600040101010101" pitchFamily="2" charset="-122"/>
              </a:rPr>
              <a:t>正弦稳态情况下</a:t>
            </a:r>
            <a:endParaRPr kumimoji="1" lang="zh-CN" altLang="en-US" sz="2400" b="1" dirty="0">
              <a:latin typeface="华文楷体" panose="02010600040101010101" pitchFamily="2" charset="-122"/>
              <a:ea typeface="华文楷体" panose="02010600040101010101" pitchFamily="2" charset="-122"/>
            </a:endParaRPr>
          </a:p>
        </p:txBody>
      </p:sp>
      <p:sp>
        <p:nvSpPr>
          <p:cNvPr id="463877" name="AutoShape 5"/>
          <p:cNvSpPr>
            <a:spLocks noChangeArrowheads="1"/>
          </p:cNvSpPr>
          <p:nvPr/>
        </p:nvSpPr>
        <p:spPr bwMode="auto">
          <a:xfrm>
            <a:off x="3492500" y="2133600"/>
            <a:ext cx="533400" cy="381000"/>
          </a:xfrm>
          <a:prstGeom prst="rightArrow">
            <a:avLst>
              <a:gd name="adj1" fmla="val 50000"/>
              <a:gd name="adj2" fmla="val 35000"/>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nvGrpSpPr>
          <p:cNvPr id="463878" name="Group 6"/>
          <p:cNvGrpSpPr/>
          <p:nvPr/>
        </p:nvGrpSpPr>
        <p:grpSpPr bwMode="auto">
          <a:xfrm>
            <a:off x="4643438" y="1196975"/>
            <a:ext cx="1590675" cy="1874838"/>
            <a:chOff x="2944" y="1191"/>
            <a:chExt cx="1002" cy="1181"/>
          </a:xfrm>
        </p:grpSpPr>
        <p:sp>
          <p:nvSpPr>
            <p:cNvPr id="463879" name="Line 7"/>
            <p:cNvSpPr>
              <a:spLocks noChangeShapeType="1"/>
            </p:cNvSpPr>
            <p:nvPr/>
          </p:nvSpPr>
          <p:spPr bwMode="auto">
            <a:xfrm>
              <a:off x="3665" y="1584"/>
              <a:ext cx="0" cy="76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3880" name="Line 8"/>
            <p:cNvSpPr>
              <a:spLocks noChangeShapeType="1"/>
            </p:cNvSpPr>
            <p:nvPr/>
          </p:nvSpPr>
          <p:spPr bwMode="auto">
            <a:xfrm>
              <a:off x="3089" y="1598"/>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3881" name="Line 9"/>
            <p:cNvSpPr>
              <a:spLocks noChangeShapeType="1"/>
            </p:cNvSpPr>
            <p:nvPr/>
          </p:nvSpPr>
          <p:spPr bwMode="auto">
            <a:xfrm>
              <a:off x="3089" y="2340"/>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3882" name="Rectangle 10"/>
            <p:cNvSpPr>
              <a:spLocks noChangeArrowheads="1"/>
            </p:cNvSpPr>
            <p:nvPr/>
          </p:nvSpPr>
          <p:spPr bwMode="auto">
            <a:xfrm>
              <a:off x="3605" y="1824"/>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3883" name="Line 11"/>
            <p:cNvSpPr>
              <a:spLocks noChangeShapeType="1"/>
            </p:cNvSpPr>
            <p:nvPr/>
          </p:nvSpPr>
          <p:spPr bwMode="auto">
            <a:xfrm>
              <a:off x="3120" y="1488"/>
              <a:ext cx="384" cy="0"/>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63884" name="Object 12"/>
            <p:cNvGraphicFramePr>
              <a:graphicFrameLocks noChangeAspect="1"/>
            </p:cNvGraphicFramePr>
            <p:nvPr/>
          </p:nvGraphicFramePr>
          <p:xfrm>
            <a:off x="3196" y="1191"/>
            <a:ext cx="164" cy="249"/>
          </p:xfrm>
          <a:graphic>
            <a:graphicData uri="http://schemas.openxmlformats.org/presentationml/2006/ole">
              <mc:AlternateContent xmlns:mc="http://schemas.openxmlformats.org/markup-compatibility/2006">
                <mc:Choice xmlns:v="urn:schemas-microsoft-com:vml" Requires="v">
                  <p:oleObj spid="_x0000_s43009" name="公式" r:id="rId1" imgW="165100" imgH="254000" progId="Equation.3">
                    <p:embed/>
                  </p:oleObj>
                </mc:Choice>
                <mc:Fallback>
                  <p:oleObj name="公式" r:id="rId1" imgW="165100" imgH="254000" progId="Equation.3">
                    <p:embed/>
                    <p:pic>
                      <p:nvPicPr>
                        <p:cNvPr id="0" name="图片 43008"/>
                        <p:cNvPicPr>
                          <a:picLocks noChangeAspect="1"/>
                        </p:cNvPicPr>
                        <p:nvPr/>
                      </p:nvPicPr>
                      <p:blipFill>
                        <a:blip r:embed="rId2"/>
                        <a:stretch>
                          <a:fillRect/>
                        </a:stretch>
                      </p:blipFill>
                      <p:spPr>
                        <a:xfrm>
                          <a:off x="3196" y="1191"/>
                          <a:ext cx="164" cy="249"/>
                        </a:xfrm>
                        <a:prstGeom prst="rect">
                          <a:avLst/>
                        </a:prstGeom>
                        <a:noFill/>
                        <a:ln w="28575">
                          <a:noFill/>
                        </a:ln>
                      </p:spPr>
                    </p:pic>
                  </p:oleObj>
                </mc:Fallback>
              </mc:AlternateContent>
            </a:graphicData>
          </a:graphic>
        </p:graphicFrame>
        <p:sp>
          <p:nvSpPr>
            <p:cNvPr id="463885" name="Text Box 13"/>
            <p:cNvSpPr txBox="1">
              <a:spLocks noChangeArrowheads="1"/>
            </p:cNvSpPr>
            <p:nvPr/>
          </p:nvSpPr>
          <p:spPr bwMode="auto">
            <a:xfrm>
              <a:off x="3713" y="1824"/>
              <a:ext cx="23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Z</a:t>
              </a:r>
              <a:endParaRPr kumimoji="1" lang="en-US" altLang="zh-CN" sz="2400" b="1" i="1">
                <a:solidFill>
                  <a:schemeClr val="bg1"/>
                </a:solidFill>
                <a:latin typeface="Times New Roman" panose="02020603050405020304" pitchFamily="18" charset="0"/>
              </a:endParaRPr>
            </a:p>
          </p:txBody>
        </p:sp>
        <p:graphicFrame>
          <p:nvGraphicFramePr>
            <p:cNvPr id="463886" name="Object 14"/>
            <p:cNvGraphicFramePr>
              <a:graphicFrameLocks noChangeAspect="1"/>
            </p:cNvGraphicFramePr>
            <p:nvPr/>
          </p:nvGraphicFramePr>
          <p:xfrm>
            <a:off x="2974" y="1872"/>
            <a:ext cx="194" cy="240"/>
          </p:xfrm>
          <a:graphic>
            <a:graphicData uri="http://schemas.openxmlformats.org/presentationml/2006/ole">
              <mc:AlternateContent xmlns:mc="http://schemas.openxmlformats.org/markup-compatibility/2006">
                <mc:Choice xmlns:v="urn:schemas-microsoft-com:vml" Requires="v">
                  <p:oleObj spid="_x0000_s43010" name="公式" r:id="rId3" imgW="215900" imgH="266700" progId="Equation.3">
                    <p:embed/>
                  </p:oleObj>
                </mc:Choice>
                <mc:Fallback>
                  <p:oleObj name="公式" r:id="rId3" imgW="215900" imgH="266700" progId="Equation.3">
                    <p:embed/>
                    <p:pic>
                      <p:nvPicPr>
                        <p:cNvPr id="0" name="图片 43009"/>
                        <p:cNvPicPr>
                          <a:picLocks noChangeAspect="1"/>
                        </p:cNvPicPr>
                        <p:nvPr/>
                      </p:nvPicPr>
                      <p:blipFill>
                        <a:blip r:embed="rId4"/>
                        <a:stretch>
                          <a:fillRect/>
                        </a:stretch>
                      </p:blipFill>
                      <p:spPr>
                        <a:xfrm>
                          <a:off x="2974" y="1872"/>
                          <a:ext cx="194" cy="240"/>
                        </a:xfrm>
                        <a:prstGeom prst="rect">
                          <a:avLst/>
                        </a:prstGeom>
                        <a:noFill/>
                        <a:ln w="28575">
                          <a:noFill/>
                        </a:ln>
                      </p:spPr>
                    </p:pic>
                  </p:oleObj>
                </mc:Fallback>
              </mc:AlternateContent>
            </a:graphicData>
          </a:graphic>
        </p:graphicFrame>
        <p:sp>
          <p:nvSpPr>
            <p:cNvPr id="463887" name="Text Box 15"/>
            <p:cNvSpPr txBox="1">
              <a:spLocks noChangeArrowheads="1"/>
            </p:cNvSpPr>
            <p:nvPr/>
          </p:nvSpPr>
          <p:spPr bwMode="auto">
            <a:xfrm>
              <a:off x="2944" y="1584"/>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63888" name="Text Box 16"/>
            <p:cNvSpPr txBox="1">
              <a:spLocks noChangeArrowheads="1"/>
            </p:cNvSpPr>
            <p:nvPr/>
          </p:nvSpPr>
          <p:spPr bwMode="auto">
            <a:xfrm>
              <a:off x="2956" y="2064"/>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sp>
          <p:nvSpPr>
            <p:cNvPr id="463889" name="Oval 17"/>
            <p:cNvSpPr>
              <a:spLocks noChangeArrowheads="1"/>
            </p:cNvSpPr>
            <p:nvPr/>
          </p:nvSpPr>
          <p:spPr bwMode="auto">
            <a:xfrm>
              <a:off x="3024" y="1564"/>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3890" name="Oval 18"/>
            <p:cNvSpPr>
              <a:spLocks noChangeArrowheads="1"/>
            </p:cNvSpPr>
            <p:nvPr/>
          </p:nvSpPr>
          <p:spPr bwMode="auto">
            <a:xfrm>
              <a:off x="3024" y="2304"/>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63891" name="Group 19"/>
          <p:cNvGrpSpPr/>
          <p:nvPr/>
        </p:nvGrpSpPr>
        <p:grpSpPr bwMode="auto">
          <a:xfrm>
            <a:off x="755650" y="1484313"/>
            <a:ext cx="2312988" cy="1447800"/>
            <a:chOff x="652" y="1392"/>
            <a:chExt cx="1316" cy="912"/>
          </a:xfrm>
        </p:grpSpPr>
        <p:sp>
          <p:nvSpPr>
            <p:cNvPr id="463892" name="Rectangle 20"/>
            <p:cNvSpPr>
              <a:spLocks noChangeArrowheads="1"/>
            </p:cNvSpPr>
            <p:nvPr/>
          </p:nvSpPr>
          <p:spPr bwMode="auto">
            <a:xfrm>
              <a:off x="1440" y="1536"/>
              <a:ext cx="528" cy="768"/>
            </a:xfrm>
            <a:prstGeom prst="rect">
              <a:avLst/>
            </a:prstGeom>
            <a:solidFill>
              <a:srgbClr val="FF9900"/>
            </a:solidFill>
            <a:ln w="28575">
              <a:solidFill>
                <a:schemeClr val="tx1"/>
              </a:solidFill>
              <a:miter lim="800000"/>
            </a:ln>
          </p:spPr>
          <p:txBody>
            <a:bodyPr wrap="none" lIns="198000" rIns="198000" anchor="ctr"/>
            <a:lstStyle/>
            <a:p>
              <a:pPr algn="ctr" eaLnBrk="1" hangingPunct="1"/>
              <a:r>
                <a:rPr kumimoji="1" lang="zh-CN" altLang="en-US" sz="2400" b="1" dirty="0">
                  <a:solidFill>
                    <a:schemeClr val="bg1"/>
                  </a:solidFill>
                  <a:latin typeface="Times New Roman" panose="02020603050405020304" pitchFamily="18" charset="0"/>
                </a:rPr>
                <a:t>无源</a:t>
              </a:r>
              <a:endParaRPr kumimoji="1" lang="zh-CN" altLang="en-US" sz="2400" b="1" dirty="0">
                <a:solidFill>
                  <a:schemeClr val="bg1"/>
                </a:solidFill>
                <a:latin typeface="Times New Roman" panose="02020603050405020304" pitchFamily="18" charset="0"/>
              </a:endParaRPr>
            </a:p>
            <a:p>
              <a:pPr algn="ctr" eaLnBrk="1" hangingPunct="1"/>
              <a:r>
                <a:rPr kumimoji="1" lang="zh-CN" altLang="en-US" sz="2400" b="1" dirty="0">
                  <a:solidFill>
                    <a:schemeClr val="bg1"/>
                  </a:solidFill>
                  <a:latin typeface="Times New Roman" panose="02020603050405020304" pitchFamily="18" charset="0"/>
                </a:rPr>
                <a:t>线性</a:t>
              </a:r>
              <a:endParaRPr kumimoji="1" lang="zh-CN" altLang="en-US" sz="2400" b="1" dirty="0">
                <a:solidFill>
                  <a:schemeClr val="bg1"/>
                </a:solidFill>
                <a:latin typeface="Times New Roman" panose="02020603050405020304" pitchFamily="18" charset="0"/>
              </a:endParaRPr>
            </a:p>
          </p:txBody>
        </p:sp>
        <p:sp>
          <p:nvSpPr>
            <p:cNvPr id="463893" name="Line 21"/>
            <p:cNvSpPr>
              <a:spLocks noChangeShapeType="1"/>
            </p:cNvSpPr>
            <p:nvPr/>
          </p:nvSpPr>
          <p:spPr bwMode="auto">
            <a:xfrm>
              <a:off x="960" y="1704"/>
              <a:ext cx="480" cy="0"/>
            </a:xfrm>
            <a:prstGeom prst="line">
              <a:avLst/>
            </a:prstGeom>
            <a:noFill/>
            <a:ln w="38100">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3894" name="Line 22"/>
            <p:cNvSpPr>
              <a:spLocks noChangeShapeType="1"/>
            </p:cNvSpPr>
            <p:nvPr/>
          </p:nvSpPr>
          <p:spPr bwMode="auto">
            <a:xfrm>
              <a:off x="960" y="2160"/>
              <a:ext cx="480" cy="0"/>
            </a:xfrm>
            <a:prstGeom prst="line">
              <a:avLst/>
            </a:prstGeom>
            <a:noFill/>
            <a:ln w="38100">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3895" name="Line 23"/>
            <p:cNvSpPr>
              <a:spLocks noChangeShapeType="1"/>
            </p:cNvSpPr>
            <p:nvPr/>
          </p:nvSpPr>
          <p:spPr bwMode="auto">
            <a:xfrm>
              <a:off x="960" y="1632"/>
              <a:ext cx="288" cy="0"/>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63896" name="Object 24"/>
            <p:cNvGraphicFramePr>
              <a:graphicFrameLocks noChangeAspect="1"/>
            </p:cNvGraphicFramePr>
            <p:nvPr/>
          </p:nvGraphicFramePr>
          <p:xfrm>
            <a:off x="1056" y="1392"/>
            <a:ext cx="120" cy="199"/>
          </p:xfrm>
          <a:graphic>
            <a:graphicData uri="http://schemas.openxmlformats.org/presentationml/2006/ole">
              <mc:AlternateContent xmlns:mc="http://schemas.openxmlformats.org/markup-compatibility/2006">
                <mc:Choice xmlns:v="urn:schemas-microsoft-com:vml" Requires="v">
                  <p:oleObj spid="_x0000_s43011" name="公式" r:id="rId5" imgW="254000" imgH="419100" progId="Equation.3">
                    <p:embed/>
                  </p:oleObj>
                </mc:Choice>
                <mc:Fallback>
                  <p:oleObj name="公式" r:id="rId5" imgW="254000" imgH="419100" progId="Equation.3">
                    <p:embed/>
                    <p:pic>
                      <p:nvPicPr>
                        <p:cNvPr id="0" name="图片 43010"/>
                        <p:cNvPicPr>
                          <a:picLocks noChangeAspect="1"/>
                        </p:cNvPicPr>
                        <p:nvPr/>
                      </p:nvPicPr>
                      <p:blipFill>
                        <a:blip r:embed="rId6"/>
                        <a:stretch>
                          <a:fillRect/>
                        </a:stretch>
                      </p:blipFill>
                      <p:spPr>
                        <a:xfrm>
                          <a:off x="1056" y="1392"/>
                          <a:ext cx="120" cy="199"/>
                        </a:xfrm>
                        <a:prstGeom prst="rect">
                          <a:avLst/>
                        </a:prstGeom>
                        <a:noFill/>
                        <a:ln w="9525">
                          <a:noFill/>
                        </a:ln>
                      </p:spPr>
                    </p:pic>
                  </p:oleObj>
                </mc:Fallback>
              </mc:AlternateContent>
            </a:graphicData>
          </a:graphic>
        </p:graphicFrame>
        <p:sp>
          <p:nvSpPr>
            <p:cNvPr id="463897" name="Oval 25"/>
            <p:cNvSpPr>
              <a:spLocks noChangeArrowheads="1"/>
            </p:cNvSpPr>
            <p:nvPr/>
          </p:nvSpPr>
          <p:spPr bwMode="auto">
            <a:xfrm>
              <a:off x="912" y="1660"/>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3898" name="Oval 26"/>
            <p:cNvSpPr>
              <a:spLocks noChangeArrowheads="1"/>
            </p:cNvSpPr>
            <p:nvPr/>
          </p:nvSpPr>
          <p:spPr bwMode="auto">
            <a:xfrm>
              <a:off x="912" y="2112"/>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63899" name="Object 27"/>
            <p:cNvGraphicFramePr>
              <a:graphicFrameLocks noChangeAspect="1"/>
            </p:cNvGraphicFramePr>
            <p:nvPr/>
          </p:nvGraphicFramePr>
          <p:xfrm>
            <a:off x="690" y="1824"/>
            <a:ext cx="194" cy="240"/>
          </p:xfrm>
          <a:graphic>
            <a:graphicData uri="http://schemas.openxmlformats.org/presentationml/2006/ole">
              <mc:AlternateContent xmlns:mc="http://schemas.openxmlformats.org/markup-compatibility/2006">
                <mc:Choice xmlns:v="urn:schemas-microsoft-com:vml" Requires="v">
                  <p:oleObj spid="_x0000_s43012" name="公式" r:id="rId7" imgW="215900" imgH="266700" progId="Equation.3">
                    <p:embed/>
                  </p:oleObj>
                </mc:Choice>
                <mc:Fallback>
                  <p:oleObj name="公式" r:id="rId7" imgW="215900" imgH="266700" progId="Equation.3">
                    <p:embed/>
                    <p:pic>
                      <p:nvPicPr>
                        <p:cNvPr id="0" name="图片 43011"/>
                        <p:cNvPicPr>
                          <a:picLocks noChangeAspect="1"/>
                        </p:cNvPicPr>
                        <p:nvPr/>
                      </p:nvPicPr>
                      <p:blipFill>
                        <a:blip r:embed="rId8"/>
                        <a:stretch>
                          <a:fillRect/>
                        </a:stretch>
                      </p:blipFill>
                      <p:spPr>
                        <a:xfrm>
                          <a:off x="690" y="1824"/>
                          <a:ext cx="194" cy="240"/>
                        </a:xfrm>
                        <a:prstGeom prst="rect">
                          <a:avLst/>
                        </a:prstGeom>
                        <a:noFill/>
                        <a:ln w="9525">
                          <a:noFill/>
                        </a:ln>
                      </p:spPr>
                    </p:pic>
                  </p:oleObj>
                </mc:Fallback>
              </mc:AlternateContent>
            </a:graphicData>
          </a:graphic>
        </p:graphicFrame>
        <p:sp>
          <p:nvSpPr>
            <p:cNvPr id="463900" name="Text Box 28"/>
            <p:cNvSpPr txBox="1">
              <a:spLocks noChangeArrowheads="1"/>
            </p:cNvSpPr>
            <p:nvPr/>
          </p:nvSpPr>
          <p:spPr bwMode="auto">
            <a:xfrm>
              <a:off x="660" y="1536"/>
              <a:ext cx="20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63901" name="Text Box 29"/>
            <p:cNvSpPr txBox="1">
              <a:spLocks noChangeArrowheads="1"/>
            </p:cNvSpPr>
            <p:nvPr/>
          </p:nvSpPr>
          <p:spPr bwMode="auto">
            <a:xfrm>
              <a:off x="652" y="2016"/>
              <a:ext cx="1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grpSp>
      <p:graphicFrame>
        <p:nvGraphicFramePr>
          <p:cNvPr id="463902" name="Object 30"/>
          <p:cNvGraphicFramePr>
            <a:graphicFrameLocks noChangeAspect="1"/>
          </p:cNvGraphicFramePr>
          <p:nvPr/>
        </p:nvGraphicFramePr>
        <p:xfrm>
          <a:off x="1438275" y="3284538"/>
          <a:ext cx="4202113" cy="947737"/>
        </p:xfrm>
        <a:graphic>
          <a:graphicData uri="http://schemas.openxmlformats.org/presentationml/2006/ole">
            <mc:AlternateContent xmlns:mc="http://schemas.openxmlformats.org/markup-compatibility/2006">
              <mc:Choice xmlns:v="urn:schemas-microsoft-com:vml" Requires="v">
                <p:oleObj spid="_x0000_s43013" name="公式" r:id="rId9" imgW="2781300" imgH="622300" progId="Equation.3">
                  <p:embed/>
                </p:oleObj>
              </mc:Choice>
              <mc:Fallback>
                <p:oleObj name="公式" r:id="rId9" imgW="2781300" imgH="622300" progId="Equation.3">
                  <p:embed/>
                  <p:pic>
                    <p:nvPicPr>
                      <p:cNvPr id="0" name="图片 43012"/>
                      <p:cNvPicPr>
                        <a:picLocks noChangeAspect="1"/>
                      </p:cNvPicPr>
                      <p:nvPr/>
                    </p:nvPicPr>
                    <p:blipFill>
                      <a:blip r:embed="rId10"/>
                      <a:stretch>
                        <a:fillRect/>
                      </a:stretch>
                    </p:blipFill>
                    <p:spPr>
                      <a:xfrm>
                        <a:off x="1438275" y="3284538"/>
                        <a:ext cx="4202113" cy="947737"/>
                      </a:xfrm>
                      <a:prstGeom prst="rect">
                        <a:avLst/>
                      </a:prstGeom>
                      <a:gradFill rotWithShape="1">
                        <a:gsLst>
                          <a:gs pos="0">
                            <a:srgbClr val="FFCCCC"/>
                          </a:gs>
                          <a:gs pos="100000">
                            <a:srgbClr val="FFFFFF"/>
                          </a:gs>
                        </a:gsLst>
                        <a:lin ang="5400000" scaled="1"/>
                        <a:tileRect/>
                      </a:gradFill>
                      <a:ln w="9525">
                        <a:noFill/>
                      </a:ln>
                    </p:spPr>
                  </p:pic>
                </p:oleObj>
              </mc:Fallback>
            </mc:AlternateContent>
          </a:graphicData>
        </a:graphic>
      </p:graphicFrame>
      <p:graphicFrame>
        <p:nvGraphicFramePr>
          <p:cNvPr id="463903" name="Object 31"/>
          <p:cNvGraphicFramePr>
            <a:graphicFrameLocks noChangeAspect="1"/>
          </p:cNvGraphicFramePr>
          <p:nvPr/>
        </p:nvGraphicFramePr>
        <p:xfrm>
          <a:off x="1250950" y="5202238"/>
          <a:ext cx="1984375" cy="557212"/>
        </p:xfrm>
        <a:graphic>
          <a:graphicData uri="http://schemas.openxmlformats.org/presentationml/2006/ole">
            <mc:AlternateContent xmlns:mc="http://schemas.openxmlformats.org/markup-compatibility/2006">
              <mc:Choice xmlns:v="urn:schemas-microsoft-com:vml" Requires="v">
                <p:oleObj spid="_x0000_s43014" name="公式" r:id="rId11" imgW="1206500" imgH="342900" progId="Equation.3">
                  <p:embed/>
                </p:oleObj>
              </mc:Choice>
              <mc:Fallback>
                <p:oleObj name="公式" r:id="rId11" imgW="1206500" imgH="342900" progId="Equation.3">
                  <p:embed/>
                  <p:pic>
                    <p:nvPicPr>
                      <p:cNvPr id="0" name="图片 43013"/>
                      <p:cNvPicPr>
                        <a:picLocks noChangeAspect="1"/>
                      </p:cNvPicPr>
                      <p:nvPr/>
                    </p:nvPicPr>
                    <p:blipFill>
                      <a:blip r:embed="rId12"/>
                      <a:stretch>
                        <a:fillRect/>
                      </a:stretch>
                    </p:blipFill>
                    <p:spPr>
                      <a:xfrm>
                        <a:off x="1250950" y="5202238"/>
                        <a:ext cx="1984375" cy="557212"/>
                      </a:xfrm>
                      <a:prstGeom prst="rect">
                        <a:avLst/>
                      </a:prstGeom>
                      <a:solidFill>
                        <a:srgbClr val="7030A0"/>
                      </a:solidFill>
                      <a:ln w="9525">
                        <a:noFill/>
                      </a:ln>
                    </p:spPr>
                  </p:pic>
                </p:oleObj>
              </mc:Fallback>
            </mc:AlternateContent>
          </a:graphicData>
        </a:graphic>
      </p:graphicFrame>
      <p:sp>
        <p:nvSpPr>
          <p:cNvPr id="463904" name="Text Box 32"/>
          <p:cNvSpPr txBox="1">
            <a:spLocks noChangeArrowheads="1"/>
          </p:cNvSpPr>
          <p:nvPr/>
        </p:nvSpPr>
        <p:spPr bwMode="auto">
          <a:xfrm>
            <a:off x="5364163" y="4868863"/>
            <a:ext cx="1727200" cy="457200"/>
          </a:xfrm>
          <a:prstGeom prst="rect">
            <a:avLst/>
          </a:prstGeom>
          <a:solidFill>
            <a:srgbClr val="FFFF00"/>
          </a:solidFill>
          <a:ln>
            <a:noFill/>
          </a:ln>
          <a:effectLst/>
          <a:extLs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单位：</a:t>
            </a:r>
            <a:r>
              <a:rPr kumimoji="1" lang="zh-CN" altLang="en-US" sz="2400" b="1" dirty="0">
                <a:latin typeface="华文楷体" panose="02010600040101010101" pitchFamily="2" charset="-122"/>
                <a:ea typeface="华文楷体" panose="02010600040101010101" pitchFamily="2" charset="-122"/>
                <a:sym typeface="Symbol" panose="05050102010706020507" pitchFamily="18" charset="2"/>
              </a:rPr>
              <a:t></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463905" name="Object 33"/>
          <p:cNvGraphicFramePr>
            <a:graphicFrameLocks noChangeAspect="1"/>
          </p:cNvGraphicFramePr>
          <p:nvPr/>
        </p:nvGraphicFramePr>
        <p:xfrm>
          <a:off x="1414463" y="4471988"/>
          <a:ext cx="1114425" cy="865187"/>
        </p:xfrm>
        <a:graphic>
          <a:graphicData uri="http://schemas.openxmlformats.org/presentationml/2006/ole">
            <mc:AlternateContent xmlns:mc="http://schemas.openxmlformats.org/markup-compatibility/2006">
              <mc:Choice xmlns:v="urn:schemas-microsoft-com:vml" Requires="v">
                <p:oleObj spid="_x0000_s43015" name="公式" r:id="rId13" imgW="762000" imgH="596900" progId="Equation.3">
                  <p:embed/>
                </p:oleObj>
              </mc:Choice>
              <mc:Fallback>
                <p:oleObj name="公式" r:id="rId13" imgW="762000" imgH="596900" progId="Equation.3">
                  <p:embed/>
                  <p:pic>
                    <p:nvPicPr>
                      <p:cNvPr id="0" name="图片 43014"/>
                      <p:cNvPicPr>
                        <a:picLocks noChangeAspect="1"/>
                      </p:cNvPicPr>
                      <p:nvPr/>
                    </p:nvPicPr>
                    <p:blipFill>
                      <a:blip r:embed="rId14"/>
                      <a:stretch>
                        <a:fillRect/>
                      </a:stretch>
                    </p:blipFill>
                    <p:spPr>
                      <a:xfrm>
                        <a:off x="1414463" y="4471988"/>
                        <a:ext cx="1114425" cy="865187"/>
                      </a:xfrm>
                      <a:prstGeom prst="rect">
                        <a:avLst/>
                      </a:prstGeom>
                      <a:solidFill>
                        <a:srgbClr val="7030A0"/>
                      </a:solidFill>
                      <a:ln w="9525">
                        <a:noFill/>
                      </a:ln>
                    </p:spPr>
                  </p:pic>
                </p:oleObj>
              </mc:Fallback>
            </mc:AlternateContent>
          </a:graphicData>
        </a:graphic>
      </p:graphicFrame>
      <p:sp>
        <p:nvSpPr>
          <p:cNvPr id="463906" name="Text Box 34"/>
          <p:cNvSpPr txBox="1">
            <a:spLocks noChangeArrowheads="1"/>
          </p:cNvSpPr>
          <p:nvPr/>
        </p:nvSpPr>
        <p:spPr bwMode="auto">
          <a:xfrm>
            <a:off x="3276600" y="4652963"/>
            <a:ext cx="1582738" cy="457200"/>
          </a:xfrm>
          <a:prstGeom prst="rect">
            <a:avLst/>
          </a:prstGeom>
          <a:solidFill>
            <a:schemeClr val="hlink"/>
          </a:solidFill>
          <a:ln>
            <a:noFill/>
          </a:ln>
          <a:effectLst/>
          <a:extLst>
            <a:ext uri="{91240B29-F687-4F45-9708-019B960494DF}">
              <a14:hiddenLine xmlns:a14="http://schemas.microsoft.com/office/drawing/2010/main" w="254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阻抗模</a:t>
            </a:r>
            <a:endParaRPr kumimoji="1" lang="zh-CN" altLang="en-US" sz="2400" b="1" dirty="0">
              <a:latin typeface="华文楷体" panose="02010600040101010101" pitchFamily="2" charset="-122"/>
              <a:ea typeface="华文楷体" panose="02010600040101010101" pitchFamily="2" charset="-122"/>
            </a:endParaRPr>
          </a:p>
        </p:txBody>
      </p:sp>
      <p:sp>
        <p:nvSpPr>
          <p:cNvPr id="463907" name="Text Box 35"/>
          <p:cNvSpPr txBox="1">
            <a:spLocks noChangeArrowheads="1"/>
          </p:cNvSpPr>
          <p:nvPr/>
        </p:nvSpPr>
        <p:spPr bwMode="auto">
          <a:xfrm>
            <a:off x="3276600" y="5373688"/>
            <a:ext cx="1655763" cy="457200"/>
          </a:xfrm>
          <a:prstGeom prst="rect">
            <a:avLst/>
          </a:prstGeom>
          <a:solidFill>
            <a:schemeClr val="hlink"/>
          </a:solidFill>
          <a:ln>
            <a:noFill/>
          </a:ln>
          <a:effectLst/>
          <a:extLst>
            <a:ext uri="{91240B29-F687-4F45-9708-019B960494DF}">
              <a14:hiddenLine xmlns:a14="http://schemas.microsoft.com/office/drawing/2010/main" w="254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34000" rIns="234000">
            <a:spAutoFit/>
          </a:bodyPr>
          <a:lstStyle/>
          <a:p>
            <a:pPr>
              <a:spcBef>
                <a:spcPct val="50000"/>
              </a:spcBef>
            </a:pPr>
            <a:r>
              <a:rPr kumimoji="1" lang="zh-CN" altLang="en-US" sz="2400" b="1" dirty="0">
                <a:latin typeface="华文楷体" panose="02010600040101010101" pitchFamily="2" charset="-122"/>
                <a:ea typeface="华文楷体" panose="02010600040101010101" pitchFamily="2" charset="-122"/>
              </a:rPr>
              <a:t>阻抗角</a:t>
            </a:r>
            <a:endParaRPr kumimoji="1" lang="zh-CN" altLang="en-US" sz="2400" b="1" dirty="0">
              <a:latin typeface="华文楷体" panose="02010600040101010101" pitchFamily="2" charset="-122"/>
              <a:ea typeface="华文楷体" panose="02010600040101010101" pitchFamily="2" charset="-122"/>
            </a:endParaRPr>
          </a:p>
        </p:txBody>
      </p:sp>
      <p:sp>
        <p:nvSpPr>
          <p:cNvPr id="463908" name="AutoShape 36"/>
          <p:cNvSpPr/>
          <p:nvPr/>
        </p:nvSpPr>
        <p:spPr bwMode="auto">
          <a:xfrm>
            <a:off x="1147763" y="4833938"/>
            <a:ext cx="76200" cy="838200"/>
          </a:xfrm>
          <a:prstGeom prst="leftBrace">
            <a:avLst>
              <a:gd name="adj1" fmla="val 91667"/>
              <a:gd name="adj2" fmla="val 50000"/>
            </a:avLst>
          </a:prstGeom>
          <a:noFill/>
          <a:ln w="38100">
            <a:solidFill>
              <a:srgbClr val="FFFF00"/>
            </a:solidFill>
            <a:rou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3909" name="AutoShape 37" descr="羊皮纸"/>
          <p:cNvSpPr>
            <a:spLocks noChangeArrowheads="1"/>
          </p:cNvSpPr>
          <p:nvPr/>
        </p:nvSpPr>
        <p:spPr bwMode="auto">
          <a:xfrm>
            <a:off x="6372225" y="3429000"/>
            <a:ext cx="2087563" cy="863600"/>
          </a:xfrm>
          <a:prstGeom prst="wedgeRoundRectCallout">
            <a:avLst>
              <a:gd name="adj1" fmla="val -79963"/>
              <a:gd name="adj2" fmla="val -28861"/>
              <a:gd name="adj3" fmla="val 16667"/>
            </a:avLst>
          </a:prstGeom>
          <a:blipFill dpi="0" rotWithShape="1">
            <a:blip r:embed="rId15" cstate="print"/>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latin typeface="华文楷体" panose="02010600040101010101" pitchFamily="2" charset="-122"/>
                <a:ea typeface="华文楷体" panose="02010600040101010101" pitchFamily="2" charset="-122"/>
              </a:rPr>
              <a:t>欧姆定律的相量形式</a:t>
            </a:r>
            <a:endParaRPr lang="zh-CN" altLang="en-US" sz="2400" b="1" dirty="0">
              <a:latin typeface="华文楷体" panose="02010600040101010101" pitchFamily="2" charset="-122"/>
              <a:ea typeface="华文楷体" panose="02010600040101010101" pitchFamily="2" charset="-122"/>
            </a:endParaRPr>
          </a:p>
        </p:txBody>
      </p:sp>
      <p:pic>
        <p:nvPicPr>
          <p:cNvPr id="39" name="Picture 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63874"/>
                                        </p:tgtEl>
                                        <p:attrNameLst>
                                          <p:attrName>style.visibility</p:attrName>
                                        </p:attrNameLst>
                                      </p:cBhvr>
                                      <p:to>
                                        <p:strVal val="visible"/>
                                      </p:to>
                                    </p:set>
                                    <p:anim calcmode="lin" valueType="num">
                                      <p:cBhvr additive="base">
                                        <p:cTn id="7" dur="500" fill="hold"/>
                                        <p:tgtEl>
                                          <p:spTgt spid="463874"/>
                                        </p:tgtEl>
                                        <p:attrNameLst>
                                          <p:attrName>ppt_x</p:attrName>
                                        </p:attrNameLst>
                                      </p:cBhvr>
                                      <p:tavLst>
                                        <p:tav tm="0">
                                          <p:val>
                                            <p:strVal val="0-#ppt_w/2"/>
                                          </p:val>
                                        </p:tav>
                                        <p:tav tm="100000">
                                          <p:val>
                                            <p:strVal val="#ppt_x"/>
                                          </p:val>
                                        </p:tav>
                                      </p:tavLst>
                                    </p:anim>
                                    <p:anim calcmode="lin" valueType="num">
                                      <p:cBhvr additive="base">
                                        <p:cTn id="8" dur="500" fill="hold"/>
                                        <p:tgtEl>
                                          <p:spTgt spid="46387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3875"/>
                                        </p:tgtEl>
                                        <p:attrNameLst>
                                          <p:attrName>style.visibility</p:attrName>
                                        </p:attrNameLst>
                                      </p:cBhvr>
                                      <p:to>
                                        <p:strVal val="visible"/>
                                      </p:to>
                                    </p:set>
                                    <p:anim calcmode="lin" valueType="num">
                                      <p:cBhvr additive="base">
                                        <p:cTn id="13" dur="500" fill="hold"/>
                                        <p:tgtEl>
                                          <p:spTgt spid="463875"/>
                                        </p:tgtEl>
                                        <p:attrNameLst>
                                          <p:attrName>ppt_x</p:attrName>
                                        </p:attrNameLst>
                                      </p:cBhvr>
                                      <p:tavLst>
                                        <p:tav tm="0">
                                          <p:val>
                                            <p:strVal val="0-#ppt_w/2"/>
                                          </p:val>
                                        </p:tav>
                                        <p:tav tm="100000">
                                          <p:val>
                                            <p:strVal val="#ppt_x"/>
                                          </p:val>
                                        </p:tav>
                                      </p:tavLst>
                                    </p:anim>
                                    <p:anim calcmode="lin" valueType="num">
                                      <p:cBhvr additive="base">
                                        <p:cTn id="14" dur="500" fill="hold"/>
                                        <p:tgtEl>
                                          <p:spTgt spid="46387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63876"/>
                                        </p:tgtEl>
                                        <p:attrNameLst>
                                          <p:attrName>style.visibility</p:attrName>
                                        </p:attrNameLst>
                                      </p:cBhvr>
                                      <p:to>
                                        <p:strVal val="visible"/>
                                      </p:to>
                                    </p:set>
                                    <p:anim calcmode="lin" valueType="num">
                                      <p:cBhvr additive="base">
                                        <p:cTn id="19" dur="500" fill="hold"/>
                                        <p:tgtEl>
                                          <p:spTgt spid="463876"/>
                                        </p:tgtEl>
                                        <p:attrNameLst>
                                          <p:attrName>ppt_x</p:attrName>
                                        </p:attrNameLst>
                                      </p:cBhvr>
                                      <p:tavLst>
                                        <p:tav tm="0">
                                          <p:val>
                                            <p:strVal val="0-#ppt_w/2"/>
                                          </p:val>
                                        </p:tav>
                                        <p:tav tm="100000">
                                          <p:val>
                                            <p:strVal val="#ppt_x"/>
                                          </p:val>
                                        </p:tav>
                                      </p:tavLst>
                                    </p:anim>
                                    <p:anim calcmode="lin" valueType="num">
                                      <p:cBhvr additive="base">
                                        <p:cTn id="20" dur="500" fill="hold"/>
                                        <p:tgtEl>
                                          <p:spTgt spid="46387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4" presetClass="entr" presetSubtype="16" fill="hold" nodeType="afterEffect">
                                  <p:stCondLst>
                                    <p:cond delay="0"/>
                                  </p:stCondLst>
                                  <p:childTnLst>
                                    <p:set>
                                      <p:cBhvr>
                                        <p:cTn id="23" dur="1" fill="hold">
                                          <p:stCondLst>
                                            <p:cond delay="0"/>
                                          </p:stCondLst>
                                        </p:cTn>
                                        <p:tgtEl>
                                          <p:spTgt spid="463891"/>
                                        </p:tgtEl>
                                        <p:attrNameLst>
                                          <p:attrName>style.visibility</p:attrName>
                                        </p:attrNameLst>
                                      </p:cBhvr>
                                      <p:to>
                                        <p:strVal val="visible"/>
                                      </p:to>
                                    </p:set>
                                    <p:animEffect transition="in" filter="box(in)">
                                      <p:cBhvr>
                                        <p:cTn id="24" dur="500"/>
                                        <p:tgtEl>
                                          <p:spTgt spid="46389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63902"/>
                                        </p:tgtEl>
                                        <p:attrNameLst>
                                          <p:attrName>style.visibility</p:attrName>
                                        </p:attrNameLst>
                                      </p:cBhvr>
                                      <p:to>
                                        <p:strVal val="visible"/>
                                      </p:to>
                                    </p:set>
                                    <p:animEffect transition="in" filter="wipe(left)">
                                      <p:cBhvr>
                                        <p:cTn id="29" dur="2000"/>
                                        <p:tgtEl>
                                          <p:spTgt spid="463902"/>
                                        </p:tgtEl>
                                      </p:cBhvr>
                                    </p:animEffect>
                                  </p:childTnLst>
                                </p:cTn>
                              </p:par>
                            </p:childTnLst>
                          </p:cTn>
                        </p:par>
                        <p:par>
                          <p:cTn id="30" fill="hold">
                            <p:stCondLst>
                              <p:cond delay="2000"/>
                            </p:stCondLst>
                            <p:childTnLst>
                              <p:par>
                                <p:cTn id="31" presetID="20" presetClass="entr" presetSubtype="0" fill="hold" grpId="0" nodeType="afterEffect">
                                  <p:stCondLst>
                                    <p:cond delay="0"/>
                                  </p:stCondLst>
                                  <p:childTnLst>
                                    <p:set>
                                      <p:cBhvr>
                                        <p:cTn id="32" dur="1" fill="hold">
                                          <p:stCondLst>
                                            <p:cond delay="0"/>
                                          </p:stCondLst>
                                        </p:cTn>
                                        <p:tgtEl>
                                          <p:spTgt spid="463909"/>
                                        </p:tgtEl>
                                        <p:attrNameLst>
                                          <p:attrName>style.visibility</p:attrName>
                                        </p:attrNameLst>
                                      </p:cBhvr>
                                      <p:to>
                                        <p:strVal val="visible"/>
                                      </p:to>
                                    </p:set>
                                    <p:animEffect transition="in" filter="wedge">
                                      <p:cBhvr>
                                        <p:cTn id="33" dur="2000"/>
                                        <p:tgtEl>
                                          <p:spTgt spid="463909"/>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463905"/>
                                        </p:tgtEl>
                                        <p:attrNameLst>
                                          <p:attrName>style.visibility</p:attrName>
                                        </p:attrNameLst>
                                      </p:cBhvr>
                                      <p:to>
                                        <p:strVal val="visible"/>
                                      </p:to>
                                    </p:set>
                                    <p:anim calcmode="lin" valueType="num">
                                      <p:cBhvr additive="base">
                                        <p:cTn id="38" dur="500" fill="hold"/>
                                        <p:tgtEl>
                                          <p:spTgt spid="463905"/>
                                        </p:tgtEl>
                                        <p:attrNameLst>
                                          <p:attrName>ppt_x</p:attrName>
                                        </p:attrNameLst>
                                      </p:cBhvr>
                                      <p:tavLst>
                                        <p:tav tm="0">
                                          <p:val>
                                            <p:strVal val="0-#ppt_w/2"/>
                                          </p:val>
                                        </p:tav>
                                        <p:tav tm="100000">
                                          <p:val>
                                            <p:strVal val="#ppt_x"/>
                                          </p:val>
                                        </p:tav>
                                      </p:tavLst>
                                    </p:anim>
                                    <p:anim calcmode="lin" valueType="num">
                                      <p:cBhvr additive="base">
                                        <p:cTn id="39" dur="500" fill="hold"/>
                                        <p:tgtEl>
                                          <p:spTgt spid="463905"/>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4" presetClass="entr" presetSubtype="32" fill="hold" grpId="0" nodeType="afterEffect">
                                  <p:stCondLst>
                                    <p:cond delay="0"/>
                                  </p:stCondLst>
                                  <p:childTnLst>
                                    <p:set>
                                      <p:cBhvr>
                                        <p:cTn id="42" dur="1" fill="hold">
                                          <p:stCondLst>
                                            <p:cond delay="0"/>
                                          </p:stCondLst>
                                        </p:cTn>
                                        <p:tgtEl>
                                          <p:spTgt spid="463906"/>
                                        </p:tgtEl>
                                        <p:attrNameLst>
                                          <p:attrName>style.visibility</p:attrName>
                                        </p:attrNameLst>
                                      </p:cBhvr>
                                      <p:to>
                                        <p:strVal val="visible"/>
                                      </p:to>
                                    </p:set>
                                    <p:animEffect transition="in" filter="box(out)">
                                      <p:cBhvr>
                                        <p:cTn id="43" dur="500"/>
                                        <p:tgtEl>
                                          <p:spTgt spid="463906"/>
                                        </p:tgtEl>
                                      </p:cBhvr>
                                    </p:animEffect>
                                  </p:childTnLst>
                                </p:cTn>
                              </p:par>
                            </p:childTnLst>
                          </p:cTn>
                        </p:par>
                      </p:childTnLst>
                    </p:cTn>
                  </p:par>
                  <p:par>
                    <p:cTn id="44" fill="hold">
                      <p:stCondLst>
                        <p:cond delay="indefinite"/>
                      </p:stCondLst>
                      <p:childTnLst>
                        <p:par>
                          <p:cTn id="45" fill="hold">
                            <p:stCondLst>
                              <p:cond delay="0"/>
                            </p:stCondLst>
                            <p:childTnLst>
                              <p:par>
                                <p:cTn id="46" presetID="24" presetClass="entr" presetSubtype="0" fill="hold" nodeType="clickEffect">
                                  <p:stCondLst>
                                    <p:cond delay="0"/>
                                  </p:stCondLst>
                                  <p:childTnLst>
                                    <p:set>
                                      <p:cBhvr>
                                        <p:cTn id="47" dur="1" fill="hold">
                                          <p:stCondLst>
                                            <p:cond delay="499"/>
                                          </p:stCondLst>
                                        </p:cTn>
                                        <p:tgtEl>
                                          <p:spTgt spid="463903"/>
                                        </p:tgtEl>
                                        <p:attrNameLst>
                                          <p:attrName>style.visibility</p:attrName>
                                        </p:attrNameLst>
                                      </p:cBhvr>
                                      <p:to>
                                        <p:strVal val="visible"/>
                                      </p:to>
                                    </p:set>
                                    <p:anim to="" calcmode="lin" valueType="num">
                                      <p:cBhvr>
                                        <p:cTn id="48" dur="1" fill="hold"/>
                                        <p:tgtEl>
                                          <p:spTgt spid="463903"/>
                                        </p:tgtEl>
                                      </p:cBhvr>
                                    </p:anim>
                                  </p:childTnLst>
                                </p:cTn>
                              </p:par>
                            </p:childTnLst>
                          </p:cTn>
                        </p:par>
                        <p:par>
                          <p:cTn id="49" fill="hold">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463908"/>
                                        </p:tgtEl>
                                        <p:attrNameLst>
                                          <p:attrName>style.visibility</p:attrName>
                                        </p:attrNameLst>
                                      </p:cBhvr>
                                      <p:to>
                                        <p:strVal val="visible"/>
                                      </p:to>
                                    </p:set>
                                    <p:animEffect transition="in" filter="dissolve">
                                      <p:cBhvr>
                                        <p:cTn id="52" dur="500"/>
                                        <p:tgtEl>
                                          <p:spTgt spid="463908"/>
                                        </p:tgtEl>
                                      </p:cBhvr>
                                    </p:animEffect>
                                  </p:childTnLst>
                                </p:cTn>
                              </p:par>
                            </p:childTnLst>
                          </p:cTn>
                        </p:par>
                        <p:par>
                          <p:cTn id="53" fill="hold">
                            <p:stCondLst>
                              <p:cond delay="1000"/>
                            </p:stCondLst>
                            <p:childTnLst>
                              <p:par>
                                <p:cTn id="54" presetID="4" presetClass="entr" presetSubtype="32" fill="hold" grpId="0" nodeType="afterEffect">
                                  <p:stCondLst>
                                    <p:cond delay="0"/>
                                  </p:stCondLst>
                                  <p:childTnLst>
                                    <p:set>
                                      <p:cBhvr>
                                        <p:cTn id="55" dur="1" fill="hold">
                                          <p:stCondLst>
                                            <p:cond delay="0"/>
                                          </p:stCondLst>
                                        </p:cTn>
                                        <p:tgtEl>
                                          <p:spTgt spid="463907"/>
                                        </p:tgtEl>
                                        <p:attrNameLst>
                                          <p:attrName>style.visibility</p:attrName>
                                        </p:attrNameLst>
                                      </p:cBhvr>
                                      <p:to>
                                        <p:strVal val="visible"/>
                                      </p:to>
                                    </p:set>
                                    <p:animEffect transition="in" filter="box(out)">
                                      <p:cBhvr>
                                        <p:cTn id="56" dur="500"/>
                                        <p:tgtEl>
                                          <p:spTgt spid="463907"/>
                                        </p:tgtEl>
                                      </p:cBhvr>
                                    </p:animEffect>
                                  </p:childTnLst>
                                </p:cTn>
                              </p:par>
                            </p:childTnLst>
                          </p:cTn>
                        </p:par>
                      </p:childTnLst>
                    </p:cTn>
                  </p:par>
                  <p:par>
                    <p:cTn id="57" fill="hold">
                      <p:stCondLst>
                        <p:cond delay="indefinite"/>
                      </p:stCondLst>
                      <p:childTnLst>
                        <p:par>
                          <p:cTn id="58" fill="hold">
                            <p:stCondLst>
                              <p:cond delay="0"/>
                            </p:stCondLst>
                            <p:childTnLst>
                              <p:par>
                                <p:cTn id="59" presetID="24" presetClass="entr" presetSubtype="0" fill="hold" grpId="0" nodeType="clickEffect">
                                  <p:stCondLst>
                                    <p:cond delay="0"/>
                                  </p:stCondLst>
                                  <p:childTnLst>
                                    <p:set>
                                      <p:cBhvr>
                                        <p:cTn id="60" dur="1" fill="hold">
                                          <p:stCondLst>
                                            <p:cond delay="499"/>
                                          </p:stCondLst>
                                        </p:cTn>
                                        <p:tgtEl>
                                          <p:spTgt spid="463904"/>
                                        </p:tgtEl>
                                        <p:attrNameLst>
                                          <p:attrName>style.visibility</p:attrName>
                                        </p:attrNameLst>
                                      </p:cBhvr>
                                      <p:to>
                                        <p:strVal val="visible"/>
                                      </p:to>
                                    </p:set>
                                    <p:anim to="" calcmode="lin" valueType="num">
                                      <p:cBhvr>
                                        <p:cTn id="61" dur="1" fill="hold"/>
                                        <p:tgtEl>
                                          <p:spTgt spid="463904"/>
                                        </p:tgtEl>
                                      </p:cBhvr>
                                    </p:anim>
                                  </p:childTnLst>
                                </p:cTn>
                              </p:par>
                            </p:childTnLst>
                          </p:cTn>
                        </p:par>
                      </p:childTnLst>
                    </p:cTn>
                  </p:par>
                  <p:par>
                    <p:cTn id="62" fill="hold">
                      <p:stCondLst>
                        <p:cond delay="indefinite"/>
                      </p:stCondLst>
                      <p:childTnLst>
                        <p:par>
                          <p:cTn id="63" fill="hold">
                            <p:stCondLst>
                              <p:cond delay="0"/>
                            </p:stCondLst>
                            <p:childTnLst>
                              <p:par>
                                <p:cTn id="64" presetID="12" presetClass="entr" presetSubtype="8" fill="hold" grpId="0" nodeType="clickEffect">
                                  <p:stCondLst>
                                    <p:cond delay="0"/>
                                  </p:stCondLst>
                                  <p:childTnLst>
                                    <p:set>
                                      <p:cBhvr>
                                        <p:cTn id="65" dur="1" fill="hold">
                                          <p:stCondLst>
                                            <p:cond delay="0"/>
                                          </p:stCondLst>
                                        </p:cTn>
                                        <p:tgtEl>
                                          <p:spTgt spid="463877"/>
                                        </p:tgtEl>
                                        <p:attrNameLst>
                                          <p:attrName>style.visibility</p:attrName>
                                        </p:attrNameLst>
                                      </p:cBhvr>
                                      <p:to>
                                        <p:strVal val="visible"/>
                                      </p:to>
                                    </p:set>
                                    <p:animEffect transition="in" filter="slide(fromLeft)">
                                      <p:cBhvr>
                                        <p:cTn id="66" dur="500"/>
                                        <p:tgtEl>
                                          <p:spTgt spid="463877"/>
                                        </p:tgtEl>
                                      </p:cBhvr>
                                    </p:animEffect>
                                  </p:childTnLst>
                                </p:cTn>
                              </p:par>
                            </p:childTnLst>
                          </p:cTn>
                        </p:par>
                        <p:par>
                          <p:cTn id="67" fill="hold">
                            <p:stCondLst>
                              <p:cond delay="500"/>
                            </p:stCondLst>
                            <p:childTnLst>
                              <p:par>
                                <p:cTn id="68" presetID="2" presetClass="entr" presetSubtype="2" fill="hold" nodeType="afterEffect">
                                  <p:stCondLst>
                                    <p:cond delay="0"/>
                                  </p:stCondLst>
                                  <p:childTnLst>
                                    <p:set>
                                      <p:cBhvr>
                                        <p:cTn id="69" dur="1" fill="hold">
                                          <p:stCondLst>
                                            <p:cond delay="0"/>
                                          </p:stCondLst>
                                        </p:cTn>
                                        <p:tgtEl>
                                          <p:spTgt spid="463878"/>
                                        </p:tgtEl>
                                        <p:attrNameLst>
                                          <p:attrName>style.visibility</p:attrName>
                                        </p:attrNameLst>
                                      </p:cBhvr>
                                      <p:to>
                                        <p:strVal val="visible"/>
                                      </p:to>
                                    </p:set>
                                    <p:anim calcmode="lin" valueType="num">
                                      <p:cBhvr additive="base">
                                        <p:cTn id="70" dur="500" fill="hold"/>
                                        <p:tgtEl>
                                          <p:spTgt spid="463878"/>
                                        </p:tgtEl>
                                        <p:attrNameLst>
                                          <p:attrName>ppt_x</p:attrName>
                                        </p:attrNameLst>
                                      </p:cBhvr>
                                      <p:tavLst>
                                        <p:tav tm="0">
                                          <p:val>
                                            <p:strVal val="1+#ppt_w/2"/>
                                          </p:val>
                                        </p:tav>
                                        <p:tav tm="100000">
                                          <p:val>
                                            <p:strVal val="#ppt_x"/>
                                          </p:val>
                                        </p:tav>
                                      </p:tavLst>
                                    </p:anim>
                                    <p:anim calcmode="lin" valueType="num">
                                      <p:cBhvr additive="base">
                                        <p:cTn id="71" dur="500" fill="hold"/>
                                        <p:tgtEl>
                                          <p:spTgt spid="4638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4" grpId="0"/>
      <p:bldP spid="463875" grpId="0" animBg="1" autoUpdateAnimBg="0"/>
      <p:bldP spid="463876" grpId="0" animBg="1" autoUpdateAnimBg="0"/>
      <p:bldP spid="463877" grpId="0" animBg="1"/>
      <p:bldP spid="463904" grpId="0" animBg="1" autoUpdateAnimBg="0"/>
      <p:bldP spid="463906" grpId="0" animBg="1" autoUpdateAnimBg="0"/>
      <p:bldP spid="463907" grpId="0" animBg="1" autoUpdateAnimBg="0"/>
      <p:bldP spid="463908" grpId="0" animBg="1"/>
      <p:bldP spid="463909"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p:cNvSpPr/>
          <p:nvPr/>
        </p:nvSpPr>
        <p:spPr>
          <a:xfrm>
            <a:off x="5314950" y="3918857"/>
            <a:ext cx="3829050" cy="2351314"/>
          </a:xfrm>
          <a:prstGeom prst="rect">
            <a:avLst/>
          </a:prstGeom>
          <a:solidFill>
            <a:srgbClr val="7030A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290" name="Rectangle 2"/>
          <p:cNvSpPr>
            <a:spLocks noChangeArrowheads="1"/>
          </p:cNvSpPr>
          <p:nvPr/>
        </p:nvSpPr>
        <p:spPr bwMode="auto">
          <a:xfrm>
            <a:off x="395290" y="908050"/>
            <a:ext cx="8353425" cy="649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100965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buFontTx/>
              <a:buAutoNum type="arabicParenBoth"/>
            </a:pPr>
            <a:r>
              <a:rPr kumimoji="1" lang="zh-CN" altLang="zh-CN" sz="2000" b="1" dirty="0">
                <a:latin typeface="华文楷体" panose="02010600040101010101" pitchFamily="2" charset="-122"/>
                <a:ea typeface="华文楷体" panose="02010600040101010101" pitchFamily="2" charset="-122"/>
              </a:rPr>
              <a:t>幅值 </a:t>
            </a:r>
            <a:r>
              <a:rPr kumimoji="1" lang="en-US" altLang="zh-CN" sz="2000" b="1" dirty="0">
                <a:latin typeface="华文楷体" panose="02010600040101010101" pitchFamily="2" charset="-122"/>
                <a:ea typeface="华文楷体" panose="02010600040101010101" pitchFamily="2" charset="-122"/>
              </a:rPr>
              <a:t>(</a:t>
            </a:r>
            <a:r>
              <a:rPr kumimoji="1" lang="en-US" altLang="zh-CN" sz="2000" b="1" i="1" dirty="0">
                <a:latin typeface="华文楷体" panose="02010600040101010101" pitchFamily="2" charset="-122"/>
                <a:ea typeface="华文楷体" panose="02010600040101010101" pitchFamily="2" charset="-122"/>
              </a:rPr>
              <a:t>amplitude</a:t>
            </a:r>
            <a:r>
              <a:rPr kumimoji="1" lang="en-US" altLang="zh-CN" sz="2000" b="1" dirty="0">
                <a:latin typeface="华文楷体" panose="02010600040101010101" pitchFamily="2" charset="-122"/>
                <a:ea typeface="华文楷体" panose="02010600040101010101" pitchFamily="2" charset="-122"/>
              </a:rPr>
              <a:t>) (</a:t>
            </a:r>
            <a:r>
              <a:rPr kumimoji="1" lang="zh-CN" altLang="en-US" sz="2000" b="1" dirty="0">
                <a:latin typeface="华文楷体" panose="02010600040101010101" pitchFamily="2" charset="-122"/>
                <a:ea typeface="华文楷体" panose="02010600040101010101" pitchFamily="2" charset="-122"/>
              </a:rPr>
              <a:t>振幅、 最大值</a:t>
            </a:r>
            <a:r>
              <a:rPr kumimoji="1" lang="en-US" altLang="zh-CN" sz="2000" b="1" dirty="0">
                <a:latin typeface="华文楷体" panose="02010600040101010101" pitchFamily="2" charset="-122"/>
                <a:ea typeface="华文楷体" panose="02010600040101010101" pitchFamily="2" charset="-122"/>
              </a:rPr>
              <a:t>)</a:t>
            </a:r>
            <a:r>
              <a:rPr kumimoji="1" lang="en-US" altLang="zh-CN" sz="3200" b="1" i="1" dirty="0" err="1">
                <a:latin typeface="华文楷体" panose="02010600040101010101" pitchFamily="2" charset="-122"/>
                <a:ea typeface="华文楷体" panose="02010600040101010101" pitchFamily="2" charset="-122"/>
              </a:rPr>
              <a:t>I</a:t>
            </a:r>
            <a:r>
              <a:rPr kumimoji="1" lang="en-US" altLang="zh-CN" sz="3200" b="1" baseline="-25000" dirty="0" err="1">
                <a:latin typeface="华文楷体" panose="02010600040101010101" pitchFamily="2" charset="-122"/>
                <a:ea typeface="华文楷体" panose="02010600040101010101" pitchFamily="2" charset="-122"/>
              </a:rPr>
              <a:t>m</a:t>
            </a:r>
            <a:endParaRPr kumimoji="1" lang="en-US" altLang="zh-CN" sz="3200" b="1" dirty="0">
              <a:latin typeface="华文楷体" panose="02010600040101010101" pitchFamily="2" charset="-122"/>
              <a:ea typeface="华文楷体" panose="02010600040101010101" pitchFamily="2" charset="-122"/>
            </a:endParaRPr>
          </a:p>
        </p:txBody>
      </p:sp>
      <p:sp>
        <p:nvSpPr>
          <p:cNvPr id="268291" name="Text Box 3"/>
          <p:cNvSpPr txBox="1">
            <a:spLocks noChangeArrowheads="1"/>
          </p:cNvSpPr>
          <p:nvPr/>
        </p:nvSpPr>
        <p:spPr bwMode="auto">
          <a:xfrm>
            <a:off x="395290" y="1963839"/>
            <a:ext cx="5256213" cy="649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666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pPr>
            <a:r>
              <a:rPr kumimoji="1" lang="en-US" altLang="zh-CN" sz="2000" b="1" dirty="0">
                <a:latin typeface="华文楷体" panose="02010600040101010101" pitchFamily="2" charset="-122"/>
                <a:ea typeface="华文楷体" panose="02010600040101010101" pitchFamily="2" charset="-122"/>
              </a:rPr>
              <a:t>(2) </a:t>
            </a:r>
            <a:r>
              <a:rPr kumimoji="1" lang="zh-CN" altLang="en-US" sz="2000" b="1" dirty="0">
                <a:latin typeface="华文楷体" panose="02010600040101010101" pitchFamily="2" charset="-122"/>
                <a:ea typeface="华文楷体" panose="02010600040101010101" pitchFamily="2" charset="-122"/>
              </a:rPr>
              <a:t>角频率</a:t>
            </a:r>
            <a:r>
              <a:rPr kumimoji="1" lang="en-US" altLang="zh-CN" sz="2000" b="1" dirty="0">
                <a:latin typeface="华文楷体" panose="02010600040101010101" pitchFamily="2" charset="-122"/>
                <a:ea typeface="华文楷体" panose="02010600040101010101" pitchFamily="2" charset="-122"/>
              </a:rPr>
              <a:t>(</a:t>
            </a:r>
            <a:r>
              <a:rPr kumimoji="1" lang="en-US" altLang="zh-CN" sz="2000" b="1" i="1" dirty="0">
                <a:latin typeface="华文楷体" panose="02010600040101010101" pitchFamily="2" charset="-122"/>
                <a:ea typeface="华文楷体" panose="02010600040101010101" pitchFamily="2" charset="-122"/>
              </a:rPr>
              <a:t>angular  frequency</a:t>
            </a:r>
            <a:r>
              <a:rPr kumimoji="1" lang="en-US" altLang="zh-CN" sz="2000" b="1" dirty="0">
                <a:latin typeface="华文楷体" panose="02010600040101010101" pitchFamily="2" charset="-122"/>
                <a:ea typeface="华文楷体" panose="02010600040101010101" pitchFamily="2" charset="-122"/>
              </a:rPr>
              <a:t>)</a:t>
            </a:r>
            <a:r>
              <a:rPr kumimoji="1" lang="el-GR" altLang="zh-CN" sz="3200" b="1" i="1" dirty="0">
                <a:latin typeface="华文楷体" panose="02010600040101010101" pitchFamily="2" charset="-122"/>
                <a:ea typeface="华文楷体" panose="02010600040101010101" pitchFamily="2" charset="-122"/>
              </a:rPr>
              <a:t>ω</a:t>
            </a:r>
            <a:endParaRPr kumimoji="1" lang="el-GR" altLang="zh-CN" sz="2000" b="1" dirty="0">
              <a:latin typeface="华文楷体" panose="02010600040101010101" pitchFamily="2" charset="-122"/>
              <a:ea typeface="华文楷体" panose="02010600040101010101" pitchFamily="2" charset="-122"/>
            </a:endParaRPr>
          </a:p>
        </p:txBody>
      </p:sp>
      <p:sp>
        <p:nvSpPr>
          <p:cNvPr id="268292" name="Rectangle 4"/>
          <p:cNvSpPr>
            <a:spLocks noChangeArrowheads="1"/>
          </p:cNvSpPr>
          <p:nvPr/>
        </p:nvSpPr>
        <p:spPr bwMode="auto">
          <a:xfrm>
            <a:off x="69851" y="280987"/>
            <a:ext cx="3744912" cy="519113"/>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70000" rIns="270000">
            <a:spAutoFit/>
          </a:bodyPr>
          <a:lstStyle/>
          <a:p>
            <a:r>
              <a:rPr kumimoji="1" lang="en-US" altLang="zh-CN" sz="2800" dirty="0">
                <a:solidFill>
                  <a:schemeClr val="bg1"/>
                </a:solidFill>
                <a:latin typeface="华文楷体" panose="02010600040101010101" pitchFamily="2" charset="-122"/>
                <a:ea typeface="华文楷体" panose="02010600040101010101" pitchFamily="2" charset="-122"/>
              </a:rPr>
              <a:t>2. </a:t>
            </a:r>
            <a:r>
              <a:rPr kumimoji="1" lang="zh-CN" altLang="en-US" sz="2800" dirty="0">
                <a:solidFill>
                  <a:schemeClr val="bg1"/>
                </a:solidFill>
                <a:latin typeface="华文楷体" panose="02010600040101010101" pitchFamily="2" charset="-122"/>
                <a:ea typeface="华文楷体" panose="02010600040101010101" pitchFamily="2" charset="-122"/>
              </a:rPr>
              <a:t>正弦量的三要素</a:t>
            </a:r>
            <a:endParaRPr kumimoji="1" lang="zh-CN" altLang="en-US" sz="2800" dirty="0">
              <a:solidFill>
                <a:schemeClr val="bg1"/>
              </a:solidFill>
              <a:latin typeface="华文楷体" panose="02010600040101010101" pitchFamily="2" charset="-122"/>
              <a:ea typeface="华文楷体" panose="02010600040101010101" pitchFamily="2" charset="-122"/>
            </a:endParaRPr>
          </a:p>
        </p:txBody>
      </p:sp>
      <p:grpSp>
        <p:nvGrpSpPr>
          <p:cNvPr id="268293" name="Group 5"/>
          <p:cNvGrpSpPr/>
          <p:nvPr/>
        </p:nvGrpSpPr>
        <p:grpSpPr bwMode="auto">
          <a:xfrm>
            <a:off x="5314950" y="3981450"/>
            <a:ext cx="3505200" cy="2057400"/>
            <a:chOff x="3456" y="2604"/>
            <a:chExt cx="2208" cy="1296"/>
          </a:xfrm>
        </p:grpSpPr>
        <p:sp>
          <p:nvSpPr>
            <p:cNvPr id="268294" name="Freeform 6"/>
            <p:cNvSpPr/>
            <p:nvPr/>
          </p:nvSpPr>
          <p:spPr bwMode="auto">
            <a:xfrm>
              <a:off x="3929" y="3103"/>
              <a:ext cx="118" cy="274"/>
            </a:xfrm>
            <a:custGeom>
              <a:avLst/>
              <a:gdLst>
                <a:gd name="T0" fmla="*/ 0 w 118"/>
                <a:gd name="T1" fmla="*/ 274 h 274"/>
                <a:gd name="T2" fmla="*/ 13 w 118"/>
                <a:gd name="T3" fmla="*/ 240 h 274"/>
                <a:gd name="T4" fmla="*/ 29 w 118"/>
                <a:gd name="T5" fmla="*/ 200 h 274"/>
                <a:gd name="T6" fmla="*/ 59 w 118"/>
                <a:gd name="T7" fmla="*/ 127 h 274"/>
                <a:gd name="T8" fmla="*/ 75 w 118"/>
                <a:gd name="T9" fmla="*/ 90 h 274"/>
                <a:gd name="T10" fmla="*/ 89 w 118"/>
                <a:gd name="T11" fmla="*/ 56 h 274"/>
                <a:gd name="T12" fmla="*/ 105 w 118"/>
                <a:gd name="T13" fmla="*/ 27 h 274"/>
                <a:gd name="T14" fmla="*/ 118 w 118"/>
                <a:gd name="T15" fmla="*/ 0 h 2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274">
                  <a:moveTo>
                    <a:pt x="0" y="274"/>
                  </a:moveTo>
                  <a:lnTo>
                    <a:pt x="13" y="240"/>
                  </a:lnTo>
                  <a:lnTo>
                    <a:pt x="29" y="200"/>
                  </a:lnTo>
                  <a:lnTo>
                    <a:pt x="59" y="127"/>
                  </a:lnTo>
                  <a:lnTo>
                    <a:pt x="75" y="90"/>
                  </a:lnTo>
                  <a:lnTo>
                    <a:pt x="89" y="56"/>
                  </a:lnTo>
                  <a:lnTo>
                    <a:pt x="105" y="27"/>
                  </a:lnTo>
                  <a:lnTo>
                    <a:pt x="118" y="0"/>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295" name="Freeform 7"/>
            <p:cNvSpPr/>
            <p:nvPr/>
          </p:nvSpPr>
          <p:spPr bwMode="auto">
            <a:xfrm>
              <a:off x="4047" y="2990"/>
              <a:ext cx="116" cy="113"/>
            </a:xfrm>
            <a:custGeom>
              <a:avLst/>
              <a:gdLst>
                <a:gd name="T0" fmla="*/ 0 w 116"/>
                <a:gd name="T1" fmla="*/ 113 h 113"/>
                <a:gd name="T2" fmla="*/ 14 w 116"/>
                <a:gd name="T3" fmla="*/ 88 h 113"/>
                <a:gd name="T4" fmla="*/ 30 w 116"/>
                <a:gd name="T5" fmla="*/ 69 h 113"/>
                <a:gd name="T6" fmla="*/ 44 w 116"/>
                <a:gd name="T7" fmla="*/ 49 h 113"/>
                <a:gd name="T8" fmla="*/ 57 w 116"/>
                <a:gd name="T9" fmla="*/ 32 h 113"/>
                <a:gd name="T10" fmla="*/ 73 w 116"/>
                <a:gd name="T11" fmla="*/ 20 h 113"/>
                <a:gd name="T12" fmla="*/ 87 w 116"/>
                <a:gd name="T13" fmla="*/ 8 h 113"/>
                <a:gd name="T14" fmla="*/ 103 w 116"/>
                <a:gd name="T15" fmla="*/ 3 h 113"/>
                <a:gd name="T16" fmla="*/ 116 w 116"/>
                <a:gd name="T1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13">
                  <a:moveTo>
                    <a:pt x="0" y="113"/>
                  </a:moveTo>
                  <a:lnTo>
                    <a:pt x="14" y="88"/>
                  </a:lnTo>
                  <a:lnTo>
                    <a:pt x="30" y="69"/>
                  </a:lnTo>
                  <a:lnTo>
                    <a:pt x="44" y="49"/>
                  </a:lnTo>
                  <a:lnTo>
                    <a:pt x="57" y="32"/>
                  </a:lnTo>
                  <a:lnTo>
                    <a:pt x="73" y="20"/>
                  </a:lnTo>
                  <a:lnTo>
                    <a:pt x="87" y="8"/>
                  </a:lnTo>
                  <a:lnTo>
                    <a:pt x="103" y="3"/>
                  </a:lnTo>
                  <a:lnTo>
                    <a:pt x="116" y="0"/>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296" name="Freeform 8"/>
            <p:cNvSpPr/>
            <p:nvPr/>
          </p:nvSpPr>
          <p:spPr bwMode="auto">
            <a:xfrm>
              <a:off x="4163" y="2990"/>
              <a:ext cx="119" cy="113"/>
            </a:xfrm>
            <a:custGeom>
              <a:avLst/>
              <a:gdLst>
                <a:gd name="T0" fmla="*/ 0 w 119"/>
                <a:gd name="T1" fmla="*/ 0 h 113"/>
                <a:gd name="T2" fmla="*/ 14 w 119"/>
                <a:gd name="T3" fmla="*/ 3 h 113"/>
                <a:gd name="T4" fmla="*/ 30 w 119"/>
                <a:gd name="T5" fmla="*/ 8 h 113"/>
                <a:gd name="T6" fmla="*/ 44 w 119"/>
                <a:gd name="T7" fmla="*/ 20 h 113"/>
                <a:gd name="T8" fmla="*/ 60 w 119"/>
                <a:gd name="T9" fmla="*/ 32 h 113"/>
                <a:gd name="T10" fmla="*/ 76 w 119"/>
                <a:gd name="T11" fmla="*/ 49 h 113"/>
                <a:gd name="T12" fmla="*/ 90 w 119"/>
                <a:gd name="T13" fmla="*/ 69 h 113"/>
                <a:gd name="T14" fmla="*/ 106 w 119"/>
                <a:gd name="T15" fmla="*/ 88 h 113"/>
                <a:gd name="T16" fmla="*/ 119 w 119"/>
                <a:gd name="T17"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3">
                  <a:moveTo>
                    <a:pt x="0" y="0"/>
                  </a:moveTo>
                  <a:lnTo>
                    <a:pt x="14" y="3"/>
                  </a:lnTo>
                  <a:lnTo>
                    <a:pt x="30" y="8"/>
                  </a:lnTo>
                  <a:lnTo>
                    <a:pt x="44" y="20"/>
                  </a:lnTo>
                  <a:lnTo>
                    <a:pt x="60" y="32"/>
                  </a:lnTo>
                  <a:lnTo>
                    <a:pt x="76" y="49"/>
                  </a:lnTo>
                  <a:lnTo>
                    <a:pt x="90" y="69"/>
                  </a:lnTo>
                  <a:lnTo>
                    <a:pt x="106" y="88"/>
                  </a:lnTo>
                  <a:lnTo>
                    <a:pt x="119" y="113"/>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297" name="Freeform 9"/>
            <p:cNvSpPr/>
            <p:nvPr/>
          </p:nvSpPr>
          <p:spPr bwMode="auto">
            <a:xfrm>
              <a:off x="4282" y="3103"/>
              <a:ext cx="116" cy="274"/>
            </a:xfrm>
            <a:custGeom>
              <a:avLst/>
              <a:gdLst>
                <a:gd name="T0" fmla="*/ 0 w 116"/>
                <a:gd name="T1" fmla="*/ 0 h 274"/>
                <a:gd name="T2" fmla="*/ 14 w 116"/>
                <a:gd name="T3" fmla="*/ 27 h 274"/>
                <a:gd name="T4" fmla="*/ 30 w 116"/>
                <a:gd name="T5" fmla="*/ 56 h 274"/>
                <a:gd name="T6" fmla="*/ 43 w 116"/>
                <a:gd name="T7" fmla="*/ 90 h 274"/>
                <a:gd name="T8" fmla="*/ 57 w 116"/>
                <a:gd name="T9" fmla="*/ 127 h 274"/>
                <a:gd name="T10" fmla="*/ 87 w 116"/>
                <a:gd name="T11" fmla="*/ 203 h 274"/>
                <a:gd name="T12" fmla="*/ 103 w 116"/>
                <a:gd name="T13" fmla="*/ 240 h 274"/>
                <a:gd name="T14" fmla="*/ 116 w 116"/>
                <a:gd name="T15" fmla="*/ 274 h 2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74">
                  <a:moveTo>
                    <a:pt x="0" y="0"/>
                  </a:moveTo>
                  <a:lnTo>
                    <a:pt x="14" y="27"/>
                  </a:lnTo>
                  <a:lnTo>
                    <a:pt x="30" y="56"/>
                  </a:lnTo>
                  <a:lnTo>
                    <a:pt x="43" y="90"/>
                  </a:lnTo>
                  <a:lnTo>
                    <a:pt x="57" y="127"/>
                  </a:lnTo>
                  <a:lnTo>
                    <a:pt x="87" y="203"/>
                  </a:lnTo>
                  <a:lnTo>
                    <a:pt x="103" y="240"/>
                  </a:lnTo>
                  <a:lnTo>
                    <a:pt x="116" y="274"/>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298" name="Freeform 10"/>
            <p:cNvSpPr/>
            <p:nvPr/>
          </p:nvSpPr>
          <p:spPr bwMode="auto">
            <a:xfrm>
              <a:off x="4398" y="3377"/>
              <a:ext cx="119" cy="271"/>
            </a:xfrm>
            <a:custGeom>
              <a:avLst/>
              <a:gdLst>
                <a:gd name="T0" fmla="*/ 0 w 119"/>
                <a:gd name="T1" fmla="*/ 0 h 271"/>
                <a:gd name="T2" fmla="*/ 14 w 119"/>
                <a:gd name="T3" fmla="*/ 34 h 271"/>
                <a:gd name="T4" fmla="*/ 30 w 119"/>
                <a:gd name="T5" fmla="*/ 71 h 271"/>
                <a:gd name="T6" fmla="*/ 60 w 119"/>
                <a:gd name="T7" fmla="*/ 146 h 271"/>
                <a:gd name="T8" fmla="*/ 76 w 119"/>
                <a:gd name="T9" fmla="*/ 181 h 271"/>
                <a:gd name="T10" fmla="*/ 89 w 119"/>
                <a:gd name="T11" fmla="*/ 215 h 271"/>
                <a:gd name="T12" fmla="*/ 106 w 119"/>
                <a:gd name="T13" fmla="*/ 244 h 271"/>
                <a:gd name="T14" fmla="*/ 119 w 119"/>
                <a:gd name="T15" fmla="*/ 271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271">
                  <a:moveTo>
                    <a:pt x="0" y="0"/>
                  </a:moveTo>
                  <a:lnTo>
                    <a:pt x="14" y="34"/>
                  </a:lnTo>
                  <a:lnTo>
                    <a:pt x="30" y="71"/>
                  </a:lnTo>
                  <a:lnTo>
                    <a:pt x="60" y="146"/>
                  </a:lnTo>
                  <a:lnTo>
                    <a:pt x="76" y="181"/>
                  </a:lnTo>
                  <a:lnTo>
                    <a:pt x="89" y="215"/>
                  </a:lnTo>
                  <a:lnTo>
                    <a:pt x="106" y="244"/>
                  </a:lnTo>
                  <a:lnTo>
                    <a:pt x="119" y="271"/>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299" name="Freeform 11"/>
            <p:cNvSpPr/>
            <p:nvPr/>
          </p:nvSpPr>
          <p:spPr bwMode="auto">
            <a:xfrm>
              <a:off x="4517" y="3648"/>
              <a:ext cx="116" cy="115"/>
            </a:xfrm>
            <a:custGeom>
              <a:avLst/>
              <a:gdLst>
                <a:gd name="T0" fmla="*/ 0 w 116"/>
                <a:gd name="T1" fmla="*/ 0 h 115"/>
                <a:gd name="T2" fmla="*/ 14 w 116"/>
                <a:gd name="T3" fmla="*/ 25 h 115"/>
                <a:gd name="T4" fmla="*/ 30 w 116"/>
                <a:gd name="T5" fmla="*/ 44 h 115"/>
                <a:gd name="T6" fmla="*/ 43 w 116"/>
                <a:gd name="T7" fmla="*/ 64 h 115"/>
                <a:gd name="T8" fmla="*/ 57 w 116"/>
                <a:gd name="T9" fmla="*/ 81 h 115"/>
                <a:gd name="T10" fmla="*/ 73 w 116"/>
                <a:gd name="T11" fmla="*/ 96 h 115"/>
                <a:gd name="T12" fmla="*/ 87 w 116"/>
                <a:gd name="T13" fmla="*/ 105 h 115"/>
                <a:gd name="T14" fmla="*/ 103 w 116"/>
                <a:gd name="T15" fmla="*/ 113 h 115"/>
                <a:gd name="T16" fmla="*/ 116 w 116"/>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15">
                  <a:moveTo>
                    <a:pt x="0" y="0"/>
                  </a:moveTo>
                  <a:lnTo>
                    <a:pt x="14" y="25"/>
                  </a:lnTo>
                  <a:lnTo>
                    <a:pt x="30" y="44"/>
                  </a:lnTo>
                  <a:lnTo>
                    <a:pt x="43" y="64"/>
                  </a:lnTo>
                  <a:lnTo>
                    <a:pt x="57" y="81"/>
                  </a:lnTo>
                  <a:lnTo>
                    <a:pt x="73" y="96"/>
                  </a:lnTo>
                  <a:lnTo>
                    <a:pt x="87" y="105"/>
                  </a:lnTo>
                  <a:lnTo>
                    <a:pt x="103" y="113"/>
                  </a:lnTo>
                  <a:lnTo>
                    <a:pt x="116" y="115"/>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300" name="Freeform 12"/>
            <p:cNvSpPr/>
            <p:nvPr/>
          </p:nvSpPr>
          <p:spPr bwMode="auto">
            <a:xfrm>
              <a:off x="4633" y="3648"/>
              <a:ext cx="119" cy="115"/>
            </a:xfrm>
            <a:custGeom>
              <a:avLst/>
              <a:gdLst>
                <a:gd name="T0" fmla="*/ 0 w 119"/>
                <a:gd name="T1" fmla="*/ 115 h 115"/>
                <a:gd name="T2" fmla="*/ 14 w 119"/>
                <a:gd name="T3" fmla="*/ 113 h 115"/>
                <a:gd name="T4" fmla="*/ 30 w 119"/>
                <a:gd name="T5" fmla="*/ 105 h 115"/>
                <a:gd name="T6" fmla="*/ 43 w 119"/>
                <a:gd name="T7" fmla="*/ 96 h 115"/>
                <a:gd name="T8" fmla="*/ 60 w 119"/>
                <a:gd name="T9" fmla="*/ 81 h 115"/>
                <a:gd name="T10" fmla="*/ 76 w 119"/>
                <a:gd name="T11" fmla="*/ 64 h 115"/>
                <a:gd name="T12" fmla="*/ 89 w 119"/>
                <a:gd name="T13" fmla="*/ 44 h 115"/>
                <a:gd name="T14" fmla="*/ 106 w 119"/>
                <a:gd name="T15" fmla="*/ 25 h 115"/>
                <a:gd name="T16" fmla="*/ 119 w 119"/>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5">
                  <a:moveTo>
                    <a:pt x="0" y="115"/>
                  </a:moveTo>
                  <a:lnTo>
                    <a:pt x="14" y="113"/>
                  </a:lnTo>
                  <a:lnTo>
                    <a:pt x="30" y="105"/>
                  </a:lnTo>
                  <a:lnTo>
                    <a:pt x="43" y="96"/>
                  </a:lnTo>
                  <a:lnTo>
                    <a:pt x="60" y="81"/>
                  </a:lnTo>
                  <a:lnTo>
                    <a:pt x="76" y="64"/>
                  </a:lnTo>
                  <a:lnTo>
                    <a:pt x="89" y="44"/>
                  </a:lnTo>
                  <a:lnTo>
                    <a:pt x="106" y="25"/>
                  </a:lnTo>
                  <a:lnTo>
                    <a:pt x="119" y="0"/>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301" name="Freeform 13"/>
            <p:cNvSpPr/>
            <p:nvPr/>
          </p:nvSpPr>
          <p:spPr bwMode="auto">
            <a:xfrm>
              <a:off x="4752" y="3377"/>
              <a:ext cx="116" cy="271"/>
            </a:xfrm>
            <a:custGeom>
              <a:avLst/>
              <a:gdLst>
                <a:gd name="T0" fmla="*/ 0 w 116"/>
                <a:gd name="T1" fmla="*/ 271 h 271"/>
                <a:gd name="T2" fmla="*/ 14 w 116"/>
                <a:gd name="T3" fmla="*/ 244 h 271"/>
                <a:gd name="T4" fmla="*/ 30 w 116"/>
                <a:gd name="T5" fmla="*/ 215 h 271"/>
                <a:gd name="T6" fmla="*/ 43 w 116"/>
                <a:gd name="T7" fmla="*/ 181 h 271"/>
                <a:gd name="T8" fmla="*/ 57 w 116"/>
                <a:gd name="T9" fmla="*/ 146 h 271"/>
                <a:gd name="T10" fmla="*/ 86 w 116"/>
                <a:gd name="T11" fmla="*/ 71 h 271"/>
                <a:gd name="T12" fmla="*/ 103 w 116"/>
                <a:gd name="T13" fmla="*/ 34 h 271"/>
                <a:gd name="T14" fmla="*/ 116 w 116"/>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71">
                  <a:moveTo>
                    <a:pt x="0" y="271"/>
                  </a:moveTo>
                  <a:lnTo>
                    <a:pt x="14" y="244"/>
                  </a:lnTo>
                  <a:lnTo>
                    <a:pt x="30" y="215"/>
                  </a:lnTo>
                  <a:lnTo>
                    <a:pt x="43" y="181"/>
                  </a:lnTo>
                  <a:lnTo>
                    <a:pt x="57" y="146"/>
                  </a:lnTo>
                  <a:lnTo>
                    <a:pt x="86" y="71"/>
                  </a:lnTo>
                  <a:lnTo>
                    <a:pt x="103" y="34"/>
                  </a:lnTo>
                  <a:lnTo>
                    <a:pt x="116" y="0"/>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302" name="Freeform 14"/>
            <p:cNvSpPr/>
            <p:nvPr/>
          </p:nvSpPr>
          <p:spPr bwMode="auto">
            <a:xfrm>
              <a:off x="4868" y="3103"/>
              <a:ext cx="119" cy="274"/>
            </a:xfrm>
            <a:custGeom>
              <a:avLst/>
              <a:gdLst>
                <a:gd name="T0" fmla="*/ 0 w 119"/>
                <a:gd name="T1" fmla="*/ 274 h 274"/>
                <a:gd name="T2" fmla="*/ 14 w 119"/>
                <a:gd name="T3" fmla="*/ 240 h 274"/>
                <a:gd name="T4" fmla="*/ 30 w 119"/>
                <a:gd name="T5" fmla="*/ 203 h 274"/>
                <a:gd name="T6" fmla="*/ 60 w 119"/>
                <a:gd name="T7" fmla="*/ 127 h 274"/>
                <a:gd name="T8" fmla="*/ 76 w 119"/>
                <a:gd name="T9" fmla="*/ 90 h 274"/>
                <a:gd name="T10" fmla="*/ 89 w 119"/>
                <a:gd name="T11" fmla="*/ 56 h 274"/>
                <a:gd name="T12" fmla="*/ 105 w 119"/>
                <a:gd name="T13" fmla="*/ 27 h 274"/>
                <a:gd name="T14" fmla="*/ 119 w 119"/>
                <a:gd name="T15" fmla="*/ 0 h 2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274">
                  <a:moveTo>
                    <a:pt x="0" y="274"/>
                  </a:moveTo>
                  <a:lnTo>
                    <a:pt x="14" y="240"/>
                  </a:lnTo>
                  <a:lnTo>
                    <a:pt x="30" y="203"/>
                  </a:lnTo>
                  <a:lnTo>
                    <a:pt x="60" y="127"/>
                  </a:lnTo>
                  <a:lnTo>
                    <a:pt x="76" y="90"/>
                  </a:lnTo>
                  <a:lnTo>
                    <a:pt x="89" y="56"/>
                  </a:lnTo>
                  <a:lnTo>
                    <a:pt x="105" y="27"/>
                  </a:lnTo>
                  <a:lnTo>
                    <a:pt x="119" y="0"/>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303" name="Freeform 15"/>
            <p:cNvSpPr/>
            <p:nvPr/>
          </p:nvSpPr>
          <p:spPr bwMode="auto">
            <a:xfrm>
              <a:off x="4987" y="2990"/>
              <a:ext cx="116" cy="113"/>
            </a:xfrm>
            <a:custGeom>
              <a:avLst/>
              <a:gdLst>
                <a:gd name="T0" fmla="*/ 0 w 116"/>
                <a:gd name="T1" fmla="*/ 113 h 113"/>
                <a:gd name="T2" fmla="*/ 13 w 116"/>
                <a:gd name="T3" fmla="*/ 88 h 113"/>
                <a:gd name="T4" fmla="*/ 30 w 116"/>
                <a:gd name="T5" fmla="*/ 69 h 113"/>
                <a:gd name="T6" fmla="*/ 43 w 116"/>
                <a:gd name="T7" fmla="*/ 49 h 113"/>
                <a:gd name="T8" fmla="*/ 57 w 116"/>
                <a:gd name="T9" fmla="*/ 32 h 113"/>
                <a:gd name="T10" fmla="*/ 73 w 116"/>
                <a:gd name="T11" fmla="*/ 20 h 113"/>
                <a:gd name="T12" fmla="*/ 86 w 116"/>
                <a:gd name="T13" fmla="*/ 8 h 113"/>
                <a:gd name="T14" fmla="*/ 103 w 116"/>
                <a:gd name="T15" fmla="*/ 3 h 113"/>
                <a:gd name="T16" fmla="*/ 116 w 116"/>
                <a:gd name="T1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13">
                  <a:moveTo>
                    <a:pt x="0" y="113"/>
                  </a:moveTo>
                  <a:lnTo>
                    <a:pt x="13" y="88"/>
                  </a:lnTo>
                  <a:lnTo>
                    <a:pt x="30" y="69"/>
                  </a:lnTo>
                  <a:lnTo>
                    <a:pt x="43" y="49"/>
                  </a:lnTo>
                  <a:lnTo>
                    <a:pt x="57" y="32"/>
                  </a:lnTo>
                  <a:lnTo>
                    <a:pt x="73" y="20"/>
                  </a:lnTo>
                  <a:lnTo>
                    <a:pt x="86" y="8"/>
                  </a:lnTo>
                  <a:lnTo>
                    <a:pt x="103" y="3"/>
                  </a:lnTo>
                  <a:lnTo>
                    <a:pt x="116" y="0"/>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304" name="Freeform 16"/>
            <p:cNvSpPr/>
            <p:nvPr/>
          </p:nvSpPr>
          <p:spPr bwMode="auto">
            <a:xfrm>
              <a:off x="5103" y="2990"/>
              <a:ext cx="119" cy="113"/>
            </a:xfrm>
            <a:custGeom>
              <a:avLst/>
              <a:gdLst>
                <a:gd name="T0" fmla="*/ 0 w 119"/>
                <a:gd name="T1" fmla="*/ 0 h 113"/>
                <a:gd name="T2" fmla="*/ 14 w 119"/>
                <a:gd name="T3" fmla="*/ 3 h 113"/>
                <a:gd name="T4" fmla="*/ 30 w 119"/>
                <a:gd name="T5" fmla="*/ 8 h 113"/>
                <a:gd name="T6" fmla="*/ 43 w 119"/>
                <a:gd name="T7" fmla="*/ 20 h 113"/>
                <a:gd name="T8" fmla="*/ 59 w 119"/>
                <a:gd name="T9" fmla="*/ 32 h 113"/>
                <a:gd name="T10" fmla="*/ 76 w 119"/>
                <a:gd name="T11" fmla="*/ 49 h 113"/>
                <a:gd name="T12" fmla="*/ 89 w 119"/>
                <a:gd name="T13" fmla="*/ 69 h 113"/>
                <a:gd name="T14" fmla="*/ 105 w 119"/>
                <a:gd name="T15" fmla="*/ 88 h 113"/>
                <a:gd name="T16" fmla="*/ 119 w 119"/>
                <a:gd name="T17"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3">
                  <a:moveTo>
                    <a:pt x="0" y="0"/>
                  </a:moveTo>
                  <a:lnTo>
                    <a:pt x="14" y="3"/>
                  </a:lnTo>
                  <a:lnTo>
                    <a:pt x="30" y="8"/>
                  </a:lnTo>
                  <a:lnTo>
                    <a:pt x="43" y="20"/>
                  </a:lnTo>
                  <a:lnTo>
                    <a:pt x="59" y="32"/>
                  </a:lnTo>
                  <a:lnTo>
                    <a:pt x="76" y="49"/>
                  </a:lnTo>
                  <a:lnTo>
                    <a:pt x="89" y="69"/>
                  </a:lnTo>
                  <a:lnTo>
                    <a:pt x="105" y="88"/>
                  </a:lnTo>
                  <a:lnTo>
                    <a:pt x="119" y="113"/>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305" name="Freeform 17"/>
            <p:cNvSpPr/>
            <p:nvPr/>
          </p:nvSpPr>
          <p:spPr bwMode="auto">
            <a:xfrm>
              <a:off x="5222" y="3103"/>
              <a:ext cx="116" cy="274"/>
            </a:xfrm>
            <a:custGeom>
              <a:avLst/>
              <a:gdLst>
                <a:gd name="T0" fmla="*/ 0 w 116"/>
                <a:gd name="T1" fmla="*/ 0 h 274"/>
                <a:gd name="T2" fmla="*/ 13 w 116"/>
                <a:gd name="T3" fmla="*/ 27 h 274"/>
                <a:gd name="T4" fmla="*/ 30 w 116"/>
                <a:gd name="T5" fmla="*/ 56 h 274"/>
                <a:gd name="T6" fmla="*/ 43 w 116"/>
                <a:gd name="T7" fmla="*/ 90 h 274"/>
                <a:gd name="T8" fmla="*/ 57 w 116"/>
                <a:gd name="T9" fmla="*/ 127 h 274"/>
                <a:gd name="T10" fmla="*/ 86 w 116"/>
                <a:gd name="T11" fmla="*/ 203 h 274"/>
                <a:gd name="T12" fmla="*/ 102 w 116"/>
                <a:gd name="T13" fmla="*/ 240 h 274"/>
                <a:gd name="T14" fmla="*/ 116 w 116"/>
                <a:gd name="T15" fmla="*/ 274 h 2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74">
                  <a:moveTo>
                    <a:pt x="0" y="0"/>
                  </a:moveTo>
                  <a:lnTo>
                    <a:pt x="13" y="27"/>
                  </a:lnTo>
                  <a:lnTo>
                    <a:pt x="30" y="56"/>
                  </a:lnTo>
                  <a:lnTo>
                    <a:pt x="43" y="90"/>
                  </a:lnTo>
                  <a:lnTo>
                    <a:pt x="57" y="127"/>
                  </a:lnTo>
                  <a:lnTo>
                    <a:pt x="86" y="203"/>
                  </a:lnTo>
                  <a:lnTo>
                    <a:pt x="102" y="240"/>
                  </a:lnTo>
                  <a:lnTo>
                    <a:pt x="116" y="274"/>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306" name="Line 18"/>
            <p:cNvSpPr>
              <a:spLocks noChangeShapeType="1"/>
            </p:cNvSpPr>
            <p:nvPr/>
          </p:nvSpPr>
          <p:spPr bwMode="auto">
            <a:xfrm>
              <a:off x="5338" y="3377"/>
              <a:ext cx="119" cy="271"/>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8307" name="Line 19"/>
            <p:cNvSpPr>
              <a:spLocks noChangeShapeType="1"/>
            </p:cNvSpPr>
            <p:nvPr/>
          </p:nvSpPr>
          <p:spPr bwMode="auto">
            <a:xfrm>
              <a:off x="3696" y="3370"/>
              <a:ext cx="1968" cy="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308" name="Line 20"/>
            <p:cNvSpPr>
              <a:spLocks noChangeShapeType="1"/>
            </p:cNvSpPr>
            <p:nvPr/>
          </p:nvSpPr>
          <p:spPr bwMode="auto">
            <a:xfrm flipV="1">
              <a:off x="4032" y="2700"/>
              <a:ext cx="0" cy="120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309" name="Text Box 21"/>
            <p:cNvSpPr txBox="1">
              <a:spLocks noChangeArrowheads="1"/>
            </p:cNvSpPr>
            <p:nvPr/>
          </p:nvSpPr>
          <p:spPr bwMode="auto">
            <a:xfrm>
              <a:off x="5462" y="3324"/>
              <a:ext cx="157"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kumimoji="1" lang="en-US" altLang="zh-CN" i="1">
                  <a:solidFill>
                    <a:schemeClr val="bg1"/>
                  </a:solidFill>
                  <a:latin typeface="Times New Roman" panose="02020603050405020304" pitchFamily="18" charset="0"/>
                  <a:ea typeface="宋体" panose="02010600030101010101" pitchFamily="2" charset="-122"/>
                </a:rPr>
                <a:t>t</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268310" name="Text Box 22"/>
            <p:cNvSpPr txBox="1">
              <a:spLocks noChangeArrowheads="1"/>
            </p:cNvSpPr>
            <p:nvPr/>
          </p:nvSpPr>
          <p:spPr bwMode="auto">
            <a:xfrm>
              <a:off x="3815" y="2604"/>
              <a:ext cx="157"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kumimoji="1" lang="en-US" altLang="zh-CN" i="1">
                  <a:solidFill>
                    <a:schemeClr val="bg1"/>
                  </a:solidFill>
                  <a:latin typeface="Times New Roman" panose="02020603050405020304" pitchFamily="18" charset="0"/>
                  <a:ea typeface="宋体" panose="02010600030101010101" pitchFamily="2" charset="-122"/>
                </a:rPr>
                <a:t>i</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268311" name="Text Box 23"/>
            <p:cNvSpPr txBox="1">
              <a:spLocks noChangeArrowheads="1"/>
            </p:cNvSpPr>
            <p:nvPr/>
          </p:nvSpPr>
          <p:spPr bwMode="auto">
            <a:xfrm>
              <a:off x="4017" y="3336"/>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1" lang="en-US" altLang="zh-CN" i="1">
                  <a:solidFill>
                    <a:schemeClr val="bg1"/>
                  </a:solidFill>
                  <a:latin typeface="Times New Roman" panose="02020603050405020304" pitchFamily="18" charset="0"/>
                  <a:ea typeface="宋体" panose="02010600030101010101" pitchFamily="2" charset="-122"/>
                </a:rPr>
                <a:t>O</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268312" name="Line 24"/>
            <p:cNvSpPr>
              <a:spLocks noChangeShapeType="1"/>
            </p:cNvSpPr>
            <p:nvPr/>
          </p:nvSpPr>
          <p:spPr bwMode="auto">
            <a:xfrm>
              <a:off x="3936" y="3372"/>
              <a:ext cx="0" cy="432"/>
            </a:xfrm>
            <a:prstGeom prst="line">
              <a:avLst/>
            </a:prstGeom>
            <a:noFill/>
            <a:ln w="28575">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68313" name="Line 25"/>
            <p:cNvSpPr>
              <a:spLocks noChangeShapeType="1"/>
            </p:cNvSpPr>
            <p:nvPr/>
          </p:nvSpPr>
          <p:spPr bwMode="auto">
            <a:xfrm>
              <a:off x="3792" y="3732"/>
              <a:ext cx="144" cy="0"/>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68314" name="Line 26"/>
            <p:cNvSpPr>
              <a:spLocks noChangeShapeType="1"/>
            </p:cNvSpPr>
            <p:nvPr/>
          </p:nvSpPr>
          <p:spPr bwMode="auto">
            <a:xfrm flipH="1">
              <a:off x="4032" y="3720"/>
              <a:ext cx="144" cy="0"/>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68315" name="Text Box 27"/>
            <p:cNvSpPr txBox="1">
              <a:spLocks noChangeArrowheads="1"/>
            </p:cNvSpPr>
            <p:nvPr/>
          </p:nvSpPr>
          <p:spPr bwMode="auto">
            <a:xfrm>
              <a:off x="3456" y="3477"/>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i="1">
                  <a:solidFill>
                    <a:schemeClr val="bg1"/>
                  </a:solidFill>
                  <a:latin typeface="宋体" panose="02010600030101010101" pitchFamily="2" charset="-122"/>
                  <a:ea typeface="宋体" panose="02010600030101010101" pitchFamily="2" charset="-122"/>
                  <a:sym typeface="Symbol" panose="05050102010706020507" pitchFamily="18" charset="2"/>
                </a:rPr>
                <a:t>/</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268316" name="Line 28"/>
            <p:cNvSpPr>
              <a:spLocks noChangeShapeType="1"/>
            </p:cNvSpPr>
            <p:nvPr/>
          </p:nvSpPr>
          <p:spPr bwMode="auto">
            <a:xfrm>
              <a:off x="4992" y="2844"/>
              <a:ext cx="0" cy="528"/>
            </a:xfrm>
            <a:prstGeom prst="line">
              <a:avLst/>
            </a:prstGeom>
            <a:noFill/>
            <a:ln w="28575">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68317" name="Line 29"/>
            <p:cNvSpPr>
              <a:spLocks noChangeShapeType="1"/>
            </p:cNvSpPr>
            <p:nvPr/>
          </p:nvSpPr>
          <p:spPr bwMode="auto">
            <a:xfrm>
              <a:off x="4032" y="2940"/>
              <a:ext cx="960" cy="0"/>
            </a:xfrm>
            <a:prstGeom prst="line">
              <a:avLst/>
            </a:prstGeom>
            <a:noFill/>
            <a:ln w="38100">
              <a:solidFill>
                <a:srgbClr val="66FF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68318" name="Text Box 30"/>
            <p:cNvSpPr txBox="1">
              <a:spLocks noChangeArrowheads="1"/>
            </p:cNvSpPr>
            <p:nvPr/>
          </p:nvSpPr>
          <p:spPr bwMode="auto">
            <a:xfrm>
              <a:off x="4368" y="2700"/>
              <a:ext cx="1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1" lang="en-US" altLang="zh-CN" i="1">
                  <a:solidFill>
                    <a:schemeClr val="bg1"/>
                  </a:solidFill>
                  <a:latin typeface="Times New Roman" panose="02020603050405020304" pitchFamily="18" charset="0"/>
                  <a:ea typeface="宋体" panose="02010600030101010101" pitchFamily="2" charset="-122"/>
                </a:rPr>
                <a:t>T</a:t>
              </a:r>
              <a:endParaRPr kumimoji="1" lang="en-US" altLang="zh-CN">
                <a:solidFill>
                  <a:schemeClr val="bg1"/>
                </a:solidFill>
                <a:latin typeface="Times New Roman" panose="02020603050405020304" pitchFamily="18" charset="0"/>
                <a:ea typeface="宋体" panose="02010600030101010101" pitchFamily="2" charset="-122"/>
              </a:endParaRPr>
            </a:p>
          </p:txBody>
        </p:sp>
      </p:grpSp>
      <p:sp>
        <p:nvSpPr>
          <p:cNvPr id="268319" name="Text Box 31"/>
          <p:cNvSpPr txBox="1">
            <a:spLocks noChangeArrowheads="1"/>
          </p:cNvSpPr>
          <p:nvPr/>
        </p:nvSpPr>
        <p:spPr bwMode="auto">
          <a:xfrm>
            <a:off x="395290" y="4102893"/>
            <a:ext cx="5113337"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2000" b="1" dirty="0">
                <a:latin typeface="华文楷体" panose="02010600040101010101" pitchFamily="2" charset="-122"/>
                <a:ea typeface="华文楷体" panose="02010600040101010101" pitchFamily="2" charset="-122"/>
              </a:rPr>
              <a:t>(3) </a:t>
            </a:r>
            <a:r>
              <a:rPr kumimoji="1" lang="zh-CN" altLang="en-US" sz="2000" b="1" dirty="0">
                <a:latin typeface="华文楷体" panose="02010600040101010101" pitchFamily="2" charset="-122"/>
                <a:ea typeface="华文楷体" panose="02010600040101010101" pitchFamily="2" charset="-122"/>
              </a:rPr>
              <a:t>初相位</a:t>
            </a:r>
            <a:r>
              <a:rPr kumimoji="1" lang="en-US" altLang="zh-CN" sz="2000" b="1" dirty="0">
                <a:latin typeface="华文楷体" panose="02010600040101010101" pitchFamily="2" charset="-122"/>
                <a:ea typeface="华文楷体" panose="02010600040101010101" pitchFamily="2" charset="-122"/>
              </a:rPr>
              <a:t>(initial phase angle) </a:t>
            </a:r>
            <a:r>
              <a:rPr kumimoji="1" lang="en-US" altLang="zh-CN" sz="2800" i="1" dirty="0">
                <a:latin typeface="Symbol" panose="05050102010706020507" pitchFamily="18" charset="2"/>
                <a:ea typeface="宋体" panose="02010600030101010101" pitchFamily="2" charset="-122"/>
              </a:rPr>
              <a:t>y</a:t>
            </a:r>
            <a:endParaRPr kumimoji="1" lang="en-US" altLang="zh-CN" sz="2800" dirty="0">
              <a:latin typeface="Symbol" panose="05050102010706020507" pitchFamily="18" charset="2"/>
              <a:ea typeface="宋体" panose="02010600030101010101" pitchFamily="2" charset="-122"/>
            </a:endParaRPr>
          </a:p>
        </p:txBody>
      </p:sp>
      <p:grpSp>
        <p:nvGrpSpPr>
          <p:cNvPr id="268320" name="Group 32"/>
          <p:cNvGrpSpPr/>
          <p:nvPr/>
        </p:nvGrpSpPr>
        <p:grpSpPr bwMode="auto">
          <a:xfrm>
            <a:off x="6361115" y="4594225"/>
            <a:ext cx="473075" cy="617538"/>
            <a:chOff x="4116" y="2988"/>
            <a:chExt cx="298" cy="389"/>
          </a:xfrm>
        </p:grpSpPr>
        <p:sp>
          <p:nvSpPr>
            <p:cNvPr id="268321" name="Line 33"/>
            <p:cNvSpPr>
              <a:spLocks noChangeShapeType="1"/>
            </p:cNvSpPr>
            <p:nvPr/>
          </p:nvSpPr>
          <p:spPr bwMode="auto">
            <a:xfrm>
              <a:off x="4163" y="2988"/>
              <a:ext cx="0" cy="389"/>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8322" name="Text Box 34"/>
            <p:cNvSpPr txBox="1">
              <a:spLocks noChangeArrowheads="1"/>
            </p:cNvSpPr>
            <p:nvPr/>
          </p:nvSpPr>
          <p:spPr bwMode="auto">
            <a:xfrm>
              <a:off x="4116" y="3084"/>
              <a:ext cx="29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i="1">
                  <a:latin typeface="Times New Roman" panose="02020603050405020304" pitchFamily="18" charset="0"/>
                  <a:ea typeface="宋体" panose="02010600030101010101" pitchFamily="2" charset="-122"/>
                </a:rPr>
                <a:t>I</a:t>
              </a:r>
              <a:r>
                <a:rPr kumimoji="1" lang="en-US" altLang="zh-CN" sz="1600">
                  <a:latin typeface="Times New Roman" panose="02020603050405020304" pitchFamily="18" charset="0"/>
                  <a:ea typeface="宋体" panose="02010600030101010101" pitchFamily="2" charset="-122"/>
                </a:rPr>
                <a:t>m</a:t>
              </a:r>
              <a:endParaRPr kumimoji="1" lang="en-US" altLang="zh-CN" i="1">
                <a:latin typeface="Times New Roman" panose="02020603050405020304" pitchFamily="18" charset="0"/>
                <a:ea typeface="宋体" panose="02010600030101010101" pitchFamily="2" charset="-122"/>
              </a:endParaRPr>
            </a:p>
          </p:txBody>
        </p:sp>
      </p:grpSp>
      <p:sp>
        <p:nvSpPr>
          <p:cNvPr id="268323" name="Text Box 35"/>
          <p:cNvSpPr txBox="1">
            <a:spLocks noChangeArrowheads="1"/>
          </p:cNvSpPr>
          <p:nvPr/>
        </p:nvSpPr>
        <p:spPr bwMode="auto">
          <a:xfrm>
            <a:off x="7556500" y="5143500"/>
            <a:ext cx="52228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a:latin typeface="Times New Roman" panose="02020603050405020304" pitchFamily="18" charset="0"/>
                <a:ea typeface="宋体" panose="02010600030101010101" pitchFamily="2" charset="-122"/>
              </a:rPr>
              <a:t>2</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endParaRPr kumimoji="1" lang="en-US" altLang="zh-CN">
              <a:latin typeface="Times New Roman" panose="02020603050405020304" pitchFamily="18" charset="0"/>
              <a:ea typeface="宋体" panose="02010600030101010101" pitchFamily="2" charset="-122"/>
            </a:endParaRPr>
          </a:p>
        </p:txBody>
      </p:sp>
      <p:sp>
        <p:nvSpPr>
          <p:cNvPr id="268324" name="Text Box 36" descr="羊皮纸"/>
          <p:cNvSpPr txBox="1">
            <a:spLocks noChangeArrowheads="1"/>
          </p:cNvSpPr>
          <p:nvPr/>
        </p:nvSpPr>
        <p:spPr bwMode="auto">
          <a:xfrm>
            <a:off x="5347494" y="5356226"/>
            <a:ext cx="649288" cy="369332"/>
          </a:xfrm>
          <a:prstGeom prst="rect">
            <a:avLst/>
          </a:prstGeom>
          <a:blipFill dpi="0" rotWithShape="1">
            <a:blip r:embed="rId1" cstate="print"/>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i="1">
                <a:latin typeface="Times New Roman" panose="02020603050405020304" pitchFamily="18" charset="0"/>
                <a:ea typeface="宋体" panose="02010600030101010101" pitchFamily="2" charset="-122"/>
                <a:sym typeface="Symbol" panose="05050102010706020507" pitchFamily="18" charset="2"/>
              </a:rPr>
              <a:t></a:t>
            </a:r>
            <a:endParaRPr kumimoji="1" lang="en-US" altLang="zh-CN" i="1">
              <a:latin typeface="Times New Roman" panose="02020603050405020304" pitchFamily="18" charset="0"/>
              <a:ea typeface="宋体" panose="02010600030101010101" pitchFamily="2" charset="-122"/>
              <a:sym typeface="Symbol" panose="05050102010706020507" pitchFamily="18" charset="2"/>
            </a:endParaRPr>
          </a:p>
        </p:txBody>
      </p:sp>
      <p:sp>
        <p:nvSpPr>
          <p:cNvPr id="268325" name="Text Box 37" descr="羊皮纸"/>
          <p:cNvSpPr txBox="1">
            <a:spLocks noChangeArrowheads="1"/>
          </p:cNvSpPr>
          <p:nvPr/>
        </p:nvSpPr>
        <p:spPr bwMode="auto">
          <a:xfrm>
            <a:off x="8532813" y="5257800"/>
            <a:ext cx="407484" cy="369332"/>
          </a:xfrm>
          <a:prstGeom prst="rect">
            <a:avLst/>
          </a:prstGeom>
          <a:blipFill dpi="0" rotWithShape="1">
            <a:blip r:embed="rId1" cstate="print"/>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t</a:t>
            </a:r>
            <a:endParaRPr kumimoji="1" lang="en-US" altLang="zh-CN">
              <a:latin typeface="Times New Roman" panose="02020603050405020304" pitchFamily="18" charset="0"/>
              <a:ea typeface="宋体" panose="02010600030101010101" pitchFamily="2" charset="-122"/>
            </a:endParaRPr>
          </a:p>
        </p:txBody>
      </p:sp>
      <p:graphicFrame>
        <p:nvGraphicFramePr>
          <p:cNvPr id="268326" name="Object 38"/>
          <p:cNvGraphicFramePr>
            <a:graphicFrameLocks noChangeAspect="1"/>
          </p:cNvGraphicFramePr>
          <p:nvPr/>
        </p:nvGraphicFramePr>
        <p:xfrm>
          <a:off x="1116013" y="3284538"/>
          <a:ext cx="2698750" cy="749300"/>
        </p:xfrm>
        <a:graphic>
          <a:graphicData uri="http://schemas.openxmlformats.org/presentationml/2006/ole">
            <mc:AlternateContent xmlns:mc="http://schemas.openxmlformats.org/markup-compatibility/2006">
              <mc:Choice xmlns:v="urn:schemas-microsoft-com:vml" Requires="v">
                <p:oleObj spid="_x0000_s3073" name="Equation" r:id="rId2" imgW="1460500" imgH="406400" progId="Equation.3">
                  <p:embed/>
                </p:oleObj>
              </mc:Choice>
              <mc:Fallback>
                <p:oleObj name="Equation" r:id="rId2" imgW="1460500" imgH="406400" progId="Equation.3">
                  <p:embed/>
                  <p:pic>
                    <p:nvPicPr>
                      <p:cNvPr id="0" name="图片 3072"/>
                      <p:cNvPicPr>
                        <a:picLocks noChangeAspect="1"/>
                      </p:cNvPicPr>
                      <p:nvPr/>
                    </p:nvPicPr>
                    <p:blipFill>
                      <a:blip r:embed="rId3"/>
                      <a:stretch>
                        <a:fillRect/>
                      </a:stretch>
                    </p:blipFill>
                    <p:spPr>
                      <a:xfrm>
                        <a:off x="1116013" y="3284538"/>
                        <a:ext cx="2698750" cy="749300"/>
                      </a:xfrm>
                      <a:prstGeom prst="rect">
                        <a:avLst/>
                      </a:prstGeom>
                      <a:solidFill>
                        <a:srgbClr val="FF3300"/>
                      </a:solidFill>
                      <a:ln w="9525">
                        <a:noFill/>
                      </a:ln>
                    </p:spPr>
                  </p:pic>
                </p:oleObj>
              </mc:Fallback>
            </mc:AlternateContent>
          </a:graphicData>
        </a:graphic>
      </p:graphicFrame>
      <p:sp>
        <p:nvSpPr>
          <p:cNvPr id="268327" name="Rectangle 39"/>
          <p:cNvSpPr>
            <a:spLocks noChangeArrowheads="1"/>
          </p:cNvSpPr>
          <p:nvPr/>
        </p:nvSpPr>
        <p:spPr bwMode="auto">
          <a:xfrm>
            <a:off x="4427538" y="3357563"/>
            <a:ext cx="403225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p>
            <a:pPr>
              <a:spcBef>
                <a:spcPct val="50000"/>
              </a:spcBef>
            </a:pPr>
            <a:r>
              <a:rPr kumimoji="1" lang="zh-CN" altLang="en-US" b="1" dirty="0">
                <a:latin typeface="华文楷体" panose="02010600040101010101" pitchFamily="2" charset="-122"/>
                <a:ea typeface="华文楷体" panose="02010600040101010101" pitchFamily="2" charset="-122"/>
              </a:rPr>
              <a:t>单位： </a:t>
            </a:r>
            <a:r>
              <a:rPr kumimoji="1" lang="en-US" altLang="zh-CN" b="1" dirty="0">
                <a:latin typeface="华文楷体" panose="02010600040101010101" pitchFamily="2" charset="-122"/>
                <a:ea typeface="华文楷体" panose="02010600040101010101" pitchFamily="2" charset="-122"/>
              </a:rPr>
              <a:t>rad/s</a:t>
            </a:r>
            <a:r>
              <a:rPr kumimoji="1" lang="en-US" altLang="zh-CN" b="1" baseline="30000" dirty="0">
                <a:latin typeface="华文楷体" panose="02010600040101010101" pitchFamily="2" charset="-122"/>
                <a:ea typeface="华文楷体" panose="02010600040101010101" pitchFamily="2" charset="-122"/>
              </a:rPr>
              <a:t>  </a:t>
            </a:r>
            <a:r>
              <a:rPr kumimoji="1" lang="zh-CN" altLang="en-US" b="1" dirty="0">
                <a:latin typeface="华文楷体" panose="02010600040101010101" pitchFamily="2" charset="-122"/>
                <a:ea typeface="华文楷体" panose="02010600040101010101" pitchFamily="2" charset="-122"/>
              </a:rPr>
              <a:t>，</a:t>
            </a:r>
            <a:r>
              <a:rPr kumimoji="1" lang="zh-CN" altLang="zh-CN" b="1" dirty="0">
                <a:latin typeface="华文楷体" panose="02010600040101010101" pitchFamily="2" charset="-122"/>
                <a:ea typeface="华文楷体" panose="02010600040101010101" pitchFamily="2" charset="-122"/>
              </a:rPr>
              <a:t>弧度 </a:t>
            </a:r>
            <a:r>
              <a:rPr kumimoji="1" lang="en-US" altLang="zh-CN" b="1" dirty="0">
                <a:latin typeface="华文楷体" panose="02010600040101010101" pitchFamily="2" charset="-122"/>
                <a:ea typeface="华文楷体" panose="02010600040101010101" pitchFamily="2" charset="-122"/>
              </a:rPr>
              <a:t>/ </a:t>
            </a:r>
            <a:r>
              <a:rPr kumimoji="1" lang="zh-CN" altLang="en-US" b="1" dirty="0">
                <a:latin typeface="华文楷体" panose="02010600040101010101" pitchFamily="2" charset="-122"/>
                <a:ea typeface="华文楷体" panose="02010600040101010101" pitchFamily="2" charset="-122"/>
              </a:rPr>
              <a:t>秒</a:t>
            </a:r>
            <a:endParaRPr kumimoji="1" lang="zh-CN" altLang="en-US" b="1" baseline="30000" dirty="0">
              <a:latin typeface="华文楷体" panose="02010600040101010101" pitchFamily="2" charset="-122"/>
              <a:ea typeface="华文楷体" panose="02010600040101010101" pitchFamily="2" charset="-122"/>
            </a:endParaRPr>
          </a:p>
        </p:txBody>
      </p:sp>
      <p:sp>
        <p:nvSpPr>
          <p:cNvPr id="268328" name="Line 40"/>
          <p:cNvSpPr>
            <a:spLocks noChangeShapeType="1"/>
          </p:cNvSpPr>
          <p:nvPr/>
        </p:nvSpPr>
        <p:spPr bwMode="auto">
          <a:xfrm>
            <a:off x="755652" y="1844675"/>
            <a:ext cx="576263" cy="0"/>
          </a:xfrm>
          <a:prstGeom prst="line">
            <a:avLst/>
          </a:prstGeom>
          <a:noFill/>
          <a:ln w="762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8329" name="Rectangle 41"/>
          <p:cNvSpPr>
            <a:spLocks noChangeArrowheads="1"/>
          </p:cNvSpPr>
          <p:nvPr/>
        </p:nvSpPr>
        <p:spPr bwMode="auto">
          <a:xfrm>
            <a:off x="1301715" y="1689479"/>
            <a:ext cx="47513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p>
            <a:r>
              <a:rPr kumimoji="1" lang="zh-CN" altLang="zh-CN" b="1" dirty="0">
                <a:latin typeface="华文楷体" panose="02010600040101010101" pitchFamily="2" charset="-122"/>
                <a:ea typeface="华文楷体" panose="02010600040101010101" pitchFamily="2" charset="-122"/>
              </a:rPr>
              <a:t>反映正弦量变化幅度的大小。</a:t>
            </a:r>
            <a:endParaRPr kumimoji="1" lang="zh-CN" altLang="en-US" b="1" dirty="0">
              <a:latin typeface="华文楷体" panose="02010600040101010101" pitchFamily="2" charset="-122"/>
              <a:ea typeface="华文楷体" panose="02010600040101010101" pitchFamily="2" charset="-122"/>
            </a:endParaRPr>
          </a:p>
        </p:txBody>
      </p:sp>
      <p:sp>
        <p:nvSpPr>
          <p:cNvPr id="268330" name="Line 42"/>
          <p:cNvSpPr>
            <a:spLocks noChangeShapeType="1"/>
          </p:cNvSpPr>
          <p:nvPr/>
        </p:nvSpPr>
        <p:spPr bwMode="auto">
          <a:xfrm>
            <a:off x="755652" y="2997200"/>
            <a:ext cx="576263" cy="0"/>
          </a:xfrm>
          <a:prstGeom prst="line">
            <a:avLst/>
          </a:prstGeom>
          <a:noFill/>
          <a:ln w="762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8331" name="Rectangle 43"/>
          <p:cNvSpPr>
            <a:spLocks noChangeArrowheads="1"/>
          </p:cNvSpPr>
          <p:nvPr/>
        </p:nvSpPr>
        <p:spPr bwMode="auto">
          <a:xfrm>
            <a:off x="1392168" y="2816122"/>
            <a:ext cx="4455066" cy="405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b="1" dirty="0">
                <a:latin typeface="华文楷体" panose="02010600040101010101" pitchFamily="2" charset="-122"/>
                <a:ea typeface="华文楷体" panose="02010600040101010101" pitchFamily="2" charset="-122"/>
              </a:rPr>
              <a:t>相位变化的速度， 反映正弦量变化快慢。 </a:t>
            </a:r>
            <a:endParaRPr kumimoji="1" lang="zh-CN" altLang="en-US" b="1" dirty="0">
              <a:latin typeface="华文楷体" panose="02010600040101010101" pitchFamily="2" charset="-122"/>
              <a:ea typeface="华文楷体" panose="02010600040101010101" pitchFamily="2" charset="-122"/>
            </a:endParaRPr>
          </a:p>
        </p:txBody>
      </p:sp>
      <p:sp>
        <p:nvSpPr>
          <p:cNvPr id="268332" name="Line 44"/>
          <p:cNvSpPr>
            <a:spLocks noChangeShapeType="1"/>
          </p:cNvSpPr>
          <p:nvPr/>
        </p:nvSpPr>
        <p:spPr bwMode="auto">
          <a:xfrm>
            <a:off x="611188" y="5373688"/>
            <a:ext cx="647700" cy="0"/>
          </a:xfrm>
          <a:prstGeom prst="line">
            <a:avLst/>
          </a:prstGeom>
          <a:noFill/>
          <a:ln w="762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8333" name="Rectangle 45"/>
          <p:cNvSpPr>
            <a:spLocks noChangeArrowheads="1"/>
          </p:cNvSpPr>
          <p:nvPr/>
        </p:nvSpPr>
        <p:spPr bwMode="auto">
          <a:xfrm>
            <a:off x="1234282" y="5175032"/>
            <a:ext cx="40886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b="1" dirty="0">
                <a:latin typeface="华文楷体" panose="02010600040101010101" pitchFamily="2" charset="-122"/>
                <a:ea typeface="华文楷体" panose="02010600040101010101" pitchFamily="2" charset="-122"/>
              </a:rPr>
              <a:t>反映正弦量的计时起点，常用角度表示。 </a:t>
            </a:r>
            <a:endParaRPr kumimoji="1" lang="zh-CN" altLang="en-US" b="1" dirty="0">
              <a:latin typeface="华文楷体" panose="02010600040101010101" pitchFamily="2" charset="-122"/>
              <a:ea typeface="华文楷体" panose="02010600040101010101" pitchFamily="2" charset="-122"/>
            </a:endParaRPr>
          </a:p>
        </p:txBody>
      </p:sp>
      <p:sp>
        <p:nvSpPr>
          <p:cNvPr id="268334" name="Text Box 46"/>
          <p:cNvSpPr txBox="1">
            <a:spLocks noChangeArrowheads="1"/>
          </p:cNvSpPr>
          <p:nvPr/>
        </p:nvSpPr>
        <p:spPr bwMode="auto">
          <a:xfrm>
            <a:off x="4932363" y="333377"/>
            <a:ext cx="2866490"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3200" i="1" dirty="0" err="1">
                <a:latin typeface="Times New Roman" panose="02020603050405020304" pitchFamily="18" charset="0"/>
                <a:ea typeface="宋体" panose="02010600030101010101" pitchFamily="2" charset="-122"/>
              </a:rPr>
              <a:t>i</a:t>
            </a:r>
            <a:r>
              <a:rPr kumimoji="1" lang="en-US" altLang="zh-CN" sz="3200" dirty="0">
                <a:latin typeface="Times New Roman" panose="02020603050405020304" pitchFamily="18" charset="0"/>
                <a:ea typeface="宋体" panose="02010600030101010101" pitchFamily="2" charset="-122"/>
              </a:rPr>
              <a:t>(</a:t>
            </a:r>
            <a:r>
              <a:rPr kumimoji="1" lang="en-US" altLang="zh-CN" sz="3200" i="1" dirty="0">
                <a:latin typeface="Times New Roman" panose="02020603050405020304" pitchFamily="18" charset="0"/>
                <a:ea typeface="宋体" panose="02010600030101010101" pitchFamily="2" charset="-122"/>
              </a:rPr>
              <a:t>t</a:t>
            </a:r>
            <a:r>
              <a:rPr kumimoji="1" lang="en-US" altLang="zh-CN" sz="3200" dirty="0">
                <a:latin typeface="Times New Roman" panose="02020603050405020304" pitchFamily="18" charset="0"/>
                <a:ea typeface="宋体" panose="02010600030101010101" pitchFamily="2" charset="-122"/>
              </a:rPr>
              <a:t>)=</a:t>
            </a:r>
            <a:r>
              <a:rPr kumimoji="1" lang="en-US" altLang="zh-CN" sz="3200" i="1" dirty="0" err="1">
                <a:latin typeface="Times New Roman" panose="02020603050405020304" pitchFamily="18" charset="0"/>
                <a:ea typeface="宋体" panose="02010600030101010101" pitchFamily="2" charset="-122"/>
              </a:rPr>
              <a:t>I</a:t>
            </a:r>
            <a:r>
              <a:rPr kumimoji="1" lang="en-US" altLang="zh-CN" sz="3200" baseline="-25000" dirty="0" err="1">
                <a:latin typeface="Times New Roman" panose="02020603050405020304" pitchFamily="18" charset="0"/>
                <a:ea typeface="宋体" panose="02010600030101010101" pitchFamily="2" charset="-122"/>
              </a:rPr>
              <a:t>m</a:t>
            </a:r>
            <a:r>
              <a:rPr kumimoji="1" lang="en-US" altLang="zh-CN" dirty="0" err="1"/>
              <a:t>sin</a:t>
            </a:r>
            <a:r>
              <a:rPr kumimoji="1" lang="en-US" altLang="zh-CN" dirty="0"/>
              <a:t> </a:t>
            </a:r>
            <a:r>
              <a:rPr kumimoji="1" lang="en-US" altLang="zh-CN" sz="3200" dirty="0">
                <a:latin typeface="Times New Roman" panose="02020603050405020304" pitchFamily="18" charset="0"/>
                <a:ea typeface="宋体" panose="02010600030101010101" pitchFamily="2" charset="-122"/>
              </a:rPr>
              <a:t>(</a:t>
            </a:r>
            <a:r>
              <a:rPr kumimoji="1" lang="en-US" altLang="zh-CN" sz="3200" i="1" dirty="0">
                <a:latin typeface="Symbol" panose="05050102010706020507" pitchFamily="18" charset="2"/>
                <a:ea typeface="宋体" panose="02010600030101010101" pitchFamily="2" charset="-122"/>
              </a:rPr>
              <a:t>w </a:t>
            </a:r>
            <a:r>
              <a:rPr kumimoji="1" lang="en-US" altLang="zh-CN" sz="3200" i="1" dirty="0" err="1">
                <a:latin typeface="Times New Roman" panose="02020603050405020304" pitchFamily="18" charset="0"/>
                <a:ea typeface="宋体" panose="02010600030101010101" pitchFamily="2" charset="-122"/>
              </a:rPr>
              <a:t>t</a:t>
            </a:r>
            <a:r>
              <a:rPr kumimoji="1" lang="en-US" altLang="zh-CN" sz="3200" dirty="0" err="1">
                <a:latin typeface="Times New Roman" panose="02020603050405020304" pitchFamily="18" charset="0"/>
                <a:ea typeface="宋体" panose="02010600030101010101" pitchFamily="2" charset="-122"/>
              </a:rPr>
              <a:t>+</a:t>
            </a:r>
            <a:r>
              <a:rPr kumimoji="1" lang="en-US" altLang="zh-CN" sz="3200" i="1" dirty="0" err="1">
                <a:latin typeface="Symbol" panose="05050102010706020507" pitchFamily="18" charset="2"/>
                <a:ea typeface="宋体" panose="02010600030101010101" pitchFamily="2" charset="-122"/>
              </a:rPr>
              <a:t>y</a:t>
            </a:r>
            <a:r>
              <a:rPr kumimoji="1" lang="en-US" altLang="zh-CN" sz="3200" dirty="0">
                <a:latin typeface="Times New Roman" panose="02020603050405020304" pitchFamily="18" charset="0"/>
                <a:ea typeface="宋体" panose="02010600030101010101" pitchFamily="2" charset="-122"/>
              </a:rPr>
              <a:t>)</a:t>
            </a:r>
            <a:endParaRPr kumimoji="1" lang="en-US" altLang="zh-CN" sz="3200" dirty="0">
              <a:latin typeface="Times New Roman" panose="02020603050405020304" pitchFamily="18" charset="0"/>
              <a:ea typeface="宋体" panose="02010600030101010101" pitchFamily="2" charset="-122"/>
            </a:endParaRPr>
          </a:p>
        </p:txBody>
      </p:sp>
      <p:pic>
        <p:nvPicPr>
          <p:cNvPr id="4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8292"/>
                                        </p:tgtEl>
                                        <p:attrNameLst>
                                          <p:attrName>style.visibility</p:attrName>
                                        </p:attrNameLst>
                                      </p:cBhvr>
                                      <p:to>
                                        <p:strVal val="visible"/>
                                      </p:to>
                                    </p:set>
                                    <p:anim calcmode="lin" valueType="num">
                                      <p:cBhvr additive="base">
                                        <p:cTn id="7" dur="500" fill="hold"/>
                                        <p:tgtEl>
                                          <p:spTgt spid="268292"/>
                                        </p:tgtEl>
                                        <p:attrNameLst>
                                          <p:attrName>ppt_x</p:attrName>
                                        </p:attrNameLst>
                                      </p:cBhvr>
                                      <p:tavLst>
                                        <p:tav tm="0">
                                          <p:val>
                                            <p:strVal val="0-#ppt_w/2"/>
                                          </p:val>
                                        </p:tav>
                                        <p:tav tm="100000">
                                          <p:val>
                                            <p:strVal val="#ppt_x"/>
                                          </p:val>
                                        </p:tav>
                                      </p:tavLst>
                                    </p:anim>
                                    <p:anim calcmode="lin" valueType="num">
                                      <p:cBhvr additive="base">
                                        <p:cTn id="8" dur="500" fill="hold"/>
                                        <p:tgtEl>
                                          <p:spTgt spid="26829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68334"/>
                                        </p:tgtEl>
                                        <p:attrNameLst>
                                          <p:attrName>style.visibility</p:attrName>
                                        </p:attrNameLst>
                                      </p:cBhvr>
                                      <p:to>
                                        <p:strVal val="visible"/>
                                      </p:to>
                                    </p:set>
                                    <p:animEffect transition="in" filter="wipe(left)">
                                      <p:cBhvr>
                                        <p:cTn id="12" dur="2000"/>
                                        <p:tgtEl>
                                          <p:spTgt spid="268334"/>
                                        </p:tgtEl>
                                      </p:cBhvr>
                                    </p:animEffect>
                                  </p:childTnLst>
                                </p:cTn>
                              </p:par>
                            </p:childTnLst>
                          </p:cTn>
                        </p:par>
                        <p:par>
                          <p:cTn id="13" fill="hold">
                            <p:stCondLst>
                              <p:cond delay="2500"/>
                            </p:stCondLst>
                            <p:childTnLst>
                              <p:par>
                                <p:cTn id="14" presetID="9" presetClass="entr" presetSubtype="0" fill="hold" nodeType="afterEffect">
                                  <p:stCondLst>
                                    <p:cond delay="0"/>
                                  </p:stCondLst>
                                  <p:childTnLst>
                                    <p:set>
                                      <p:cBhvr>
                                        <p:cTn id="15" dur="1" fill="hold">
                                          <p:stCondLst>
                                            <p:cond delay="0"/>
                                          </p:stCondLst>
                                        </p:cTn>
                                        <p:tgtEl>
                                          <p:spTgt spid="268293"/>
                                        </p:tgtEl>
                                        <p:attrNameLst>
                                          <p:attrName>style.visibility</p:attrName>
                                        </p:attrNameLst>
                                      </p:cBhvr>
                                      <p:to>
                                        <p:strVal val="visible"/>
                                      </p:to>
                                    </p:set>
                                    <p:animEffect transition="in" filter="dissolve">
                                      <p:cBhvr>
                                        <p:cTn id="16" dur="500"/>
                                        <p:tgtEl>
                                          <p:spTgt spid="268293"/>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268290"/>
                                        </p:tgtEl>
                                        <p:attrNameLst>
                                          <p:attrName>style.visibility</p:attrName>
                                        </p:attrNameLst>
                                      </p:cBhvr>
                                      <p:to>
                                        <p:strVal val="visible"/>
                                      </p:to>
                                    </p:set>
                                    <p:animEffect transition="in" filter="slide(fromLeft)">
                                      <p:cBhvr>
                                        <p:cTn id="21" dur="500"/>
                                        <p:tgtEl>
                                          <p:spTgt spid="26829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268328"/>
                                        </p:tgtEl>
                                        <p:attrNameLst>
                                          <p:attrName>style.visibility</p:attrName>
                                        </p:attrNameLst>
                                      </p:cBhvr>
                                      <p:to>
                                        <p:strVal val="visible"/>
                                      </p:to>
                                    </p:set>
                                    <p:animEffect transition="in" filter="slide(fromLeft)">
                                      <p:cBhvr>
                                        <p:cTn id="26" dur="500"/>
                                        <p:tgtEl>
                                          <p:spTgt spid="268328"/>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68329"/>
                                        </p:tgtEl>
                                        <p:attrNameLst>
                                          <p:attrName>style.visibility</p:attrName>
                                        </p:attrNameLst>
                                      </p:cBhvr>
                                      <p:to>
                                        <p:strVal val="visible"/>
                                      </p:to>
                                    </p:set>
                                    <p:animEffect transition="in" filter="wipe(left)">
                                      <p:cBhvr>
                                        <p:cTn id="30" dur="2000"/>
                                        <p:tgtEl>
                                          <p:spTgt spid="268329"/>
                                        </p:tgtEl>
                                      </p:cBhvr>
                                    </p:animEffect>
                                  </p:childTnLst>
                                </p:cTn>
                              </p:par>
                            </p:childTnLst>
                          </p:cTn>
                        </p:par>
                      </p:childTnLst>
                    </p:cTn>
                  </p:par>
                  <p:par>
                    <p:cTn id="31" fill="hold">
                      <p:stCondLst>
                        <p:cond delay="indefinite"/>
                      </p:stCondLst>
                      <p:childTnLst>
                        <p:par>
                          <p:cTn id="32" fill="hold">
                            <p:stCondLst>
                              <p:cond delay="0"/>
                            </p:stCondLst>
                            <p:childTnLst>
                              <p:par>
                                <p:cTn id="33" presetID="15" presetClass="entr" presetSubtype="0" fill="hold" nodeType="clickEffect">
                                  <p:stCondLst>
                                    <p:cond delay="0"/>
                                  </p:stCondLst>
                                  <p:childTnLst>
                                    <p:set>
                                      <p:cBhvr>
                                        <p:cTn id="34" dur="1" fill="hold">
                                          <p:stCondLst>
                                            <p:cond delay="0"/>
                                          </p:stCondLst>
                                        </p:cTn>
                                        <p:tgtEl>
                                          <p:spTgt spid="268320"/>
                                        </p:tgtEl>
                                        <p:attrNameLst>
                                          <p:attrName>style.visibility</p:attrName>
                                        </p:attrNameLst>
                                      </p:cBhvr>
                                      <p:to>
                                        <p:strVal val="visible"/>
                                      </p:to>
                                    </p:set>
                                    <p:anim calcmode="lin" valueType="num">
                                      <p:cBhvr>
                                        <p:cTn id="35" dur="1000" fill="hold"/>
                                        <p:tgtEl>
                                          <p:spTgt spid="268320"/>
                                        </p:tgtEl>
                                        <p:attrNameLst>
                                          <p:attrName>ppt_w</p:attrName>
                                        </p:attrNameLst>
                                      </p:cBhvr>
                                      <p:tavLst>
                                        <p:tav tm="0">
                                          <p:val>
                                            <p:fltVal val="0"/>
                                          </p:val>
                                        </p:tav>
                                        <p:tav tm="100000">
                                          <p:val>
                                            <p:strVal val="#ppt_w"/>
                                          </p:val>
                                        </p:tav>
                                      </p:tavLst>
                                    </p:anim>
                                    <p:anim calcmode="lin" valueType="num">
                                      <p:cBhvr>
                                        <p:cTn id="36" dur="1000" fill="hold"/>
                                        <p:tgtEl>
                                          <p:spTgt spid="268320"/>
                                        </p:tgtEl>
                                        <p:attrNameLst>
                                          <p:attrName>ppt_h</p:attrName>
                                        </p:attrNameLst>
                                      </p:cBhvr>
                                      <p:tavLst>
                                        <p:tav tm="0">
                                          <p:val>
                                            <p:fltVal val="0"/>
                                          </p:val>
                                        </p:tav>
                                        <p:tav tm="100000">
                                          <p:val>
                                            <p:strVal val="#ppt_h"/>
                                          </p:val>
                                        </p:tav>
                                      </p:tavLst>
                                    </p:anim>
                                    <p:anim calcmode="lin" valueType="num">
                                      <p:cBhvr>
                                        <p:cTn id="37" dur="1000" fill="hold"/>
                                        <p:tgtEl>
                                          <p:spTgt spid="268320"/>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2683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68291"/>
                                        </p:tgtEl>
                                        <p:attrNameLst>
                                          <p:attrName>style.visibility</p:attrName>
                                        </p:attrNameLst>
                                      </p:cBhvr>
                                      <p:to>
                                        <p:strVal val="visible"/>
                                      </p:to>
                                    </p:set>
                                    <p:animEffect transition="in" filter="wipe(left)">
                                      <p:cBhvr>
                                        <p:cTn id="43" dur="2000"/>
                                        <p:tgtEl>
                                          <p:spTgt spid="268291"/>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grpId="0" nodeType="clickEffect">
                                  <p:stCondLst>
                                    <p:cond delay="0"/>
                                  </p:stCondLst>
                                  <p:childTnLst>
                                    <p:set>
                                      <p:cBhvr>
                                        <p:cTn id="47" dur="1" fill="hold">
                                          <p:stCondLst>
                                            <p:cond delay="0"/>
                                          </p:stCondLst>
                                        </p:cTn>
                                        <p:tgtEl>
                                          <p:spTgt spid="268330"/>
                                        </p:tgtEl>
                                        <p:attrNameLst>
                                          <p:attrName>style.visibility</p:attrName>
                                        </p:attrNameLst>
                                      </p:cBhvr>
                                      <p:to>
                                        <p:strVal val="visible"/>
                                      </p:to>
                                    </p:set>
                                    <p:animEffect transition="in" filter="slide(fromLeft)">
                                      <p:cBhvr>
                                        <p:cTn id="48" dur="500"/>
                                        <p:tgtEl>
                                          <p:spTgt spid="268330"/>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268331"/>
                                        </p:tgtEl>
                                        <p:attrNameLst>
                                          <p:attrName>style.visibility</p:attrName>
                                        </p:attrNameLst>
                                      </p:cBhvr>
                                      <p:to>
                                        <p:strVal val="visible"/>
                                      </p:to>
                                    </p:set>
                                    <p:animEffect transition="in" filter="wipe(left)">
                                      <p:cBhvr>
                                        <p:cTn id="52" dur="2000"/>
                                        <p:tgtEl>
                                          <p:spTgt spid="268331"/>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268326"/>
                                        </p:tgtEl>
                                        <p:attrNameLst>
                                          <p:attrName>style.visibility</p:attrName>
                                        </p:attrNameLst>
                                      </p:cBhvr>
                                      <p:to>
                                        <p:strVal val="visible"/>
                                      </p:to>
                                    </p:set>
                                    <p:anim calcmode="lin" valueType="num">
                                      <p:cBhvr additive="base">
                                        <p:cTn id="57" dur="500" fill="hold"/>
                                        <p:tgtEl>
                                          <p:spTgt spid="268326"/>
                                        </p:tgtEl>
                                        <p:attrNameLst>
                                          <p:attrName>ppt_x</p:attrName>
                                        </p:attrNameLst>
                                      </p:cBhvr>
                                      <p:tavLst>
                                        <p:tav tm="0">
                                          <p:val>
                                            <p:strVal val="0-#ppt_w/2"/>
                                          </p:val>
                                        </p:tav>
                                        <p:tav tm="100000">
                                          <p:val>
                                            <p:strVal val="#ppt_x"/>
                                          </p:val>
                                        </p:tav>
                                      </p:tavLst>
                                    </p:anim>
                                    <p:anim calcmode="lin" valueType="num">
                                      <p:cBhvr additive="base">
                                        <p:cTn id="58" dur="500" fill="hold"/>
                                        <p:tgtEl>
                                          <p:spTgt spid="268326"/>
                                        </p:tgtEl>
                                        <p:attrNameLst>
                                          <p:attrName>ppt_y</p:attrName>
                                        </p:attrNameLst>
                                      </p:cBhvr>
                                      <p:tavLst>
                                        <p:tav tm="0">
                                          <p:val>
                                            <p:strVal val="#ppt_y"/>
                                          </p:val>
                                        </p:tav>
                                        <p:tav tm="100000">
                                          <p:val>
                                            <p:strVal val="#ppt_y"/>
                                          </p:val>
                                        </p:tav>
                                      </p:tavLst>
                                    </p:anim>
                                  </p:childTnLst>
                                </p:cTn>
                              </p:par>
                            </p:childTnLst>
                          </p:cTn>
                        </p:par>
                        <p:par>
                          <p:cTn id="59" fill="hold">
                            <p:stCondLst>
                              <p:cond delay="500"/>
                            </p:stCondLst>
                            <p:childTnLst>
                              <p:par>
                                <p:cTn id="60" presetID="17" presetClass="entr" presetSubtype="10" fill="hold" grpId="0" nodeType="afterEffect">
                                  <p:stCondLst>
                                    <p:cond delay="0"/>
                                  </p:stCondLst>
                                  <p:childTnLst>
                                    <p:set>
                                      <p:cBhvr>
                                        <p:cTn id="61" dur="1" fill="hold">
                                          <p:stCondLst>
                                            <p:cond delay="0"/>
                                          </p:stCondLst>
                                        </p:cTn>
                                        <p:tgtEl>
                                          <p:spTgt spid="268327"/>
                                        </p:tgtEl>
                                        <p:attrNameLst>
                                          <p:attrName>style.visibility</p:attrName>
                                        </p:attrNameLst>
                                      </p:cBhvr>
                                      <p:to>
                                        <p:strVal val="visible"/>
                                      </p:to>
                                    </p:set>
                                    <p:anim calcmode="lin" valueType="num">
                                      <p:cBhvr>
                                        <p:cTn id="62" dur="500" fill="hold"/>
                                        <p:tgtEl>
                                          <p:spTgt spid="268327"/>
                                        </p:tgtEl>
                                        <p:attrNameLst>
                                          <p:attrName>ppt_w</p:attrName>
                                        </p:attrNameLst>
                                      </p:cBhvr>
                                      <p:tavLst>
                                        <p:tav tm="0">
                                          <p:val>
                                            <p:fltVal val="0"/>
                                          </p:val>
                                        </p:tav>
                                        <p:tav tm="100000">
                                          <p:val>
                                            <p:strVal val="#ppt_w"/>
                                          </p:val>
                                        </p:tav>
                                      </p:tavLst>
                                    </p:anim>
                                    <p:anim calcmode="lin" valueType="num">
                                      <p:cBhvr>
                                        <p:cTn id="63" dur="500" fill="hold"/>
                                        <p:tgtEl>
                                          <p:spTgt spid="268327"/>
                                        </p:tgtEl>
                                        <p:attrNameLst>
                                          <p:attrName>ppt_h</p:attrName>
                                        </p:attrNameLst>
                                      </p:cBhvr>
                                      <p:tavLst>
                                        <p:tav tm="0">
                                          <p:val>
                                            <p:strVal val="#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68319"/>
                                        </p:tgtEl>
                                        <p:attrNameLst>
                                          <p:attrName>style.visibility</p:attrName>
                                        </p:attrNameLst>
                                      </p:cBhvr>
                                      <p:to>
                                        <p:strVal val="visible"/>
                                      </p:to>
                                    </p:set>
                                    <p:animEffect transition="in" filter="wipe(left)">
                                      <p:cBhvr>
                                        <p:cTn id="68" dur="2000"/>
                                        <p:tgtEl>
                                          <p:spTgt spid="268319"/>
                                        </p:tgtEl>
                                      </p:cBhvr>
                                    </p:animEffect>
                                  </p:childTnLst>
                                </p:cTn>
                              </p:par>
                            </p:childTnLst>
                          </p:cTn>
                        </p:par>
                        <p:par>
                          <p:cTn id="69" fill="hold">
                            <p:stCondLst>
                              <p:cond delay="2000"/>
                            </p:stCondLst>
                            <p:childTnLst>
                              <p:par>
                                <p:cTn id="70" presetID="9" presetClass="entr" presetSubtype="0" fill="hold" grpId="0" nodeType="afterEffect">
                                  <p:stCondLst>
                                    <p:cond delay="0"/>
                                  </p:stCondLst>
                                  <p:childTnLst>
                                    <p:set>
                                      <p:cBhvr>
                                        <p:cTn id="71" dur="1" fill="hold">
                                          <p:stCondLst>
                                            <p:cond delay="0"/>
                                          </p:stCondLst>
                                        </p:cTn>
                                        <p:tgtEl>
                                          <p:spTgt spid="268325"/>
                                        </p:tgtEl>
                                        <p:attrNameLst>
                                          <p:attrName>style.visibility</p:attrName>
                                        </p:attrNameLst>
                                      </p:cBhvr>
                                      <p:to>
                                        <p:strVal val="visible"/>
                                      </p:to>
                                    </p:set>
                                    <p:animEffect transition="in" filter="dissolve">
                                      <p:cBhvr>
                                        <p:cTn id="72" dur="500"/>
                                        <p:tgtEl>
                                          <p:spTgt spid="268325"/>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68323"/>
                                        </p:tgtEl>
                                        <p:attrNameLst>
                                          <p:attrName>style.visibility</p:attrName>
                                        </p:attrNameLst>
                                      </p:cBhvr>
                                      <p:to>
                                        <p:strVal val="visible"/>
                                      </p:to>
                                    </p:set>
                                    <p:animEffect transition="in" filter="dissolve">
                                      <p:cBhvr>
                                        <p:cTn id="77" dur="500"/>
                                        <p:tgtEl>
                                          <p:spTgt spid="268323"/>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68324"/>
                                        </p:tgtEl>
                                        <p:attrNameLst>
                                          <p:attrName>style.visibility</p:attrName>
                                        </p:attrNameLst>
                                      </p:cBhvr>
                                      <p:to>
                                        <p:strVal val="visible"/>
                                      </p:to>
                                    </p:set>
                                    <p:animEffect transition="in" filter="dissolve">
                                      <p:cBhvr>
                                        <p:cTn id="82" dur="500"/>
                                        <p:tgtEl>
                                          <p:spTgt spid="268324"/>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8" fill="hold" grpId="0" nodeType="clickEffect">
                                  <p:stCondLst>
                                    <p:cond delay="0"/>
                                  </p:stCondLst>
                                  <p:childTnLst>
                                    <p:set>
                                      <p:cBhvr>
                                        <p:cTn id="86" dur="1" fill="hold">
                                          <p:stCondLst>
                                            <p:cond delay="0"/>
                                          </p:stCondLst>
                                        </p:cTn>
                                        <p:tgtEl>
                                          <p:spTgt spid="268332"/>
                                        </p:tgtEl>
                                        <p:attrNameLst>
                                          <p:attrName>style.visibility</p:attrName>
                                        </p:attrNameLst>
                                      </p:cBhvr>
                                      <p:to>
                                        <p:strVal val="visible"/>
                                      </p:to>
                                    </p:set>
                                    <p:animEffect transition="in" filter="slide(fromLeft)">
                                      <p:cBhvr>
                                        <p:cTn id="87" dur="500"/>
                                        <p:tgtEl>
                                          <p:spTgt spid="268332"/>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268333"/>
                                        </p:tgtEl>
                                        <p:attrNameLst>
                                          <p:attrName>style.visibility</p:attrName>
                                        </p:attrNameLst>
                                      </p:cBhvr>
                                      <p:to>
                                        <p:strVal val="visible"/>
                                      </p:to>
                                    </p:set>
                                    <p:animEffect transition="in" filter="wipe(left)">
                                      <p:cBhvr>
                                        <p:cTn id="91" dur="2000"/>
                                        <p:tgtEl>
                                          <p:spTgt spid="268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0" grpId="0" autoUpdateAnimBg="0"/>
      <p:bldP spid="268291" grpId="0" autoUpdateAnimBg="0"/>
      <p:bldP spid="268292" grpId="0" animBg="1" autoUpdateAnimBg="0"/>
      <p:bldP spid="268319" grpId="0" autoUpdateAnimBg="0"/>
      <p:bldP spid="268323" grpId="0" autoUpdateAnimBg="0"/>
      <p:bldP spid="268324" grpId="0" animBg="1" autoUpdateAnimBg="0"/>
      <p:bldP spid="268325" grpId="0" animBg="1" autoUpdateAnimBg="0"/>
      <p:bldP spid="268327" grpId="0" autoUpdateAnimBg="0"/>
      <p:bldP spid="268328" grpId="0" animBg="1"/>
      <p:bldP spid="268329" grpId="0"/>
      <p:bldP spid="268330" grpId="0" animBg="1"/>
      <p:bldP spid="268331" grpId="0"/>
      <p:bldP spid="268332" grpId="0" animBg="1"/>
      <p:bldP spid="268333" grpId="0"/>
      <p:bldP spid="268334"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 name="矩形 52"/>
          <p:cNvSpPr/>
          <p:nvPr/>
        </p:nvSpPr>
        <p:spPr>
          <a:xfrm>
            <a:off x="980282" y="697544"/>
            <a:ext cx="6239124" cy="2161755"/>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4898" name="Text Box 2"/>
          <p:cNvSpPr txBox="1">
            <a:spLocks noChangeArrowheads="1"/>
          </p:cNvSpPr>
          <p:nvPr/>
        </p:nvSpPr>
        <p:spPr bwMode="auto">
          <a:xfrm>
            <a:off x="385764" y="135675"/>
            <a:ext cx="449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当无源网络内为单个元件时有：</a:t>
            </a:r>
            <a:endParaRPr kumimoji="1" lang="zh-CN" altLang="en-US" sz="2400" b="1" i="1" dirty="0">
              <a:latin typeface="华文楷体" panose="02010600040101010101" pitchFamily="2" charset="-122"/>
              <a:ea typeface="华文楷体" panose="02010600040101010101" pitchFamily="2" charset="-122"/>
            </a:endParaRPr>
          </a:p>
        </p:txBody>
      </p:sp>
      <p:graphicFrame>
        <p:nvGraphicFramePr>
          <p:cNvPr id="464899" name="Object 3"/>
          <p:cNvGraphicFramePr>
            <a:graphicFrameLocks noChangeAspect="1"/>
          </p:cNvGraphicFramePr>
          <p:nvPr/>
        </p:nvGraphicFramePr>
        <p:xfrm>
          <a:off x="900113" y="3068638"/>
          <a:ext cx="1762125" cy="939800"/>
        </p:xfrm>
        <a:graphic>
          <a:graphicData uri="http://schemas.openxmlformats.org/presentationml/2006/ole">
            <mc:AlternateContent xmlns:mc="http://schemas.openxmlformats.org/markup-compatibility/2006">
              <mc:Choice xmlns:v="urn:schemas-microsoft-com:vml" Requires="v">
                <p:oleObj spid="_x0000_s44033" name="公式" r:id="rId1" imgW="1168400" imgH="622300" progId="Equation.3">
                  <p:embed/>
                </p:oleObj>
              </mc:Choice>
              <mc:Fallback>
                <p:oleObj name="公式" r:id="rId1" imgW="1168400" imgH="622300" progId="Equation.3">
                  <p:embed/>
                  <p:pic>
                    <p:nvPicPr>
                      <p:cNvPr id="0" name="图片 44032"/>
                      <p:cNvPicPr>
                        <a:picLocks noChangeAspect="1"/>
                      </p:cNvPicPr>
                      <p:nvPr/>
                    </p:nvPicPr>
                    <p:blipFill>
                      <a:blip r:embed="rId2"/>
                      <a:stretch>
                        <a:fillRect/>
                      </a:stretch>
                    </p:blipFill>
                    <p:spPr>
                      <a:xfrm>
                        <a:off x="900113" y="3068638"/>
                        <a:ext cx="1762125" cy="939800"/>
                      </a:xfrm>
                      <a:prstGeom prst="rect">
                        <a:avLst/>
                      </a:prstGeom>
                      <a:solidFill>
                        <a:srgbClr val="7030A0"/>
                      </a:solidFill>
                      <a:ln w="9525">
                        <a:noFill/>
                      </a:ln>
                    </p:spPr>
                  </p:pic>
                </p:oleObj>
              </mc:Fallback>
            </mc:AlternateContent>
          </a:graphicData>
        </a:graphic>
      </p:graphicFrame>
      <p:graphicFrame>
        <p:nvGraphicFramePr>
          <p:cNvPr id="464900" name="Object 4"/>
          <p:cNvGraphicFramePr>
            <a:graphicFrameLocks noChangeAspect="1"/>
          </p:cNvGraphicFramePr>
          <p:nvPr/>
        </p:nvGraphicFramePr>
        <p:xfrm>
          <a:off x="3449638" y="4529138"/>
          <a:ext cx="3179762" cy="974725"/>
        </p:xfrm>
        <a:graphic>
          <a:graphicData uri="http://schemas.openxmlformats.org/presentationml/2006/ole">
            <mc:AlternateContent xmlns:mc="http://schemas.openxmlformats.org/markup-compatibility/2006">
              <mc:Choice xmlns:v="urn:schemas-microsoft-com:vml" Requires="v">
                <p:oleObj spid="_x0000_s44034" name="公式" r:id="rId3" imgW="2032000" imgH="622300" progId="Equation.3">
                  <p:embed/>
                </p:oleObj>
              </mc:Choice>
              <mc:Fallback>
                <p:oleObj name="公式" r:id="rId3" imgW="2032000" imgH="622300" progId="Equation.3">
                  <p:embed/>
                  <p:pic>
                    <p:nvPicPr>
                      <p:cNvPr id="0" name="图片 44033"/>
                      <p:cNvPicPr>
                        <a:picLocks noChangeAspect="1"/>
                      </p:cNvPicPr>
                      <p:nvPr/>
                    </p:nvPicPr>
                    <p:blipFill>
                      <a:blip r:embed="rId4"/>
                      <a:stretch>
                        <a:fillRect/>
                      </a:stretch>
                    </p:blipFill>
                    <p:spPr>
                      <a:xfrm>
                        <a:off x="3449638" y="4529138"/>
                        <a:ext cx="3179762" cy="974725"/>
                      </a:xfrm>
                      <a:prstGeom prst="rect">
                        <a:avLst/>
                      </a:prstGeom>
                      <a:solidFill>
                        <a:srgbClr val="7030A0"/>
                      </a:solidFill>
                      <a:ln w="9525">
                        <a:noFill/>
                      </a:ln>
                    </p:spPr>
                  </p:pic>
                </p:oleObj>
              </mc:Fallback>
            </mc:AlternateContent>
          </a:graphicData>
        </a:graphic>
      </p:graphicFrame>
      <p:graphicFrame>
        <p:nvGraphicFramePr>
          <p:cNvPr id="464901" name="Object 5"/>
          <p:cNvGraphicFramePr>
            <a:graphicFrameLocks noChangeAspect="1"/>
          </p:cNvGraphicFramePr>
          <p:nvPr/>
        </p:nvGraphicFramePr>
        <p:xfrm>
          <a:off x="3779838" y="3357563"/>
          <a:ext cx="3630612" cy="998537"/>
        </p:xfrm>
        <a:graphic>
          <a:graphicData uri="http://schemas.openxmlformats.org/presentationml/2006/ole">
            <mc:AlternateContent xmlns:mc="http://schemas.openxmlformats.org/markup-compatibility/2006">
              <mc:Choice xmlns:v="urn:schemas-microsoft-com:vml" Requires="v">
                <p:oleObj spid="_x0000_s44035" name="公式" r:id="rId5" imgW="2273300" imgH="622300" progId="Equation.3">
                  <p:embed/>
                </p:oleObj>
              </mc:Choice>
              <mc:Fallback>
                <p:oleObj name="公式" r:id="rId5" imgW="2273300" imgH="622300" progId="Equation.3">
                  <p:embed/>
                  <p:pic>
                    <p:nvPicPr>
                      <p:cNvPr id="0" name="图片 44034"/>
                      <p:cNvPicPr>
                        <a:picLocks noChangeAspect="1"/>
                      </p:cNvPicPr>
                      <p:nvPr/>
                    </p:nvPicPr>
                    <p:blipFill>
                      <a:blip r:embed="rId6"/>
                      <a:stretch>
                        <a:fillRect/>
                      </a:stretch>
                    </p:blipFill>
                    <p:spPr>
                      <a:xfrm>
                        <a:off x="3779838" y="3357563"/>
                        <a:ext cx="3630612" cy="998537"/>
                      </a:xfrm>
                      <a:prstGeom prst="rect">
                        <a:avLst/>
                      </a:prstGeom>
                      <a:solidFill>
                        <a:srgbClr val="7030A0"/>
                      </a:solidFill>
                      <a:ln w="9525">
                        <a:noFill/>
                      </a:ln>
                    </p:spPr>
                  </p:pic>
                </p:oleObj>
              </mc:Fallback>
            </mc:AlternateContent>
          </a:graphicData>
        </a:graphic>
      </p:graphicFrame>
      <p:grpSp>
        <p:nvGrpSpPr>
          <p:cNvPr id="464902" name="Group 6"/>
          <p:cNvGrpSpPr/>
          <p:nvPr/>
        </p:nvGrpSpPr>
        <p:grpSpPr bwMode="auto">
          <a:xfrm>
            <a:off x="1116013" y="692150"/>
            <a:ext cx="1608137" cy="1874838"/>
            <a:chOff x="612" y="1979"/>
            <a:chExt cx="1013" cy="1181"/>
          </a:xfrm>
        </p:grpSpPr>
        <p:sp>
          <p:nvSpPr>
            <p:cNvPr id="464903" name="Line 7"/>
            <p:cNvSpPr>
              <a:spLocks noChangeShapeType="1"/>
            </p:cNvSpPr>
            <p:nvPr/>
          </p:nvSpPr>
          <p:spPr bwMode="auto">
            <a:xfrm>
              <a:off x="1333" y="2372"/>
              <a:ext cx="0" cy="76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4904" name="Line 8"/>
            <p:cNvSpPr>
              <a:spLocks noChangeShapeType="1"/>
            </p:cNvSpPr>
            <p:nvPr/>
          </p:nvSpPr>
          <p:spPr bwMode="auto">
            <a:xfrm>
              <a:off x="757" y="2386"/>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4905" name="Line 9"/>
            <p:cNvSpPr>
              <a:spLocks noChangeShapeType="1"/>
            </p:cNvSpPr>
            <p:nvPr/>
          </p:nvSpPr>
          <p:spPr bwMode="auto">
            <a:xfrm>
              <a:off x="757" y="3128"/>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4906" name="Rectangle 10"/>
            <p:cNvSpPr>
              <a:spLocks noChangeArrowheads="1"/>
            </p:cNvSpPr>
            <p:nvPr/>
          </p:nvSpPr>
          <p:spPr bwMode="auto">
            <a:xfrm>
              <a:off x="1273" y="2612"/>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4907" name="Line 11"/>
            <p:cNvSpPr>
              <a:spLocks noChangeShapeType="1"/>
            </p:cNvSpPr>
            <p:nvPr/>
          </p:nvSpPr>
          <p:spPr bwMode="auto">
            <a:xfrm>
              <a:off x="788" y="2276"/>
              <a:ext cx="384" cy="0"/>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64908" name="Object 12"/>
            <p:cNvGraphicFramePr>
              <a:graphicFrameLocks noChangeAspect="1"/>
            </p:cNvGraphicFramePr>
            <p:nvPr/>
          </p:nvGraphicFramePr>
          <p:xfrm>
            <a:off x="864" y="1979"/>
            <a:ext cx="164" cy="249"/>
          </p:xfrm>
          <a:graphic>
            <a:graphicData uri="http://schemas.openxmlformats.org/presentationml/2006/ole">
              <mc:AlternateContent xmlns:mc="http://schemas.openxmlformats.org/markup-compatibility/2006">
                <mc:Choice xmlns:v="urn:schemas-microsoft-com:vml" Requires="v">
                  <p:oleObj spid="_x0000_s44036" name="公式" r:id="rId7" imgW="165100" imgH="254000" progId="Equation.3">
                    <p:embed/>
                  </p:oleObj>
                </mc:Choice>
                <mc:Fallback>
                  <p:oleObj name="公式" r:id="rId7" imgW="165100" imgH="254000" progId="Equation.3">
                    <p:embed/>
                    <p:pic>
                      <p:nvPicPr>
                        <p:cNvPr id="0" name="图片 44035"/>
                        <p:cNvPicPr>
                          <a:picLocks noChangeAspect="1"/>
                        </p:cNvPicPr>
                        <p:nvPr/>
                      </p:nvPicPr>
                      <p:blipFill>
                        <a:blip r:embed="rId8"/>
                        <a:stretch>
                          <a:fillRect/>
                        </a:stretch>
                      </p:blipFill>
                      <p:spPr>
                        <a:xfrm>
                          <a:off x="864" y="1979"/>
                          <a:ext cx="164" cy="249"/>
                        </a:xfrm>
                        <a:prstGeom prst="rect">
                          <a:avLst/>
                        </a:prstGeom>
                        <a:noFill/>
                        <a:ln w="28575">
                          <a:noFill/>
                        </a:ln>
                      </p:spPr>
                    </p:pic>
                  </p:oleObj>
                </mc:Fallback>
              </mc:AlternateContent>
            </a:graphicData>
          </a:graphic>
        </p:graphicFrame>
        <p:sp>
          <p:nvSpPr>
            <p:cNvPr id="464909" name="Text Box 13"/>
            <p:cNvSpPr txBox="1">
              <a:spLocks noChangeArrowheads="1"/>
            </p:cNvSpPr>
            <p:nvPr/>
          </p:nvSpPr>
          <p:spPr bwMode="auto">
            <a:xfrm>
              <a:off x="1381" y="2612"/>
              <a:ext cx="24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R</a:t>
              </a:r>
              <a:endParaRPr kumimoji="1" lang="en-US" altLang="zh-CN" sz="2400" b="1" i="1">
                <a:solidFill>
                  <a:schemeClr val="bg1"/>
                </a:solidFill>
                <a:latin typeface="Times New Roman" panose="02020603050405020304" pitchFamily="18" charset="0"/>
              </a:endParaRPr>
            </a:p>
          </p:txBody>
        </p:sp>
        <p:graphicFrame>
          <p:nvGraphicFramePr>
            <p:cNvPr id="464910" name="Object 14"/>
            <p:cNvGraphicFramePr>
              <a:graphicFrameLocks noChangeAspect="1"/>
            </p:cNvGraphicFramePr>
            <p:nvPr/>
          </p:nvGraphicFramePr>
          <p:xfrm>
            <a:off x="642" y="2660"/>
            <a:ext cx="194" cy="240"/>
          </p:xfrm>
          <a:graphic>
            <a:graphicData uri="http://schemas.openxmlformats.org/presentationml/2006/ole">
              <mc:AlternateContent xmlns:mc="http://schemas.openxmlformats.org/markup-compatibility/2006">
                <mc:Choice xmlns:v="urn:schemas-microsoft-com:vml" Requires="v">
                  <p:oleObj spid="_x0000_s44037" name="公式" r:id="rId9" imgW="215900" imgH="266700" progId="Equation.3">
                    <p:embed/>
                  </p:oleObj>
                </mc:Choice>
                <mc:Fallback>
                  <p:oleObj name="公式" r:id="rId9" imgW="215900" imgH="266700" progId="Equation.3">
                    <p:embed/>
                    <p:pic>
                      <p:nvPicPr>
                        <p:cNvPr id="0" name="图片 44036"/>
                        <p:cNvPicPr>
                          <a:picLocks noChangeAspect="1"/>
                        </p:cNvPicPr>
                        <p:nvPr/>
                      </p:nvPicPr>
                      <p:blipFill>
                        <a:blip r:embed="rId10"/>
                        <a:stretch>
                          <a:fillRect/>
                        </a:stretch>
                      </p:blipFill>
                      <p:spPr>
                        <a:xfrm>
                          <a:off x="642" y="2660"/>
                          <a:ext cx="194" cy="240"/>
                        </a:xfrm>
                        <a:prstGeom prst="rect">
                          <a:avLst/>
                        </a:prstGeom>
                        <a:noFill/>
                        <a:ln w="28575">
                          <a:noFill/>
                        </a:ln>
                      </p:spPr>
                    </p:pic>
                  </p:oleObj>
                </mc:Fallback>
              </mc:AlternateContent>
            </a:graphicData>
          </a:graphic>
        </p:graphicFrame>
        <p:sp>
          <p:nvSpPr>
            <p:cNvPr id="464911" name="Text Box 15"/>
            <p:cNvSpPr txBox="1">
              <a:spLocks noChangeArrowheads="1"/>
            </p:cNvSpPr>
            <p:nvPr/>
          </p:nvSpPr>
          <p:spPr bwMode="auto">
            <a:xfrm>
              <a:off x="612" y="2372"/>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64912" name="Text Box 16"/>
            <p:cNvSpPr txBox="1">
              <a:spLocks noChangeArrowheads="1"/>
            </p:cNvSpPr>
            <p:nvPr/>
          </p:nvSpPr>
          <p:spPr bwMode="auto">
            <a:xfrm>
              <a:off x="624" y="285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sp>
          <p:nvSpPr>
            <p:cNvPr id="464913" name="Oval 17"/>
            <p:cNvSpPr>
              <a:spLocks noChangeArrowheads="1"/>
            </p:cNvSpPr>
            <p:nvPr/>
          </p:nvSpPr>
          <p:spPr bwMode="auto">
            <a:xfrm>
              <a:off x="692" y="2352"/>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4914" name="Oval 18"/>
            <p:cNvSpPr>
              <a:spLocks noChangeArrowheads="1"/>
            </p:cNvSpPr>
            <p:nvPr/>
          </p:nvSpPr>
          <p:spPr bwMode="auto">
            <a:xfrm>
              <a:off x="692" y="3092"/>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464915" name="Text Box 19"/>
          <p:cNvSpPr txBox="1">
            <a:spLocks noChangeArrowheads="1"/>
          </p:cNvSpPr>
          <p:nvPr/>
        </p:nvSpPr>
        <p:spPr bwMode="auto">
          <a:xfrm>
            <a:off x="3132138" y="5661025"/>
            <a:ext cx="47513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b="1" dirty="0">
                <a:latin typeface="华文楷体" panose="02010600040101010101" pitchFamily="2" charset="-122"/>
                <a:ea typeface="华文楷体" panose="02010600040101010101" pitchFamily="2" charset="-122"/>
              </a:rPr>
              <a:t>Z</a:t>
            </a:r>
            <a:r>
              <a:rPr lang="zh-CN" altLang="en-US" sz="2400" b="1" dirty="0">
                <a:latin typeface="华文楷体" panose="02010600040101010101" pitchFamily="2" charset="-122"/>
                <a:ea typeface="华文楷体" panose="02010600040101010101" pitchFamily="2" charset="-122"/>
              </a:rPr>
              <a:t>可以是实数，也可以是虚数</a:t>
            </a:r>
            <a:endParaRPr lang="zh-CN" altLang="en-US" sz="2400" b="1" dirty="0">
              <a:latin typeface="华文楷体" panose="02010600040101010101" pitchFamily="2" charset="-122"/>
              <a:ea typeface="华文楷体" panose="02010600040101010101" pitchFamily="2" charset="-122"/>
            </a:endParaRPr>
          </a:p>
        </p:txBody>
      </p:sp>
      <p:grpSp>
        <p:nvGrpSpPr>
          <p:cNvPr id="464916" name="Group 20"/>
          <p:cNvGrpSpPr/>
          <p:nvPr/>
        </p:nvGrpSpPr>
        <p:grpSpPr bwMode="auto">
          <a:xfrm>
            <a:off x="4859338" y="836613"/>
            <a:ext cx="1679575" cy="1874837"/>
            <a:chOff x="3061" y="527"/>
            <a:chExt cx="1058" cy="1181"/>
          </a:xfrm>
        </p:grpSpPr>
        <p:sp>
          <p:nvSpPr>
            <p:cNvPr id="464917" name="Line 21"/>
            <p:cNvSpPr>
              <a:spLocks noChangeShapeType="1"/>
            </p:cNvSpPr>
            <p:nvPr/>
          </p:nvSpPr>
          <p:spPr bwMode="auto">
            <a:xfrm flipH="1">
              <a:off x="3782" y="1298"/>
              <a:ext cx="5" cy="39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4918" name="Line 22"/>
            <p:cNvSpPr>
              <a:spLocks noChangeShapeType="1"/>
            </p:cNvSpPr>
            <p:nvPr/>
          </p:nvSpPr>
          <p:spPr bwMode="auto">
            <a:xfrm>
              <a:off x="3206" y="934"/>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4919" name="Line 23"/>
            <p:cNvSpPr>
              <a:spLocks noChangeShapeType="1"/>
            </p:cNvSpPr>
            <p:nvPr/>
          </p:nvSpPr>
          <p:spPr bwMode="auto">
            <a:xfrm>
              <a:off x="3206" y="1676"/>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4920" name="Line 24"/>
            <p:cNvSpPr>
              <a:spLocks noChangeShapeType="1"/>
            </p:cNvSpPr>
            <p:nvPr/>
          </p:nvSpPr>
          <p:spPr bwMode="auto">
            <a:xfrm>
              <a:off x="3237" y="824"/>
              <a:ext cx="384" cy="0"/>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64921" name="Object 25"/>
            <p:cNvGraphicFramePr>
              <a:graphicFrameLocks noChangeAspect="1"/>
            </p:cNvGraphicFramePr>
            <p:nvPr/>
          </p:nvGraphicFramePr>
          <p:xfrm>
            <a:off x="3313" y="527"/>
            <a:ext cx="164" cy="249"/>
          </p:xfrm>
          <a:graphic>
            <a:graphicData uri="http://schemas.openxmlformats.org/presentationml/2006/ole">
              <mc:AlternateContent xmlns:mc="http://schemas.openxmlformats.org/markup-compatibility/2006">
                <mc:Choice xmlns:v="urn:schemas-microsoft-com:vml" Requires="v">
                  <p:oleObj spid="_x0000_s44038" name="公式" r:id="rId11" imgW="165100" imgH="254000" progId="Equation.3">
                    <p:embed/>
                  </p:oleObj>
                </mc:Choice>
                <mc:Fallback>
                  <p:oleObj name="公式" r:id="rId11" imgW="165100" imgH="254000" progId="Equation.3">
                    <p:embed/>
                    <p:pic>
                      <p:nvPicPr>
                        <p:cNvPr id="0" name="图片 44037"/>
                        <p:cNvPicPr>
                          <a:picLocks noChangeAspect="1"/>
                        </p:cNvPicPr>
                        <p:nvPr/>
                      </p:nvPicPr>
                      <p:blipFill>
                        <a:blip r:embed="rId12"/>
                        <a:stretch>
                          <a:fillRect/>
                        </a:stretch>
                      </p:blipFill>
                      <p:spPr>
                        <a:xfrm>
                          <a:off x="3313" y="527"/>
                          <a:ext cx="164" cy="249"/>
                        </a:xfrm>
                        <a:prstGeom prst="rect">
                          <a:avLst/>
                        </a:prstGeom>
                        <a:noFill/>
                        <a:ln w="28575">
                          <a:noFill/>
                        </a:ln>
                      </p:spPr>
                    </p:pic>
                  </p:oleObj>
                </mc:Fallback>
              </mc:AlternateContent>
            </a:graphicData>
          </a:graphic>
        </p:graphicFrame>
        <p:sp>
          <p:nvSpPr>
            <p:cNvPr id="464922" name="Text Box 26"/>
            <p:cNvSpPr txBox="1">
              <a:spLocks noChangeArrowheads="1"/>
            </p:cNvSpPr>
            <p:nvPr/>
          </p:nvSpPr>
          <p:spPr bwMode="auto">
            <a:xfrm>
              <a:off x="3875" y="1114"/>
              <a:ext cx="24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C</a:t>
              </a:r>
              <a:endParaRPr kumimoji="1" lang="en-US" altLang="zh-CN" sz="2400" b="1" i="1">
                <a:solidFill>
                  <a:schemeClr val="bg1"/>
                </a:solidFill>
                <a:latin typeface="Times New Roman" panose="02020603050405020304" pitchFamily="18" charset="0"/>
              </a:endParaRPr>
            </a:p>
          </p:txBody>
        </p:sp>
        <p:graphicFrame>
          <p:nvGraphicFramePr>
            <p:cNvPr id="464923" name="Object 27"/>
            <p:cNvGraphicFramePr>
              <a:graphicFrameLocks noChangeAspect="1"/>
            </p:cNvGraphicFramePr>
            <p:nvPr/>
          </p:nvGraphicFramePr>
          <p:xfrm>
            <a:off x="3091" y="1208"/>
            <a:ext cx="194" cy="240"/>
          </p:xfrm>
          <a:graphic>
            <a:graphicData uri="http://schemas.openxmlformats.org/presentationml/2006/ole">
              <mc:AlternateContent xmlns:mc="http://schemas.openxmlformats.org/markup-compatibility/2006">
                <mc:Choice xmlns:v="urn:schemas-microsoft-com:vml" Requires="v">
                  <p:oleObj spid="_x0000_s44039" name="公式" r:id="rId13" imgW="215900" imgH="266700" progId="Equation.3">
                    <p:embed/>
                  </p:oleObj>
                </mc:Choice>
                <mc:Fallback>
                  <p:oleObj name="公式" r:id="rId13" imgW="215900" imgH="266700" progId="Equation.3">
                    <p:embed/>
                    <p:pic>
                      <p:nvPicPr>
                        <p:cNvPr id="0" name="图片 44038"/>
                        <p:cNvPicPr>
                          <a:picLocks noChangeAspect="1"/>
                        </p:cNvPicPr>
                        <p:nvPr/>
                      </p:nvPicPr>
                      <p:blipFill>
                        <a:blip r:embed="rId14"/>
                        <a:stretch>
                          <a:fillRect/>
                        </a:stretch>
                      </p:blipFill>
                      <p:spPr>
                        <a:xfrm>
                          <a:off x="3091" y="1208"/>
                          <a:ext cx="194" cy="240"/>
                        </a:xfrm>
                        <a:prstGeom prst="rect">
                          <a:avLst/>
                        </a:prstGeom>
                        <a:noFill/>
                        <a:ln w="28575">
                          <a:noFill/>
                        </a:ln>
                      </p:spPr>
                    </p:pic>
                  </p:oleObj>
                </mc:Fallback>
              </mc:AlternateContent>
            </a:graphicData>
          </a:graphic>
        </p:graphicFrame>
        <p:sp>
          <p:nvSpPr>
            <p:cNvPr id="464924" name="Text Box 28"/>
            <p:cNvSpPr txBox="1">
              <a:spLocks noChangeArrowheads="1"/>
            </p:cNvSpPr>
            <p:nvPr/>
          </p:nvSpPr>
          <p:spPr bwMode="auto">
            <a:xfrm>
              <a:off x="3061" y="920"/>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64925" name="Text Box 29"/>
            <p:cNvSpPr txBox="1">
              <a:spLocks noChangeArrowheads="1"/>
            </p:cNvSpPr>
            <p:nvPr/>
          </p:nvSpPr>
          <p:spPr bwMode="auto">
            <a:xfrm>
              <a:off x="3073" y="1400"/>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sp>
          <p:nvSpPr>
            <p:cNvPr id="464926" name="Oval 30"/>
            <p:cNvSpPr>
              <a:spLocks noChangeArrowheads="1"/>
            </p:cNvSpPr>
            <p:nvPr/>
          </p:nvSpPr>
          <p:spPr bwMode="auto">
            <a:xfrm>
              <a:off x="3141" y="900"/>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4927" name="Oval 31"/>
            <p:cNvSpPr>
              <a:spLocks noChangeArrowheads="1"/>
            </p:cNvSpPr>
            <p:nvPr/>
          </p:nvSpPr>
          <p:spPr bwMode="auto">
            <a:xfrm>
              <a:off x="3141" y="1640"/>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4928" name="Line 32"/>
            <p:cNvSpPr>
              <a:spLocks noChangeShapeType="1"/>
            </p:cNvSpPr>
            <p:nvPr/>
          </p:nvSpPr>
          <p:spPr bwMode="auto">
            <a:xfrm>
              <a:off x="3696" y="1207"/>
              <a:ext cx="181" cy="0"/>
            </a:xfrm>
            <a:prstGeom prst="line">
              <a:avLst/>
            </a:prstGeom>
            <a:noFill/>
            <a:ln w="5715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4929" name="Line 33"/>
            <p:cNvSpPr>
              <a:spLocks noChangeShapeType="1"/>
            </p:cNvSpPr>
            <p:nvPr/>
          </p:nvSpPr>
          <p:spPr bwMode="auto">
            <a:xfrm>
              <a:off x="3696" y="1298"/>
              <a:ext cx="181" cy="0"/>
            </a:xfrm>
            <a:prstGeom prst="line">
              <a:avLst/>
            </a:prstGeom>
            <a:noFill/>
            <a:ln w="5715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4930" name="Line 34"/>
            <p:cNvSpPr>
              <a:spLocks noChangeShapeType="1"/>
            </p:cNvSpPr>
            <p:nvPr/>
          </p:nvSpPr>
          <p:spPr bwMode="auto">
            <a:xfrm>
              <a:off x="3787" y="935"/>
              <a:ext cx="0" cy="272"/>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 name="矩形 53"/>
          <p:cNvSpPr/>
          <p:nvPr/>
        </p:nvSpPr>
        <p:spPr>
          <a:xfrm>
            <a:off x="371567" y="4217777"/>
            <a:ext cx="2587625" cy="2161755"/>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4931" name="Group 35"/>
          <p:cNvGrpSpPr/>
          <p:nvPr/>
        </p:nvGrpSpPr>
        <p:grpSpPr bwMode="auto">
          <a:xfrm>
            <a:off x="1042988" y="4292600"/>
            <a:ext cx="1590675" cy="1874838"/>
            <a:chOff x="750" y="2480"/>
            <a:chExt cx="1002" cy="1181"/>
          </a:xfrm>
        </p:grpSpPr>
        <p:sp>
          <p:nvSpPr>
            <p:cNvPr id="464932" name="Line 36"/>
            <p:cNvSpPr>
              <a:spLocks noChangeShapeType="1"/>
            </p:cNvSpPr>
            <p:nvPr/>
          </p:nvSpPr>
          <p:spPr bwMode="auto">
            <a:xfrm flipH="1">
              <a:off x="1471" y="3430"/>
              <a:ext cx="3" cy="211"/>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4933" name="Line 37"/>
            <p:cNvSpPr>
              <a:spLocks noChangeShapeType="1"/>
            </p:cNvSpPr>
            <p:nvPr/>
          </p:nvSpPr>
          <p:spPr bwMode="auto">
            <a:xfrm>
              <a:off x="895" y="2887"/>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4934" name="Line 38"/>
            <p:cNvSpPr>
              <a:spLocks noChangeShapeType="1"/>
            </p:cNvSpPr>
            <p:nvPr/>
          </p:nvSpPr>
          <p:spPr bwMode="auto">
            <a:xfrm>
              <a:off x="895" y="3629"/>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4935" name="Line 39"/>
            <p:cNvSpPr>
              <a:spLocks noChangeShapeType="1"/>
            </p:cNvSpPr>
            <p:nvPr/>
          </p:nvSpPr>
          <p:spPr bwMode="auto">
            <a:xfrm>
              <a:off x="926" y="2777"/>
              <a:ext cx="384" cy="0"/>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64936" name="Object 40"/>
            <p:cNvGraphicFramePr>
              <a:graphicFrameLocks noChangeAspect="1"/>
            </p:cNvGraphicFramePr>
            <p:nvPr/>
          </p:nvGraphicFramePr>
          <p:xfrm>
            <a:off x="1002" y="2480"/>
            <a:ext cx="164" cy="249"/>
          </p:xfrm>
          <a:graphic>
            <a:graphicData uri="http://schemas.openxmlformats.org/presentationml/2006/ole">
              <mc:AlternateContent xmlns:mc="http://schemas.openxmlformats.org/markup-compatibility/2006">
                <mc:Choice xmlns:v="urn:schemas-microsoft-com:vml" Requires="v">
                  <p:oleObj spid="_x0000_s44040" name="公式" r:id="rId15" imgW="165100" imgH="254000" progId="Equation.3">
                    <p:embed/>
                  </p:oleObj>
                </mc:Choice>
                <mc:Fallback>
                  <p:oleObj name="公式" r:id="rId15" imgW="165100" imgH="254000" progId="Equation.3">
                    <p:embed/>
                    <p:pic>
                      <p:nvPicPr>
                        <p:cNvPr id="0" name="图片 44039"/>
                        <p:cNvPicPr>
                          <a:picLocks noChangeAspect="1"/>
                        </p:cNvPicPr>
                        <p:nvPr/>
                      </p:nvPicPr>
                      <p:blipFill>
                        <a:blip r:embed="rId16"/>
                        <a:stretch>
                          <a:fillRect/>
                        </a:stretch>
                      </p:blipFill>
                      <p:spPr>
                        <a:xfrm>
                          <a:off x="1002" y="2480"/>
                          <a:ext cx="164" cy="249"/>
                        </a:xfrm>
                        <a:prstGeom prst="rect">
                          <a:avLst/>
                        </a:prstGeom>
                        <a:noFill/>
                        <a:ln w="28575">
                          <a:noFill/>
                        </a:ln>
                      </p:spPr>
                    </p:pic>
                  </p:oleObj>
                </mc:Fallback>
              </mc:AlternateContent>
            </a:graphicData>
          </a:graphic>
        </p:graphicFrame>
        <p:sp>
          <p:nvSpPr>
            <p:cNvPr id="464937" name="Text Box 41"/>
            <p:cNvSpPr txBox="1">
              <a:spLocks noChangeArrowheads="1"/>
            </p:cNvSpPr>
            <p:nvPr/>
          </p:nvSpPr>
          <p:spPr bwMode="auto">
            <a:xfrm>
              <a:off x="1519" y="3113"/>
              <a:ext cx="23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L</a:t>
              </a:r>
              <a:endParaRPr kumimoji="1" lang="en-US" altLang="zh-CN" sz="2400" b="1" i="1">
                <a:solidFill>
                  <a:schemeClr val="bg1"/>
                </a:solidFill>
                <a:latin typeface="Times New Roman" panose="02020603050405020304" pitchFamily="18" charset="0"/>
              </a:endParaRPr>
            </a:p>
          </p:txBody>
        </p:sp>
        <p:graphicFrame>
          <p:nvGraphicFramePr>
            <p:cNvPr id="464938" name="Object 42"/>
            <p:cNvGraphicFramePr>
              <a:graphicFrameLocks noChangeAspect="1"/>
            </p:cNvGraphicFramePr>
            <p:nvPr/>
          </p:nvGraphicFramePr>
          <p:xfrm>
            <a:off x="780" y="3161"/>
            <a:ext cx="194" cy="240"/>
          </p:xfrm>
          <a:graphic>
            <a:graphicData uri="http://schemas.openxmlformats.org/presentationml/2006/ole">
              <mc:AlternateContent xmlns:mc="http://schemas.openxmlformats.org/markup-compatibility/2006">
                <mc:Choice xmlns:v="urn:schemas-microsoft-com:vml" Requires="v">
                  <p:oleObj spid="_x0000_s44041" name="公式" r:id="rId17" imgW="215900" imgH="266700" progId="Equation.3">
                    <p:embed/>
                  </p:oleObj>
                </mc:Choice>
                <mc:Fallback>
                  <p:oleObj name="公式" r:id="rId17" imgW="215900" imgH="266700" progId="Equation.3">
                    <p:embed/>
                    <p:pic>
                      <p:nvPicPr>
                        <p:cNvPr id="0" name="图片 44040"/>
                        <p:cNvPicPr>
                          <a:picLocks noChangeAspect="1"/>
                        </p:cNvPicPr>
                        <p:nvPr/>
                      </p:nvPicPr>
                      <p:blipFill>
                        <a:blip r:embed="rId18"/>
                        <a:stretch>
                          <a:fillRect/>
                        </a:stretch>
                      </p:blipFill>
                      <p:spPr>
                        <a:xfrm>
                          <a:off x="780" y="3161"/>
                          <a:ext cx="194" cy="240"/>
                        </a:xfrm>
                        <a:prstGeom prst="rect">
                          <a:avLst/>
                        </a:prstGeom>
                        <a:noFill/>
                        <a:ln w="28575">
                          <a:noFill/>
                        </a:ln>
                      </p:spPr>
                    </p:pic>
                  </p:oleObj>
                </mc:Fallback>
              </mc:AlternateContent>
            </a:graphicData>
          </a:graphic>
        </p:graphicFrame>
        <p:sp>
          <p:nvSpPr>
            <p:cNvPr id="464939" name="Text Box 43"/>
            <p:cNvSpPr txBox="1">
              <a:spLocks noChangeArrowheads="1"/>
            </p:cNvSpPr>
            <p:nvPr/>
          </p:nvSpPr>
          <p:spPr bwMode="auto">
            <a:xfrm>
              <a:off x="750" y="2873"/>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64940" name="Text Box 44"/>
            <p:cNvSpPr txBox="1">
              <a:spLocks noChangeArrowheads="1"/>
            </p:cNvSpPr>
            <p:nvPr/>
          </p:nvSpPr>
          <p:spPr bwMode="auto">
            <a:xfrm>
              <a:off x="762" y="3353"/>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sp>
          <p:nvSpPr>
            <p:cNvPr id="464941" name="Oval 45"/>
            <p:cNvSpPr>
              <a:spLocks noChangeArrowheads="1"/>
            </p:cNvSpPr>
            <p:nvPr/>
          </p:nvSpPr>
          <p:spPr bwMode="auto">
            <a:xfrm>
              <a:off x="830" y="2853"/>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4942" name="Oval 46"/>
            <p:cNvSpPr>
              <a:spLocks noChangeArrowheads="1"/>
            </p:cNvSpPr>
            <p:nvPr/>
          </p:nvSpPr>
          <p:spPr bwMode="auto">
            <a:xfrm>
              <a:off x="830" y="3593"/>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464943" name="Group 47"/>
            <p:cNvGrpSpPr/>
            <p:nvPr/>
          </p:nvGrpSpPr>
          <p:grpSpPr bwMode="auto">
            <a:xfrm rot="5400000">
              <a:off x="1327" y="3214"/>
              <a:ext cx="384" cy="90"/>
              <a:chOff x="576" y="711"/>
              <a:chExt cx="384" cy="57"/>
            </a:xfrm>
          </p:grpSpPr>
          <p:sp>
            <p:nvSpPr>
              <p:cNvPr id="464944" name="Freeform 48"/>
              <p:cNvSpPr/>
              <p:nvPr/>
            </p:nvSpPr>
            <p:spPr bwMode="auto">
              <a:xfrm>
                <a:off x="576" y="711"/>
                <a:ext cx="98" cy="57"/>
              </a:xfrm>
              <a:custGeom>
                <a:avLst/>
                <a:gdLst>
                  <a:gd name="T0" fmla="*/ 0 w 98"/>
                  <a:gd name="T1" fmla="*/ 57 h 57"/>
                  <a:gd name="T2" fmla="*/ 18 w 98"/>
                  <a:gd name="T3" fmla="*/ 14 h 57"/>
                  <a:gd name="T4" fmla="*/ 47 w 98"/>
                  <a:gd name="T5" fmla="*/ 0 h 57"/>
                  <a:gd name="T6" fmla="*/ 80 w 98"/>
                  <a:gd name="T7" fmla="*/ 14 h 57"/>
                  <a:gd name="T8" fmla="*/ 98 w 98"/>
                  <a:gd name="T9" fmla="*/ 48 h 57"/>
                </a:gdLst>
                <a:ahLst/>
                <a:cxnLst>
                  <a:cxn ang="0">
                    <a:pos x="T0" y="T1"/>
                  </a:cxn>
                  <a:cxn ang="0">
                    <a:pos x="T2" y="T3"/>
                  </a:cxn>
                  <a:cxn ang="0">
                    <a:pos x="T4" y="T5"/>
                  </a:cxn>
                  <a:cxn ang="0">
                    <a:pos x="T6" y="T7"/>
                  </a:cxn>
                  <a:cxn ang="0">
                    <a:pos x="T8" y="T9"/>
                  </a:cxn>
                </a:cxnLst>
                <a:rect l="0" t="0" r="r" b="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64945" name="Freeform 49"/>
              <p:cNvSpPr/>
              <p:nvPr/>
            </p:nvSpPr>
            <p:spPr bwMode="auto">
              <a:xfrm>
                <a:off x="674" y="711"/>
                <a:ext cx="95" cy="51"/>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64946" name="Freeform 50"/>
              <p:cNvSpPr/>
              <p:nvPr/>
            </p:nvSpPr>
            <p:spPr bwMode="auto">
              <a:xfrm>
                <a:off x="769" y="711"/>
                <a:ext cx="94" cy="48"/>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64947" name="Freeform 51"/>
              <p:cNvSpPr/>
              <p:nvPr/>
            </p:nvSpPr>
            <p:spPr bwMode="auto">
              <a:xfrm>
                <a:off x="863" y="711"/>
                <a:ext cx="97" cy="54"/>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464948" name="Line 52"/>
            <p:cNvSpPr>
              <a:spLocks noChangeShapeType="1"/>
            </p:cNvSpPr>
            <p:nvPr/>
          </p:nvSpPr>
          <p:spPr bwMode="auto">
            <a:xfrm>
              <a:off x="1474" y="2886"/>
              <a:ext cx="0" cy="181"/>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55" name="Picture 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4898"/>
                                        </p:tgtEl>
                                        <p:attrNameLst>
                                          <p:attrName>style.visibility</p:attrName>
                                        </p:attrNameLst>
                                      </p:cBhvr>
                                      <p:to>
                                        <p:strVal val="visible"/>
                                      </p:to>
                                    </p:set>
                                    <p:anim calcmode="lin" valueType="num">
                                      <p:cBhvr additive="base">
                                        <p:cTn id="7" dur="500" fill="hold"/>
                                        <p:tgtEl>
                                          <p:spTgt spid="464898"/>
                                        </p:tgtEl>
                                        <p:attrNameLst>
                                          <p:attrName>ppt_x</p:attrName>
                                        </p:attrNameLst>
                                      </p:cBhvr>
                                      <p:tavLst>
                                        <p:tav tm="0">
                                          <p:val>
                                            <p:strVal val="0-#ppt_w/2"/>
                                          </p:val>
                                        </p:tav>
                                        <p:tav tm="100000">
                                          <p:val>
                                            <p:strVal val="#ppt_x"/>
                                          </p:val>
                                        </p:tav>
                                      </p:tavLst>
                                    </p:anim>
                                    <p:anim calcmode="lin" valueType="num">
                                      <p:cBhvr additive="base">
                                        <p:cTn id="8" dur="500" fill="hold"/>
                                        <p:tgtEl>
                                          <p:spTgt spid="4648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64902"/>
                                        </p:tgtEl>
                                        <p:attrNameLst>
                                          <p:attrName>style.visibility</p:attrName>
                                        </p:attrNameLst>
                                      </p:cBhvr>
                                      <p:to>
                                        <p:strVal val="visible"/>
                                      </p:to>
                                    </p:set>
                                    <p:anim calcmode="lin" valueType="num">
                                      <p:cBhvr additive="base">
                                        <p:cTn id="13" dur="500" fill="hold"/>
                                        <p:tgtEl>
                                          <p:spTgt spid="464902"/>
                                        </p:tgtEl>
                                        <p:attrNameLst>
                                          <p:attrName>ppt_x</p:attrName>
                                        </p:attrNameLst>
                                      </p:cBhvr>
                                      <p:tavLst>
                                        <p:tav tm="0">
                                          <p:val>
                                            <p:strVal val="0-#ppt_w/2"/>
                                          </p:val>
                                        </p:tav>
                                        <p:tav tm="100000">
                                          <p:val>
                                            <p:strVal val="#ppt_x"/>
                                          </p:val>
                                        </p:tav>
                                      </p:tavLst>
                                    </p:anim>
                                    <p:anim calcmode="lin" valueType="num">
                                      <p:cBhvr additive="base">
                                        <p:cTn id="14" dur="500" fill="hold"/>
                                        <p:tgtEl>
                                          <p:spTgt spid="4649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nodeType="clickEffect">
                                  <p:stCondLst>
                                    <p:cond delay="0"/>
                                  </p:stCondLst>
                                  <p:childTnLst>
                                    <p:set>
                                      <p:cBhvr>
                                        <p:cTn id="18" dur="1" fill="hold">
                                          <p:stCondLst>
                                            <p:cond delay="0"/>
                                          </p:stCondLst>
                                        </p:cTn>
                                        <p:tgtEl>
                                          <p:spTgt spid="464899"/>
                                        </p:tgtEl>
                                        <p:attrNameLst>
                                          <p:attrName>style.visibility</p:attrName>
                                        </p:attrNameLst>
                                      </p:cBhvr>
                                      <p:to>
                                        <p:strVal val="visible"/>
                                      </p:to>
                                    </p:set>
                                    <p:animEffect transition="in" filter="strips(downRight)">
                                      <p:cBhvr>
                                        <p:cTn id="19" dur="2000"/>
                                        <p:tgtEl>
                                          <p:spTgt spid="46489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464916"/>
                                        </p:tgtEl>
                                        <p:attrNameLst>
                                          <p:attrName>style.visibility</p:attrName>
                                        </p:attrNameLst>
                                      </p:cBhvr>
                                      <p:to>
                                        <p:strVal val="visible"/>
                                      </p:to>
                                    </p:set>
                                    <p:anim calcmode="lin" valueType="num">
                                      <p:cBhvr additive="base">
                                        <p:cTn id="24" dur="500" fill="hold"/>
                                        <p:tgtEl>
                                          <p:spTgt spid="464916"/>
                                        </p:tgtEl>
                                        <p:attrNameLst>
                                          <p:attrName>ppt_x</p:attrName>
                                        </p:attrNameLst>
                                      </p:cBhvr>
                                      <p:tavLst>
                                        <p:tav tm="0">
                                          <p:val>
                                            <p:strVal val="1+#ppt_w/2"/>
                                          </p:val>
                                        </p:tav>
                                        <p:tav tm="100000">
                                          <p:val>
                                            <p:strVal val="#ppt_x"/>
                                          </p:val>
                                        </p:tav>
                                      </p:tavLst>
                                    </p:anim>
                                    <p:anim calcmode="lin" valueType="num">
                                      <p:cBhvr additive="base">
                                        <p:cTn id="25" dur="500" fill="hold"/>
                                        <p:tgtEl>
                                          <p:spTgt spid="46491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64901"/>
                                        </p:tgtEl>
                                        <p:attrNameLst>
                                          <p:attrName>style.visibility</p:attrName>
                                        </p:attrNameLst>
                                      </p:cBhvr>
                                      <p:to>
                                        <p:strVal val="visible"/>
                                      </p:to>
                                    </p:set>
                                    <p:animEffect transition="in" filter="wipe(left)">
                                      <p:cBhvr>
                                        <p:cTn id="30" dur="2000"/>
                                        <p:tgtEl>
                                          <p:spTgt spid="464901"/>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464931"/>
                                        </p:tgtEl>
                                        <p:attrNameLst>
                                          <p:attrName>style.visibility</p:attrName>
                                        </p:attrNameLst>
                                      </p:cBhvr>
                                      <p:to>
                                        <p:strVal val="visible"/>
                                      </p:to>
                                    </p:set>
                                    <p:anim calcmode="lin" valueType="num">
                                      <p:cBhvr additive="base">
                                        <p:cTn id="35" dur="500" fill="hold"/>
                                        <p:tgtEl>
                                          <p:spTgt spid="464931"/>
                                        </p:tgtEl>
                                        <p:attrNameLst>
                                          <p:attrName>ppt_x</p:attrName>
                                        </p:attrNameLst>
                                      </p:cBhvr>
                                      <p:tavLst>
                                        <p:tav tm="0">
                                          <p:val>
                                            <p:strVal val="0-#ppt_w/2"/>
                                          </p:val>
                                        </p:tav>
                                        <p:tav tm="100000">
                                          <p:val>
                                            <p:strVal val="#ppt_x"/>
                                          </p:val>
                                        </p:tav>
                                      </p:tavLst>
                                    </p:anim>
                                    <p:anim calcmode="lin" valueType="num">
                                      <p:cBhvr additive="base">
                                        <p:cTn id="36" dur="500" fill="hold"/>
                                        <p:tgtEl>
                                          <p:spTgt spid="464931"/>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4" presetClass="entr" presetSubtype="0" fill="hold" nodeType="clickEffect">
                                  <p:stCondLst>
                                    <p:cond delay="0"/>
                                  </p:stCondLst>
                                  <p:childTnLst>
                                    <p:set>
                                      <p:cBhvr>
                                        <p:cTn id="40" dur="1" fill="hold">
                                          <p:stCondLst>
                                            <p:cond delay="499"/>
                                          </p:stCondLst>
                                        </p:cTn>
                                        <p:tgtEl>
                                          <p:spTgt spid="464900"/>
                                        </p:tgtEl>
                                        <p:attrNameLst>
                                          <p:attrName>style.visibility</p:attrName>
                                        </p:attrNameLst>
                                      </p:cBhvr>
                                      <p:to>
                                        <p:strVal val="visible"/>
                                      </p:to>
                                    </p:set>
                                    <p:anim to="" calcmode="lin" valueType="num">
                                      <p:cBhvr>
                                        <p:cTn id="41" dur="1" fill="hold"/>
                                        <p:tgtEl>
                                          <p:spTgt spid="464900"/>
                                        </p:tgtEl>
                                      </p:cBhvr>
                                    </p:anim>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grpId="0" nodeType="clickEffect">
                                  <p:stCondLst>
                                    <p:cond delay="0"/>
                                  </p:stCondLst>
                                  <p:childTnLst>
                                    <p:set>
                                      <p:cBhvr>
                                        <p:cTn id="45" dur="1" fill="hold">
                                          <p:stCondLst>
                                            <p:cond delay="0"/>
                                          </p:stCondLst>
                                        </p:cTn>
                                        <p:tgtEl>
                                          <p:spTgt spid="464915"/>
                                        </p:tgtEl>
                                        <p:attrNameLst>
                                          <p:attrName>style.visibility</p:attrName>
                                        </p:attrNameLst>
                                      </p:cBhvr>
                                      <p:to>
                                        <p:strVal val="visible"/>
                                      </p:to>
                                    </p:set>
                                    <p:anim calcmode="lin" valueType="num">
                                      <p:cBhvr>
                                        <p:cTn id="46" dur="1000" fill="hold"/>
                                        <p:tgtEl>
                                          <p:spTgt spid="464915"/>
                                        </p:tgtEl>
                                        <p:attrNameLst>
                                          <p:attrName>ppt_w</p:attrName>
                                        </p:attrNameLst>
                                      </p:cBhvr>
                                      <p:tavLst>
                                        <p:tav tm="0">
                                          <p:val>
                                            <p:strVal val="#ppt_w*0.70"/>
                                          </p:val>
                                        </p:tav>
                                        <p:tav tm="100000">
                                          <p:val>
                                            <p:strVal val="#ppt_w"/>
                                          </p:val>
                                        </p:tav>
                                      </p:tavLst>
                                    </p:anim>
                                    <p:anim calcmode="lin" valueType="num">
                                      <p:cBhvr>
                                        <p:cTn id="47" dur="1000" fill="hold"/>
                                        <p:tgtEl>
                                          <p:spTgt spid="464915"/>
                                        </p:tgtEl>
                                        <p:attrNameLst>
                                          <p:attrName>ppt_h</p:attrName>
                                        </p:attrNameLst>
                                      </p:cBhvr>
                                      <p:tavLst>
                                        <p:tav tm="0">
                                          <p:val>
                                            <p:strVal val="#ppt_h"/>
                                          </p:val>
                                        </p:tav>
                                        <p:tav tm="100000">
                                          <p:val>
                                            <p:strVal val="#ppt_h"/>
                                          </p:val>
                                        </p:tav>
                                      </p:tavLst>
                                    </p:anim>
                                    <p:animEffect transition="in" filter="fade">
                                      <p:cBhvr>
                                        <p:cTn id="48" dur="1000"/>
                                        <p:tgtEl>
                                          <p:spTgt spid="464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8" grpId="0" autoUpdateAnimBg="0"/>
      <p:bldP spid="464915" grpId="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 name="矩形 82"/>
          <p:cNvSpPr/>
          <p:nvPr/>
        </p:nvSpPr>
        <p:spPr>
          <a:xfrm>
            <a:off x="5662613" y="2353095"/>
            <a:ext cx="3441246" cy="2228430"/>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1035504" y="302839"/>
            <a:ext cx="3441246" cy="2161755"/>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5922" name="Text Box 2"/>
          <p:cNvSpPr txBox="1">
            <a:spLocks noChangeArrowheads="1"/>
          </p:cNvSpPr>
          <p:nvPr/>
        </p:nvSpPr>
        <p:spPr bwMode="auto">
          <a:xfrm>
            <a:off x="250825" y="333375"/>
            <a:ext cx="720725" cy="519113"/>
          </a:xfrm>
          <a:prstGeom prst="rect">
            <a:avLst/>
          </a:prstGeom>
          <a:solidFill>
            <a:srgbClr val="9900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zh-CN" altLang="en-US" sz="2800" b="1" dirty="0">
                <a:solidFill>
                  <a:schemeClr val="bg1"/>
                </a:solidFill>
                <a:latin typeface="华文楷体" panose="02010600040101010101" pitchFamily="2" charset="-122"/>
                <a:ea typeface="华文楷体" panose="02010600040101010101" pitchFamily="2" charset="-122"/>
              </a:rPr>
              <a:t>例</a:t>
            </a:r>
            <a:r>
              <a:rPr kumimoji="1" lang="zh-CN" altLang="en-US" sz="2800" b="1" dirty="0">
                <a:solidFill>
                  <a:schemeClr val="bg1"/>
                </a:solidFill>
                <a:latin typeface="Times New Roman" panose="02020603050405020304" pitchFamily="18" charset="0"/>
              </a:rPr>
              <a:t> </a:t>
            </a:r>
            <a:endParaRPr kumimoji="1" lang="zh-CN" altLang="en-US" sz="2800" b="1" dirty="0">
              <a:solidFill>
                <a:schemeClr val="bg1"/>
              </a:solidFill>
              <a:latin typeface="Times New Roman" panose="02020603050405020304" pitchFamily="18" charset="0"/>
            </a:endParaRPr>
          </a:p>
        </p:txBody>
      </p:sp>
      <p:sp>
        <p:nvSpPr>
          <p:cNvPr id="465923" name="Text Box 3"/>
          <p:cNvSpPr txBox="1">
            <a:spLocks noChangeArrowheads="1"/>
          </p:cNvSpPr>
          <p:nvPr/>
        </p:nvSpPr>
        <p:spPr bwMode="auto">
          <a:xfrm>
            <a:off x="4389438" y="307181"/>
            <a:ext cx="47545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zh-CN" altLang="en-US" sz="2400" b="1" dirty="0">
                <a:latin typeface="Times New Roman" panose="02020603050405020304" pitchFamily="18" charset="0"/>
              </a:rPr>
              <a:t>已知：</a:t>
            </a:r>
            <a:r>
              <a:rPr kumimoji="1" lang="en-US" altLang="zh-CN" sz="2400" b="1" i="1" dirty="0">
                <a:latin typeface="Times New Roman" panose="02020603050405020304" pitchFamily="18" charset="0"/>
              </a:rPr>
              <a:t>R</a:t>
            </a:r>
            <a:r>
              <a:rPr kumimoji="1" lang="en-US" altLang="zh-CN" sz="2400" b="1" dirty="0">
                <a:latin typeface="Times New Roman" panose="02020603050405020304" pitchFamily="18" charset="0"/>
              </a:rPr>
              <a:t>=15</a:t>
            </a:r>
            <a:r>
              <a:rPr kumimoji="1" lang="en-US" altLang="zh-CN" sz="2400" b="1" dirty="0">
                <a:latin typeface="Times New Roman" panose="02020603050405020304" pitchFamily="18" charset="0"/>
                <a:sym typeface="Symbol" panose="05050102010706020507" pitchFamily="18" charset="2"/>
              </a:rPr>
              <a:t>, </a:t>
            </a:r>
            <a:r>
              <a:rPr kumimoji="1" lang="en-US" altLang="zh-CN" sz="2400" b="1" i="1" dirty="0">
                <a:latin typeface="Times New Roman" panose="02020603050405020304" pitchFamily="18" charset="0"/>
                <a:sym typeface="Symbol" panose="05050102010706020507" pitchFamily="18" charset="2"/>
              </a:rPr>
              <a:t>L</a:t>
            </a:r>
            <a:r>
              <a:rPr kumimoji="1" lang="en-US" altLang="zh-CN" sz="2400" b="1" dirty="0">
                <a:latin typeface="Times New Roman" panose="02020603050405020304" pitchFamily="18" charset="0"/>
                <a:sym typeface="Symbol" panose="05050102010706020507" pitchFamily="18" charset="2"/>
              </a:rPr>
              <a:t>=0.3mH, </a:t>
            </a:r>
            <a:r>
              <a:rPr kumimoji="1" lang="en-US" altLang="zh-CN" sz="2400" b="1" i="1" dirty="0">
                <a:latin typeface="Times New Roman" panose="02020603050405020304" pitchFamily="18" charset="0"/>
                <a:sym typeface="Symbol" panose="05050102010706020507" pitchFamily="18" charset="2"/>
              </a:rPr>
              <a:t>C</a:t>
            </a:r>
            <a:r>
              <a:rPr kumimoji="1" lang="en-US" altLang="zh-CN" sz="2400" b="1" dirty="0">
                <a:latin typeface="Times New Roman" panose="02020603050405020304" pitchFamily="18" charset="0"/>
                <a:sym typeface="Symbol" panose="05050102010706020507" pitchFamily="18" charset="2"/>
              </a:rPr>
              <a:t>=0.2F,</a:t>
            </a:r>
            <a:endParaRPr kumimoji="1" lang="en-US" altLang="zh-CN" sz="2400" b="1" dirty="0">
              <a:latin typeface="Times New Roman" panose="02020603050405020304" pitchFamily="18" charset="0"/>
            </a:endParaRPr>
          </a:p>
        </p:txBody>
      </p:sp>
      <p:graphicFrame>
        <p:nvGraphicFramePr>
          <p:cNvPr id="465924" name="Object 4"/>
          <p:cNvGraphicFramePr>
            <a:graphicFrameLocks noChangeAspect="1"/>
          </p:cNvGraphicFramePr>
          <p:nvPr/>
        </p:nvGraphicFramePr>
        <p:xfrm>
          <a:off x="4643438" y="765175"/>
          <a:ext cx="3313112" cy="1038225"/>
        </p:xfrm>
        <a:graphic>
          <a:graphicData uri="http://schemas.openxmlformats.org/presentationml/2006/ole">
            <mc:AlternateContent xmlns:mc="http://schemas.openxmlformats.org/markup-compatibility/2006">
              <mc:Choice xmlns:v="urn:schemas-microsoft-com:vml" Requires="v">
                <p:oleObj spid="_x0000_s45057" name="Equation" r:id="rId1" imgW="1879600" imgH="596900" progId="Equation.3">
                  <p:embed/>
                </p:oleObj>
              </mc:Choice>
              <mc:Fallback>
                <p:oleObj name="Equation" r:id="rId1" imgW="1879600" imgH="596900" progId="Equation.3">
                  <p:embed/>
                  <p:pic>
                    <p:nvPicPr>
                      <p:cNvPr id="0" name="图片 45056"/>
                      <p:cNvPicPr>
                        <a:picLocks noChangeAspect="1"/>
                      </p:cNvPicPr>
                      <p:nvPr/>
                    </p:nvPicPr>
                    <p:blipFill>
                      <a:blip r:embed="rId2"/>
                      <a:stretch>
                        <a:fillRect/>
                      </a:stretch>
                    </p:blipFill>
                    <p:spPr>
                      <a:xfrm>
                        <a:off x="4643438" y="765175"/>
                        <a:ext cx="3313112" cy="1038225"/>
                      </a:xfrm>
                      <a:prstGeom prst="rect">
                        <a:avLst/>
                      </a:prstGeom>
                      <a:solidFill>
                        <a:srgbClr val="7030A0"/>
                      </a:solidFill>
                      <a:ln w="9525">
                        <a:noFill/>
                      </a:ln>
                    </p:spPr>
                  </p:pic>
                </p:oleObj>
              </mc:Fallback>
            </mc:AlternateContent>
          </a:graphicData>
        </a:graphic>
      </p:graphicFrame>
      <p:sp>
        <p:nvSpPr>
          <p:cNvPr id="465925" name="Text Box 5"/>
          <p:cNvSpPr txBox="1">
            <a:spLocks noChangeArrowheads="1"/>
          </p:cNvSpPr>
          <p:nvPr/>
        </p:nvSpPr>
        <p:spPr bwMode="auto">
          <a:xfrm>
            <a:off x="4716463" y="1773238"/>
            <a:ext cx="2771775" cy="519112"/>
          </a:xfrm>
          <a:prstGeom prst="rect">
            <a:avLst/>
          </a:prstGeom>
          <a:solidFill>
            <a:srgbClr val="7030A0"/>
          </a:solidFill>
          <a:ln>
            <a:noFill/>
          </a:ln>
          <a:effectLst/>
        </p:spPr>
        <p:txBody>
          <a:bodyPr wrap="none">
            <a:spAutoFit/>
          </a:bodyPr>
          <a:lstStyle/>
          <a:p>
            <a:pPr eaLnBrk="1" hangingPunct="1">
              <a:spcBef>
                <a:spcPct val="50000"/>
              </a:spcBef>
            </a:pPr>
            <a:r>
              <a:rPr kumimoji="1" lang="zh-CN" altLang="en-US" sz="2800" b="1" dirty="0">
                <a:solidFill>
                  <a:srgbClr val="FFFF00"/>
                </a:solidFill>
                <a:latin typeface="Times New Roman" panose="02020603050405020304" pitchFamily="18" charset="0"/>
              </a:rPr>
              <a:t>求 </a:t>
            </a:r>
            <a:r>
              <a:rPr kumimoji="1" lang="en-US" altLang="zh-CN" sz="2800" b="1" i="1" dirty="0" err="1">
                <a:solidFill>
                  <a:srgbClr val="FFFF00"/>
                </a:solidFill>
                <a:latin typeface="Times New Roman" panose="02020603050405020304" pitchFamily="18" charset="0"/>
              </a:rPr>
              <a:t>i</a:t>
            </a:r>
            <a:r>
              <a:rPr kumimoji="1" lang="en-US" altLang="zh-CN" sz="2800" b="1" dirty="0">
                <a:solidFill>
                  <a:srgbClr val="FFFF00"/>
                </a:solidFill>
                <a:latin typeface="Times New Roman" panose="02020603050405020304" pitchFamily="18" charset="0"/>
              </a:rPr>
              <a:t>, </a:t>
            </a:r>
            <a:r>
              <a:rPr kumimoji="1" lang="en-US" altLang="zh-CN" sz="2800" b="1" i="1" dirty="0" err="1">
                <a:solidFill>
                  <a:srgbClr val="FFFF00"/>
                </a:solidFill>
                <a:latin typeface="Times New Roman" panose="02020603050405020304" pitchFamily="18" charset="0"/>
              </a:rPr>
              <a:t>u</a:t>
            </a:r>
            <a:r>
              <a:rPr kumimoji="1" lang="en-US" altLang="zh-CN" sz="2800" b="1" i="1" baseline="-25000" dirty="0" err="1">
                <a:solidFill>
                  <a:srgbClr val="FFFF00"/>
                </a:solidFill>
                <a:latin typeface="Times New Roman" panose="02020603050405020304" pitchFamily="18" charset="0"/>
              </a:rPr>
              <a:t>R</a:t>
            </a:r>
            <a:r>
              <a:rPr kumimoji="1" lang="en-US" altLang="zh-CN" sz="2800" b="1" dirty="0">
                <a:solidFill>
                  <a:srgbClr val="FFFF00"/>
                </a:solidFill>
                <a:latin typeface="Times New Roman" panose="02020603050405020304" pitchFamily="18" charset="0"/>
              </a:rPr>
              <a:t> , </a:t>
            </a:r>
            <a:r>
              <a:rPr kumimoji="1" lang="en-US" altLang="zh-CN" sz="2800" b="1" i="1" dirty="0" err="1">
                <a:solidFill>
                  <a:srgbClr val="FFFF00"/>
                </a:solidFill>
                <a:latin typeface="Times New Roman" panose="02020603050405020304" pitchFamily="18" charset="0"/>
              </a:rPr>
              <a:t>u</a:t>
            </a:r>
            <a:r>
              <a:rPr kumimoji="1" lang="en-US" altLang="zh-CN" sz="2800" b="1" i="1" baseline="-25000" dirty="0" err="1">
                <a:solidFill>
                  <a:srgbClr val="FFFF00"/>
                </a:solidFill>
                <a:latin typeface="Times New Roman" panose="02020603050405020304" pitchFamily="18" charset="0"/>
              </a:rPr>
              <a:t>L</a:t>
            </a:r>
            <a:r>
              <a:rPr kumimoji="1" lang="en-US" altLang="zh-CN" sz="2800" b="1" dirty="0">
                <a:solidFill>
                  <a:srgbClr val="FFFF00"/>
                </a:solidFill>
                <a:latin typeface="Times New Roman" panose="02020603050405020304" pitchFamily="18" charset="0"/>
              </a:rPr>
              <a:t> ,  </a:t>
            </a:r>
            <a:r>
              <a:rPr kumimoji="1" lang="en-US" altLang="zh-CN" sz="2800" b="1" i="1" dirty="0" err="1">
                <a:solidFill>
                  <a:srgbClr val="FFFF00"/>
                </a:solidFill>
                <a:latin typeface="Times New Roman" panose="02020603050405020304" pitchFamily="18" charset="0"/>
              </a:rPr>
              <a:t>u</a:t>
            </a:r>
            <a:r>
              <a:rPr kumimoji="1" lang="en-US" altLang="zh-CN" sz="2800" b="1" i="1" baseline="-25000" dirty="0" err="1">
                <a:solidFill>
                  <a:srgbClr val="FFFF00"/>
                </a:solidFill>
                <a:latin typeface="Times New Roman" panose="02020603050405020304" pitchFamily="18" charset="0"/>
              </a:rPr>
              <a:t>C</a:t>
            </a:r>
            <a:r>
              <a:rPr kumimoji="1" lang="en-US" altLang="zh-CN" sz="2800" b="1" dirty="0">
                <a:solidFill>
                  <a:srgbClr val="FFFF00"/>
                </a:solidFill>
                <a:latin typeface="Times New Roman" panose="02020603050405020304" pitchFamily="18" charset="0"/>
              </a:rPr>
              <a:t> .</a:t>
            </a:r>
            <a:endParaRPr kumimoji="1" lang="en-US" altLang="zh-CN" sz="2800" b="1" dirty="0">
              <a:solidFill>
                <a:srgbClr val="FFFF00"/>
              </a:solidFill>
              <a:latin typeface="Times New Roman" panose="02020603050405020304" pitchFamily="18" charset="0"/>
            </a:endParaRPr>
          </a:p>
        </p:txBody>
      </p:sp>
      <p:sp>
        <p:nvSpPr>
          <p:cNvPr id="465926" name="Text Box 6"/>
          <p:cNvSpPr txBox="1">
            <a:spLocks noChangeArrowheads="1"/>
          </p:cNvSpPr>
          <p:nvPr/>
        </p:nvSpPr>
        <p:spPr bwMode="auto">
          <a:xfrm>
            <a:off x="501650" y="2590800"/>
            <a:ext cx="543739" cy="523220"/>
          </a:xfrm>
          <a:prstGeom prst="rect">
            <a:avLst/>
          </a:prstGeom>
          <a:solidFill>
            <a:srgbClr val="9900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zh-CN" altLang="en-US" sz="2800" b="1" dirty="0">
                <a:solidFill>
                  <a:schemeClr val="bg1"/>
                </a:solidFill>
                <a:latin typeface="华文楷体" panose="02010600040101010101" pitchFamily="2" charset="-122"/>
                <a:ea typeface="华文楷体" panose="02010600040101010101" pitchFamily="2" charset="-122"/>
              </a:rPr>
              <a:t>解</a:t>
            </a:r>
            <a:endParaRPr kumimoji="1" lang="zh-CN" altLang="en-US" sz="2800" b="1" dirty="0">
              <a:solidFill>
                <a:schemeClr val="bg1"/>
              </a:solidFill>
              <a:latin typeface="华文楷体" panose="02010600040101010101" pitchFamily="2" charset="-122"/>
              <a:ea typeface="华文楷体" panose="02010600040101010101" pitchFamily="2" charset="-122"/>
            </a:endParaRPr>
          </a:p>
        </p:txBody>
      </p:sp>
      <p:sp>
        <p:nvSpPr>
          <p:cNvPr id="465927" name="Text Box 7"/>
          <p:cNvSpPr txBox="1">
            <a:spLocks noChangeArrowheads="1"/>
          </p:cNvSpPr>
          <p:nvPr/>
        </p:nvSpPr>
        <p:spPr bwMode="auto">
          <a:xfrm>
            <a:off x="1187450" y="2708275"/>
            <a:ext cx="2663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其相量模型为：</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465928" name="Object 8"/>
          <p:cNvGraphicFramePr>
            <a:graphicFrameLocks noChangeAspect="1"/>
          </p:cNvGraphicFramePr>
          <p:nvPr/>
        </p:nvGraphicFramePr>
        <p:xfrm>
          <a:off x="1116013" y="3357563"/>
          <a:ext cx="1943100" cy="631825"/>
        </p:xfrm>
        <a:graphic>
          <a:graphicData uri="http://schemas.openxmlformats.org/presentationml/2006/ole">
            <mc:AlternateContent xmlns:mc="http://schemas.openxmlformats.org/markup-compatibility/2006">
              <mc:Choice xmlns:v="urn:schemas-microsoft-com:vml" Requires="v">
                <p:oleObj spid="_x0000_s45058" name="公式" r:id="rId3" imgW="1155700" imgH="368300" progId="Equation.3">
                  <p:embed/>
                </p:oleObj>
              </mc:Choice>
              <mc:Fallback>
                <p:oleObj name="公式" r:id="rId3" imgW="1155700" imgH="368300" progId="Equation.3">
                  <p:embed/>
                  <p:pic>
                    <p:nvPicPr>
                      <p:cNvPr id="0" name="图片 45057"/>
                      <p:cNvPicPr>
                        <a:picLocks noChangeAspect="1"/>
                      </p:cNvPicPr>
                      <p:nvPr/>
                    </p:nvPicPr>
                    <p:blipFill>
                      <a:blip r:embed="rId4"/>
                      <a:stretch>
                        <a:fillRect/>
                      </a:stretch>
                    </p:blipFill>
                    <p:spPr>
                      <a:xfrm>
                        <a:off x="1116013" y="3357563"/>
                        <a:ext cx="1943100" cy="631825"/>
                      </a:xfrm>
                      <a:prstGeom prst="rect">
                        <a:avLst/>
                      </a:prstGeom>
                      <a:solidFill>
                        <a:srgbClr val="7030A0"/>
                      </a:solidFill>
                      <a:ln w="9525">
                        <a:noFill/>
                      </a:ln>
                    </p:spPr>
                  </p:pic>
                </p:oleObj>
              </mc:Fallback>
            </mc:AlternateContent>
          </a:graphicData>
        </a:graphic>
      </p:graphicFrame>
      <p:graphicFrame>
        <p:nvGraphicFramePr>
          <p:cNvPr id="465929" name="Object 9"/>
          <p:cNvGraphicFramePr>
            <a:graphicFrameLocks noChangeAspect="1"/>
          </p:cNvGraphicFramePr>
          <p:nvPr/>
        </p:nvGraphicFramePr>
        <p:xfrm>
          <a:off x="611188" y="5445125"/>
          <a:ext cx="2751137" cy="850900"/>
        </p:xfrm>
        <a:graphic>
          <a:graphicData uri="http://schemas.openxmlformats.org/presentationml/2006/ole">
            <mc:AlternateContent xmlns:mc="http://schemas.openxmlformats.org/markup-compatibility/2006">
              <mc:Choice xmlns:v="urn:schemas-microsoft-com:vml" Requires="v">
                <p:oleObj spid="_x0000_s45059" name="公式" r:id="rId5" imgW="1689100" imgH="520700" progId="Equation.3">
                  <p:embed/>
                </p:oleObj>
              </mc:Choice>
              <mc:Fallback>
                <p:oleObj name="公式" r:id="rId5" imgW="1689100" imgH="520700" progId="Equation.3">
                  <p:embed/>
                  <p:pic>
                    <p:nvPicPr>
                      <p:cNvPr id="0" name="图片 45058"/>
                      <p:cNvPicPr>
                        <a:picLocks noChangeAspect="1"/>
                      </p:cNvPicPr>
                      <p:nvPr/>
                    </p:nvPicPr>
                    <p:blipFill>
                      <a:blip r:embed="rId6"/>
                      <a:stretch>
                        <a:fillRect/>
                      </a:stretch>
                    </p:blipFill>
                    <p:spPr>
                      <a:xfrm>
                        <a:off x="611188" y="5445125"/>
                        <a:ext cx="2751137" cy="850900"/>
                      </a:xfrm>
                      <a:prstGeom prst="rect">
                        <a:avLst/>
                      </a:prstGeom>
                      <a:solidFill>
                        <a:srgbClr val="7030A0"/>
                      </a:solidFill>
                      <a:ln w="9525">
                        <a:noFill/>
                      </a:ln>
                    </p:spPr>
                  </p:pic>
                </p:oleObj>
              </mc:Fallback>
            </mc:AlternateContent>
          </a:graphicData>
        </a:graphic>
      </p:graphicFrame>
      <p:graphicFrame>
        <p:nvGraphicFramePr>
          <p:cNvPr id="465930" name="Object 10"/>
          <p:cNvGraphicFramePr>
            <a:graphicFrameLocks noChangeAspect="1"/>
          </p:cNvGraphicFramePr>
          <p:nvPr/>
        </p:nvGraphicFramePr>
        <p:xfrm>
          <a:off x="395288" y="4076700"/>
          <a:ext cx="5005387" cy="471488"/>
        </p:xfrm>
        <a:graphic>
          <a:graphicData uri="http://schemas.openxmlformats.org/presentationml/2006/ole">
            <mc:AlternateContent xmlns:mc="http://schemas.openxmlformats.org/markup-compatibility/2006">
              <mc:Choice xmlns:v="urn:schemas-microsoft-com:vml" Requires="v">
                <p:oleObj spid="_x0000_s45060" name="公式" r:id="rId7" imgW="3251200" imgH="304800" progId="Equation.3">
                  <p:embed/>
                </p:oleObj>
              </mc:Choice>
              <mc:Fallback>
                <p:oleObj name="公式" r:id="rId7" imgW="3251200" imgH="304800" progId="Equation.3">
                  <p:embed/>
                  <p:pic>
                    <p:nvPicPr>
                      <p:cNvPr id="0" name="图片 45059"/>
                      <p:cNvPicPr>
                        <a:picLocks noChangeAspect="1"/>
                      </p:cNvPicPr>
                      <p:nvPr/>
                    </p:nvPicPr>
                    <p:blipFill>
                      <a:blip r:embed="rId8"/>
                      <a:stretch>
                        <a:fillRect/>
                      </a:stretch>
                    </p:blipFill>
                    <p:spPr>
                      <a:xfrm>
                        <a:off x="395288" y="4076700"/>
                        <a:ext cx="5005387" cy="471488"/>
                      </a:xfrm>
                      <a:prstGeom prst="rect">
                        <a:avLst/>
                      </a:prstGeom>
                      <a:solidFill>
                        <a:srgbClr val="7030A0"/>
                      </a:solidFill>
                      <a:ln w="9525">
                        <a:noFill/>
                      </a:ln>
                    </p:spPr>
                  </p:pic>
                </p:oleObj>
              </mc:Fallback>
            </mc:AlternateContent>
          </a:graphicData>
        </a:graphic>
      </p:graphicFrame>
      <p:graphicFrame>
        <p:nvGraphicFramePr>
          <p:cNvPr id="465931" name="Object 11"/>
          <p:cNvGraphicFramePr>
            <a:graphicFrameLocks noChangeAspect="1"/>
          </p:cNvGraphicFramePr>
          <p:nvPr/>
        </p:nvGraphicFramePr>
        <p:xfrm>
          <a:off x="468313" y="4581525"/>
          <a:ext cx="5688012" cy="787400"/>
        </p:xfrm>
        <a:graphic>
          <a:graphicData uri="http://schemas.openxmlformats.org/presentationml/2006/ole">
            <mc:AlternateContent xmlns:mc="http://schemas.openxmlformats.org/markup-compatibility/2006">
              <mc:Choice xmlns:v="urn:schemas-microsoft-com:vml" Requires="v">
                <p:oleObj spid="_x0000_s45061" name="公式" r:id="rId9" imgW="3771900" imgH="520700" progId="Equation.3">
                  <p:embed/>
                </p:oleObj>
              </mc:Choice>
              <mc:Fallback>
                <p:oleObj name="公式" r:id="rId9" imgW="3771900" imgH="520700" progId="Equation.3">
                  <p:embed/>
                  <p:pic>
                    <p:nvPicPr>
                      <p:cNvPr id="0" name="图片 45060"/>
                      <p:cNvPicPr>
                        <a:picLocks noChangeAspect="1"/>
                      </p:cNvPicPr>
                      <p:nvPr/>
                    </p:nvPicPr>
                    <p:blipFill>
                      <a:blip r:embed="rId10"/>
                      <a:stretch>
                        <a:fillRect/>
                      </a:stretch>
                    </p:blipFill>
                    <p:spPr>
                      <a:xfrm>
                        <a:off x="468313" y="4581525"/>
                        <a:ext cx="5688012" cy="787400"/>
                      </a:xfrm>
                      <a:prstGeom prst="rect">
                        <a:avLst/>
                      </a:prstGeom>
                      <a:solidFill>
                        <a:srgbClr val="7030A0"/>
                      </a:solidFill>
                      <a:ln w="9525">
                        <a:noFill/>
                      </a:ln>
                    </p:spPr>
                  </p:pic>
                </p:oleObj>
              </mc:Fallback>
            </mc:AlternateContent>
          </a:graphicData>
        </a:graphic>
      </p:graphicFrame>
      <p:graphicFrame>
        <p:nvGraphicFramePr>
          <p:cNvPr id="465932" name="Object 12"/>
          <p:cNvGraphicFramePr>
            <a:graphicFrameLocks noChangeAspect="1"/>
          </p:cNvGraphicFramePr>
          <p:nvPr/>
        </p:nvGraphicFramePr>
        <p:xfrm>
          <a:off x="3348038" y="5661025"/>
          <a:ext cx="2641600" cy="438150"/>
        </p:xfrm>
        <a:graphic>
          <a:graphicData uri="http://schemas.openxmlformats.org/presentationml/2006/ole">
            <mc:AlternateContent xmlns:mc="http://schemas.openxmlformats.org/markup-compatibility/2006">
              <mc:Choice xmlns:v="urn:schemas-microsoft-com:vml" Requires="v">
                <p:oleObj spid="_x0000_s45062" name="公式" r:id="rId11" imgW="1625600" imgH="266700" progId="Equation.3">
                  <p:embed/>
                </p:oleObj>
              </mc:Choice>
              <mc:Fallback>
                <p:oleObj name="公式" r:id="rId11" imgW="1625600" imgH="266700" progId="Equation.3">
                  <p:embed/>
                  <p:pic>
                    <p:nvPicPr>
                      <p:cNvPr id="0" name="图片 45061"/>
                      <p:cNvPicPr>
                        <a:picLocks noChangeAspect="1"/>
                      </p:cNvPicPr>
                      <p:nvPr/>
                    </p:nvPicPr>
                    <p:blipFill>
                      <a:blip r:embed="rId12"/>
                      <a:stretch>
                        <a:fillRect/>
                      </a:stretch>
                    </p:blipFill>
                    <p:spPr>
                      <a:xfrm>
                        <a:off x="3348038" y="5661025"/>
                        <a:ext cx="2641600" cy="438150"/>
                      </a:xfrm>
                      <a:prstGeom prst="rect">
                        <a:avLst/>
                      </a:prstGeom>
                      <a:solidFill>
                        <a:srgbClr val="7030A0"/>
                      </a:solidFill>
                      <a:ln w="9525">
                        <a:noFill/>
                      </a:ln>
                    </p:spPr>
                  </p:pic>
                </p:oleObj>
              </mc:Fallback>
            </mc:AlternateContent>
          </a:graphicData>
        </a:graphic>
      </p:graphicFrame>
      <p:graphicFrame>
        <p:nvGraphicFramePr>
          <p:cNvPr id="465933" name="Object 13"/>
          <p:cNvGraphicFramePr>
            <a:graphicFrameLocks noChangeAspect="1"/>
          </p:cNvGraphicFramePr>
          <p:nvPr/>
        </p:nvGraphicFramePr>
        <p:xfrm>
          <a:off x="6011863" y="5589588"/>
          <a:ext cx="2338387" cy="438150"/>
        </p:xfrm>
        <a:graphic>
          <a:graphicData uri="http://schemas.openxmlformats.org/presentationml/2006/ole">
            <mc:AlternateContent xmlns:mc="http://schemas.openxmlformats.org/markup-compatibility/2006">
              <mc:Choice xmlns:v="urn:schemas-microsoft-com:vml" Requires="v">
                <p:oleObj spid="_x0000_s45063" name="公式" r:id="rId13" imgW="1435100" imgH="266700" progId="Equation.3">
                  <p:embed/>
                </p:oleObj>
              </mc:Choice>
              <mc:Fallback>
                <p:oleObj name="公式" r:id="rId13" imgW="1435100" imgH="266700" progId="Equation.3">
                  <p:embed/>
                  <p:pic>
                    <p:nvPicPr>
                      <p:cNvPr id="0" name="图片 45062"/>
                      <p:cNvPicPr>
                        <a:picLocks noChangeAspect="1"/>
                      </p:cNvPicPr>
                      <p:nvPr/>
                    </p:nvPicPr>
                    <p:blipFill>
                      <a:blip r:embed="rId14"/>
                      <a:stretch>
                        <a:fillRect/>
                      </a:stretch>
                    </p:blipFill>
                    <p:spPr>
                      <a:xfrm>
                        <a:off x="6011863" y="5589588"/>
                        <a:ext cx="2338387" cy="438150"/>
                      </a:xfrm>
                      <a:prstGeom prst="rect">
                        <a:avLst/>
                      </a:prstGeom>
                      <a:solidFill>
                        <a:srgbClr val="7030A0"/>
                      </a:solidFill>
                      <a:ln w="9525">
                        <a:noFill/>
                      </a:ln>
                    </p:spPr>
                  </p:pic>
                </p:oleObj>
              </mc:Fallback>
            </mc:AlternateContent>
          </a:graphicData>
        </a:graphic>
      </p:graphicFrame>
      <p:grpSp>
        <p:nvGrpSpPr>
          <p:cNvPr id="465934" name="Group 14"/>
          <p:cNvGrpSpPr/>
          <p:nvPr/>
        </p:nvGrpSpPr>
        <p:grpSpPr bwMode="auto">
          <a:xfrm>
            <a:off x="971550" y="260350"/>
            <a:ext cx="3505200" cy="2165350"/>
            <a:chOff x="528" y="912"/>
            <a:chExt cx="2208" cy="1364"/>
          </a:xfrm>
        </p:grpSpPr>
        <p:sp>
          <p:nvSpPr>
            <p:cNvPr id="465935" name="Line 15"/>
            <p:cNvSpPr>
              <a:spLocks noChangeShapeType="1"/>
            </p:cNvSpPr>
            <p:nvPr/>
          </p:nvSpPr>
          <p:spPr bwMode="auto">
            <a:xfrm>
              <a:off x="2160" y="1776"/>
              <a:ext cx="221" cy="1"/>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5936" name="Line 16"/>
            <p:cNvSpPr>
              <a:spLocks noChangeShapeType="1"/>
            </p:cNvSpPr>
            <p:nvPr/>
          </p:nvSpPr>
          <p:spPr bwMode="auto">
            <a:xfrm flipV="1">
              <a:off x="2160" y="1869"/>
              <a:ext cx="221" cy="3"/>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5937" name="Freeform 17"/>
            <p:cNvSpPr>
              <a:spLocks noChangeArrowheads="1"/>
            </p:cNvSpPr>
            <p:nvPr/>
          </p:nvSpPr>
          <p:spPr bwMode="auto">
            <a:xfrm>
              <a:off x="2267" y="1344"/>
              <a:ext cx="1" cy="432"/>
            </a:xfrm>
            <a:custGeom>
              <a:avLst/>
              <a:gdLst>
                <a:gd name="T0" fmla="*/ 0 w 1"/>
                <a:gd name="T1" fmla="*/ 0 h 432"/>
                <a:gd name="T2" fmla="*/ 1 w 1"/>
                <a:gd name="T3" fmla="*/ 6 h 432"/>
                <a:gd name="T4" fmla="*/ 1 w 1"/>
                <a:gd name="T5" fmla="*/ 432 h 432"/>
              </a:gdLst>
              <a:ahLst/>
              <a:cxnLst>
                <a:cxn ang="0">
                  <a:pos x="T0" y="T1"/>
                </a:cxn>
                <a:cxn ang="0">
                  <a:pos x="T2" y="T3"/>
                </a:cxn>
                <a:cxn ang="0">
                  <a:pos x="T4" y="T5"/>
                </a:cxn>
              </a:cxnLst>
              <a:rect l="0" t="0" r="r" b="b"/>
              <a:pathLst>
                <a:path w="1" h="432">
                  <a:moveTo>
                    <a:pt x="0" y="0"/>
                  </a:moveTo>
                  <a:lnTo>
                    <a:pt x="1" y="6"/>
                  </a:lnTo>
                  <a:lnTo>
                    <a:pt x="1" y="432"/>
                  </a:lnTo>
                </a:path>
              </a:pathLst>
            </a:custGeom>
            <a:solidFill>
              <a:srgbClr val="FFFFFF"/>
            </a:solidFill>
            <a:ln w="28575" cmpd="sng">
              <a:solidFill>
                <a:srgbClr val="FFCC00"/>
              </a:solidFill>
              <a:round/>
            </a:ln>
          </p:spPr>
          <p:txBody>
            <a:bodyPr/>
            <a:lstStyle/>
            <a:p>
              <a:endParaRPr lang="zh-CN" altLang="en-US"/>
            </a:p>
          </p:txBody>
        </p:sp>
        <p:sp>
          <p:nvSpPr>
            <p:cNvPr id="465938" name="Freeform 18"/>
            <p:cNvSpPr>
              <a:spLocks noChangeArrowheads="1"/>
            </p:cNvSpPr>
            <p:nvPr/>
          </p:nvSpPr>
          <p:spPr bwMode="auto">
            <a:xfrm>
              <a:off x="2267" y="1868"/>
              <a:ext cx="1" cy="388"/>
            </a:xfrm>
            <a:custGeom>
              <a:avLst/>
              <a:gdLst>
                <a:gd name="T0" fmla="*/ 0 w 1"/>
                <a:gd name="T1" fmla="*/ 0 h 388"/>
                <a:gd name="T2" fmla="*/ 1 w 1"/>
                <a:gd name="T3" fmla="*/ 388 h 388"/>
                <a:gd name="T4" fmla="*/ 1 w 1"/>
                <a:gd name="T5" fmla="*/ 382 h 388"/>
              </a:gdLst>
              <a:ahLst/>
              <a:cxnLst>
                <a:cxn ang="0">
                  <a:pos x="T0" y="T1"/>
                </a:cxn>
                <a:cxn ang="0">
                  <a:pos x="T2" y="T3"/>
                </a:cxn>
                <a:cxn ang="0">
                  <a:pos x="T4" y="T5"/>
                </a:cxn>
              </a:cxnLst>
              <a:rect l="0" t="0" r="r" b="b"/>
              <a:pathLst>
                <a:path w="1" h="388">
                  <a:moveTo>
                    <a:pt x="0" y="0"/>
                  </a:moveTo>
                  <a:lnTo>
                    <a:pt x="1" y="388"/>
                  </a:lnTo>
                  <a:lnTo>
                    <a:pt x="1" y="382"/>
                  </a:lnTo>
                </a:path>
              </a:pathLst>
            </a:custGeom>
            <a:solidFill>
              <a:srgbClr val="FFFFFF"/>
            </a:solidFill>
            <a:ln w="28575" cmpd="sng">
              <a:solidFill>
                <a:srgbClr val="FFCC00"/>
              </a:solidFill>
              <a:round/>
            </a:ln>
          </p:spPr>
          <p:txBody>
            <a:bodyPr/>
            <a:lstStyle/>
            <a:p>
              <a:endParaRPr lang="zh-CN" altLang="en-US"/>
            </a:p>
          </p:txBody>
        </p:sp>
        <p:sp>
          <p:nvSpPr>
            <p:cNvPr id="465939" name="Rectangle 19"/>
            <p:cNvSpPr>
              <a:spLocks noChangeArrowheads="1"/>
            </p:cNvSpPr>
            <p:nvPr/>
          </p:nvSpPr>
          <p:spPr bwMode="auto">
            <a:xfrm rot="5400000">
              <a:off x="1109" y="1205"/>
              <a:ext cx="102" cy="272"/>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5940" name="Freeform 20"/>
            <p:cNvSpPr/>
            <p:nvPr/>
          </p:nvSpPr>
          <p:spPr bwMode="auto">
            <a:xfrm>
              <a:off x="744" y="2244"/>
              <a:ext cx="1518" cy="6"/>
            </a:xfrm>
            <a:custGeom>
              <a:avLst/>
              <a:gdLst>
                <a:gd name="T0" fmla="*/ 1518 w 1518"/>
                <a:gd name="T1" fmla="*/ 6 h 6"/>
                <a:gd name="T2" fmla="*/ 0 w 1518"/>
                <a:gd name="T3" fmla="*/ 0 h 6"/>
              </a:gdLst>
              <a:ahLst/>
              <a:cxnLst>
                <a:cxn ang="0">
                  <a:pos x="T0" y="T1"/>
                </a:cxn>
                <a:cxn ang="0">
                  <a:pos x="T2" y="T3"/>
                </a:cxn>
              </a:cxnLst>
              <a:rect l="0" t="0" r="r" b="b"/>
              <a:pathLst>
                <a:path w="1518" h="6">
                  <a:moveTo>
                    <a:pt x="1518" y="6"/>
                  </a:moveTo>
                  <a:lnTo>
                    <a:pt x="0" y="0"/>
                  </a:lnTo>
                </a:path>
              </a:pathLst>
            </a:custGeom>
            <a:noFill/>
            <a:ln w="28575" cmpd="sng">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5941" name="Text Box 21"/>
            <p:cNvSpPr txBox="1">
              <a:spLocks noChangeArrowheads="1"/>
            </p:cNvSpPr>
            <p:nvPr/>
          </p:nvSpPr>
          <p:spPr bwMode="auto">
            <a:xfrm>
              <a:off x="1639" y="1008"/>
              <a:ext cx="23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L</a:t>
              </a:r>
              <a:endParaRPr kumimoji="1" lang="en-US" altLang="zh-CN" sz="2400" b="1" i="1">
                <a:solidFill>
                  <a:schemeClr val="bg1"/>
                </a:solidFill>
                <a:latin typeface="Times New Roman" panose="02020603050405020304" pitchFamily="18" charset="0"/>
              </a:endParaRPr>
            </a:p>
          </p:txBody>
        </p:sp>
        <p:sp>
          <p:nvSpPr>
            <p:cNvPr id="465942" name="Text Box 22"/>
            <p:cNvSpPr txBox="1">
              <a:spLocks noChangeArrowheads="1"/>
            </p:cNvSpPr>
            <p:nvPr/>
          </p:nvSpPr>
          <p:spPr bwMode="auto">
            <a:xfrm>
              <a:off x="1920" y="1680"/>
              <a:ext cx="24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C</a:t>
              </a:r>
              <a:endParaRPr kumimoji="1" lang="en-US" altLang="zh-CN" sz="2400" b="1" i="1">
                <a:solidFill>
                  <a:schemeClr val="bg1"/>
                </a:solidFill>
                <a:latin typeface="Times New Roman" panose="02020603050405020304" pitchFamily="18" charset="0"/>
              </a:endParaRPr>
            </a:p>
          </p:txBody>
        </p:sp>
        <p:sp>
          <p:nvSpPr>
            <p:cNvPr id="465943" name="Text Box 23"/>
            <p:cNvSpPr txBox="1">
              <a:spLocks noChangeArrowheads="1"/>
            </p:cNvSpPr>
            <p:nvPr/>
          </p:nvSpPr>
          <p:spPr bwMode="auto">
            <a:xfrm>
              <a:off x="1008" y="960"/>
              <a:ext cx="24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R</a:t>
              </a:r>
              <a:endParaRPr kumimoji="1" lang="en-US" altLang="zh-CN" sz="2400" b="1" i="1">
                <a:solidFill>
                  <a:schemeClr val="bg1"/>
                </a:solidFill>
                <a:latin typeface="Times New Roman" panose="02020603050405020304" pitchFamily="18" charset="0"/>
              </a:endParaRPr>
            </a:p>
          </p:txBody>
        </p:sp>
        <p:sp>
          <p:nvSpPr>
            <p:cNvPr id="465944" name="Text Box 24"/>
            <p:cNvSpPr txBox="1">
              <a:spLocks noChangeArrowheads="1"/>
            </p:cNvSpPr>
            <p:nvPr/>
          </p:nvSpPr>
          <p:spPr bwMode="auto">
            <a:xfrm>
              <a:off x="528" y="1632"/>
              <a:ext cx="33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kumimoji="1" lang="en-US" altLang="zh-CN" sz="2400" b="1" i="1">
                  <a:solidFill>
                    <a:schemeClr val="bg1"/>
                  </a:solidFill>
                  <a:latin typeface="Times New Roman" panose="02020603050405020304" pitchFamily="18" charset="0"/>
                </a:rPr>
                <a:t>u</a:t>
              </a:r>
              <a:endParaRPr kumimoji="1" lang="en-US" altLang="zh-CN" sz="2400" b="1" i="1">
                <a:solidFill>
                  <a:schemeClr val="bg1"/>
                </a:solidFill>
                <a:latin typeface="Times New Roman" panose="02020603050405020304" pitchFamily="18" charset="0"/>
              </a:endParaRPr>
            </a:p>
          </p:txBody>
        </p:sp>
        <p:sp>
          <p:nvSpPr>
            <p:cNvPr id="465945" name="Text Box 25"/>
            <p:cNvSpPr txBox="1">
              <a:spLocks noChangeArrowheads="1"/>
            </p:cNvSpPr>
            <p:nvPr/>
          </p:nvSpPr>
          <p:spPr bwMode="auto">
            <a:xfrm>
              <a:off x="1632" y="1296"/>
              <a:ext cx="33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kumimoji="1" lang="en-US" altLang="zh-CN" sz="2400" b="1" i="1">
                  <a:solidFill>
                    <a:schemeClr val="bg1"/>
                  </a:solidFill>
                  <a:latin typeface="Times New Roman" panose="02020603050405020304" pitchFamily="18" charset="0"/>
                </a:rPr>
                <a:t>u</a:t>
              </a:r>
              <a:r>
                <a:rPr kumimoji="1" lang="en-US" altLang="zh-CN" sz="2400" b="1" i="1" baseline="-25000">
                  <a:solidFill>
                    <a:schemeClr val="bg1"/>
                  </a:solidFill>
                  <a:latin typeface="Times New Roman" panose="02020603050405020304" pitchFamily="18" charset="0"/>
                </a:rPr>
                <a:t>L</a:t>
              </a:r>
              <a:endParaRPr kumimoji="1" lang="en-US" altLang="zh-CN" sz="2400" b="1" i="1">
                <a:solidFill>
                  <a:schemeClr val="bg1"/>
                </a:solidFill>
                <a:latin typeface="Times New Roman" panose="02020603050405020304" pitchFamily="18" charset="0"/>
              </a:endParaRPr>
            </a:p>
          </p:txBody>
        </p:sp>
        <p:sp>
          <p:nvSpPr>
            <p:cNvPr id="465946" name="Text Box 26"/>
            <p:cNvSpPr txBox="1">
              <a:spLocks noChangeArrowheads="1"/>
            </p:cNvSpPr>
            <p:nvPr/>
          </p:nvSpPr>
          <p:spPr bwMode="auto">
            <a:xfrm>
              <a:off x="2400" y="1632"/>
              <a:ext cx="33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kumimoji="1" lang="en-US" altLang="zh-CN" sz="2400" b="1" i="1">
                  <a:solidFill>
                    <a:schemeClr val="bg1"/>
                  </a:solidFill>
                  <a:latin typeface="Times New Roman" panose="02020603050405020304" pitchFamily="18" charset="0"/>
                </a:rPr>
                <a:t>u</a:t>
              </a:r>
              <a:r>
                <a:rPr kumimoji="1" lang="en-US" altLang="zh-CN" sz="2400" b="1" baseline="-25000">
                  <a:solidFill>
                    <a:schemeClr val="bg1"/>
                  </a:solidFill>
                  <a:latin typeface="Times New Roman" panose="02020603050405020304" pitchFamily="18" charset="0"/>
                </a:rPr>
                <a:t>C</a:t>
              </a:r>
              <a:endParaRPr kumimoji="1" lang="en-US" altLang="zh-CN" sz="2400" b="1" i="1">
                <a:solidFill>
                  <a:schemeClr val="bg1"/>
                </a:solidFill>
                <a:latin typeface="Times New Roman" panose="02020603050405020304" pitchFamily="18" charset="0"/>
              </a:endParaRPr>
            </a:p>
          </p:txBody>
        </p:sp>
        <p:sp>
          <p:nvSpPr>
            <p:cNvPr id="465947" name="Line 27"/>
            <p:cNvSpPr>
              <a:spLocks noChangeShapeType="1"/>
            </p:cNvSpPr>
            <p:nvPr/>
          </p:nvSpPr>
          <p:spPr bwMode="auto">
            <a:xfrm>
              <a:off x="672" y="1200"/>
              <a:ext cx="288" cy="0"/>
            </a:xfrm>
            <a:prstGeom prst="line">
              <a:avLst/>
            </a:prstGeom>
            <a:noFill/>
            <a:ln w="38100">
              <a:solidFill>
                <a:srgbClr val="66FFFF"/>
              </a:solidFill>
              <a:rou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5948" name="Text Box 28"/>
            <p:cNvSpPr txBox="1">
              <a:spLocks noChangeArrowheads="1"/>
            </p:cNvSpPr>
            <p:nvPr/>
          </p:nvSpPr>
          <p:spPr bwMode="auto">
            <a:xfrm>
              <a:off x="672" y="912"/>
              <a:ext cx="169"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i</a:t>
              </a:r>
              <a:endParaRPr kumimoji="1" lang="en-US" altLang="zh-CN" sz="2400" b="1" i="1">
                <a:solidFill>
                  <a:schemeClr val="bg1"/>
                </a:solidFill>
                <a:latin typeface="Times New Roman" panose="02020603050405020304" pitchFamily="18" charset="0"/>
              </a:endParaRPr>
            </a:p>
          </p:txBody>
        </p:sp>
        <p:grpSp>
          <p:nvGrpSpPr>
            <p:cNvPr id="465949" name="Group 29"/>
            <p:cNvGrpSpPr/>
            <p:nvPr/>
          </p:nvGrpSpPr>
          <p:grpSpPr bwMode="auto">
            <a:xfrm>
              <a:off x="1584" y="1296"/>
              <a:ext cx="384" cy="57"/>
              <a:chOff x="576" y="711"/>
              <a:chExt cx="384" cy="57"/>
            </a:xfrm>
          </p:grpSpPr>
          <p:sp>
            <p:nvSpPr>
              <p:cNvPr id="465950" name="Freeform 30"/>
              <p:cNvSpPr/>
              <p:nvPr/>
            </p:nvSpPr>
            <p:spPr bwMode="auto">
              <a:xfrm>
                <a:off x="576" y="711"/>
                <a:ext cx="98" cy="57"/>
              </a:xfrm>
              <a:custGeom>
                <a:avLst/>
                <a:gdLst>
                  <a:gd name="T0" fmla="*/ 0 w 98"/>
                  <a:gd name="T1" fmla="*/ 57 h 57"/>
                  <a:gd name="T2" fmla="*/ 18 w 98"/>
                  <a:gd name="T3" fmla="*/ 14 h 57"/>
                  <a:gd name="T4" fmla="*/ 47 w 98"/>
                  <a:gd name="T5" fmla="*/ 0 h 57"/>
                  <a:gd name="T6" fmla="*/ 80 w 98"/>
                  <a:gd name="T7" fmla="*/ 14 h 57"/>
                  <a:gd name="T8" fmla="*/ 98 w 98"/>
                  <a:gd name="T9" fmla="*/ 48 h 57"/>
                </a:gdLst>
                <a:ahLst/>
                <a:cxnLst>
                  <a:cxn ang="0">
                    <a:pos x="T0" y="T1"/>
                  </a:cxn>
                  <a:cxn ang="0">
                    <a:pos x="T2" y="T3"/>
                  </a:cxn>
                  <a:cxn ang="0">
                    <a:pos x="T4" y="T5"/>
                  </a:cxn>
                  <a:cxn ang="0">
                    <a:pos x="T6" y="T7"/>
                  </a:cxn>
                  <a:cxn ang="0">
                    <a:pos x="T8" y="T9"/>
                  </a:cxn>
                </a:cxnLst>
                <a:rect l="0" t="0" r="r" b="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65951" name="Freeform 31"/>
              <p:cNvSpPr/>
              <p:nvPr/>
            </p:nvSpPr>
            <p:spPr bwMode="auto">
              <a:xfrm>
                <a:off x="674" y="711"/>
                <a:ext cx="95" cy="51"/>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65952" name="Freeform 32"/>
              <p:cNvSpPr/>
              <p:nvPr/>
            </p:nvSpPr>
            <p:spPr bwMode="auto">
              <a:xfrm>
                <a:off x="769" y="711"/>
                <a:ext cx="94" cy="48"/>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65953" name="Freeform 33"/>
              <p:cNvSpPr/>
              <p:nvPr/>
            </p:nvSpPr>
            <p:spPr bwMode="auto">
              <a:xfrm>
                <a:off x="863" y="711"/>
                <a:ext cx="97" cy="54"/>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465954" name="Text Box 34"/>
            <p:cNvSpPr txBox="1">
              <a:spLocks noChangeArrowheads="1"/>
            </p:cNvSpPr>
            <p:nvPr/>
          </p:nvSpPr>
          <p:spPr bwMode="auto">
            <a:xfrm>
              <a:off x="583" y="1344"/>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65955" name="Text Box 35"/>
            <p:cNvSpPr txBox="1">
              <a:spLocks noChangeArrowheads="1"/>
            </p:cNvSpPr>
            <p:nvPr/>
          </p:nvSpPr>
          <p:spPr bwMode="auto">
            <a:xfrm>
              <a:off x="576" y="1968"/>
              <a:ext cx="2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sp>
          <p:nvSpPr>
            <p:cNvPr id="465956" name="Line 36"/>
            <p:cNvSpPr>
              <a:spLocks noChangeShapeType="1"/>
            </p:cNvSpPr>
            <p:nvPr/>
          </p:nvSpPr>
          <p:spPr bwMode="auto">
            <a:xfrm>
              <a:off x="1296" y="1344"/>
              <a:ext cx="288"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5957" name="Freeform 37"/>
            <p:cNvSpPr/>
            <p:nvPr/>
          </p:nvSpPr>
          <p:spPr bwMode="auto">
            <a:xfrm>
              <a:off x="1968" y="1338"/>
              <a:ext cx="306" cy="6"/>
            </a:xfrm>
            <a:custGeom>
              <a:avLst/>
              <a:gdLst>
                <a:gd name="T0" fmla="*/ 0 w 306"/>
                <a:gd name="T1" fmla="*/ 6 h 6"/>
                <a:gd name="T2" fmla="*/ 306 w 306"/>
                <a:gd name="T3" fmla="*/ 0 h 6"/>
              </a:gdLst>
              <a:ahLst/>
              <a:cxnLst>
                <a:cxn ang="0">
                  <a:pos x="T0" y="T1"/>
                </a:cxn>
                <a:cxn ang="0">
                  <a:pos x="T2" y="T3"/>
                </a:cxn>
              </a:cxnLst>
              <a:rect l="0" t="0" r="r" b="b"/>
              <a:pathLst>
                <a:path w="306" h="6">
                  <a:moveTo>
                    <a:pt x="0" y="6"/>
                  </a:moveTo>
                  <a:lnTo>
                    <a:pt x="306" y="0"/>
                  </a:lnTo>
                </a:path>
              </a:pathLst>
            </a:custGeom>
            <a:noFill/>
            <a:ln w="28575" cap="flat" cmpd="sng">
              <a:solidFill>
                <a:srgbClr val="FFCC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5958" name="Text Box 38"/>
            <p:cNvSpPr txBox="1">
              <a:spLocks noChangeArrowheads="1"/>
            </p:cNvSpPr>
            <p:nvPr/>
          </p:nvSpPr>
          <p:spPr bwMode="auto">
            <a:xfrm>
              <a:off x="2304" y="1476"/>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65959" name="Text Box 39"/>
            <p:cNvSpPr txBox="1">
              <a:spLocks noChangeArrowheads="1"/>
            </p:cNvSpPr>
            <p:nvPr/>
          </p:nvSpPr>
          <p:spPr bwMode="auto">
            <a:xfrm>
              <a:off x="2292" y="1860"/>
              <a:ext cx="2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sp>
          <p:nvSpPr>
            <p:cNvPr id="465960" name="Text Box 40"/>
            <p:cNvSpPr txBox="1">
              <a:spLocks noChangeArrowheads="1"/>
            </p:cNvSpPr>
            <p:nvPr/>
          </p:nvSpPr>
          <p:spPr bwMode="auto">
            <a:xfrm>
              <a:off x="1404" y="1308"/>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65961" name="Text Box 41"/>
            <p:cNvSpPr txBox="1">
              <a:spLocks noChangeArrowheads="1"/>
            </p:cNvSpPr>
            <p:nvPr/>
          </p:nvSpPr>
          <p:spPr bwMode="auto">
            <a:xfrm>
              <a:off x="1900" y="1296"/>
              <a:ext cx="2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sp>
          <p:nvSpPr>
            <p:cNvPr id="465962" name="Freeform 42"/>
            <p:cNvSpPr/>
            <p:nvPr/>
          </p:nvSpPr>
          <p:spPr bwMode="auto">
            <a:xfrm>
              <a:off x="720" y="1327"/>
              <a:ext cx="300" cy="7"/>
            </a:xfrm>
            <a:custGeom>
              <a:avLst/>
              <a:gdLst>
                <a:gd name="T0" fmla="*/ 300 w 300"/>
                <a:gd name="T1" fmla="*/ 0 h 7"/>
                <a:gd name="T2" fmla="*/ 0 w 300"/>
                <a:gd name="T3" fmla="*/ 7 h 7"/>
              </a:gdLst>
              <a:ahLst/>
              <a:cxnLst>
                <a:cxn ang="0">
                  <a:pos x="T0" y="T1"/>
                </a:cxn>
                <a:cxn ang="0">
                  <a:pos x="T2" y="T3"/>
                </a:cxn>
              </a:cxnLst>
              <a:rect l="0" t="0" r="r" b="b"/>
              <a:pathLst>
                <a:path w="300" h="7">
                  <a:moveTo>
                    <a:pt x="300" y="0"/>
                  </a:moveTo>
                  <a:lnTo>
                    <a:pt x="0" y="7"/>
                  </a:lnTo>
                </a:path>
              </a:pathLst>
            </a:custGeom>
            <a:noFill/>
            <a:ln w="28575" cap="flat" cmpd="sng">
              <a:solidFill>
                <a:srgbClr val="FFCC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5963" name="Oval 43"/>
            <p:cNvSpPr>
              <a:spLocks noChangeArrowheads="1"/>
            </p:cNvSpPr>
            <p:nvPr/>
          </p:nvSpPr>
          <p:spPr bwMode="auto">
            <a:xfrm>
              <a:off x="672" y="2208"/>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5964" name="Oval 44"/>
            <p:cNvSpPr>
              <a:spLocks noChangeArrowheads="1"/>
            </p:cNvSpPr>
            <p:nvPr/>
          </p:nvSpPr>
          <p:spPr bwMode="auto">
            <a:xfrm>
              <a:off x="652" y="1296"/>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5965" name="Text Box 45"/>
            <p:cNvSpPr txBox="1">
              <a:spLocks noChangeArrowheads="1"/>
            </p:cNvSpPr>
            <p:nvPr/>
          </p:nvSpPr>
          <p:spPr bwMode="auto">
            <a:xfrm>
              <a:off x="808" y="1372"/>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65966" name="Text Box 46"/>
            <p:cNvSpPr txBox="1">
              <a:spLocks noChangeArrowheads="1"/>
            </p:cNvSpPr>
            <p:nvPr/>
          </p:nvSpPr>
          <p:spPr bwMode="auto">
            <a:xfrm>
              <a:off x="1206" y="1356"/>
              <a:ext cx="2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sp>
          <p:nvSpPr>
            <p:cNvPr id="465967" name="Text Box 47"/>
            <p:cNvSpPr txBox="1">
              <a:spLocks noChangeArrowheads="1"/>
            </p:cNvSpPr>
            <p:nvPr/>
          </p:nvSpPr>
          <p:spPr bwMode="auto">
            <a:xfrm>
              <a:off x="972" y="1348"/>
              <a:ext cx="33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kumimoji="1" lang="en-US" altLang="zh-CN" sz="2400" b="1" i="1">
                  <a:solidFill>
                    <a:schemeClr val="bg1"/>
                  </a:solidFill>
                  <a:latin typeface="Times New Roman" panose="02020603050405020304" pitchFamily="18" charset="0"/>
                </a:rPr>
                <a:t>u</a:t>
              </a:r>
              <a:r>
                <a:rPr kumimoji="1" lang="en-US" altLang="zh-CN" sz="2400" b="1" i="1" baseline="-25000">
                  <a:solidFill>
                    <a:schemeClr val="bg1"/>
                  </a:solidFill>
                  <a:latin typeface="Times New Roman" panose="02020603050405020304" pitchFamily="18" charset="0"/>
                </a:rPr>
                <a:t>R</a:t>
              </a:r>
              <a:endParaRPr kumimoji="1" lang="en-US" altLang="zh-CN" sz="2400" b="1" i="1">
                <a:solidFill>
                  <a:schemeClr val="bg1"/>
                </a:solidFill>
                <a:latin typeface="Times New Roman" panose="02020603050405020304" pitchFamily="18" charset="0"/>
              </a:endParaRPr>
            </a:p>
          </p:txBody>
        </p:sp>
      </p:grpSp>
      <p:grpSp>
        <p:nvGrpSpPr>
          <p:cNvPr id="465968" name="Group 48"/>
          <p:cNvGrpSpPr/>
          <p:nvPr/>
        </p:nvGrpSpPr>
        <p:grpSpPr bwMode="auto">
          <a:xfrm>
            <a:off x="5732463" y="2349500"/>
            <a:ext cx="3411537" cy="2165350"/>
            <a:chOff x="3288" y="799"/>
            <a:chExt cx="2149" cy="1364"/>
          </a:xfrm>
        </p:grpSpPr>
        <p:graphicFrame>
          <p:nvGraphicFramePr>
            <p:cNvPr id="465969" name="Object 49"/>
            <p:cNvGraphicFramePr>
              <a:graphicFrameLocks noChangeAspect="1"/>
            </p:cNvGraphicFramePr>
            <p:nvPr/>
          </p:nvGraphicFramePr>
          <p:xfrm>
            <a:off x="3424" y="799"/>
            <a:ext cx="151" cy="319"/>
          </p:xfrm>
          <a:graphic>
            <a:graphicData uri="http://schemas.openxmlformats.org/presentationml/2006/ole">
              <mc:AlternateContent xmlns:mc="http://schemas.openxmlformats.org/markup-compatibility/2006">
                <mc:Choice xmlns:v="urn:schemas-microsoft-com:vml" Requires="v">
                  <p:oleObj spid="_x0000_s45064" name="公式" r:id="rId15" imgW="165100" imgH="355600" progId="Equation.3">
                    <p:embed/>
                  </p:oleObj>
                </mc:Choice>
                <mc:Fallback>
                  <p:oleObj name="公式" r:id="rId15" imgW="165100" imgH="355600" progId="Equation.3">
                    <p:embed/>
                    <p:pic>
                      <p:nvPicPr>
                        <p:cNvPr id="0" name="图片 45063"/>
                        <p:cNvPicPr>
                          <a:picLocks noChangeAspect="1"/>
                        </p:cNvPicPr>
                        <p:nvPr/>
                      </p:nvPicPr>
                      <p:blipFill>
                        <a:blip r:embed="rId16"/>
                        <a:stretch>
                          <a:fillRect/>
                        </a:stretch>
                      </p:blipFill>
                      <p:spPr>
                        <a:xfrm>
                          <a:off x="3424" y="799"/>
                          <a:ext cx="151" cy="319"/>
                        </a:xfrm>
                        <a:prstGeom prst="rect">
                          <a:avLst/>
                        </a:prstGeom>
                        <a:noFill/>
                        <a:ln w="9525">
                          <a:noFill/>
                        </a:ln>
                      </p:spPr>
                    </p:pic>
                  </p:oleObj>
                </mc:Fallback>
              </mc:AlternateContent>
            </a:graphicData>
          </a:graphic>
        </p:graphicFrame>
        <p:sp>
          <p:nvSpPr>
            <p:cNvPr id="465970" name="Text Box 50"/>
            <p:cNvSpPr txBox="1">
              <a:spLocks noChangeArrowheads="1"/>
            </p:cNvSpPr>
            <p:nvPr/>
          </p:nvSpPr>
          <p:spPr bwMode="auto">
            <a:xfrm>
              <a:off x="4332" y="845"/>
              <a:ext cx="46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kumimoji="1" lang="en-US" altLang="zh-CN" sz="2400" b="1" i="1">
                  <a:solidFill>
                    <a:schemeClr val="bg1"/>
                  </a:solidFill>
                  <a:latin typeface="Times New Roman" panose="02020603050405020304" pitchFamily="18" charset="0"/>
                </a:rPr>
                <a:t>j</a:t>
              </a:r>
              <a:r>
                <a:rPr kumimoji="1" lang="en-US" altLang="zh-CN" sz="2400" b="1" i="1">
                  <a:solidFill>
                    <a:schemeClr val="bg1"/>
                  </a:solidFill>
                  <a:latin typeface="Times New Roman" panose="02020603050405020304" pitchFamily="18" charset="0"/>
                  <a:sym typeface="Symbol" panose="05050102010706020507" pitchFamily="18" charset="2"/>
                </a:rPr>
                <a:t> </a:t>
              </a:r>
              <a:r>
                <a:rPr kumimoji="1" lang="en-US" altLang="zh-CN" sz="2400" b="1" i="1">
                  <a:solidFill>
                    <a:schemeClr val="bg1"/>
                  </a:solidFill>
                  <a:latin typeface="Times New Roman" panose="02020603050405020304" pitchFamily="18" charset="0"/>
                </a:rPr>
                <a:t>L</a:t>
              </a:r>
              <a:endParaRPr kumimoji="1" lang="en-US" altLang="zh-CN" sz="2400" b="1" i="1">
                <a:solidFill>
                  <a:schemeClr val="bg1"/>
                </a:solidFill>
                <a:latin typeface="Times New Roman" panose="02020603050405020304" pitchFamily="18" charset="0"/>
              </a:endParaRPr>
            </a:p>
          </p:txBody>
        </p:sp>
        <p:graphicFrame>
          <p:nvGraphicFramePr>
            <p:cNvPr id="465971" name="Object 51"/>
            <p:cNvGraphicFramePr>
              <a:graphicFrameLocks noChangeAspect="1"/>
            </p:cNvGraphicFramePr>
            <p:nvPr/>
          </p:nvGraphicFramePr>
          <p:xfrm>
            <a:off x="3288" y="1570"/>
            <a:ext cx="197" cy="336"/>
          </p:xfrm>
          <a:graphic>
            <a:graphicData uri="http://schemas.openxmlformats.org/presentationml/2006/ole">
              <mc:AlternateContent xmlns:mc="http://schemas.openxmlformats.org/markup-compatibility/2006">
                <mc:Choice xmlns:v="urn:schemas-microsoft-com:vml" Requires="v">
                  <p:oleObj spid="_x0000_s45065" name="公式" r:id="rId17" imgW="215900" imgH="368300" progId="Equation.3">
                    <p:embed/>
                  </p:oleObj>
                </mc:Choice>
                <mc:Fallback>
                  <p:oleObj name="公式" r:id="rId17" imgW="215900" imgH="368300" progId="Equation.3">
                    <p:embed/>
                    <p:pic>
                      <p:nvPicPr>
                        <p:cNvPr id="0" name="图片 45064"/>
                        <p:cNvPicPr>
                          <a:picLocks noChangeAspect="1"/>
                        </p:cNvPicPr>
                        <p:nvPr/>
                      </p:nvPicPr>
                      <p:blipFill>
                        <a:blip r:embed="rId18"/>
                        <a:stretch>
                          <a:fillRect/>
                        </a:stretch>
                      </p:blipFill>
                      <p:spPr>
                        <a:xfrm>
                          <a:off x="3288" y="1570"/>
                          <a:ext cx="197" cy="336"/>
                        </a:xfrm>
                        <a:prstGeom prst="rect">
                          <a:avLst/>
                        </a:prstGeom>
                        <a:noFill/>
                        <a:ln w="9525">
                          <a:noFill/>
                        </a:ln>
                      </p:spPr>
                    </p:pic>
                  </p:oleObj>
                </mc:Fallback>
              </mc:AlternateContent>
            </a:graphicData>
          </a:graphic>
        </p:graphicFrame>
        <p:graphicFrame>
          <p:nvGraphicFramePr>
            <p:cNvPr id="465972" name="Object 52"/>
            <p:cNvGraphicFramePr>
              <a:graphicFrameLocks noChangeAspect="1"/>
            </p:cNvGraphicFramePr>
            <p:nvPr/>
          </p:nvGraphicFramePr>
          <p:xfrm>
            <a:off x="4377" y="1162"/>
            <a:ext cx="289" cy="336"/>
          </p:xfrm>
          <a:graphic>
            <a:graphicData uri="http://schemas.openxmlformats.org/presentationml/2006/ole">
              <mc:AlternateContent xmlns:mc="http://schemas.openxmlformats.org/markup-compatibility/2006">
                <mc:Choice xmlns:v="urn:schemas-microsoft-com:vml" Requires="v">
                  <p:oleObj spid="_x0000_s45066" name="公式" r:id="rId19" imgW="317500" imgH="368300" progId="Equation.3">
                    <p:embed/>
                  </p:oleObj>
                </mc:Choice>
                <mc:Fallback>
                  <p:oleObj name="公式" r:id="rId19" imgW="317500" imgH="368300" progId="Equation.3">
                    <p:embed/>
                    <p:pic>
                      <p:nvPicPr>
                        <p:cNvPr id="0" name="图片 45065"/>
                        <p:cNvPicPr>
                          <a:picLocks noChangeAspect="1"/>
                        </p:cNvPicPr>
                        <p:nvPr/>
                      </p:nvPicPr>
                      <p:blipFill>
                        <a:blip r:embed="rId20"/>
                        <a:stretch>
                          <a:fillRect/>
                        </a:stretch>
                      </p:blipFill>
                      <p:spPr>
                        <a:xfrm>
                          <a:off x="4377" y="1162"/>
                          <a:ext cx="289" cy="336"/>
                        </a:xfrm>
                        <a:prstGeom prst="rect">
                          <a:avLst/>
                        </a:prstGeom>
                        <a:noFill/>
                        <a:ln w="9525">
                          <a:noFill/>
                        </a:ln>
                      </p:spPr>
                    </p:pic>
                  </p:oleObj>
                </mc:Fallback>
              </mc:AlternateContent>
            </a:graphicData>
          </a:graphic>
        </p:graphicFrame>
        <p:graphicFrame>
          <p:nvGraphicFramePr>
            <p:cNvPr id="465973" name="Object 53"/>
            <p:cNvGraphicFramePr>
              <a:graphicFrameLocks noChangeAspect="1"/>
            </p:cNvGraphicFramePr>
            <p:nvPr/>
          </p:nvGraphicFramePr>
          <p:xfrm>
            <a:off x="5148" y="1525"/>
            <a:ext cx="289" cy="336"/>
          </p:xfrm>
          <a:graphic>
            <a:graphicData uri="http://schemas.openxmlformats.org/presentationml/2006/ole">
              <mc:AlternateContent xmlns:mc="http://schemas.openxmlformats.org/markup-compatibility/2006">
                <mc:Choice xmlns:v="urn:schemas-microsoft-com:vml" Requires="v">
                  <p:oleObj spid="_x0000_s45067" name="公式" r:id="rId21" imgW="317500" imgH="368300" progId="Equation.3">
                    <p:embed/>
                  </p:oleObj>
                </mc:Choice>
                <mc:Fallback>
                  <p:oleObj name="公式" r:id="rId21" imgW="317500" imgH="368300" progId="Equation.3">
                    <p:embed/>
                    <p:pic>
                      <p:nvPicPr>
                        <p:cNvPr id="0" name="图片 45066"/>
                        <p:cNvPicPr>
                          <a:picLocks noChangeAspect="1"/>
                        </p:cNvPicPr>
                        <p:nvPr/>
                      </p:nvPicPr>
                      <p:blipFill>
                        <a:blip r:embed="rId22"/>
                        <a:stretch>
                          <a:fillRect/>
                        </a:stretch>
                      </p:blipFill>
                      <p:spPr>
                        <a:xfrm>
                          <a:off x="5148" y="1525"/>
                          <a:ext cx="289" cy="336"/>
                        </a:xfrm>
                        <a:prstGeom prst="rect">
                          <a:avLst/>
                        </a:prstGeom>
                        <a:noFill/>
                        <a:ln w="9525">
                          <a:noFill/>
                        </a:ln>
                      </p:spPr>
                    </p:pic>
                  </p:oleObj>
                </mc:Fallback>
              </mc:AlternateContent>
            </a:graphicData>
          </a:graphic>
        </p:graphicFrame>
        <p:graphicFrame>
          <p:nvGraphicFramePr>
            <p:cNvPr id="465974" name="Object 54"/>
            <p:cNvGraphicFramePr>
              <a:graphicFrameLocks noChangeAspect="1"/>
            </p:cNvGraphicFramePr>
            <p:nvPr/>
          </p:nvGraphicFramePr>
          <p:xfrm>
            <a:off x="4377" y="1480"/>
            <a:ext cx="444" cy="517"/>
          </p:xfrm>
          <a:graphic>
            <a:graphicData uri="http://schemas.openxmlformats.org/presentationml/2006/ole">
              <mc:AlternateContent xmlns:mc="http://schemas.openxmlformats.org/markup-compatibility/2006">
                <mc:Choice xmlns:v="urn:schemas-microsoft-com:vml" Requires="v">
                  <p:oleObj spid="_x0000_s45068" name="公式" r:id="rId23" imgW="495300" imgH="571500" progId="Equation.3">
                    <p:embed/>
                  </p:oleObj>
                </mc:Choice>
                <mc:Fallback>
                  <p:oleObj name="公式" r:id="rId23" imgW="495300" imgH="571500" progId="Equation.3">
                    <p:embed/>
                    <p:pic>
                      <p:nvPicPr>
                        <p:cNvPr id="0" name="图片 45067"/>
                        <p:cNvPicPr>
                          <a:picLocks noChangeAspect="1"/>
                        </p:cNvPicPr>
                        <p:nvPr/>
                      </p:nvPicPr>
                      <p:blipFill>
                        <a:blip r:embed="rId24"/>
                        <a:stretch>
                          <a:fillRect/>
                        </a:stretch>
                      </p:blipFill>
                      <p:spPr>
                        <a:xfrm>
                          <a:off x="4377" y="1480"/>
                          <a:ext cx="444" cy="517"/>
                        </a:xfrm>
                        <a:prstGeom prst="rect">
                          <a:avLst/>
                        </a:prstGeom>
                        <a:noFill/>
                        <a:ln w="9525">
                          <a:noFill/>
                        </a:ln>
                      </p:spPr>
                    </p:pic>
                  </p:oleObj>
                </mc:Fallback>
              </mc:AlternateContent>
            </a:graphicData>
          </a:graphic>
        </p:graphicFrame>
        <p:sp>
          <p:nvSpPr>
            <p:cNvPr id="465975" name="Line 55"/>
            <p:cNvSpPr>
              <a:spLocks noChangeShapeType="1"/>
            </p:cNvSpPr>
            <p:nvPr/>
          </p:nvSpPr>
          <p:spPr bwMode="auto">
            <a:xfrm>
              <a:off x="4875" y="1663"/>
              <a:ext cx="221" cy="1"/>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5976" name="Line 56"/>
            <p:cNvSpPr>
              <a:spLocks noChangeShapeType="1"/>
            </p:cNvSpPr>
            <p:nvPr/>
          </p:nvSpPr>
          <p:spPr bwMode="auto">
            <a:xfrm flipV="1">
              <a:off x="4875" y="1756"/>
              <a:ext cx="221" cy="3"/>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5977" name="Freeform 57"/>
            <p:cNvSpPr>
              <a:spLocks noChangeArrowheads="1"/>
            </p:cNvSpPr>
            <p:nvPr/>
          </p:nvSpPr>
          <p:spPr bwMode="auto">
            <a:xfrm>
              <a:off x="4982" y="1231"/>
              <a:ext cx="1" cy="432"/>
            </a:xfrm>
            <a:custGeom>
              <a:avLst/>
              <a:gdLst>
                <a:gd name="T0" fmla="*/ 0 w 1"/>
                <a:gd name="T1" fmla="*/ 0 h 432"/>
                <a:gd name="T2" fmla="*/ 1 w 1"/>
                <a:gd name="T3" fmla="*/ 6 h 432"/>
                <a:gd name="T4" fmla="*/ 1 w 1"/>
                <a:gd name="T5" fmla="*/ 432 h 432"/>
              </a:gdLst>
              <a:ahLst/>
              <a:cxnLst>
                <a:cxn ang="0">
                  <a:pos x="T0" y="T1"/>
                </a:cxn>
                <a:cxn ang="0">
                  <a:pos x="T2" y="T3"/>
                </a:cxn>
                <a:cxn ang="0">
                  <a:pos x="T4" y="T5"/>
                </a:cxn>
              </a:cxnLst>
              <a:rect l="0" t="0" r="r" b="b"/>
              <a:pathLst>
                <a:path w="1" h="432">
                  <a:moveTo>
                    <a:pt x="0" y="0"/>
                  </a:moveTo>
                  <a:lnTo>
                    <a:pt x="1" y="6"/>
                  </a:lnTo>
                  <a:lnTo>
                    <a:pt x="1" y="432"/>
                  </a:lnTo>
                </a:path>
              </a:pathLst>
            </a:custGeom>
            <a:solidFill>
              <a:srgbClr val="FFFFFF"/>
            </a:solidFill>
            <a:ln w="28575" cmpd="sng">
              <a:solidFill>
                <a:srgbClr val="FFCC00"/>
              </a:solidFill>
              <a:round/>
            </a:ln>
          </p:spPr>
          <p:txBody>
            <a:bodyPr/>
            <a:lstStyle/>
            <a:p>
              <a:endParaRPr lang="zh-CN" altLang="en-US"/>
            </a:p>
          </p:txBody>
        </p:sp>
        <p:sp>
          <p:nvSpPr>
            <p:cNvPr id="465978" name="Freeform 58"/>
            <p:cNvSpPr>
              <a:spLocks noChangeArrowheads="1"/>
            </p:cNvSpPr>
            <p:nvPr/>
          </p:nvSpPr>
          <p:spPr bwMode="auto">
            <a:xfrm>
              <a:off x="4982" y="1755"/>
              <a:ext cx="1" cy="388"/>
            </a:xfrm>
            <a:custGeom>
              <a:avLst/>
              <a:gdLst>
                <a:gd name="T0" fmla="*/ 0 w 1"/>
                <a:gd name="T1" fmla="*/ 0 h 388"/>
                <a:gd name="T2" fmla="*/ 1 w 1"/>
                <a:gd name="T3" fmla="*/ 388 h 388"/>
                <a:gd name="T4" fmla="*/ 1 w 1"/>
                <a:gd name="T5" fmla="*/ 382 h 388"/>
              </a:gdLst>
              <a:ahLst/>
              <a:cxnLst>
                <a:cxn ang="0">
                  <a:pos x="T0" y="T1"/>
                </a:cxn>
                <a:cxn ang="0">
                  <a:pos x="T2" y="T3"/>
                </a:cxn>
                <a:cxn ang="0">
                  <a:pos x="T4" y="T5"/>
                </a:cxn>
              </a:cxnLst>
              <a:rect l="0" t="0" r="r" b="b"/>
              <a:pathLst>
                <a:path w="1" h="388">
                  <a:moveTo>
                    <a:pt x="0" y="0"/>
                  </a:moveTo>
                  <a:lnTo>
                    <a:pt x="1" y="388"/>
                  </a:lnTo>
                  <a:lnTo>
                    <a:pt x="1" y="382"/>
                  </a:lnTo>
                </a:path>
              </a:pathLst>
            </a:custGeom>
            <a:solidFill>
              <a:srgbClr val="FFFFFF"/>
            </a:solidFill>
            <a:ln w="28575" cmpd="sng">
              <a:solidFill>
                <a:srgbClr val="FFCC00"/>
              </a:solidFill>
              <a:round/>
            </a:ln>
          </p:spPr>
          <p:txBody>
            <a:bodyPr/>
            <a:lstStyle/>
            <a:p>
              <a:endParaRPr lang="zh-CN" altLang="en-US"/>
            </a:p>
          </p:txBody>
        </p:sp>
        <p:sp>
          <p:nvSpPr>
            <p:cNvPr id="465979" name="Rectangle 59"/>
            <p:cNvSpPr>
              <a:spLocks noChangeArrowheads="1"/>
            </p:cNvSpPr>
            <p:nvPr/>
          </p:nvSpPr>
          <p:spPr bwMode="auto">
            <a:xfrm rot="5400000">
              <a:off x="3824" y="1092"/>
              <a:ext cx="102" cy="272"/>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5980" name="Freeform 60"/>
            <p:cNvSpPr/>
            <p:nvPr/>
          </p:nvSpPr>
          <p:spPr bwMode="auto">
            <a:xfrm>
              <a:off x="3459" y="2131"/>
              <a:ext cx="1518" cy="6"/>
            </a:xfrm>
            <a:custGeom>
              <a:avLst/>
              <a:gdLst>
                <a:gd name="T0" fmla="*/ 1518 w 1518"/>
                <a:gd name="T1" fmla="*/ 6 h 6"/>
                <a:gd name="T2" fmla="*/ 0 w 1518"/>
                <a:gd name="T3" fmla="*/ 0 h 6"/>
              </a:gdLst>
              <a:ahLst/>
              <a:cxnLst>
                <a:cxn ang="0">
                  <a:pos x="T0" y="T1"/>
                </a:cxn>
                <a:cxn ang="0">
                  <a:pos x="T2" y="T3"/>
                </a:cxn>
              </a:cxnLst>
              <a:rect l="0" t="0" r="r" b="b"/>
              <a:pathLst>
                <a:path w="1518" h="6">
                  <a:moveTo>
                    <a:pt x="1518" y="6"/>
                  </a:moveTo>
                  <a:lnTo>
                    <a:pt x="0" y="0"/>
                  </a:lnTo>
                </a:path>
              </a:pathLst>
            </a:custGeom>
            <a:noFill/>
            <a:ln w="28575" cmpd="sng">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5981" name="Text Box 61"/>
            <p:cNvSpPr txBox="1">
              <a:spLocks noChangeArrowheads="1"/>
            </p:cNvSpPr>
            <p:nvPr/>
          </p:nvSpPr>
          <p:spPr bwMode="auto">
            <a:xfrm>
              <a:off x="3723" y="847"/>
              <a:ext cx="24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R</a:t>
              </a:r>
              <a:endParaRPr kumimoji="1" lang="en-US" altLang="zh-CN" sz="2400" b="1" i="1">
                <a:solidFill>
                  <a:schemeClr val="bg1"/>
                </a:solidFill>
                <a:latin typeface="Times New Roman" panose="02020603050405020304" pitchFamily="18" charset="0"/>
              </a:endParaRPr>
            </a:p>
          </p:txBody>
        </p:sp>
        <p:sp>
          <p:nvSpPr>
            <p:cNvPr id="465982" name="Line 62"/>
            <p:cNvSpPr>
              <a:spLocks noChangeShapeType="1"/>
            </p:cNvSpPr>
            <p:nvPr/>
          </p:nvSpPr>
          <p:spPr bwMode="auto">
            <a:xfrm>
              <a:off x="3387" y="1162"/>
              <a:ext cx="288" cy="0"/>
            </a:xfrm>
            <a:prstGeom prst="line">
              <a:avLst/>
            </a:prstGeom>
            <a:noFill/>
            <a:ln w="38100">
              <a:solidFill>
                <a:srgbClr val="66FFFF"/>
              </a:solidFill>
              <a:rou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65983" name="Group 63"/>
            <p:cNvGrpSpPr/>
            <p:nvPr/>
          </p:nvGrpSpPr>
          <p:grpSpPr bwMode="auto">
            <a:xfrm>
              <a:off x="4299" y="1183"/>
              <a:ext cx="384" cy="57"/>
              <a:chOff x="576" y="711"/>
              <a:chExt cx="384" cy="57"/>
            </a:xfrm>
          </p:grpSpPr>
          <p:sp>
            <p:nvSpPr>
              <p:cNvPr id="465984" name="Freeform 64"/>
              <p:cNvSpPr/>
              <p:nvPr/>
            </p:nvSpPr>
            <p:spPr bwMode="auto">
              <a:xfrm>
                <a:off x="576" y="711"/>
                <a:ext cx="98" cy="57"/>
              </a:xfrm>
              <a:custGeom>
                <a:avLst/>
                <a:gdLst>
                  <a:gd name="T0" fmla="*/ 0 w 98"/>
                  <a:gd name="T1" fmla="*/ 57 h 57"/>
                  <a:gd name="T2" fmla="*/ 18 w 98"/>
                  <a:gd name="T3" fmla="*/ 14 h 57"/>
                  <a:gd name="T4" fmla="*/ 47 w 98"/>
                  <a:gd name="T5" fmla="*/ 0 h 57"/>
                  <a:gd name="T6" fmla="*/ 80 w 98"/>
                  <a:gd name="T7" fmla="*/ 14 h 57"/>
                  <a:gd name="T8" fmla="*/ 98 w 98"/>
                  <a:gd name="T9" fmla="*/ 48 h 57"/>
                </a:gdLst>
                <a:ahLst/>
                <a:cxnLst>
                  <a:cxn ang="0">
                    <a:pos x="T0" y="T1"/>
                  </a:cxn>
                  <a:cxn ang="0">
                    <a:pos x="T2" y="T3"/>
                  </a:cxn>
                  <a:cxn ang="0">
                    <a:pos x="T4" y="T5"/>
                  </a:cxn>
                  <a:cxn ang="0">
                    <a:pos x="T6" y="T7"/>
                  </a:cxn>
                  <a:cxn ang="0">
                    <a:pos x="T8" y="T9"/>
                  </a:cxn>
                </a:cxnLst>
                <a:rect l="0" t="0" r="r" b="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65985" name="Freeform 65"/>
              <p:cNvSpPr/>
              <p:nvPr/>
            </p:nvSpPr>
            <p:spPr bwMode="auto">
              <a:xfrm>
                <a:off x="674" y="711"/>
                <a:ext cx="95" cy="51"/>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65986" name="Freeform 66"/>
              <p:cNvSpPr/>
              <p:nvPr/>
            </p:nvSpPr>
            <p:spPr bwMode="auto">
              <a:xfrm>
                <a:off x="769" y="711"/>
                <a:ext cx="94" cy="48"/>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65987" name="Freeform 67"/>
              <p:cNvSpPr/>
              <p:nvPr/>
            </p:nvSpPr>
            <p:spPr bwMode="auto">
              <a:xfrm>
                <a:off x="863" y="711"/>
                <a:ext cx="97" cy="54"/>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465988" name="Text Box 68"/>
            <p:cNvSpPr txBox="1">
              <a:spLocks noChangeArrowheads="1"/>
            </p:cNvSpPr>
            <p:nvPr/>
          </p:nvSpPr>
          <p:spPr bwMode="auto">
            <a:xfrm>
              <a:off x="3298" y="1231"/>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65989" name="Text Box 69"/>
            <p:cNvSpPr txBox="1">
              <a:spLocks noChangeArrowheads="1"/>
            </p:cNvSpPr>
            <p:nvPr/>
          </p:nvSpPr>
          <p:spPr bwMode="auto">
            <a:xfrm>
              <a:off x="3291" y="1855"/>
              <a:ext cx="2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sp>
          <p:nvSpPr>
            <p:cNvPr id="465990" name="Line 70"/>
            <p:cNvSpPr>
              <a:spLocks noChangeShapeType="1"/>
            </p:cNvSpPr>
            <p:nvPr/>
          </p:nvSpPr>
          <p:spPr bwMode="auto">
            <a:xfrm>
              <a:off x="4011" y="1231"/>
              <a:ext cx="288"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5991" name="Freeform 71"/>
            <p:cNvSpPr/>
            <p:nvPr/>
          </p:nvSpPr>
          <p:spPr bwMode="auto">
            <a:xfrm>
              <a:off x="4683" y="1225"/>
              <a:ext cx="306" cy="6"/>
            </a:xfrm>
            <a:custGeom>
              <a:avLst/>
              <a:gdLst>
                <a:gd name="T0" fmla="*/ 0 w 306"/>
                <a:gd name="T1" fmla="*/ 6 h 6"/>
                <a:gd name="T2" fmla="*/ 306 w 306"/>
                <a:gd name="T3" fmla="*/ 0 h 6"/>
              </a:gdLst>
              <a:ahLst/>
              <a:cxnLst>
                <a:cxn ang="0">
                  <a:pos x="T0" y="T1"/>
                </a:cxn>
                <a:cxn ang="0">
                  <a:pos x="T2" y="T3"/>
                </a:cxn>
              </a:cxnLst>
              <a:rect l="0" t="0" r="r" b="b"/>
              <a:pathLst>
                <a:path w="306" h="6">
                  <a:moveTo>
                    <a:pt x="0" y="6"/>
                  </a:moveTo>
                  <a:lnTo>
                    <a:pt x="306" y="0"/>
                  </a:lnTo>
                </a:path>
              </a:pathLst>
            </a:custGeom>
            <a:noFill/>
            <a:ln w="28575" cap="flat" cmpd="sng">
              <a:solidFill>
                <a:srgbClr val="FFCC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5992" name="Text Box 72"/>
            <p:cNvSpPr txBox="1">
              <a:spLocks noChangeArrowheads="1"/>
            </p:cNvSpPr>
            <p:nvPr/>
          </p:nvSpPr>
          <p:spPr bwMode="auto">
            <a:xfrm>
              <a:off x="5019" y="1363"/>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65993" name="Text Box 73"/>
            <p:cNvSpPr txBox="1">
              <a:spLocks noChangeArrowheads="1"/>
            </p:cNvSpPr>
            <p:nvPr/>
          </p:nvSpPr>
          <p:spPr bwMode="auto">
            <a:xfrm>
              <a:off x="5007" y="1747"/>
              <a:ext cx="2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sp>
          <p:nvSpPr>
            <p:cNvPr id="465994" name="Text Box 74"/>
            <p:cNvSpPr txBox="1">
              <a:spLocks noChangeArrowheads="1"/>
            </p:cNvSpPr>
            <p:nvPr/>
          </p:nvSpPr>
          <p:spPr bwMode="auto">
            <a:xfrm>
              <a:off x="4119" y="1195"/>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65995" name="Text Box 75"/>
            <p:cNvSpPr txBox="1">
              <a:spLocks noChangeArrowheads="1"/>
            </p:cNvSpPr>
            <p:nvPr/>
          </p:nvSpPr>
          <p:spPr bwMode="auto">
            <a:xfrm>
              <a:off x="4615" y="1183"/>
              <a:ext cx="2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sp>
          <p:nvSpPr>
            <p:cNvPr id="465996" name="Freeform 76"/>
            <p:cNvSpPr/>
            <p:nvPr/>
          </p:nvSpPr>
          <p:spPr bwMode="auto">
            <a:xfrm>
              <a:off x="3435" y="1214"/>
              <a:ext cx="300" cy="7"/>
            </a:xfrm>
            <a:custGeom>
              <a:avLst/>
              <a:gdLst>
                <a:gd name="T0" fmla="*/ 300 w 300"/>
                <a:gd name="T1" fmla="*/ 0 h 7"/>
                <a:gd name="T2" fmla="*/ 0 w 300"/>
                <a:gd name="T3" fmla="*/ 7 h 7"/>
              </a:gdLst>
              <a:ahLst/>
              <a:cxnLst>
                <a:cxn ang="0">
                  <a:pos x="T0" y="T1"/>
                </a:cxn>
                <a:cxn ang="0">
                  <a:pos x="T2" y="T3"/>
                </a:cxn>
              </a:cxnLst>
              <a:rect l="0" t="0" r="r" b="b"/>
              <a:pathLst>
                <a:path w="300" h="7">
                  <a:moveTo>
                    <a:pt x="300" y="0"/>
                  </a:moveTo>
                  <a:lnTo>
                    <a:pt x="0" y="7"/>
                  </a:lnTo>
                </a:path>
              </a:pathLst>
            </a:custGeom>
            <a:noFill/>
            <a:ln w="28575" cap="flat" cmpd="sng">
              <a:solidFill>
                <a:srgbClr val="FFCC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5997" name="Oval 77"/>
            <p:cNvSpPr>
              <a:spLocks noChangeArrowheads="1"/>
            </p:cNvSpPr>
            <p:nvPr/>
          </p:nvSpPr>
          <p:spPr bwMode="auto">
            <a:xfrm>
              <a:off x="3387" y="2095"/>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5998" name="Oval 78"/>
            <p:cNvSpPr>
              <a:spLocks noChangeArrowheads="1"/>
            </p:cNvSpPr>
            <p:nvPr/>
          </p:nvSpPr>
          <p:spPr bwMode="auto">
            <a:xfrm>
              <a:off x="3367" y="1183"/>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5999" name="Text Box 79"/>
            <p:cNvSpPr txBox="1">
              <a:spLocks noChangeArrowheads="1"/>
            </p:cNvSpPr>
            <p:nvPr/>
          </p:nvSpPr>
          <p:spPr bwMode="auto">
            <a:xfrm>
              <a:off x="3523" y="1259"/>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66000" name="Text Box 80"/>
            <p:cNvSpPr txBox="1">
              <a:spLocks noChangeArrowheads="1"/>
            </p:cNvSpPr>
            <p:nvPr/>
          </p:nvSpPr>
          <p:spPr bwMode="auto">
            <a:xfrm>
              <a:off x="3921" y="1243"/>
              <a:ext cx="2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graphicFrame>
          <p:nvGraphicFramePr>
            <p:cNvPr id="466001" name="Object 81"/>
            <p:cNvGraphicFramePr>
              <a:graphicFrameLocks noChangeAspect="1"/>
            </p:cNvGraphicFramePr>
            <p:nvPr/>
          </p:nvGraphicFramePr>
          <p:xfrm>
            <a:off x="3742" y="1207"/>
            <a:ext cx="289" cy="317"/>
          </p:xfrm>
          <a:graphic>
            <a:graphicData uri="http://schemas.openxmlformats.org/presentationml/2006/ole">
              <mc:AlternateContent xmlns:mc="http://schemas.openxmlformats.org/markup-compatibility/2006">
                <mc:Choice xmlns:v="urn:schemas-microsoft-com:vml" Requires="v">
                  <p:oleObj spid="_x0000_s45069" name="Equation" r:id="rId25" imgW="317500" imgH="368300" progId="Equation.3">
                    <p:embed/>
                  </p:oleObj>
                </mc:Choice>
                <mc:Fallback>
                  <p:oleObj name="Equation" r:id="rId25" imgW="317500" imgH="368300" progId="Equation.3">
                    <p:embed/>
                    <p:pic>
                      <p:nvPicPr>
                        <p:cNvPr id="0" name="图片 45068"/>
                        <p:cNvPicPr>
                          <a:picLocks noChangeAspect="1"/>
                        </p:cNvPicPr>
                        <p:nvPr/>
                      </p:nvPicPr>
                      <p:blipFill>
                        <a:blip r:embed="rId26"/>
                        <a:stretch>
                          <a:fillRect/>
                        </a:stretch>
                      </p:blipFill>
                      <p:spPr>
                        <a:xfrm>
                          <a:off x="3742" y="1207"/>
                          <a:ext cx="289" cy="317"/>
                        </a:xfrm>
                        <a:prstGeom prst="rect">
                          <a:avLst/>
                        </a:prstGeom>
                        <a:noFill/>
                        <a:ln w="9525">
                          <a:noFill/>
                        </a:ln>
                      </p:spPr>
                    </p:pic>
                  </p:oleObj>
                </mc:Fallback>
              </mc:AlternateContent>
            </a:graphicData>
          </a:graphic>
        </p:graphicFrame>
      </p:grpSp>
      <p:pic>
        <p:nvPicPr>
          <p:cNvPr id="84" name="Picture 6"/>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65922"/>
                                        </p:tgtEl>
                                        <p:attrNameLst>
                                          <p:attrName>style.visibility</p:attrName>
                                        </p:attrNameLst>
                                      </p:cBhvr>
                                      <p:to>
                                        <p:strVal val="visible"/>
                                      </p:to>
                                    </p:set>
                                    <p:anim calcmode="lin" valueType="num">
                                      <p:cBhvr>
                                        <p:cTn id="7" dur="1000" fill="hold"/>
                                        <p:tgtEl>
                                          <p:spTgt spid="465922"/>
                                        </p:tgtEl>
                                        <p:attrNameLst>
                                          <p:attrName>ppt_w</p:attrName>
                                        </p:attrNameLst>
                                      </p:cBhvr>
                                      <p:tavLst>
                                        <p:tav tm="0">
                                          <p:val>
                                            <p:fltVal val="0"/>
                                          </p:val>
                                        </p:tav>
                                        <p:tav tm="100000">
                                          <p:val>
                                            <p:strVal val="#ppt_w"/>
                                          </p:val>
                                        </p:tav>
                                      </p:tavLst>
                                    </p:anim>
                                    <p:anim calcmode="lin" valueType="num">
                                      <p:cBhvr>
                                        <p:cTn id="8" dur="1000" fill="hold"/>
                                        <p:tgtEl>
                                          <p:spTgt spid="465922"/>
                                        </p:tgtEl>
                                        <p:attrNameLst>
                                          <p:attrName>ppt_h</p:attrName>
                                        </p:attrNameLst>
                                      </p:cBhvr>
                                      <p:tavLst>
                                        <p:tav tm="0">
                                          <p:val>
                                            <p:fltVal val="0"/>
                                          </p:val>
                                        </p:tav>
                                        <p:tav tm="100000">
                                          <p:val>
                                            <p:strVal val="#ppt_h"/>
                                          </p:val>
                                        </p:tav>
                                      </p:tavLst>
                                    </p:anim>
                                    <p:anim calcmode="lin" valueType="num">
                                      <p:cBhvr>
                                        <p:cTn id="9" dur="1000" fill="hold"/>
                                        <p:tgtEl>
                                          <p:spTgt spid="46592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65922"/>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3" presetClass="entr" presetSubtype="16" fill="hold" nodeType="afterEffect">
                                  <p:stCondLst>
                                    <p:cond delay="0"/>
                                  </p:stCondLst>
                                  <p:childTnLst>
                                    <p:set>
                                      <p:cBhvr>
                                        <p:cTn id="13" dur="1" fill="hold">
                                          <p:stCondLst>
                                            <p:cond delay="0"/>
                                          </p:stCondLst>
                                        </p:cTn>
                                        <p:tgtEl>
                                          <p:spTgt spid="465934"/>
                                        </p:tgtEl>
                                        <p:attrNameLst>
                                          <p:attrName>style.visibility</p:attrName>
                                        </p:attrNameLst>
                                      </p:cBhvr>
                                      <p:to>
                                        <p:strVal val="visible"/>
                                      </p:to>
                                    </p:set>
                                    <p:anim calcmode="lin" valueType="num">
                                      <p:cBhvr>
                                        <p:cTn id="14" dur="500" fill="hold"/>
                                        <p:tgtEl>
                                          <p:spTgt spid="465934"/>
                                        </p:tgtEl>
                                        <p:attrNameLst>
                                          <p:attrName>ppt_w</p:attrName>
                                        </p:attrNameLst>
                                      </p:cBhvr>
                                      <p:tavLst>
                                        <p:tav tm="0">
                                          <p:val>
                                            <p:fltVal val="0"/>
                                          </p:val>
                                        </p:tav>
                                        <p:tav tm="100000">
                                          <p:val>
                                            <p:strVal val="#ppt_w"/>
                                          </p:val>
                                        </p:tav>
                                      </p:tavLst>
                                    </p:anim>
                                    <p:anim calcmode="lin" valueType="num">
                                      <p:cBhvr>
                                        <p:cTn id="15" dur="500" fill="hold"/>
                                        <p:tgtEl>
                                          <p:spTgt spid="465934"/>
                                        </p:tgtEl>
                                        <p:attrNameLst>
                                          <p:attrName>ppt_h</p:attrName>
                                        </p:attrNameLst>
                                      </p:cBhvr>
                                      <p:tavLst>
                                        <p:tav tm="0">
                                          <p:val>
                                            <p:fltVal val="0"/>
                                          </p:val>
                                        </p:tav>
                                        <p:tav tm="100000">
                                          <p:val>
                                            <p:strVal val="#ppt_h"/>
                                          </p:val>
                                        </p:tav>
                                      </p:tavLst>
                                    </p:anim>
                                  </p:childTnLst>
                                </p:cTn>
                              </p:par>
                            </p:childTnLst>
                          </p:cTn>
                        </p:par>
                        <p:par>
                          <p:cTn id="16" fill="hold">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465923"/>
                                        </p:tgtEl>
                                        <p:attrNameLst>
                                          <p:attrName>style.visibility</p:attrName>
                                        </p:attrNameLst>
                                      </p:cBhvr>
                                      <p:to>
                                        <p:strVal val="visible"/>
                                      </p:to>
                                    </p:set>
                                    <p:anim calcmode="lin" valueType="num">
                                      <p:cBhvr additive="base">
                                        <p:cTn id="19" dur="500" fill="hold"/>
                                        <p:tgtEl>
                                          <p:spTgt spid="465923"/>
                                        </p:tgtEl>
                                        <p:attrNameLst>
                                          <p:attrName>ppt_x</p:attrName>
                                        </p:attrNameLst>
                                      </p:cBhvr>
                                      <p:tavLst>
                                        <p:tav tm="0">
                                          <p:val>
                                            <p:strVal val="1+#ppt_w/2"/>
                                          </p:val>
                                        </p:tav>
                                        <p:tav tm="100000">
                                          <p:val>
                                            <p:strVal val="#ppt_x"/>
                                          </p:val>
                                        </p:tav>
                                      </p:tavLst>
                                    </p:anim>
                                    <p:anim calcmode="lin" valueType="num">
                                      <p:cBhvr additive="base">
                                        <p:cTn id="20" dur="500" fill="hold"/>
                                        <p:tgtEl>
                                          <p:spTgt spid="465923"/>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2" presetClass="entr" presetSubtype="2" fill="hold" nodeType="afterEffect">
                                  <p:stCondLst>
                                    <p:cond delay="0"/>
                                  </p:stCondLst>
                                  <p:childTnLst>
                                    <p:set>
                                      <p:cBhvr>
                                        <p:cTn id="23" dur="1" fill="hold">
                                          <p:stCondLst>
                                            <p:cond delay="0"/>
                                          </p:stCondLst>
                                        </p:cTn>
                                        <p:tgtEl>
                                          <p:spTgt spid="465924"/>
                                        </p:tgtEl>
                                        <p:attrNameLst>
                                          <p:attrName>style.visibility</p:attrName>
                                        </p:attrNameLst>
                                      </p:cBhvr>
                                      <p:to>
                                        <p:strVal val="visible"/>
                                      </p:to>
                                    </p:set>
                                    <p:anim calcmode="lin" valueType="num">
                                      <p:cBhvr additive="base">
                                        <p:cTn id="24" dur="500" fill="hold"/>
                                        <p:tgtEl>
                                          <p:spTgt spid="465924"/>
                                        </p:tgtEl>
                                        <p:attrNameLst>
                                          <p:attrName>ppt_x</p:attrName>
                                        </p:attrNameLst>
                                      </p:cBhvr>
                                      <p:tavLst>
                                        <p:tav tm="0">
                                          <p:val>
                                            <p:strVal val="1+#ppt_w/2"/>
                                          </p:val>
                                        </p:tav>
                                        <p:tav tm="100000">
                                          <p:val>
                                            <p:strVal val="#ppt_x"/>
                                          </p:val>
                                        </p:tav>
                                      </p:tavLst>
                                    </p:anim>
                                    <p:anim calcmode="lin" valueType="num">
                                      <p:cBhvr additive="base">
                                        <p:cTn id="25" dur="500" fill="hold"/>
                                        <p:tgtEl>
                                          <p:spTgt spid="46592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65925"/>
                                        </p:tgtEl>
                                        <p:attrNameLst>
                                          <p:attrName>style.visibility</p:attrName>
                                        </p:attrNameLst>
                                      </p:cBhvr>
                                      <p:to>
                                        <p:strVal val="visible"/>
                                      </p:to>
                                    </p:set>
                                    <p:anim calcmode="lin" valueType="num">
                                      <p:cBhvr additive="base">
                                        <p:cTn id="30" dur="500" fill="hold"/>
                                        <p:tgtEl>
                                          <p:spTgt spid="465925"/>
                                        </p:tgtEl>
                                        <p:attrNameLst>
                                          <p:attrName>ppt_x</p:attrName>
                                        </p:attrNameLst>
                                      </p:cBhvr>
                                      <p:tavLst>
                                        <p:tav tm="0">
                                          <p:val>
                                            <p:strVal val="1+#ppt_w/2"/>
                                          </p:val>
                                        </p:tav>
                                        <p:tav tm="100000">
                                          <p:val>
                                            <p:strVal val="#ppt_x"/>
                                          </p:val>
                                        </p:tav>
                                      </p:tavLst>
                                    </p:anim>
                                    <p:anim calcmode="lin" valueType="num">
                                      <p:cBhvr additive="base">
                                        <p:cTn id="31" dur="500" fill="hold"/>
                                        <p:tgtEl>
                                          <p:spTgt spid="465925"/>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5" presetClass="entr" presetSubtype="0" fill="hold" grpId="0" nodeType="clickEffect">
                                  <p:stCondLst>
                                    <p:cond delay="0"/>
                                  </p:stCondLst>
                                  <p:childTnLst>
                                    <p:set>
                                      <p:cBhvr>
                                        <p:cTn id="35" dur="1" fill="hold">
                                          <p:stCondLst>
                                            <p:cond delay="0"/>
                                          </p:stCondLst>
                                        </p:cTn>
                                        <p:tgtEl>
                                          <p:spTgt spid="465926"/>
                                        </p:tgtEl>
                                        <p:attrNameLst>
                                          <p:attrName>style.visibility</p:attrName>
                                        </p:attrNameLst>
                                      </p:cBhvr>
                                      <p:to>
                                        <p:strVal val="visible"/>
                                      </p:to>
                                    </p:set>
                                    <p:anim calcmode="lin" valueType="num">
                                      <p:cBhvr>
                                        <p:cTn id="36" dur="1000" fill="hold"/>
                                        <p:tgtEl>
                                          <p:spTgt spid="465926"/>
                                        </p:tgtEl>
                                        <p:attrNameLst>
                                          <p:attrName>ppt_w</p:attrName>
                                        </p:attrNameLst>
                                      </p:cBhvr>
                                      <p:tavLst>
                                        <p:tav tm="0">
                                          <p:val>
                                            <p:fltVal val="0"/>
                                          </p:val>
                                        </p:tav>
                                        <p:tav tm="100000">
                                          <p:val>
                                            <p:strVal val="#ppt_w"/>
                                          </p:val>
                                        </p:tav>
                                      </p:tavLst>
                                    </p:anim>
                                    <p:anim calcmode="lin" valueType="num">
                                      <p:cBhvr>
                                        <p:cTn id="37" dur="1000" fill="hold"/>
                                        <p:tgtEl>
                                          <p:spTgt spid="465926"/>
                                        </p:tgtEl>
                                        <p:attrNameLst>
                                          <p:attrName>ppt_h</p:attrName>
                                        </p:attrNameLst>
                                      </p:cBhvr>
                                      <p:tavLst>
                                        <p:tav tm="0">
                                          <p:val>
                                            <p:fltVal val="0"/>
                                          </p:val>
                                        </p:tav>
                                        <p:tav tm="100000">
                                          <p:val>
                                            <p:strVal val="#ppt_h"/>
                                          </p:val>
                                        </p:tav>
                                      </p:tavLst>
                                    </p:anim>
                                    <p:anim calcmode="lin" valueType="num">
                                      <p:cBhvr>
                                        <p:cTn id="38" dur="1000" fill="hold"/>
                                        <p:tgtEl>
                                          <p:spTgt spid="465926"/>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4659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0" fill="hold">
                      <p:stCondLst>
                        <p:cond delay="indefinite"/>
                      </p:stCondLst>
                      <p:childTnLst>
                        <p:par>
                          <p:cTn id="41" fill="hold">
                            <p:stCondLst>
                              <p:cond delay="0"/>
                            </p:stCondLst>
                            <p:childTnLst>
                              <p:par>
                                <p:cTn id="42" presetID="12" presetClass="entr" presetSubtype="2" fill="hold" grpId="0" nodeType="clickEffect">
                                  <p:stCondLst>
                                    <p:cond delay="0"/>
                                  </p:stCondLst>
                                  <p:childTnLst>
                                    <p:set>
                                      <p:cBhvr>
                                        <p:cTn id="43" dur="1" fill="hold">
                                          <p:stCondLst>
                                            <p:cond delay="0"/>
                                          </p:stCondLst>
                                        </p:cTn>
                                        <p:tgtEl>
                                          <p:spTgt spid="465927"/>
                                        </p:tgtEl>
                                        <p:attrNameLst>
                                          <p:attrName>style.visibility</p:attrName>
                                        </p:attrNameLst>
                                      </p:cBhvr>
                                      <p:to>
                                        <p:strVal val="visible"/>
                                      </p:to>
                                    </p:set>
                                    <p:animEffect transition="in" filter="slide(fromRight)">
                                      <p:cBhvr>
                                        <p:cTn id="44" dur="500"/>
                                        <p:tgtEl>
                                          <p:spTgt spid="465927"/>
                                        </p:tgtEl>
                                      </p:cBhvr>
                                    </p:animEffect>
                                  </p:childTnLst>
                                </p:cTn>
                              </p:par>
                            </p:childTnLst>
                          </p:cTn>
                        </p:par>
                        <p:par>
                          <p:cTn id="45" fill="hold">
                            <p:stCondLst>
                              <p:cond delay="500"/>
                            </p:stCondLst>
                            <p:childTnLst>
                              <p:par>
                                <p:cTn id="46" presetID="2" presetClass="entr" presetSubtype="2" fill="hold" nodeType="afterEffect">
                                  <p:stCondLst>
                                    <p:cond delay="0"/>
                                  </p:stCondLst>
                                  <p:childTnLst>
                                    <p:set>
                                      <p:cBhvr>
                                        <p:cTn id="47" dur="1" fill="hold">
                                          <p:stCondLst>
                                            <p:cond delay="0"/>
                                          </p:stCondLst>
                                        </p:cTn>
                                        <p:tgtEl>
                                          <p:spTgt spid="465968"/>
                                        </p:tgtEl>
                                        <p:attrNameLst>
                                          <p:attrName>style.visibility</p:attrName>
                                        </p:attrNameLst>
                                      </p:cBhvr>
                                      <p:to>
                                        <p:strVal val="visible"/>
                                      </p:to>
                                    </p:set>
                                    <p:anim calcmode="lin" valueType="num">
                                      <p:cBhvr additive="base">
                                        <p:cTn id="48" dur="500" fill="hold"/>
                                        <p:tgtEl>
                                          <p:spTgt spid="465968"/>
                                        </p:tgtEl>
                                        <p:attrNameLst>
                                          <p:attrName>ppt_x</p:attrName>
                                        </p:attrNameLst>
                                      </p:cBhvr>
                                      <p:tavLst>
                                        <p:tav tm="0">
                                          <p:val>
                                            <p:strVal val="1+#ppt_w/2"/>
                                          </p:val>
                                        </p:tav>
                                        <p:tav tm="100000">
                                          <p:val>
                                            <p:strVal val="#ppt_x"/>
                                          </p:val>
                                        </p:tav>
                                      </p:tavLst>
                                    </p:anim>
                                    <p:anim calcmode="lin" valueType="num">
                                      <p:cBhvr additive="base">
                                        <p:cTn id="49" dur="500" fill="hold"/>
                                        <p:tgtEl>
                                          <p:spTgt spid="465968"/>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55" presetClass="entr" presetSubtype="0" fill="hold" nodeType="clickEffect">
                                  <p:stCondLst>
                                    <p:cond delay="0"/>
                                  </p:stCondLst>
                                  <p:childTnLst>
                                    <p:set>
                                      <p:cBhvr>
                                        <p:cTn id="53" dur="1" fill="hold">
                                          <p:stCondLst>
                                            <p:cond delay="0"/>
                                          </p:stCondLst>
                                        </p:cTn>
                                        <p:tgtEl>
                                          <p:spTgt spid="465928"/>
                                        </p:tgtEl>
                                        <p:attrNameLst>
                                          <p:attrName>style.visibility</p:attrName>
                                        </p:attrNameLst>
                                      </p:cBhvr>
                                      <p:to>
                                        <p:strVal val="visible"/>
                                      </p:to>
                                    </p:set>
                                    <p:anim calcmode="lin" valueType="num">
                                      <p:cBhvr>
                                        <p:cTn id="54" dur="1000" fill="hold"/>
                                        <p:tgtEl>
                                          <p:spTgt spid="465928"/>
                                        </p:tgtEl>
                                        <p:attrNameLst>
                                          <p:attrName>ppt_w</p:attrName>
                                        </p:attrNameLst>
                                      </p:cBhvr>
                                      <p:tavLst>
                                        <p:tav tm="0">
                                          <p:val>
                                            <p:strVal val="#ppt_w*0.70"/>
                                          </p:val>
                                        </p:tav>
                                        <p:tav tm="100000">
                                          <p:val>
                                            <p:strVal val="#ppt_w"/>
                                          </p:val>
                                        </p:tav>
                                      </p:tavLst>
                                    </p:anim>
                                    <p:anim calcmode="lin" valueType="num">
                                      <p:cBhvr>
                                        <p:cTn id="55" dur="1000" fill="hold"/>
                                        <p:tgtEl>
                                          <p:spTgt spid="465928"/>
                                        </p:tgtEl>
                                        <p:attrNameLst>
                                          <p:attrName>ppt_h</p:attrName>
                                        </p:attrNameLst>
                                      </p:cBhvr>
                                      <p:tavLst>
                                        <p:tav tm="0">
                                          <p:val>
                                            <p:strVal val="#ppt_h"/>
                                          </p:val>
                                        </p:tav>
                                        <p:tav tm="100000">
                                          <p:val>
                                            <p:strVal val="#ppt_h"/>
                                          </p:val>
                                        </p:tav>
                                      </p:tavLst>
                                    </p:anim>
                                    <p:animEffect transition="in" filter="fade">
                                      <p:cBhvr>
                                        <p:cTn id="56" dur="1000"/>
                                        <p:tgtEl>
                                          <p:spTgt spid="46592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465930"/>
                                        </p:tgtEl>
                                        <p:attrNameLst>
                                          <p:attrName>style.visibility</p:attrName>
                                        </p:attrNameLst>
                                      </p:cBhvr>
                                      <p:to>
                                        <p:strVal val="visible"/>
                                      </p:to>
                                    </p:set>
                                    <p:animEffect transition="in" filter="wipe(left)">
                                      <p:cBhvr>
                                        <p:cTn id="61" dur="2000"/>
                                        <p:tgtEl>
                                          <p:spTgt spid="46593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65931"/>
                                        </p:tgtEl>
                                        <p:attrNameLst>
                                          <p:attrName>style.visibility</p:attrName>
                                        </p:attrNameLst>
                                      </p:cBhvr>
                                      <p:to>
                                        <p:strVal val="visible"/>
                                      </p:to>
                                    </p:set>
                                    <p:animEffect transition="in" filter="wipe(left)">
                                      <p:cBhvr>
                                        <p:cTn id="66" dur="2000"/>
                                        <p:tgtEl>
                                          <p:spTgt spid="46593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465929"/>
                                        </p:tgtEl>
                                        <p:attrNameLst>
                                          <p:attrName>style.visibility</p:attrName>
                                        </p:attrNameLst>
                                      </p:cBhvr>
                                      <p:to>
                                        <p:strVal val="visible"/>
                                      </p:to>
                                    </p:set>
                                    <p:animEffect transition="in" filter="wipe(left)">
                                      <p:cBhvr>
                                        <p:cTn id="71" dur="2000"/>
                                        <p:tgtEl>
                                          <p:spTgt spid="46592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465932"/>
                                        </p:tgtEl>
                                        <p:attrNameLst>
                                          <p:attrName>style.visibility</p:attrName>
                                        </p:attrNameLst>
                                      </p:cBhvr>
                                      <p:to>
                                        <p:strVal val="visible"/>
                                      </p:to>
                                    </p:set>
                                    <p:animEffect transition="in" filter="wipe(left)">
                                      <p:cBhvr>
                                        <p:cTn id="76" dur="2000"/>
                                        <p:tgtEl>
                                          <p:spTgt spid="46593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465933"/>
                                        </p:tgtEl>
                                        <p:attrNameLst>
                                          <p:attrName>style.visibility</p:attrName>
                                        </p:attrNameLst>
                                      </p:cBhvr>
                                      <p:to>
                                        <p:strVal val="visible"/>
                                      </p:to>
                                    </p:set>
                                    <p:animEffect transition="in" filter="wipe(left)">
                                      <p:cBhvr>
                                        <p:cTn id="81" dur="2000"/>
                                        <p:tgtEl>
                                          <p:spTgt spid="465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2" grpId="0" animBg="1" autoUpdateAnimBg="0"/>
      <p:bldP spid="465923" grpId="0" autoUpdateAnimBg="0"/>
      <p:bldP spid="465925" grpId="0" animBg="1" autoUpdateAnimBg="0"/>
      <p:bldP spid="465926" grpId="0" animBg="1" autoUpdateAnimBg="0"/>
      <p:bldP spid="465927"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 name="矩形 31"/>
          <p:cNvSpPr/>
          <p:nvPr/>
        </p:nvSpPr>
        <p:spPr>
          <a:xfrm>
            <a:off x="5991497" y="3172245"/>
            <a:ext cx="2795452" cy="3087268"/>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66946" name="Object 2"/>
          <p:cNvGraphicFramePr>
            <a:graphicFrameLocks noChangeAspect="1"/>
          </p:cNvGraphicFramePr>
          <p:nvPr/>
        </p:nvGraphicFramePr>
        <p:xfrm>
          <a:off x="377825" y="10366"/>
          <a:ext cx="5780088" cy="1092200"/>
        </p:xfrm>
        <a:graphic>
          <a:graphicData uri="http://schemas.openxmlformats.org/presentationml/2006/ole">
            <mc:AlternateContent xmlns:mc="http://schemas.openxmlformats.org/markup-compatibility/2006">
              <mc:Choice xmlns:v="urn:schemas-microsoft-com:vml" Requires="v">
                <p:oleObj spid="_x0000_s46081" name="公式" r:id="rId1" imgW="3924300" imgH="749300" progId="Equation.3">
                  <p:embed/>
                </p:oleObj>
              </mc:Choice>
              <mc:Fallback>
                <p:oleObj name="公式" r:id="rId1" imgW="3924300" imgH="749300" progId="Equation.3">
                  <p:embed/>
                  <p:pic>
                    <p:nvPicPr>
                      <p:cNvPr id="0" name="图片 46080"/>
                      <p:cNvPicPr>
                        <a:picLocks noChangeAspect="1"/>
                      </p:cNvPicPr>
                      <p:nvPr/>
                    </p:nvPicPr>
                    <p:blipFill>
                      <a:blip r:embed="rId2"/>
                      <a:stretch>
                        <a:fillRect/>
                      </a:stretch>
                    </p:blipFill>
                    <p:spPr>
                      <a:xfrm>
                        <a:off x="377825" y="10366"/>
                        <a:ext cx="5780088" cy="1092200"/>
                      </a:xfrm>
                      <a:prstGeom prst="rect">
                        <a:avLst/>
                      </a:prstGeom>
                      <a:solidFill>
                        <a:srgbClr val="7030A0"/>
                      </a:solidFill>
                      <a:ln w="9525">
                        <a:noFill/>
                      </a:ln>
                    </p:spPr>
                  </p:pic>
                </p:oleObj>
              </mc:Fallback>
            </mc:AlternateContent>
          </a:graphicData>
        </a:graphic>
      </p:graphicFrame>
      <p:sp>
        <p:nvSpPr>
          <p:cNvPr id="466947" name="Text Box 3"/>
          <p:cNvSpPr txBox="1">
            <a:spLocks noChangeArrowheads="1"/>
          </p:cNvSpPr>
          <p:nvPr/>
        </p:nvSpPr>
        <p:spPr bwMode="auto">
          <a:xfrm>
            <a:off x="684213" y="3284538"/>
            <a:ext cx="492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则</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466948" name="Object 4"/>
          <p:cNvGraphicFramePr>
            <a:graphicFrameLocks noChangeAspect="1"/>
          </p:cNvGraphicFramePr>
          <p:nvPr/>
        </p:nvGraphicFramePr>
        <p:xfrm>
          <a:off x="1476375" y="3141663"/>
          <a:ext cx="3906838" cy="577850"/>
        </p:xfrm>
        <a:graphic>
          <a:graphicData uri="http://schemas.openxmlformats.org/presentationml/2006/ole">
            <mc:AlternateContent xmlns:mc="http://schemas.openxmlformats.org/markup-compatibility/2006">
              <mc:Choice xmlns:v="urn:schemas-microsoft-com:vml" Requires="v">
                <p:oleObj spid="_x0000_s46082" name="公式" r:id="rId3" imgW="2387600" imgH="355600" progId="Equation.3">
                  <p:embed/>
                </p:oleObj>
              </mc:Choice>
              <mc:Fallback>
                <p:oleObj name="公式" r:id="rId3" imgW="2387600" imgH="355600" progId="Equation.3">
                  <p:embed/>
                  <p:pic>
                    <p:nvPicPr>
                      <p:cNvPr id="0" name="图片 46081"/>
                      <p:cNvPicPr>
                        <a:picLocks noChangeAspect="1"/>
                      </p:cNvPicPr>
                      <p:nvPr/>
                    </p:nvPicPr>
                    <p:blipFill>
                      <a:blip r:embed="rId4"/>
                      <a:stretch>
                        <a:fillRect/>
                      </a:stretch>
                    </p:blipFill>
                    <p:spPr>
                      <a:xfrm>
                        <a:off x="1476375" y="3141663"/>
                        <a:ext cx="3906838" cy="577850"/>
                      </a:xfrm>
                      <a:prstGeom prst="rect">
                        <a:avLst/>
                      </a:prstGeom>
                      <a:solidFill>
                        <a:srgbClr val="7030A0"/>
                      </a:solidFill>
                      <a:ln w="9525">
                        <a:noFill/>
                      </a:ln>
                    </p:spPr>
                  </p:pic>
                </p:oleObj>
              </mc:Fallback>
            </mc:AlternateContent>
          </a:graphicData>
        </a:graphic>
      </p:graphicFrame>
      <p:sp>
        <p:nvSpPr>
          <p:cNvPr id="466949" name="Text Box 5"/>
          <p:cNvSpPr txBox="1">
            <a:spLocks noChangeArrowheads="1"/>
          </p:cNvSpPr>
          <p:nvPr/>
        </p:nvSpPr>
        <p:spPr bwMode="auto">
          <a:xfrm>
            <a:off x="1187450" y="5734050"/>
            <a:ext cx="5334000" cy="535531"/>
          </a:xfrm>
          <a:prstGeom prst="rect">
            <a:avLst/>
          </a:prstGeom>
          <a:noFill/>
          <a:ln>
            <a:noFill/>
          </a:ln>
          <a:effectLst/>
        </p:spPr>
        <p:txBody>
          <a:bodyPr>
            <a:spAutoFit/>
          </a:bodyPr>
          <a:lstStyle/>
          <a:p>
            <a:pPr eaLnBrk="1" hangingPunct="1">
              <a:lnSpc>
                <a:spcPct val="120000"/>
              </a:lnSpc>
              <a:spcBef>
                <a:spcPct val="50000"/>
              </a:spcBef>
            </a:pPr>
            <a:r>
              <a:rPr kumimoji="1" lang="en-US" altLang="zh-CN" sz="2400" b="1" i="1" dirty="0">
                <a:latin typeface="华文楷体" panose="02010600040101010101" pitchFamily="2" charset="-122"/>
                <a:ea typeface="华文楷体" panose="02010600040101010101" pitchFamily="2" charset="-122"/>
              </a:rPr>
              <a:t>U</a:t>
            </a:r>
            <a:r>
              <a:rPr kumimoji="1" lang="en-US" altLang="zh-CN" sz="2400" b="1" i="1" baseline="-25000" dirty="0">
                <a:latin typeface="华文楷体" panose="02010600040101010101" pitchFamily="2" charset="-122"/>
                <a:ea typeface="华文楷体" panose="02010600040101010101" pitchFamily="2" charset="-122"/>
              </a:rPr>
              <a:t>L</a:t>
            </a:r>
            <a:r>
              <a:rPr kumimoji="1" lang="en-US" altLang="zh-CN" sz="2400" b="1" dirty="0">
                <a:latin typeface="华文楷体" panose="02010600040101010101" pitchFamily="2" charset="-122"/>
                <a:ea typeface="华文楷体" panose="02010600040101010101" pitchFamily="2" charset="-122"/>
              </a:rPr>
              <a:t>=8.42&gt;</a:t>
            </a:r>
            <a:r>
              <a:rPr kumimoji="1" lang="en-US" altLang="zh-CN" sz="2400" b="1" i="1" dirty="0">
                <a:latin typeface="华文楷体" panose="02010600040101010101" pitchFamily="2" charset="-122"/>
                <a:ea typeface="华文楷体" panose="02010600040101010101" pitchFamily="2" charset="-122"/>
              </a:rPr>
              <a:t>U</a:t>
            </a:r>
            <a:r>
              <a:rPr kumimoji="1" lang="en-US" altLang="zh-CN" sz="2400" b="1" dirty="0">
                <a:latin typeface="华文楷体" panose="02010600040101010101" pitchFamily="2" charset="-122"/>
                <a:ea typeface="华文楷体" panose="02010600040101010101" pitchFamily="2" charset="-122"/>
              </a:rPr>
              <a:t>=5</a:t>
            </a:r>
            <a:r>
              <a:rPr kumimoji="1" lang="zh-CN" altLang="en-US" sz="2400" b="1" dirty="0">
                <a:latin typeface="华文楷体" panose="02010600040101010101" pitchFamily="2" charset="-122"/>
                <a:ea typeface="华文楷体" panose="02010600040101010101" pitchFamily="2" charset="-122"/>
              </a:rPr>
              <a:t>，分电压大于总电压。</a:t>
            </a:r>
            <a:endParaRPr kumimoji="1" lang="zh-CN" altLang="en-US" sz="2400" b="1" dirty="0">
              <a:latin typeface="华文楷体" panose="02010600040101010101" pitchFamily="2" charset="-122"/>
              <a:ea typeface="华文楷体" panose="02010600040101010101" pitchFamily="2" charset="-122"/>
            </a:endParaRPr>
          </a:p>
        </p:txBody>
      </p:sp>
      <p:grpSp>
        <p:nvGrpSpPr>
          <p:cNvPr id="466950" name="Group 6"/>
          <p:cNvGrpSpPr/>
          <p:nvPr/>
        </p:nvGrpSpPr>
        <p:grpSpPr bwMode="auto">
          <a:xfrm>
            <a:off x="6156325" y="3200400"/>
            <a:ext cx="2378075" cy="2590800"/>
            <a:chOff x="3878" y="1872"/>
            <a:chExt cx="1498" cy="1632"/>
          </a:xfrm>
        </p:grpSpPr>
        <p:sp>
          <p:nvSpPr>
            <p:cNvPr id="466951" name="Freeform 7"/>
            <p:cNvSpPr/>
            <p:nvPr/>
          </p:nvSpPr>
          <p:spPr bwMode="auto">
            <a:xfrm rot="379818">
              <a:off x="3888" y="3210"/>
              <a:ext cx="1488" cy="6"/>
            </a:xfrm>
            <a:custGeom>
              <a:avLst/>
              <a:gdLst>
                <a:gd name="T0" fmla="*/ 0 w 1488"/>
                <a:gd name="T1" fmla="*/ 0 h 6"/>
                <a:gd name="T2" fmla="*/ 1449 w 1488"/>
                <a:gd name="T3" fmla="*/ 3 h 6"/>
                <a:gd name="T4" fmla="*/ 1488 w 1488"/>
                <a:gd name="T5" fmla="*/ 6 h 6"/>
              </a:gdLst>
              <a:ahLst/>
              <a:cxnLst>
                <a:cxn ang="0">
                  <a:pos x="T0" y="T1"/>
                </a:cxn>
                <a:cxn ang="0">
                  <a:pos x="T2" y="T3"/>
                </a:cxn>
                <a:cxn ang="0">
                  <a:pos x="T4" y="T5"/>
                </a:cxn>
              </a:cxnLst>
              <a:rect l="0" t="0" r="r" b="b"/>
              <a:pathLst>
                <a:path w="1488" h="6">
                  <a:moveTo>
                    <a:pt x="0" y="0"/>
                  </a:moveTo>
                  <a:lnTo>
                    <a:pt x="1449" y="3"/>
                  </a:lnTo>
                  <a:lnTo>
                    <a:pt x="1488" y="6"/>
                  </a:lnTo>
                </a:path>
              </a:pathLst>
            </a:custGeom>
            <a:noFill/>
            <a:ln w="38100" cmpd="sng">
              <a:solidFill>
                <a:srgbClr val="FFFF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6952" name="Line 8"/>
            <p:cNvSpPr>
              <a:spLocks noChangeShapeType="1"/>
            </p:cNvSpPr>
            <p:nvPr/>
          </p:nvSpPr>
          <p:spPr bwMode="auto">
            <a:xfrm rot="416112">
              <a:off x="3878" y="3152"/>
              <a:ext cx="624" cy="10"/>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6953" name="Line 9"/>
            <p:cNvSpPr>
              <a:spLocks noChangeShapeType="1"/>
            </p:cNvSpPr>
            <p:nvPr/>
          </p:nvSpPr>
          <p:spPr bwMode="auto">
            <a:xfrm rot="293538" flipV="1">
              <a:off x="4565" y="1872"/>
              <a:ext cx="82" cy="1345"/>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6954" name="Freeform 10"/>
            <p:cNvSpPr/>
            <p:nvPr/>
          </p:nvSpPr>
          <p:spPr bwMode="auto">
            <a:xfrm>
              <a:off x="3879" y="2496"/>
              <a:ext cx="720" cy="624"/>
            </a:xfrm>
            <a:custGeom>
              <a:avLst/>
              <a:gdLst>
                <a:gd name="T0" fmla="*/ 0 w 834"/>
                <a:gd name="T1" fmla="*/ 540 h 540"/>
                <a:gd name="T2" fmla="*/ 834 w 834"/>
                <a:gd name="T3" fmla="*/ 0 h 540"/>
              </a:gdLst>
              <a:ahLst/>
              <a:cxnLst>
                <a:cxn ang="0">
                  <a:pos x="T0" y="T1"/>
                </a:cxn>
                <a:cxn ang="0">
                  <a:pos x="T2" y="T3"/>
                </a:cxn>
              </a:cxnLst>
              <a:rect l="0" t="0" r="r" b="b"/>
              <a:pathLst>
                <a:path w="834" h="540">
                  <a:moveTo>
                    <a:pt x="0" y="540"/>
                  </a:moveTo>
                  <a:lnTo>
                    <a:pt x="834" y="0"/>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6955" name="Line 11"/>
            <p:cNvSpPr>
              <a:spLocks noChangeShapeType="1"/>
            </p:cNvSpPr>
            <p:nvPr/>
          </p:nvSpPr>
          <p:spPr bwMode="auto">
            <a:xfrm rot="319998" flipH="1">
              <a:off x="4605" y="1918"/>
              <a:ext cx="25" cy="578"/>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66956" name="Object 12"/>
            <p:cNvGraphicFramePr>
              <a:graphicFrameLocks noChangeAspect="1"/>
            </p:cNvGraphicFramePr>
            <p:nvPr/>
          </p:nvGraphicFramePr>
          <p:xfrm>
            <a:off x="4215" y="2488"/>
            <a:ext cx="201" cy="248"/>
          </p:xfrm>
          <a:graphic>
            <a:graphicData uri="http://schemas.openxmlformats.org/presentationml/2006/ole">
              <mc:AlternateContent xmlns:mc="http://schemas.openxmlformats.org/markup-compatibility/2006">
                <mc:Choice xmlns:v="urn:schemas-microsoft-com:vml" Requires="v">
                  <p:oleObj spid="_x0000_s46083" name="公式" r:id="rId5" imgW="215900" imgH="266700" progId="Equation.3">
                    <p:embed/>
                  </p:oleObj>
                </mc:Choice>
                <mc:Fallback>
                  <p:oleObj name="公式" r:id="rId5" imgW="215900" imgH="266700" progId="Equation.3">
                    <p:embed/>
                    <p:pic>
                      <p:nvPicPr>
                        <p:cNvPr id="0" name="图片 46082"/>
                        <p:cNvPicPr>
                          <a:picLocks noChangeAspect="1"/>
                        </p:cNvPicPr>
                        <p:nvPr/>
                      </p:nvPicPr>
                      <p:blipFill>
                        <a:blip r:embed="rId6"/>
                        <a:stretch>
                          <a:fillRect/>
                        </a:stretch>
                      </p:blipFill>
                      <p:spPr>
                        <a:xfrm>
                          <a:off x="4215" y="2488"/>
                          <a:ext cx="201" cy="248"/>
                        </a:xfrm>
                        <a:prstGeom prst="rect">
                          <a:avLst/>
                        </a:prstGeom>
                        <a:noFill/>
                        <a:ln w="9525">
                          <a:noFill/>
                        </a:ln>
                      </p:spPr>
                    </p:pic>
                  </p:oleObj>
                </mc:Fallback>
              </mc:AlternateContent>
            </a:graphicData>
          </a:graphic>
        </p:graphicFrame>
        <p:graphicFrame>
          <p:nvGraphicFramePr>
            <p:cNvPr id="466957" name="Object 13"/>
            <p:cNvGraphicFramePr>
              <a:graphicFrameLocks noChangeAspect="1"/>
            </p:cNvGraphicFramePr>
            <p:nvPr/>
          </p:nvGraphicFramePr>
          <p:xfrm>
            <a:off x="4743" y="1920"/>
            <a:ext cx="285" cy="285"/>
          </p:xfrm>
          <a:graphic>
            <a:graphicData uri="http://schemas.openxmlformats.org/presentationml/2006/ole">
              <mc:AlternateContent xmlns:mc="http://schemas.openxmlformats.org/markup-compatibility/2006">
                <mc:Choice xmlns:v="urn:schemas-microsoft-com:vml" Requires="v">
                  <p:oleObj spid="_x0000_s46084" name="公式" r:id="rId7" imgW="304800" imgH="304800" progId="Equation.3">
                    <p:embed/>
                  </p:oleObj>
                </mc:Choice>
                <mc:Fallback>
                  <p:oleObj name="公式" r:id="rId7" imgW="304800" imgH="304800" progId="Equation.3">
                    <p:embed/>
                    <p:pic>
                      <p:nvPicPr>
                        <p:cNvPr id="0" name="图片 46083"/>
                        <p:cNvPicPr>
                          <a:picLocks noChangeAspect="1"/>
                        </p:cNvPicPr>
                        <p:nvPr/>
                      </p:nvPicPr>
                      <p:blipFill>
                        <a:blip r:embed="rId8"/>
                        <a:stretch>
                          <a:fillRect/>
                        </a:stretch>
                      </p:blipFill>
                      <p:spPr>
                        <a:xfrm>
                          <a:off x="4743" y="1920"/>
                          <a:ext cx="285" cy="285"/>
                        </a:xfrm>
                        <a:prstGeom prst="rect">
                          <a:avLst/>
                        </a:prstGeom>
                        <a:noFill/>
                        <a:ln w="9525">
                          <a:noFill/>
                        </a:ln>
                      </p:spPr>
                    </p:pic>
                  </p:oleObj>
                </mc:Fallback>
              </mc:AlternateContent>
            </a:graphicData>
          </a:graphic>
        </p:graphicFrame>
        <p:graphicFrame>
          <p:nvGraphicFramePr>
            <p:cNvPr id="466958" name="Object 14"/>
            <p:cNvGraphicFramePr>
              <a:graphicFrameLocks noChangeAspect="1"/>
            </p:cNvGraphicFramePr>
            <p:nvPr/>
          </p:nvGraphicFramePr>
          <p:xfrm>
            <a:off x="4359" y="2064"/>
            <a:ext cx="225" cy="236"/>
          </p:xfrm>
          <a:graphic>
            <a:graphicData uri="http://schemas.openxmlformats.org/presentationml/2006/ole">
              <mc:AlternateContent xmlns:mc="http://schemas.openxmlformats.org/markup-compatibility/2006">
                <mc:Choice xmlns:v="urn:schemas-microsoft-com:vml" Requires="v">
                  <p:oleObj spid="_x0000_s46085" name="公式" r:id="rId9" imgW="304800" imgH="317500" progId="Equation.3">
                    <p:embed/>
                  </p:oleObj>
                </mc:Choice>
                <mc:Fallback>
                  <p:oleObj name="公式" r:id="rId9" imgW="304800" imgH="317500" progId="Equation.3">
                    <p:embed/>
                    <p:pic>
                      <p:nvPicPr>
                        <p:cNvPr id="0" name="图片 46084"/>
                        <p:cNvPicPr>
                          <a:picLocks noChangeAspect="1"/>
                        </p:cNvPicPr>
                        <p:nvPr/>
                      </p:nvPicPr>
                      <p:blipFill>
                        <a:blip r:embed="rId10"/>
                        <a:stretch>
                          <a:fillRect/>
                        </a:stretch>
                      </p:blipFill>
                      <p:spPr>
                        <a:xfrm>
                          <a:off x="4359" y="2064"/>
                          <a:ext cx="225" cy="236"/>
                        </a:xfrm>
                        <a:prstGeom prst="rect">
                          <a:avLst/>
                        </a:prstGeom>
                        <a:noFill/>
                        <a:ln w="9525">
                          <a:noFill/>
                        </a:ln>
                      </p:spPr>
                    </p:pic>
                  </p:oleObj>
                </mc:Fallback>
              </mc:AlternateContent>
            </a:graphicData>
          </a:graphic>
        </p:graphicFrame>
        <p:graphicFrame>
          <p:nvGraphicFramePr>
            <p:cNvPr id="466959" name="Object 15"/>
            <p:cNvGraphicFramePr>
              <a:graphicFrameLocks noChangeAspect="1"/>
            </p:cNvGraphicFramePr>
            <p:nvPr/>
          </p:nvGraphicFramePr>
          <p:xfrm>
            <a:off x="5247" y="3305"/>
            <a:ext cx="120" cy="199"/>
          </p:xfrm>
          <a:graphic>
            <a:graphicData uri="http://schemas.openxmlformats.org/presentationml/2006/ole">
              <mc:AlternateContent xmlns:mc="http://schemas.openxmlformats.org/markup-compatibility/2006">
                <mc:Choice xmlns:v="urn:schemas-microsoft-com:vml" Requires="v">
                  <p:oleObj spid="_x0000_s46086" name="公式" r:id="rId11" imgW="254000" imgH="419100" progId="Equation.3">
                    <p:embed/>
                  </p:oleObj>
                </mc:Choice>
                <mc:Fallback>
                  <p:oleObj name="公式" r:id="rId11" imgW="254000" imgH="419100" progId="Equation.3">
                    <p:embed/>
                    <p:pic>
                      <p:nvPicPr>
                        <p:cNvPr id="0" name="图片 46085"/>
                        <p:cNvPicPr>
                          <a:picLocks noChangeAspect="1"/>
                        </p:cNvPicPr>
                        <p:nvPr/>
                      </p:nvPicPr>
                      <p:blipFill>
                        <a:blip r:embed="rId12"/>
                        <a:stretch>
                          <a:fillRect/>
                        </a:stretch>
                      </p:blipFill>
                      <p:spPr>
                        <a:xfrm>
                          <a:off x="5247" y="3305"/>
                          <a:ext cx="120" cy="199"/>
                        </a:xfrm>
                        <a:prstGeom prst="rect">
                          <a:avLst/>
                        </a:prstGeom>
                        <a:noFill/>
                        <a:ln w="9525">
                          <a:noFill/>
                        </a:ln>
                      </p:spPr>
                    </p:pic>
                  </p:oleObj>
                </mc:Fallback>
              </mc:AlternateContent>
            </a:graphicData>
          </a:graphic>
        </p:graphicFrame>
        <p:graphicFrame>
          <p:nvGraphicFramePr>
            <p:cNvPr id="466960" name="Object 16"/>
            <p:cNvGraphicFramePr>
              <a:graphicFrameLocks noChangeAspect="1"/>
            </p:cNvGraphicFramePr>
            <p:nvPr/>
          </p:nvGraphicFramePr>
          <p:xfrm>
            <a:off x="4503" y="3223"/>
            <a:ext cx="233" cy="233"/>
          </p:xfrm>
          <a:graphic>
            <a:graphicData uri="http://schemas.openxmlformats.org/presentationml/2006/ole">
              <mc:AlternateContent xmlns:mc="http://schemas.openxmlformats.org/markup-compatibility/2006">
                <mc:Choice xmlns:v="urn:schemas-microsoft-com:vml" Requires="v">
                  <p:oleObj spid="_x0000_s46087" name="公式" r:id="rId13" imgW="304800" imgH="304800" progId="Equation.3">
                    <p:embed/>
                  </p:oleObj>
                </mc:Choice>
                <mc:Fallback>
                  <p:oleObj name="公式" r:id="rId13" imgW="304800" imgH="304800" progId="Equation.3">
                    <p:embed/>
                    <p:pic>
                      <p:nvPicPr>
                        <p:cNvPr id="0" name="图片 46086"/>
                        <p:cNvPicPr>
                          <a:picLocks noChangeAspect="1"/>
                        </p:cNvPicPr>
                        <p:nvPr/>
                      </p:nvPicPr>
                      <p:blipFill>
                        <a:blip r:embed="rId14"/>
                        <a:stretch>
                          <a:fillRect/>
                        </a:stretch>
                      </p:blipFill>
                      <p:spPr>
                        <a:xfrm>
                          <a:off x="4503" y="3223"/>
                          <a:ext cx="233" cy="233"/>
                        </a:xfrm>
                        <a:prstGeom prst="rect">
                          <a:avLst/>
                        </a:prstGeom>
                        <a:noFill/>
                        <a:ln w="9525">
                          <a:noFill/>
                        </a:ln>
                      </p:spPr>
                    </p:pic>
                  </p:oleObj>
                </mc:Fallback>
              </mc:AlternateContent>
            </a:graphicData>
          </a:graphic>
        </p:graphicFrame>
        <p:sp>
          <p:nvSpPr>
            <p:cNvPr id="466961" name="Freeform 17"/>
            <p:cNvSpPr/>
            <p:nvPr/>
          </p:nvSpPr>
          <p:spPr bwMode="auto">
            <a:xfrm rot="752634">
              <a:off x="4364" y="3069"/>
              <a:ext cx="144" cy="144"/>
            </a:xfrm>
            <a:custGeom>
              <a:avLst/>
              <a:gdLst>
                <a:gd name="T0" fmla="*/ 120 w 120"/>
                <a:gd name="T1" fmla="*/ 0 h 96"/>
                <a:gd name="T2" fmla="*/ 0 w 120"/>
                <a:gd name="T3" fmla="*/ 0 h 96"/>
                <a:gd name="T4" fmla="*/ 0 w 120"/>
                <a:gd name="T5" fmla="*/ 96 h 96"/>
              </a:gdLst>
              <a:ahLst/>
              <a:cxnLst>
                <a:cxn ang="0">
                  <a:pos x="T0" y="T1"/>
                </a:cxn>
                <a:cxn ang="0">
                  <a:pos x="T2" y="T3"/>
                </a:cxn>
                <a:cxn ang="0">
                  <a:pos x="T4" y="T5"/>
                </a:cxn>
              </a:cxnLst>
              <a:rect l="0" t="0" r="r" b="b"/>
              <a:pathLst>
                <a:path w="120" h="96">
                  <a:moveTo>
                    <a:pt x="120" y="0"/>
                  </a:moveTo>
                  <a:lnTo>
                    <a:pt x="0" y="0"/>
                  </a:lnTo>
                  <a:lnTo>
                    <a:pt x="0" y="96"/>
                  </a:lnTo>
                </a:path>
              </a:pathLst>
            </a:custGeom>
            <a:noFill/>
            <a:ln w="38100" cap="flat" cmpd="sng">
              <a:solidFill>
                <a:srgbClr val="FF66FF"/>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6962" name="Freeform 18"/>
            <p:cNvSpPr/>
            <p:nvPr/>
          </p:nvSpPr>
          <p:spPr bwMode="auto">
            <a:xfrm>
              <a:off x="4065" y="2964"/>
              <a:ext cx="49" cy="186"/>
            </a:xfrm>
            <a:custGeom>
              <a:avLst/>
              <a:gdLst>
                <a:gd name="T0" fmla="*/ 0 w 49"/>
                <a:gd name="T1" fmla="*/ 0 h 186"/>
                <a:gd name="T2" fmla="*/ 42 w 49"/>
                <a:gd name="T3" fmla="*/ 90 h 186"/>
                <a:gd name="T4" fmla="*/ 42 w 49"/>
                <a:gd name="T5" fmla="*/ 186 h 186"/>
              </a:gdLst>
              <a:ahLst/>
              <a:cxnLst>
                <a:cxn ang="0">
                  <a:pos x="T0" y="T1"/>
                </a:cxn>
                <a:cxn ang="0">
                  <a:pos x="T2" y="T3"/>
                </a:cxn>
                <a:cxn ang="0">
                  <a:pos x="T4" y="T5"/>
                </a:cxn>
              </a:cxnLst>
              <a:rect l="0" t="0" r="r" b="b"/>
              <a:pathLst>
                <a:path w="49" h="186">
                  <a:moveTo>
                    <a:pt x="0" y="0"/>
                  </a:moveTo>
                  <a:cubicBezTo>
                    <a:pt x="7" y="15"/>
                    <a:pt x="35" y="59"/>
                    <a:pt x="42" y="90"/>
                  </a:cubicBezTo>
                  <a:cubicBezTo>
                    <a:pt x="49" y="121"/>
                    <a:pt x="42" y="166"/>
                    <a:pt x="42" y="186"/>
                  </a:cubicBezTo>
                </a:path>
              </a:pathLst>
            </a:custGeom>
            <a:noFill/>
            <a:ln w="38100" cap="flat" cmpd="sng">
              <a:solidFill>
                <a:srgbClr val="66FF33"/>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6963" name="Text Box 19"/>
            <p:cNvSpPr txBox="1">
              <a:spLocks noChangeArrowheads="1"/>
            </p:cNvSpPr>
            <p:nvPr/>
          </p:nvSpPr>
          <p:spPr bwMode="auto">
            <a:xfrm>
              <a:off x="4071" y="2832"/>
              <a:ext cx="2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en-US" altLang="zh-CN" sz="2800" b="1" i="1">
                  <a:solidFill>
                    <a:schemeClr val="bg1"/>
                  </a:solidFill>
                  <a:latin typeface="Times New Roman" panose="02020603050405020304" pitchFamily="18" charset="0"/>
                  <a:sym typeface="Symbol" panose="05050102010706020507" pitchFamily="18" charset="2"/>
                </a:rPr>
                <a:t></a:t>
              </a:r>
              <a:endParaRPr kumimoji="1" lang="en-US" altLang="zh-CN" sz="2800" b="1">
                <a:solidFill>
                  <a:schemeClr val="bg1"/>
                </a:solidFill>
                <a:latin typeface="Times New Roman" panose="02020603050405020304" pitchFamily="18" charset="0"/>
              </a:endParaRPr>
            </a:p>
          </p:txBody>
        </p:sp>
        <p:sp>
          <p:nvSpPr>
            <p:cNvPr id="466964" name="Line 20"/>
            <p:cNvSpPr>
              <a:spLocks noChangeShapeType="1"/>
            </p:cNvSpPr>
            <p:nvPr/>
          </p:nvSpPr>
          <p:spPr bwMode="auto">
            <a:xfrm>
              <a:off x="3888" y="3120"/>
              <a:ext cx="1440" cy="0"/>
            </a:xfrm>
            <a:prstGeom prst="line">
              <a:avLst/>
            </a:prstGeom>
            <a:noFill/>
            <a:ln w="28575">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6965" name="Freeform 21"/>
            <p:cNvSpPr/>
            <p:nvPr/>
          </p:nvSpPr>
          <p:spPr bwMode="auto">
            <a:xfrm>
              <a:off x="4695" y="3120"/>
              <a:ext cx="18" cy="96"/>
            </a:xfrm>
            <a:custGeom>
              <a:avLst/>
              <a:gdLst>
                <a:gd name="T0" fmla="*/ 0 w 18"/>
                <a:gd name="T1" fmla="*/ 0 h 96"/>
                <a:gd name="T2" fmla="*/ 18 w 18"/>
                <a:gd name="T3" fmla="*/ 42 h 96"/>
                <a:gd name="T4" fmla="*/ 0 w 18"/>
                <a:gd name="T5" fmla="*/ 96 h 96"/>
              </a:gdLst>
              <a:ahLst/>
              <a:cxnLst>
                <a:cxn ang="0">
                  <a:pos x="T0" y="T1"/>
                </a:cxn>
                <a:cxn ang="0">
                  <a:pos x="T2" y="T3"/>
                </a:cxn>
                <a:cxn ang="0">
                  <a:pos x="T4" y="T5"/>
                </a:cxn>
              </a:cxnLst>
              <a:rect l="0" t="0" r="r" b="b"/>
              <a:pathLst>
                <a:path w="18" h="96">
                  <a:moveTo>
                    <a:pt x="0" y="0"/>
                  </a:moveTo>
                  <a:cubicBezTo>
                    <a:pt x="3" y="7"/>
                    <a:pt x="18" y="26"/>
                    <a:pt x="18" y="42"/>
                  </a:cubicBezTo>
                  <a:cubicBezTo>
                    <a:pt x="18" y="58"/>
                    <a:pt x="4" y="85"/>
                    <a:pt x="0" y="96"/>
                  </a:cubicBezTo>
                </a:path>
              </a:pathLst>
            </a:custGeom>
            <a:noFill/>
            <a:ln w="38100" cap="flat" cmpd="sng">
              <a:solidFill>
                <a:srgbClr val="66FF33"/>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6966" name="Line 22"/>
            <p:cNvSpPr>
              <a:spLocks noChangeShapeType="1"/>
            </p:cNvSpPr>
            <p:nvPr/>
          </p:nvSpPr>
          <p:spPr bwMode="auto">
            <a:xfrm flipV="1">
              <a:off x="4743" y="2976"/>
              <a:ext cx="144" cy="192"/>
            </a:xfrm>
            <a:prstGeom prst="line">
              <a:avLst/>
            </a:prstGeom>
            <a:noFill/>
            <a:ln w="28575">
              <a:solidFill>
                <a:schemeClr val="bg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6967" name="Text Box 23"/>
            <p:cNvSpPr txBox="1">
              <a:spLocks noChangeArrowheads="1"/>
            </p:cNvSpPr>
            <p:nvPr/>
          </p:nvSpPr>
          <p:spPr bwMode="auto">
            <a:xfrm>
              <a:off x="4647" y="2736"/>
              <a:ext cx="6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r>
                <a:rPr kumimoji="1" lang="en-US" altLang="zh-CN" sz="2400" b="1">
                  <a:solidFill>
                    <a:schemeClr val="bg1"/>
                  </a:solidFill>
                  <a:latin typeface="Times New Roman" panose="02020603050405020304" pitchFamily="18" charset="0"/>
                </a:rPr>
                <a:t>3.4°</a:t>
              </a:r>
              <a:endParaRPr kumimoji="1" lang="en-US" altLang="zh-CN" sz="2400" b="1">
                <a:solidFill>
                  <a:schemeClr val="bg1"/>
                </a:solidFill>
                <a:latin typeface="Times New Roman" panose="02020603050405020304" pitchFamily="18" charset="0"/>
              </a:endParaRPr>
            </a:p>
          </p:txBody>
        </p:sp>
      </p:grpSp>
      <p:sp>
        <p:nvSpPr>
          <p:cNvPr id="466968" name="Text Box 24"/>
          <p:cNvSpPr txBox="1">
            <a:spLocks noChangeArrowheads="1"/>
          </p:cNvSpPr>
          <p:nvPr/>
        </p:nvSpPr>
        <p:spPr bwMode="auto">
          <a:xfrm>
            <a:off x="6750050" y="5715000"/>
            <a:ext cx="11080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相量图</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466969" name="Object 25"/>
          <p:cNvGraphicFramePr>
            <a:graphicFrameLocks noChangeAspect="1"/>
          </p:cNvGraphicFramePr>
          <p:nvPr/>
        </p:nvGraphicFramePr>
        <p:xfrm>
          <a:off x="252284" y="1078003"/>
          <a:ext cx="6926263" cy="622300"/>
        </p:xfrm>
        <a:graphic>
          <a:graphicData uri="http://schemas.openxmlformats.org/presentationml/2006/ole">
            <mc:AlternateContent xmlns:mc="http://schemas.openxmlformats.org/markup-compatibility/2006">
              <mc:Choice xmlns:v="urn:schemas-microsoft-com:vml" Requires="v">
                <p:oleObj spid="_x0000_s46088" name="公式" r:id="rId15" imgW="4711700" imgH="419100" progId="Equation.3">
                  <p:embed/>
                </p:oleObj>
              </mc:Choice>
              <mc:Fallback>
                <p:oleObj name="公式" r:id="rId15" imgW="4711700" imgH="419100" progId="Equation.3">
                  <p:embed/>
                  <p:pic>
                    <p:nvPicPr>
                      <p:cNvPr id="0" name="图片 46087"/>
                      <p:cNvPicPr>
                        <a:picLocks noChangeAspect="1"/>
                      </p:cNvPicPr>
                      <p:nvPr/>
                    </p:nvPicPr>
                    <p:blipFill>
                      <a:blip r:embed="rId16"/>
                      <a:stretch>
                        <a:fillRect/>
                      </a:stretch>
                    </p:blipFill>
                    <p:spPr>
                      <a:xfrm>
                        <a:off x="252284" y="1078003"/>
                        <a:ext cx="6926263" cy="622300"/>
                      </a:xfrm>
                      <a:prstGeom prst="rect">
                        <a:avLst/>
                      </a:prstGeom>
                      <a:solidFill>
                        <a:srgbClr val="7030A0"/>
                      </a:solidFill>
                      <a:ln w="9525">
                        <a:noFill/>
                      </a:ln>
                    </p:spPr>
                  </p:pic>
                </p:oleObj>
              </mc:Fallback>
            </mc:AlternateContent>
          </a:graphicData>
        </a:graphic>
      </p:graphicFrame>
      <p:graphicFrame>
        <p:nvGraphicFramePr>
          <p:cNvPr id="466970" name="Object 26"/>
          <p:cNvGraphicFramePr>
            <a:graphicFrameLocks noChangeAspect="1"/>
          </p:cNvGraphicFramePr>
          <p:nvPr/>
        </p:nvGraphicFramePr>
        <p:xfrm>
          <a:off x="250825" y="1709626"/>
          <a:ext cx="7897812" cy="695325"/>
        </p:xfrm>
        <a:graphic>
          <a:graphicData uri="http://schemas.openxmlformats.org/presentationml/2006/ole">
            <mc:AlternateContent xmlns:mc="http://schemas.openxmlformats.org/markup-compatibility/2006">
              <mc:Choice xmlns:v="urn:schemas-microsoft-com:vml" Requires="v">
                <p:oleObj spid="_x0000_s46089" name="公式" r:id="rId17" imgW="5372100" imgH="469900" progId="Equation.3">
                  <p:embed/>
                </p:oleObj>
              </mc:Choice>
              <mc:Fallback>
                <p:oleObj name="公式" r:id="rId17" imgW="5372100" imgH="469900" progId="Equation.3">
                  <p:embed/>
                  <p:pic>
                    <p:nvPicPr>
                      <p:cNvPr id="0" name="图片 46088"/>
                      <p:cNvPicPr>
                        <a:picLocks noChangeAspect="1"/>
                      </p:cNvPicPr>
                      <p:nvPr/>
                    </p:nvPicPr>
                    <p:blipFill>
                      <a:blip r:embed="rId18"/>
                      <a:stretch>
                        <a:fillRect/>
                      </a:stretch>
                    </p:blipFill>
                    <p:spPr>
                      <a:xfrm>
                        <a:off x="250825" y="1709626"/>
                        <a:ext cx="7897812" cy="695325"/>
                      </a:xfrm>
                      <a:prstGeom prst="rect">
                        <a:avLst/>
                      </a:prstGeom>
                      <a:solidFill>
                        <a:srgbClr val="7030A0"/>
                      </a:solidFill>
                      <a:ln w="9525">
                        <a:noFill/>
                      </a:ln>
                    </p:spPr>
                  </p:pic>
                </p:oleObj>
              </mc:Fallback>
            </mc:AlternateContent>
          </a:graphicData>
        </a:graphic>
      </p:graphicFrame>
      <p:graphicFrame>
        <p:nvGraphicFramePr>
          <p:cNvPr id="466971" name="Object 27"/>
          <p:cNvGraphicFramePr>
            <a:graphicFrameLocks noChangeAspect="1"/>
          </p:cNvGraphicFramePr>
          <p:nvPr/>
        </p:nvGraphicFramePr>
        <p:xfrm>
          <a:off x="250825" y="2349500"/>
          <a:ext cx="8459788" cy="844550"/>
        </p:xfrm>
        <a:graphic>
          <a:graphicData uri="http://schemas.openxmlformats.org/presentationml/2006/ole">
            <mc:AlternateContent xmlns:mc="http://schemas.openxmlformats.org/markup-compatibility/2006">
              <mc:Choice xmlns:v="urn:schemas-microsoft-com:vml" Requires="v">
                <p:oleObj spid="_x0000_s46090" name="公式" r:id="rId19" imgW="5905500" imgH="596900" progId="Equation.3">
                  <p:embed/>
                </p:oleObj>
              </mc:Choice>
              <mc:Fallback>
                <p:oleObj name="公式" r:id="rId19" imgW="5905500" imgH="596900" progId="Equation.3">
                  <p:embed/>
                  <p:pic>
                    <p:nvPicPr>
                      <p:cNvPr id="0" name="图片 46089"/>
                      <p:cNvPicPr>
                        <a:picLocks noChangeAspect="1"/>
                      </p:cNvPicPr>
                      <p:nvPr/>
                    </p:nvPicPr>
                    <p:blipFill>
                      <a:blip r:embed="rId20"/>
                      <a:stretch>
                        <a:fillRect/>
                      </a:stretch>
                    </p:blipFill>
                    <p:spPr>
                      <a:xfrm>
                        <a:off x="250825" y="2349500"/>
                        <a:ext cx="8459788" cy="844550"/>
                      </a:xfrm>
                      <a:prstGeom prst="rect">
                        <a:avLst/>
                      </a:prstGeom>
                      <a:solidFill>
                        <a:srgbClr val="7030A0"/>
                      </a:solidFill>
                      <a:ln w="9525">
                        <a:noFill/>
                      </a:ln>
                    </p:spPr>
                  </p:pic>
                </p:oleObj>
              </mc:Fallback>
            </mc:AlternateContent>
          </a:graphicData>
        </a:graphic>
      </p:graphicFrame>
      <p:graphicFrame>
        <p:nvGraphicFramePr>
          <p:cNvPr id="466972" name="Object 28"/>
          <p:cNvGraphicFramePr>
            <a:graphicFrameLocks noChangeAspect="1"/>
          </p:cNvGraphicFramePr>
          <p:nvPr/>
        </p:nvGraphicFramePr>
        <p:xfrm>
          <a:off x="1403350" y="3860800"/>
          <a:ext cx="4184650" cy="522288"/>
        </p:xfrm>
        <a:graphic>
          <a:graphicData uri="http://schemas.openxmlformats.org/presentationml/2006/ole">
            <mc:AlternateContent xmlns:mc="http://schemas.openxmlformats.org/markup-compatibility/2006">
              <mc:Choice xmlns:v="urn:schemas-microsoft-com:vml" Requires="v">
                <p:oleObj spid="_x0000_s46091" name="公式" r:id="rId21" imgW="2552700" imgH="317500" progId="Equation.3">
                  <p:embed/>
                </p:oleObj>
              </mc:Choice>
              <mc:Fallback>
                <p:oleObj name="公式" r:id="rId21" imgW="2552700" imgH="317500" progId="Equation.3">
                  <p:embed/>
                  <p:pic>
                    <p:nvPicPr>
                      <p:cNvPr id="0" name="图片 46090"/>
                      <p:cNvPicPr>
                        <a:picLocks noChangeAspect="1"/>
                      </p:cNvPicPr>
                      <p:nvPr/>
                    </p:nvPicPr>
                    <p:blipFill>
                      <a:blip r:embed="rId22"/>
                      <a:stretch>
                        <a:fillRect/>
                      </a:stretch>
                    </p:blipFill>
                    <p:spPr>
                      <a:xfrm>
                        <a:off x="1403350" y="3860800"/>
                        <a:ext cx="4184650" cy="522288"/>
                      </a:xfrm>
                      <a:prstGeom prst="rect">
                        <a:avLst/>
                      </a:prstGeom>
                      <a:solidFill>
                        <a:srgbClr val="7030A0"/>
                      </a:solidFill>
                      <a:ln w="9525">
                        <a:noFill/>
                      </a:ln>
                    </p:spPr>
                  </p:pic>
                </p:oleObj>
              </mc:Fallback>
            </mc:AlternateContent>
          </a:graphicData>
        </a:graphic>
      </p:graphicFrame>
      <p:graphicFrame>
        <p:nvGraphicFramePr>
          <p:cNvPr id="466973" name="Object 29"/>
          <p:cNvGraphicFramePr>
            <a:graphicFrameLocks noChangeAspect="1"/>
          </p:cNvGraphicFramePr>
          <p:nvPr/>
        </p:nvGraphicFramePr>
        <p:xfrm>
          <a:off x="1331913" y="4437063"/>
          <a:ext cx="4184650" cy="522287"/>
        </p:xfrm>
        <a:graphic>
          <a:graphicData uri="http://schemas.openxmlformats.org/presentationml/2006/ole">
            <mc:AlternateContent xmlns:mc="http://schemas.openxmlformats.org/markup-compatibility/2006">
              <mc:Choice xmlns:v="urn:schemas-microsoft-com:vml" Requires="v">
                <p:oleObj spid="_x0000_s46092" name="公式" r:id="rId23" imgW="2552700" imgH="317500" progId="Equation.3">
                  <p:embed/>
                </p:oleObj>
              </mc:Choice>
              <mc:Fallback>
                <p:oleObj name="公式" r:id="rId23" imgW="2552700" imgH="317500" progId="Equation.3">
                  <p:embed/>
                  <p:pic>
                    <p:nvPicPr>
                      <p:cNvPr id="0" name="图片 46091"/>
                      <p:cNvPicPr>
                        <a:picLocks noChangeAspect="1"/>
                      </p:cNvPicPr>
                      <p:nvPr/>
                    </p:nvPicPr>
                    <p:blipFill>
                      <a:blip r:embed="rId24"/>
                      <a:stretch>
                        <a:fillRect/>
                      </a:stretch>
                    </p:blipFill>
                    <p:spPr>
                      <a:xfrm>
                        <a:off x="1331913" y="4437063"/>
                        <a:ext cx="4184650" cy="522287"/>
                      </a:xfrm>
                      <a:prstGeom prst="rect">
                        <a:avLst/>
                      </a:prstGeom>
                      <a:solidFill>
                        <a:srgbClr val="7030A0"/>
                      </a:solidFill>
                      <a:ln w="9525">
                        <a:noFill/>
                      </a:ln>
                    </p:spPr>
                  </p:pic>
                </p:oleObj>
              </mc:Fallback>
            </mc:AlternateContent>
          </a:graphicData>
        </a:graphic>
      </p:graphicFrame>
      <p:graphicFrame>
        <p:nvGraphicFramePr>
          <p:cNvPr id="466974" name="Object 30"/>
          <p:cNvGraphicFramePr>
            <a:graphicFrameLocks noChangeAspect="1"/>
          </p:cNvGraphicFramePr>
          <p:nvPr/>
        </p:nvGraphicFramePr>
        <p:xfrm>
          <a:off x="1403350" y="5084763"/>
          <a:ext cx="4184650" cy="550862"/>
        </p:xfrm>
        <a:graphic>
          <a:graphicData uri="http://schemas.openxmlformats.org/presentationml/2006/ole">
            <mc:AlternateContent xmlns:mc="http://schemas.openxmlformats.org/markup-compatibility/2006">
              <mc:Choice xmlns:v="urn:schemas-microsoft-com:vml" Requires="v">
                <p:oleObj spid="_x0000_s46093" name="公式" r:id="rId25" imgW="2552700" imgH="342900" progId="Equation.3">
                  <p:embed/>
                </p:oleObj>
              </mc:Choice>
              <mc:Fallback>
                <p:oleObj name="公式" r:id="rId25" imgW="2552700" imgH="342900" progId="Equation.3">
                  <p:embed/>
                  <p:pic>
                    <p:nvPicPr>
                      <p:cNvPr id="0" name="图片 46092"/>
                      <p:cNvPicPr>
                        <a:picLocks noChangeAspect="1"/>
                      </p:cNvPicPr>
                      <p:nvPr/>
                    </p:nvPicPr>
                    <p:blipFill>
                      <a:blip r:embed="rId26"/>
                      <a:stretch>
                        <a:fillRect/>
                      </a:stretch>
                    </p:blipFill>
                    <p:spPr>
                      <a:xfrm>
                        <a:off x="1403350" y="5084763"/>
                        <a:ext cx="4184650" cy="550862"/>
                      </a:xfrm>
                      <a:prstGeom prst="rect">
                        <a:avLst/>
                      </a:prstGeom>
                      <a:solidFill>
                        <a:srgbClr val="7030A0"/>
                      </a:solidFill>
                      <a:ln w="9525">
                        <a:noFill/>
                      </a:ln>
                    </p:spPr>
                  </p:pic>
                </p:oleObj>
              </mc:Fallback>
            </mc:AlternateContent>
          </a:graphicData>
        </a:graphic>
      </p:graphicFrame>
      <p:sp>
        <p:nvSpPr>
          <p:cNvPr id="466975" name="Text Box 31"/>
          <p:cNvSpPr txBox="1">
            <a:spLocks noChangeArrowheads="1"/>
          </p:cNvSpPr>
          <p:nvPr/>
        </p:nvSpPr>
        <p:spPr bwMode="auto">
          <a:xfrm>
            <a:off x="468313" y="5805488"/>
            <a:ext cx="492125" cy="457200"/>
          </a:xfrm>
          <a:prstGeom prst="rect">
            <a:avLst/>
          </a:prstGeom>
          <a:solidFill>
            <a:srgbClr val="9900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zh-CN" altLang="en-US" sz="2400" b="1" dirty="0">
                <a:solidFill>
                  <a:schemeClr val="bg1"/>
                </a:solidFill>
                <a:latin typeface="华文楷体" panose="02010600040101010101" pitchFamily="2" charset="-122"/>
                <a:ea typeface="华文楷体" panose="02010600040101010101" pitchFamily="2" charset="-122"/>
              </a:rPr>
              <a:t>注</a:t>
            </a:r>
            <a:endParaRPr kumimoji="1" lang="zh-CN" altLang="en-US" sz="2400" b="1" dirty="0">
              <a:solidFill>
                <a:schemeClr val="bg1"/>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6946"/>
                                        </p:tgtEl>
                                        <p:attrNameLst>
                                          <p:attrName>style.visibility</p:attrName>
                                        </p:attrNameLst>
                                      </p:cBhvr>
                                      <p:to>
                                        <p:strVal val="visible"/>
                                      </p:to>
                                    </p:set>
                                    <p:animEffect transition="in" filter="wipe(left)">
                                      <p:cBhvr>
                                        <p:cTn id="7" dur="2000"/>
                                        <p:tgtEl>
                                          <p:spTgt spid="4669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6969"/>
                                        </p:tgtEl>
                                        <p:attrNameLst>
                                          <p:attrName>style.visibility</p:attrName>
                                        </p:attrNameLst>
                                      </p:cBhvr>
                                      <p:to>
                                        <p:strVal val="visible"/>
                                      </p:to>
                                    </p:set>
                                    <p:animEffect transition="in" filter="wipe(left)">
                                      <p:cBhvr>
                                        <p:cTn id="12" dur="2000"/>
                                        <p:tgtEl>
                                          <p:spTgt spid="4669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6970"/>
                                        </p:tgtEl>
                                        <p:attrNameLst>
                                          <p:attrName>style.visibility</p:attrName>
                                        </p:attrNameLst>
                                      </p:cBhvr>
                                      <p:to>
                                        <p:strVal val="visible"/>
                                      </p:to>
                                    </p:set>
                                    <p:animEffect transition="in" filter="wipe(left)">
                                      <p:cBhvr>
                                        <p:cTn id="17" dur="2000"/>
                                        <p:tgtEl>
                                          <p:spTgt spid="4669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66971"/>
                                        </p:tgtEl>
                                        <p:attrNameLst>
                                          <p:attrName>style.visibility</p:attrName>
                                        </p:attrNameLst>
                                      </p:cBhvr>
                                      <p:to>
                                        <p:strVal val="visible"/>
                                      </p:to>
                                    </p:set>
                                    <p:animEffect transition="in" filter="wipe(left)">
                                      <p:cBhvr>
                                        <p:cTn id="22" dur="2000"/>
                                        <p:tgtEl>
                                          <p:spTgt spid="46697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66947"/>
                                        </p:tgtEl>
                                        <p:attrNameLst>
                                          <p:attrName>style.visibility</p:attrName>
                                        </p:attrNameLst>
                                      </p:cBhvr>
                                      <p:to>
                                        <p:strVal val="visible"/>
                                      </p:to>
                                    </p:set>
                                    <p:animEffect transition="in" filter="dissolve">
                                      <p:cBhvr>
                                        <p:cTn id="27" dur="500"/>
                                        <p:tgtEl>
                                          <p:spTgt spid="4669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66948"/>
                                        </p:tgtEl>
                                        <p:attrNameLst>
                                          <p:attrName>style.visibility</p:attrName>
                                        </p:attrNameLst>
                                      </p:cBhvr>
                                      <p:to>
                                        <p:strVal val="visible"/>
                                      </p:to>
                                    </p:set>
                                    <p:animEffect transition="in" filter="wipe(left)">
                                      <p:cBhvr>
                                        <p:cTn id="32" dur="2000"/>
                                        <p:tgtEl>
                                          <p:spTgt spid="466948"/>
                                        </p:tgtEl>
                                      </p:cBhvr>
                                    </p:animEffect>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nodeType="clickEffect">
                                  <p:stCondLst>
                                    <p:cond delay="0"/>
                                  </p:stCondLst>
                                  <p:childTnLst>
                                    <p:set>
                                      <p:cBhvr>
                                        <p:cTn id="36" dur="1" fill="hold">
                                          <p:stCondLst>
                                            <p:cond delay="0"/>
                                          </p:stCondLst>
                                        </p:cTn>
                                        <p:tgtEl>
                                          <p:spTgt spid="466972"/>
                                        </p:tgtEl>
                                        <p:attrNameLst>
                                          <p:attrName>style.visibility</p:attrName>
                                        </p:attrNameLst>
                                      </p:cBhvr>
                                      <p:to>
                                        <p:strVal val="visible"/>
                                      </p:to>
                                    </p:set>
                                    <p:anim calcmode="lin" valueType="num">
                                      <p:cBhvr>
                                        <p:cTn id="37" dur="500" fill="hold"/>
                                        <p:tgtEl>
                                          <p:spTgt spid="466972"/>
                                        </p:tgtEl>
                                        <p:attrNameLst>
                                          <p:attrName>ppt_w</p:attrName>
                                        </p:attrNameLst>
                                      </p:cBhvr>
                                      <p:tavLst>
                                        <p:tav tm="0">
                                          <p:val>
                                            <p:fltVal val="0"/>
                                          </p:val>
                                        </p:tav>
                                        <p:tav tm="100000">
                                          <p:val>
                                            <p:strVal val="#ppt_w"/>
                                          </p:val>
                                        </p:tav>
                                      </p:tavLst>
                                    </p:anim>
                                    <p:anim calcmode="lin" valueType="num">
                                      <p:cBhvr>
                                        <p:cTn id="38" dur="500" fill="hold"/>
                                        <p:tgtEl>
                                          <p:spTgt spid="466972"/>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nodeType="clickEffect">
                                  <p:stCondLst>
                                    <p:cond delay="0"/>
                                  </p:stCondLst>
                                  <p:childTnLst>
                                    <p:set>
                                      <p:cBhvr>
                                        <p:cTn id="42" dur="1" fill="hold">
                                          <p:stCondLst>
                                            <p:cond delay="0"/>
                                          </p:stCondLst>
                                        </p:cTn>
                                        <p:tgtEl>
                                          <p:spTgt spid="466973"/>
                                        </p:tgtEl>
                                        <p:attrNameLst>
                                          <p:attrName>style.visibility</p:attrName>
                                        </p:attrNameLst>
                                      </p:cBhvr>
                                      <p:to>
                                        <p:strVal val="visible"/>
                                      </p:to>
                                    </p:set>
                                    <p:anim calcmode="lin" valueType="num">
                                      <p:cBhvr>
                                        <p:cTn id="43" dur="500" fill="hold"/>
                                        <p:tgtEl>
                                          <p:spTgt spid="466973"/>
                                        </p:tgtEl>
                                        <p:attrNameLst>
                                          <p:attrName>ppt_w</p:attrName>
                                        </p:attrNameLst>
                                      </p:cBhvr>
                                      <p:tavLst>
                                        <p:tav tm="0">
                                          <p:val>
                                            <p:fltVal val="0"/>
                                          </p:val>
                                        </p:tav>
                                        <p:tav tm="100000">
                                          <p:val>
                                            <p:strVal val="#ppt_w"/>
                                          </p:val>
                                        </p:tav>
                                      </p:tavLst>
                                    </p:anim>
                                    <p:anim calcmode="lin" valueType="num">
                                      <p:cBhvr>
                                        <p:cTn id="44" dur="500" fill="hold"/>
                                        <p:tgtEl>
                                          <p:spTgt spid="466973"/>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nodeType="clickEffect">
                                  <p:stCondLst>
                                    <p:cond delay="0"/>
                                  </p:stCondLst>
                                  <p:childTnLst>
                                    <p:set>
                                      <p:cBhvr>
                                        <p:cTn id="48" dur="1" fill="hold">
                                          <p:stCondLst>
                                            <p:cond delay="0"/>
                                          </p:stCondLst>
                                        </p:cTn>
                                        <p:tgtEl>
                                          <p:spTgt spid="466974"/>
                                        </p:tgtEl>
                                        <p:attrNameLst>
                                          <p:attrName>style.visibility</p:attrName>
                                        </p:attrNameLst>
                                      </p:cBhvr>
                                      <p:to>
                                        <p:strVal val="visible"/>
                                      </p:to>
                                    </p:set>
                                    <p:anim calcmode="lin" valueType="num">
                                      <p:cBhvr>
                                        <p:cTn id="49" dur="500" fill="hold"/>
                                        <p:tgtEl>
                                          <p:spTgt spid="466974"/>
                                        </p:tgtEl>
                                        <p:attrNameLst>
                                          <p:attrName>ppt_w</p:attrName>
                                        </p:attrNameLst>
                                      </p:cBhvr>
                                      <p:tavLst>
                                        <p:tav tm="0">
                                          <p:val>
                                            <p:fltVal val="0"/>
                                          </p:val>
                                        </p:tav>
                                        <p:tav tm="100000">
                                          <p:val>
                                            <p:strVal val="#ppt_w"/>
                                          </p:val>
                                        </p:tav>
                                      </p:tavLst>
                                    </p:anim>
                                    <p:anim calcmode="lin" valueType="num">
                                      <p:cBhvr>
                                        <p:cTn id="50" dur="500" fill="hold"/>
                                        <p:tgtEl>
                                          <p:spTgt spid="466974"/>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466975"/>
                                        </p:tgtEl>
                                        <p:attrNameLst>
                                          <p:attrName>style.visibility</p:attrName>
                                        </p:attrNameLst>
                                      </p:cBhvr>
                                      <p:to>
                                        <p:strVal val="visible"/>
                                      </p:to>
                                    </p:set>
                                    <p:animEffect transition="in" filter="dissolve">
                                      <p:cBhvr>
                                        <p:cTn id="55" dur="500"/>
                                        <p:tgtEl>
                                          <p:spTgt spid="466975"/>
                                        </p:tgtEl>
                                      </p:cBhvr>
                                    </p:animEffect>
                                  </p:childTnLst>
                                </p:cTn>
                              </p:par>
                            </p:childTnLst>
                          </p:cTn>
                        </p:par>
                        <p:par>
                          <p:cTn id="56" fill="hold">
                            <p:stCondLst>
                              <p:cond delay="500"/>
                            </p:stCondLst>
                            <p:childTnLst>
                              <p:par>
                                <p:cTn id="57" presetID="22" presetClass="entr" presetSubtype="1" fill="hold" grpId="0" nodeType="afterEffect">
                                  <p:stCondLst>
                                    <p:cond delay="0"/>
                                  </p:stCondLst>
                                  <p:childTnLst>
                                    <p:set>
                                      <p:cBhvr>
                                        <p:cTn id="58" dur="1" fill="hold">
                                          <p:stCondLst>
                                            <p:cond delay="0"/>
                                          </p:stCondLst>
                                        </p:cTn>
                                        <p:tgtEl>
                                          <p:spTgt spid="466949"/>
                                        </p:tgtEl>
                                        <p:attrNameLst>
                                          <p:attrName>style.visibility</p:attrName>
                                        </p:attrNameLst>
                                      </p:cBhvr>
                                      <p:to>
                                        <p:strVal val="visible"/>
                                      </p:to>
                                    </p:set>
                                    <p:animEffect transition="in" filter="wipe(up)">
                                      <p:cBhvr>
                                        <p:cTn id="59" dur="2000"/>
                                        <p:tgtEl>
                                          <p:spTgt spid="466949"/>
                                        </p:tgtEl>
                                      </p:cBhvr>
                                    </p:animEffect>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nodeType="clickEffect">
                                  <p:stCondLst>
                                    <p:cond delay="0"/>
                                  </p:stCondLst>
                                  <p:childTnLst>
                                    <p:set>
                                      <p:cBhvr>
                                        <p:cTn id="63" dur="1" fill="hold">
                                          <p:stCondLst>
                                            <p:cond delay="0"/>
                                          </p:stCondLst>
                                        </p:cTn>
                                        <p:tgtEl>
                                          <p:spTgt spid="466950"/>
                                        </p:tgtEl>
                                        <p:attrNameLst>
                                          <p:attrName>style.visibility</p:attrName>
                                        </p:attrNameLst>
                                      </p:cBhvr>
                                      <p:to>
                                        <p:strVal val="visible"/>
                                      </p:to>
                                    </p:set>
                                    <p:animEffect transition="in" filter="checkerboard(across)">
                                      <p:cBhvr>
                                        <p:cTn id="64" dur="500"/>
                                        <p:tgtEl>
                                          <p:spTgt spid="466950"/>
                                        </p:tgtEl>
                                      </p:cBhvr>
                                    </p:animEffect>
                                  </p:childTnLst>
                                </p:cTn>
                              </p:par>
                            </p:childTnLst>
                          </p:cTn>
                        </p:par>
                        <p:par>
                          <p:cTn id="65" fill="hold">
                            <p:stCondLst>
                              <p:cond delay="500"/>
                            </p:stCondLst>
                            <p:childTnLst>
                              <p:par>
                                <p:cTn id="66" presetID="1" presetClass="entr" presetSubtype="0" fill="hold" grpId="0" nodeType="afterEffect">
                                  <p:stCondLst>
                                    <p:cond delay="0"/>
                                  </p:stCondLst>
                                  <p:childTnLst>
                                    <p:set>
                                      <p:cBhvr>
                                        <p:cTn id="67" dur="1" fill="hold">
                                          <p:stCondLst>
                                            <p:cond delay="499"/>
                                          </p:stCondLst>
                                        </p:cTn>
                                        <p:tgtEl>
                                          <p:spTgt spid="4669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7" grpId="0" autoUpdateAnimBg="0"/>
      <p:bldP spid="466949" grpId="0"/>
      <p:bldP spid="466968" grpId="0" autoUpdateAnimBg="0"/>
      <p:bldP spid="466975"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 name="矩形 35"/>
          <p:cNvSpPr/>
          <p:nvPr/>
        </p:nvSpPr>
        <p:spPr>
          <a:xfrm>
            <a:off x="780773" y="981075"/>
            <a:ext cx="6212210" cy="1987550"/>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8994" name="Text Box 2"/>
          <p:cNvSpPr txBox="1">
            <a:spLocks noChangeArrowheads="1"/>
          </p:cNvSpPr>
          <p:nvPr/>
        </p:nvSpPr>
        <p:spPr bwMode="auto">
          <a:xfrm>
            <a:off x="468313" y="404813"/>
            <a:ext cx="1800225" cy="519112"/>
          </a:xfrm>
          <a:prstGeom prst="rect">
            <a:avLst/>
          </a:prstGeom>
          <a:solidFill>
            <a:srgbClr val="FF33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198000" rIns="198000">
            <a:spAutoFit/>
          </a:bodyPr>
          <a:lstStyle/>
          <a:p>
            <a:pPr eaLnBrk="1" hangingPunct="1"/>
            <a:r>
              <a:rPr kumimoji="1" lang="en-US" altLang="zh-CN" sz="2800" b="1" dirty="0">
                <a:solidFill>
                  <a:schemeClr val="bg1"/>
                </a:solidFill>
                <a:latin typeface="华文楷体" panose="02010600040101010101" pitchFamily="2" charset="-122"/>
                <a:ea typeface="华文楷体" panose="02010600040101010101" pitchFamily="2" charset="-122"/>
              </a:rPr>
              <a:t>2. </a:t>
            </a:r>
            <a:r>
              <a:rPr kumimoji="1" lang="zh-CN" altLang="en-US" sz="2800" b="1" dirty="0">
                <a:solidFill>
                  <a:schemeClr val="bg1"/>
                </a:solidFill>
                <a:latin typeface="华文楷体" panose="02010600040101010101" pitchFamily="2" charset="-122"/>
                <a:ea typeface="华文楷体" panose="02010600040101010101" pitchFamily="2" charset="-122"/>
              </a:rPr>
              <a:t>导纳</a:t>
            </a:r>
            <a:endParaRPr kumimoji="1" lang="zh-CN" altLang="en-US" sz="2800" b="1" dirty="0">
              <a:solidFill>
                <a:schemeClr val="bg1"/>
              </a:solidFill>
              <a:latin typeface="华文楷体" panose="02010600040101010101" pitchFamily="2" charset="-122"/>
              <a:ea typeface="华文楷体" panose="02010600040101010101" pitchFamily="2" charset="-122"/>
            </a:endParaRPr>
          </a:p>
        </p:txBody>
      </p:sp>
      <p:sp>
        <p:nvSpPr>
          <p:cNvPr id="468995" name="Text Box 3"/>
          <p:cNvSpPr txBox="1">
            <a:spLocks noChangeArrowheads="1"/>
          </p:cNvSpPr>
          <p:nvPr/>
        </p:nvSpPr>
        <p:spPr bwMode="auto">
          <a:xfrm>
            <a:off x="2700338" y="476250"/>
            <a:ext cx="2736850" cy="457200"/>
          </a:xfrm>
          <a:prstGeom prst="rect">
            <a:avLst/>
          </a:prstGeom>
          <a:solidFill>
            <a:schemeClr val="hlink"/>
          </a:solidFill>
          <a:ln>
            <a:noFill/>
          </a:ln>
          <a:extLst>
            <a:ext uri="{91240B29-F687-4F45-9708-019B960494DF}">
              <a14:hiddenLine xmlns:a14="http://schemas.microsoft.com/office/drawing/2010/main" w="9525">
                <a:solidFill>
                  <a:schemeClr val="tx1"/>
                </a:solidFill>
                <a:miter lim="800000"/>
                <a:headEnd/>
                <a:tailEnd/>
              </a14:hiddenLine>
            </a:ext>
          </a:extLst>
        </p:spPr>
        <p:txBody>
          <a:bodyPr lIns="198000" rIns="198000">
            <a:spAutoFit/>
          </a:bodyPr>
          <a:lstStyle/>
          <a:p>
            <a:pPr eaLnBrk="1" hangingPunct="1"/>
            <a:r>
              <a:rPr kumimoji="1" lang="zh-CN" altLang="en-US" sz="2400" b="1" dirty="0">
                <a:latin typeface="华文楷体" panose="02010600040101010101" pitchFamily="2" charset="-122"/>
                <a:ea typeface="华文楷体" panose="02010600040101010101" pitchFamily="2" charset="-122"/>
              </a:rPr>
              <a:t>正弦稳态情况下</a:t>
            </a:r>
            <a:endParaRPr kumimoji="1" lang="zh-CN" altLang="en-US" sz="2400" b="1" dirty="0">
              <a:latin typeface="华文楷体" panose="02010600040101010101" pitchFamily="2" charset="-122"/>
              <a:ea typeface="华文楷体" panose="02010600040101010101" pitchFamily="2" charset="-122"/>
            </a:endParaRPr>
          </a:p>
        </p:txBody>
      </p:sp>
      <p:sp>
        <p:nvSpPr>
          <p:cNvPr id="468996" name="AutoShape 4"/>
          <p:cNvSpPr>
            <a:spLocks noChangeArrowheads="1"/>
          </p:cNvSpPr>
          <p:nvPr/>
        </p:nvSpPr>
        <p:spPr bwMode="auto">
          <a:xfrm>
            <a:off x="4140200" y="1844675"/>
            <a:ext cx="533400" cy="381000"/>
          </a:xfrm>
          <a:prstGeom prst="rightArrow">
            <a:avLst>
              <a:gd name="adj1" fmla="val 50000"/>
              <a:gd name="adj2" fmla="val 35000"/>
            </a:avLst>
          </a:prstGeom>
          <a:solidFill>
            <a:srgbClr val="FF0000"/>
          </a:solidFill>
          <a:ln>
            <a:noFill/>
          </a:ln>
        </p:spPr>
        <p:txBody>
          <a:bodyPr wrap="none" anchor="ctr"/>
          <a:lstStyle/>
          <a:p>
            <a:endParaRPr lang="zh-CN" altLang="en-US"/>
          </a:p>
        </p:txBody>
      </p:sp>
      <p:grpSp>
        <p:nvGrpSpPr>
          <p:cNvPr id="468997" name="Group 5"/>
          <p:cNvGrpSpPr/>
          <p:nvPr/>
        </p:nvGrpSpPr>
        <p:grpSpPr bwMode="auto">
          <a:xfrm>
            <a:off x="5076825" y="981075"/>
            <a:ext cx="1590675" cy="1874838"/>
            <a:chOff x="2944" y="1191"/>
            <a:chExt cx="1002" cy="1181"/>
          </a:xfrm>
        </p:grpSpPr>
        <p:sp>
          <p:nvSpPr>
            <p:cNvPr id="468998" name="Line 6"/>
            <p:cNvSpPr>
              <a:spLocks noChangeShapeType="1"/>
            </p:cNvSpPr>
            <p:nvPr/>
          </p:nvSpPr>
          <p:spPr bwMode="auto">
            <a:xfrm>
              <a:off x="3665" y="1584"/>
              <a:ext cx="0" cy="76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8999" name="Line 7"/>
            <p:cNvSpPr>
              <a:spLocks noChangeShapeType="1"/>
            </p:cNvSpPr>
            <p:nvPr/>
          </p:nvSpPr>
          <p:spPr bwMode="auto">
            <a:xfrm>
              <a:off x="3089" y="1598"/>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9000" name="Line 8"/>
            <p:cNvSpPr>
              <a:spLocks noChangeShapeType="1"/>
            </p:cNvSpPr>
            <p:nvPr/>
          </p:nvSpPr>
          <p:spPr bwMode="auto">
            <a:xfrm>
              <a:off x="3089" y="2340"/>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9001" name="Rectangle 9"/>
            <p:cNvSpPr>
              <a:spLocks noChangeArrowheads="1"/>
            </p:cNvSpPr>
            <p:nvPr/>
          </p:nvSpPr>
          <p:spPr bwMode="auto">
            <a:xfrm>
              <a:off x="3605" y="1824"/>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9002" name="Line 10"/>
            <p:cNvSpPr>
              <a:spLocks noChangeShapeType="1"/>
            </p:cNvSpPr>
            <p:nvPr/>
          </p:nvSpPr>
          <p:spPr bwMode="auto">
            <a:xfrm>
              <a:off x="3120" y="1488"/>
              <a:ext cx="384" cy="0"/>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69003" name="Object 11"/>
            <p:cNvGraphicFramePr>
              <a:graphicFrameLocks noChangeAspect="1"/>
            </p:cNvGraphicFramePr>
            <p:nvPr/>
          </p:nvGraphicFramePr>
          <p:xfrm>
            <a:off x="3196" y="1191"/>
            <a:ext cx="164" cy="249"/>
          </p:xfrm>
          <a:graphic>
            <a:graphicData uri="http://schemas.openxmlformats.org/presentationml/2006/ole">
              <mc:AlternateContent xmlns:mc="http://schemas.openxmlformats.org/markup-compatibility/2006">
                <mc:Choice xmlns:v="urn:schemas-microsoft-com:vml" Requires="v">
                  <p:oleObj spid="_x0000_s47105" name="公式" r:id="rId1" imgW="165100" imgH="254000" progId="Equation.3">
                    <p:embed/>
                  </p:oleObj>
                </mc:Choice>
                <mc:Fallback>
                  <p:oleObj name="公式" r:id="rId1" imgW="165100" imgH="254000" progId="Equation.3">
                    <p:embed/>
                    <p:pic>
                      <p:nvPicPr>
                        <p:cNvPr id="0" name="图片 47104"/>
                        <p:cNvPicPr>
                          <a:picLocks noChangeAspect="1"/>
                        </p:cNvPicPr>
                        <p:nvPr/>
                      </p:nvPicPr>
                      <p:blipFill>
                        <a:blip r:embed="rId2"/>
                        <a:stretch>
                          <a:fillRect/>
                        </a:stretch>
                      </p:blipFill>
                      <p:spPr>
                        <a:xfrm>
                          <a:off x="3196" y="1191"/>
                          <a:ext cx="164" cy="249"/>
                        </a:xfrm>
                        <a:prstGeom prst="rect">
                          <a:avLst/>
                        </a:prstGeom>
                        <a:noFill/>
                        <a:ln w="28575">
                          <a:noFill/>
                        </a:ln>
                      </p:spPr>
                    </p:pic>
                  </p:oleObj>
                </mc:Fallback>
              </mc:AlternateContent>
            </a:graphicData>
          </a:graphic>
        </p:graphicFrame>
        <p:sp>
          <p:nvSpPr>
            <p:cNvPr id="469004" name="Text Box 12"/>
            <p:cNvSpPr txBox="1">
              <a:spLocks noChangeArrowheads="1"/>
            </p:cNvSpPr>
            <p:nvPr/>
          </p:nvSpPr>
          <p:spPr bwMode="auto">
            <a:xfrm>
              <a:off x="3713" y="1824"/>
              <a:ext cx="23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Y</a:t>
              </a:r>
              <a:endParaRPr kumimoji="1" lang="en-US" altLang="zh-CN" sz="2400" b="1" i="1">
                <a:solidFill>
                  <a:schemeClr val="bg1"/>
                </a:solidFill>
                <a:latin typeface="Times New Roman" panose="02020603050405020304" pitchFamily="18" charset="0"/>
              </a:endParaRPr>
            </a:p>
          </p:txBody>
        </p:sp>
        <p:graphicFrame>
          <p:nvGraphicFramePr>
            <p:cNvPr id="469005" name="Object 13"/>
            <p:cNvGraphicFramePr>
              <a:graphicFrameLocks noChangeAspect="1"/>
            </p:cNvGraphicFramePr>
            <p:nvPr/>
          </p:nvGraphicFramePr>
          <p:xfrm>
            <a:off x="2974" y="1872"/>
            <a:ext cx="194" cy="240"/>
          </p:xfrm>
          <a:graphic>
            <a:graphicData uri="http://schemas.openxmlformats.org/presentationml/2006/ole">
              <mc:AlternateContent xmlns:mc="http://schemas.openxmlformats.org/markup-compatibility/2006">
                <mc:Choice xmlns:v="urn:schemas-microsoft-com:vml" Requires="v">
                  <p:oleObj spid="_x0000_s47106" name="公式" r:id="rId3" imgW="215900" imgH="266700" progId="Equation.3">
                    <p:embed/>
                  </p:oleObj>
                </mc:Choice>
                <mc:Fallback>
                  <p:oleObj name="公式" r:id="rId3" imgW="215900" imgH="266700" progId="Equation.3">
                    <p:embed/>
                    <p:pic>
                      <p:nvPicPr>
                        <p:cNvPr id="0" name="图片 47105"/>
                        <p:cNvPicPr>
                          <a:picLocks noChangeAspect="1"/>
                        </p:cNvPicPr>
                        <p:nvPr/>
                      </p:nvPicPr>
                      <p:blipFill>
                        <a:blip r:embed="rId4"/>
                        <a:stretch>
                          <a:fillRect/>
                        </a:stretch>
                      </p:blipFill>
                      <p:spPr>
                        <a:xfrm>
                          <a:off x="2974" y="1872"/>
                          <a:ext cx="194" cy="240"/>
                        </a:xfrm>
                        <a:prstGeom prst="rect">
                          <a:avLst/>
                        </a:prstGeom>
                        <a:noFill/>
                        <a:ln w="28575">
                          <a:noFill/>
                        </a:ln>
                      </p:spPr>
                    </p:pic>
                  </p:oleObj>
                </mc:Fallback>
              </mc:AlternateContent>
            </a:graphicData>
          </a:graphic>
        </p:graphicFrame>
        <p:sp>
          <p:nvSpPr>
            <p:cNvPr id="469006" name="Text Box 14"/>
            <p:cNvSpPr txBox="1">
              <a:spLocks noChangeArrowheads="1"/>
            </p:cNvSpPr>
            <p:nvPr/>
          </p:nvSpPr>
          <p:spPr bwMode="auto">
            <a:xfrm>
              <a:off x="2944" y="1584"/>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69007" name="Text Box 15"/>
            <p:cNvSpPr txBox="1">
              <a:spLocks noChangeArrowheads="1"/>
            </p:cNvSpPr>
            <p:nvPr/>
          </p:nvSpPr>
          <p:spPr bwMode="auto">
            <a:xfrm>
              <a:off x="2956" y="2064"/>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sp>
          <p:nvSpPr>
            <p:cNvPr id="469008" name="Oval 16"/>
            <p:cNvSpPr>
              <a:spLocks noChangeArrowheads="1"/>
            </p:cNvSpPr>
            <p:nvPr/>
          </p:nvSpPr>
          <p:spPr bwMode="auto">
            <a:xfrm>
              <a:off x="3024" y="1564"/>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9009" name="Oval 17"/>
            <p:cNvSpPr>
              <a:spLocks noChangeArrowheads="1"/>
            </p:cNvSpPr>
            <p:nvPr/>
          </p:nvSpPr>
          <p:spPr bwMode="auto">
            <a:xfrm>
              <a:off x="3024" y="2304"/>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69010" name="Group 18"/>
          <p:cNvGrpSpPr/>
          <p:nvPr/>
        </p:nvGrpSpPr>
        <p:grpSpPr bwMode="auto">
          <a:xfrm>
            <a:off x="755650" y="1196975"/>
            <a:ext cx="2736850" cy="1447800"/>
            <a:chOff x="636" y="1392"/>
            <a:chExt cx="1332" cy="912"/>
          </a:xfrm>
        </p:grpSpPr>
        <p:sp>
          <p:nvSpPr>
            <p:cNvPr id="469011" name="Rectangle 19"/>
            <p:cNvSpPr>
              <a:spLocks noChangeArrowheads="1"/>
            </p:cNvSpPr>
            <p:nvPr/>
          </p:nvSpPr>
          <p:spPr bwMode="auto">
            <a:xfrm>
              <a:off x="1440" y="1536"/>
              <a:ext cx="528" cy="768"/>
            </a:xfrm>
            <a:prstGeom prst="rect">
              <a:avLst/>
            </a:prstGeom>
            <a:solidFill>
              <a:srgbClr val="FF9900"/>
            </a:solidFill>
            <a:ln w="28575">
              <a:solidFill>
                <a:schemeClr val="tx1"/>
              </a:solidFill>
              <a:miter lim="800000"/>
            </a:ln>
          </p:spPr>
          <p:txBody>
            <a:bodyPr wrap="none" lIns="198000" rIns="198000" anchor="ctr"/>
            <a:lstStyle/>
            <a:p>
              <a:pPr algn="ctr" eaLnBrk="1" hangingPunct="1"/>
              <a:r>
                <a:rPr kumimoji="1" lang="zh-CN" altLang="en-US" sz="2400" b="1">
                  <a:solidFill>
                    <a:schemeClr val="bg1"/>
                  </a:solidFill>
                  <a:latin typeface="Times New Roman" panose="02020603050405020304" pitchFamily="18" charset="0"/>
                </a:rPr>
                <a:t>无源</a:t>
              </a:r>
              <a:endParaRPr kumimoji="1" lang="zh-CN" altLang="en-US" sz="2400" b="1">
                <a:solidFill>
                  <a:schemeClr val="bg1"/>
                </a:solidFill>
                <a:latin typeface="Times New Roman" panose="02020603050405020304" pitchFamily="18" charset="0"/>
              </a:endParaRPr>
            </a:p>
            <a:p>
              <a:pPr algn="ctr" eaLnBrk="1" hangingPunct="1"/>
              <a:r>
                <a:rPr kumimoji="1" lang="zh-CN" altLang="en-US" sz="2400" b="1">
                  <a:solidFill>
                    <a:schemeClr val="bg1"/>
                  </a:solidFill>
                  <a:latin typeface="Times New Roman" panose="02020603050405020304" pitchFamily="18" charset="0"/>
                </a:rPr>
                <a:t>线性</a:t>
              </a:r>
              <a:endParaRPr kumimoji="1" lang="zh-CN" altLang="en-US" sz="2400" b="1">
                <a:solidFill>
                  <a:schemeClr val="bg1"/>
                </a:solidFill>
                <a:latin typeface="Times New Roman" panose="02020603050405020304" pitchFamily="18" charset="0"/>
              </a:endParaRPr>
            </a:p>
          </p:txBody>
        </p:sp>
        <p:sp>
          <p:nvSpPr>
            <p:cNvPr id="469012" name="Line 20"/>
            <p:cNvSpPr>
              <a:spLocks noChangeShapeType="1"/>
            </p:cNvSpPr>
            <p:nvPr/>
          </p:nvSpPr>
          <p:spPr bwMode="auto">
            <a:xfrm>
              <a:off x="960" y="1704"/>
              <a:ext cx="480" cy="0"/>
            </a:xfrm>
            <a:prstGeom prst="line">
              <a:avLst/>
            </a:prstGeom>
            <a:noFill/>
            <a:ln w="38100">
              <a:solidFill>
                <a:srgbClr val="FFCC00"/>
              </a:solidFill>
              <a:round/>
            </a:ln>
            <a:extLst>
              <a:ext uri="{909E8E84-426E-40DD-AFC4-6F175D3DCCD1}">
                <a14:hiddenFill xmlns:a14="http://schemas.microsoft.com/office/drawing/2010/main">
                  <a:noFill/>
                </a14:hiddenFill>
              </a:ext>
            </a:extLst>
          </p:spPr>
          <p:txBody>
            <a:bodyPr wrap="none" lIns="198000" rIns="198000" anchor="ctr"/>
            <a:lstStyle/>
            <a:p>
              <a:endParaRPr lang="zh-CN" altLang="en-US"/>
            </a:p>
          </p:txBody>
        </p:sp>
        <p:sp>
          <p:nvSpPr>
            <p:cNvPr id="469013" name="Line 21"/>
            <p:cNvSpPr>
              <a:spLocks noChangeShapeType="1"/>
            </p:cNvSpPr>
            <p:nvPr/>
          </p:nvSpPr>
          <p:spPr bwMode="auto">
            <a:xfrm>
              <a:off x="960" y="2160"/>
              <a:ext cx="480" cy="0"/>
            </a:xfrm>
            <a:prstGeom prst="line">
              <a:avLst/>
            </a:prstGeom>
            <a:noFill/>
            <a:ln w="38100">
              <a:solidFill>
                <a:srgbClr val="FFCC00"/>
              </a:solidFill>
              <a:round/>
            </a:ln>
            <a:extLst>
              <a:ext uri="{909E8E84-426E-40DD-AFC4-6F175D3DCCD1}">
                <a14:hiddenFill xmlns:a14="http://schemas.microsoft.com/office/drawing/2010/main">
                  <a:noFill/>
                </a14:hiddenFill>
              </a:ext>
            </a:extLst>
          </p:spPr>
          <p:txBody>
            <a:bodyPr wrap="none" lIns="198000" rIns="198000" anchor="ctr"/>
            <a:lstStyle/>
            <a:p>
              <a:endParaRPr lang="zh-CN" altLang="en-US"/>
            </a:p>
          </p:txBody>
        </p:sp>
        <p:sp>
          <p:nvSpPr>
            <p:cNvPr id="469014" name="Line 22"/>
            <p:cNvSpPr>
              <a:spLocks noChangeShapeType="1"/>
            </p:cNvSpPr>
            <p:nvPr/>
          </p:nvSpPr>
          <p:spPr bwMode="auto">
            <a:xfrm>
              <a:off x="960" y="1632"/>
              <a:ext cx="288" cy="0"/>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lIns="198000" rIns="198000" anchor="ctr"/>
            <a:lstStyle/>
            <a:p>
              <a:endParaRPr lang="zh-CN" altLang="en-US"/>
            </a:p>
          </p:txBody>
        </p:sp>
        <p:graphicFrame>
          <p:nvGraphicFramePr>
            <p:cNvPr id="469015" name="Object 23"/>
            <p:cNvGraphicFramePr>
              <a:graphicFrameLocks noChangeAspect="1"/>
            </p:cNvGraphicFramePr>
            <p:nvPr/>
          </p:nvGraphicFramePr>
          <p:xfrm>
            <a:off x="1056" y="1392"/>
            <a:ext cx="120" cy="199"/>
          </p:xfrm>
          <a:graphic>
            <a:graphicData uri="http://schemas.openxmlformats.org/presentationml/2006/ole">
              <mc:AlternateContent xmlns:mc="http://schemas.openxmlformats.org/markup-compatibility/2006">
                <mc:Choice xmlns:v="urn:schemas-microsoft-com:vml" Requires="v">
                  <p:oleObj spid="_x0000_s47107" name="公式" r:id="rId5" imgW="254000" imgH="419100" progId="Equation.3">
                    <p:embed/>
                  </p:oleObj>
                </mc:Choice>
                <mc:Fallback>
                  <p:oleObj name="公式" r:id="rId5" imgW="254000" imgH="419100" progId="Equation.3">
                    <p:embed/>
                    <p:pic>
                      <p:nvPicPr>
                        <p:cNvPr id="0" name="图片 47106"/>
                        <p:cNvPicPr>
                          <a:picLocks noChangeAspect="1"/>
                        </p:cNvPicPr>
                        <p:nvPr/>
                      </p:nvPicPr>
                      <p:blipFill>
                        <a:blip r:embed="rId6"/>
                        <a:stretch>
                          <a:fillRect/>
                        </a:stretch>
                      </p:blipFill>
                      <p:spPr>
                        <a:xfrm>
                          <a:off x="1056" y="1392"/>
                          <a:ext cx="120" cy="199"/>
                        </a:xfrm>
                        <a:prstGeom prst="rect">
                          <a:avLst/>
                        </a:prstGeom>
                        <a:noFill/>
                        <a:ln w="9525">
                          <a:noFill/>
                        </a:ln>
                      </p:spPr>
                    </p:pic>
                  </p:oleObj>
                </mc:Fallback>
              </mc:AlternateContent>
            </a:graphicData>
          </a:graphic>
        </p:graphicFrame>
        <p:sp>
          <p:nvSpPr>
            <p:cNvPr id="469016" name="Oval 24"/>
            <p:cNvSpPr>
              <a:spLocks noChangeArrowheads="1"/>
            </p:cNvSpPr>
            <p:nvPr/>
          </p:nvSpPr>
          <p:spPr bwMode="auto">
            <a:xfrm>
              <a:off x="912" y="1660"/>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98000" rIns="198000" anchor="ctr"/>
            <a:lstStyle/>
            <a:p>
              <a:endParaRPr lang="zh-CN" altLang="en-US"/>
            </a:p>
          </p:txBody>
        </p:sp>
        <p:sp>
          <p:nvSpPr>
            <p:cNvPr id="469017" name="Oval 25"/>
            <p:cNvSpPr>
              <a:spLocks noChangeArrowheads="1"/>
            </p:cNvSpPr>
            <p:nvPr/>
          </p:nvSpPr>
          <p:spPr bwMode="auto">
            <a:xfrm>
              <a:off x="912" y="2112"/>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98000" rIns="198000" anchor="ctr"/>
            <a:lstStyle/>
            <a:p>
              <a:endParaRPr lang="zh-CN" altLang="en-US"/>
            </a:p>
          </p:txBody>
        </p:sp>
        <p:graphicFrame>
          <p:nvGraphicFramePr>
            <p:cNvPr id="469018" name="Object 26"/>
            <p:cNvGraphicFramePr>
              <a:graphicFrameLocks noChangeAspect="1"/>
            </p:cNvGraphicFramePr>
            <p:nvPr/>
          </p:nvGraphicFramePr>
          <p:xfrm>
            <a:off x="690" y="1824"/>
            <a:ext cx="194" cy="240"/>
          </p:xfrm>
          <a:graphic>
            <a:graphicData uri="http://schemas.openxmlformats.org/presentationml/2006/ole">
              <mc:AlternateContent xmlns:mc="http://schemas.openxmlformats.org/markup-compatibility/2006">
                <mc:Choice xmlns:v="urn:schemas-microsoft-com:vml" Requires="v">
                  <p:oleObj spid="_x0000_s47108" name="公式" r:id="rId7" imgW="215900" imgH="266700" progId="Equation.3">
                    <p:embed/>
                  </p:oleObj>
                </mc:Choice>
                <mc:Fallback>
                  <p:oleObj name="公式" r:id="rId7" imgW="215900" imgH="266700" progId="Equation.3">
                    <p:embed/>
                    <p:pic>
                      <p:nvPicPr>
                        <p:cNvPr id="0" name="图片 47107"/>
                        <p:cNvPicPr>
                          <a:picLocks noChangeAspect="1"/>
                        </p:cNvPicPr>
                        <p:nvPr/>
                      </p:nvPicPr>
                      <p:blipFill>
                        <a:blip r:embed="rId8"/>
                        <a:stretch>
                          <a:fillRect/>
                        </a:stretch>
                      </p:blipFill>
                      <p:spPr>
                        <a:xfrm>
                          <a:off x="690" y="1824"/>
                          <a:ext cx="194" cy="240"/>
                        </a:xfrm>
                        <a:prstGeom prst="rect">
                          <a:avLst/>
                        </a:prstGeom>
                        <a:noFill/>
                        <a:ln w="9525">
                          <a:noFill/>
                        </a:ln>
                      </p:spPr>
                    </p:pic>
                  </p:oleObj>
                </mc:Fallback>
              </mc:AlternateContent>
            </a:graphicData>
          </a:graphic>
        </p:graphicFrame>
        <p:sp>
          <p:nvSpPr>
            <p:cNvPr id="469019" name="Text Box 27"/>
            <p:cNvSpPr txBox="1">
              <a:spLocks noChangeArrowheads="1"/>
            </p:cNvSpPr>
            <p:nvPr/>
          </p:nvSpPr>
          <p:spPr bwMode="auto">
            <a:xfrm>
              <a:off x="649" y="1536"/>
              <a:ext cx="27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98000" rIns="198000">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69020" name="Text Box 28"/>
            <p:cNvSpPr txBox="1">
              <a:spLocks noChangeArrowheads="1"/>
            </p:cNvSpPr>
            <p:nvPr/>
          </p:nvSpPr>
          <p:spPr bwMode="auto">
            <a:xfrm>
              <a:off x="636" y="2016"/>
              <a:ext cx="26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98000" rIns="198000">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grpSp>
      <p:graphicFrame>
        <p:nvGraphicFramePr>
          <p:cNvPr id="469021" name="Object 29"/>
          <p:cNvGraphicFramePr>
            <a:graphicFrameLocks noChangeAspect="1"/>
          </p:cNvGraphicFramePr>
          <p:nvPr/>
        </p:nvGraphicFramePr>
        <p:xfrm>
          <a:off x="1403350" y="2997200"/>
          <a:ext cx="4616450" cy="947738"/>
        </p:xfrm>
        <a:graphic>
          <a:graphicData uri="http://schemas.openxmlformats.org/presentationml/2006/ole">
            <mc:AlternateContent xmlns:mc="http://schemas.openxmlformats.org/markup-compatibility/2006">
              <mc:Choice xmlns:v="urn:schemas-microsoft-com:vml" Requires="v">
                <p:oleObj spid="_x0000_s47109" name="公式" r:id="rId9" imgW="2743200" imgH="622300" progId="Equation.3">
                  <p:embed/>
                </p:oleObj>
              </mc:Choice>
              <mc:Fallback>
                <p:oleObj name="公式" r:id="rId9" imgW="2743200" imgH="622300" progId="Equation.3">
                  <p:embed/>
                  <p:pic>
                    <p:nvPicPr>
                      <p:cNvPr id="0" name="图片 47108"/>
                      <p:cNvPicPr>
                        <a:picLocks noChangeAspect="1"/>
                      </p:cNvPicPr>
                      <p:nvPr/>
                    </p:nvPicPr>
                    <p:blipFill>
                      <a:blip r:embed="rId10"/>
                      <a:stretch>
                        <a:fillRect/>
                      </a:stretch>
                    </p:blipFill>
                    <p:spPr>
                      <a:xfrm>
                        <a:off x="1403350" y="2997200"/>
                        <a:ext cx="4616450" cy="947738"/>
                      </a:xfrm>
                      <a:prstGeom prst="rect">
                        <a:avLst/>
                      </a:prstGeom>
                      <a:gradFill rotWithShape="1">
                        <a:gsLst>
                          <a:gs pos="0">
                            <a:srgbClr val="FFCCCC"/>
                          </a:gs>
                          <a:gs pos="100000">
                            <a:srgbClr val="FFFFFF"/>
                          </a:gs>
                        </a:gsLst>
                        <a:lin ang="5400000" scaled="1"/>
                        <a:tileRect/>
                      </a:gradFill>
                      <a:ln w="9525">
                        <a:noFill/>
                      </a:ln>
                    </p:spPr>
                  </p:pic>
                </p:oleObj>
              </mc:Fallback>
            </mc:AlternateContent>
          </a:graphicData>
        </a:graphic>
      </p:graphicFrame>
      <p:graphicFrame>
        <p:nvGraphicFramePr>
          <p:cNvPr id="469022" name="Object 30"/>
          <p:cNvGraphicFramePr>
            <a:graphicFrameLocks noChangeAspect="1"/>
          </p:cNvGraphicFramePr>
          <p:nvPr/>
        </p:nvGraphicFramePr>
        <p:xfrm>
          <a:off x="1236663" y="5187950"/>
          <a:ext cx="2011362" cy="585788"/>
        </p:xfrm>
        <a:graphic>
          <a:graphicData uri="http://schemas.openxmlformats.org/presentationml/2006/ole">
            <mc:AlternateContent xmlns:mc="http://schemas.openxmlformats.org/markup-compatibility/2006">
              <mc:Choice xmlns:v="urn:schemas-microsoft-com:vml" Requires="v">
                <p:oleObj spid="_x0000_s47110" name="公式" r:id="rId11" imgW="1219200" imgH="355600" progId="Equation.3">
                  <p:embed/>
                </p:oleObj>
              </mc:Choice>
              <mc:Fallback>
                <p:oleObj name="公式" r:id="rId11" imgW="1219200" imgH="355600" progId="Equation.3">
                  <p:embed/>
                  <p:pic>
                    <p:nvPicPr>
                      <p:cNvPr id="0" name="图片 47109"/>
                      <p:cNvPicPr>
                        <a:picLocks noChangeAspect="1"/>
                      </p:cNvPicPr>
                      <p:nvPr/>
                    </p:nvPicPr>
                    <p:blipFill>
                      <a:blip r:embed="rId12"/>
                      <a:stretch>
                        <a:fillRect/>
                      </a:stretch>
                    </p:blipFill>
                    <p:spPr>
                      <a:xfrm>
                        <a:off x="1236663" y="5187950"/>
                        <a:ext cx="2011362" cy="585788"/>
                      </a:xfrm>
                      <a:prstGeom prst="rect">
                        <a:avLst/>
                      </a:prstGeom>
                      <a:solidFill>
                        <a:srgbClr val="7030A0"/>
                      </a:solidFill>
                      <a:ln w="9525">
                        <a:noFill/>
                      </a:ln>
                    </p:spPr>
                  </p:pic>
                </p:oleObj>
              </mc:Fallback>
            </mc:AlternateContent>
          </a:graphicData>
        </a:graphic>
      </p:graphicFrame>
      <p:sp>
        <p:nvSpPr>
          <p:cNvPr id="469023" name="Text Box 31"/>
          <p:cNvSpPr txBox="1">
            <a:spLocks noChangeArrowheads="1"/>
          </p:cNvSpPr>
          <p:nvPr/>
        </p:nvSpPr>
        <p:spPr bwMode="auto">
          <a:xfrm>
            <a:off x="5146675" y="4868863"/>
            <a:ext cx="2017713" cy="457200"/>
          </a:xfrm>
          <a:prstGeom prst="rect">
            <a:avLst/>
          </a:prstGeom>
          <a:solidFill>
            <a:srgbClr val="FFFF00"/>
          </a:solidFill>
          <a:ln>
            <a:noFill/>
          </a:ln>
          <a:effectLst/>
          <a:extLs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单位：</a:t>
            </a:r>
            <a:r>
              <a:rPr kumimoji="1" lang="en-US" altLang="zh-CN" sz="2400" b="1" dirty="0">
                <a:latin typeface="华文楷体" panose="02010600040101010101" pitchFamily="2" charset="-122"/>
                <a:ea typeface="华文楷体" panose="02010600040101010101" pitchFamily="2" charset="-122"/>
                <a:sym typeface="Symbol" panose="05050102010706020507" pitchFamily="18" charset="2"/>
              </a:rPr>
              <a:t>S</a:t>
            </a:r>
            <a:endParaRPr kumimoji="1" lang="en-US" altLang="zh-CN" sz="2400" b="1" dirty="0">
              <a:latin typeface="华文楷体" panose="02010600040101010101" pitchFamily="2" charset="-122"/>
              <a:ea typeface="华文楷体" panose="02010600040101010101" pitchFamily="2" charset="-122"/>
            </a:endParaRPr>
          </a:p>
        </p:txBody>
      </p:sp>
      <p:graphicFrame>
        <p:nvGraphicFramePr>
          <p:cNvPr id="469024" name="Object 32"/>
          <p:cNvGraphicFramePr>
            <a:graphicFrameLocks noChangeAspect="1"/>
          </p:cNvGraphicFramePr>
          <p:nvPr/>
        </p:nvGraphicFramePr>
        <p:xfrm>
          <a:off x="1487488" y="4508500"/>
          <a:ext cx="965200" cy="790575"/>
        </p:xfrm>
        <a:graphic>
          <a:graphicData uri="http://schemas.openxmlformats.org/presentationml/2006/ole">
            <mc:AlternateContent xmlns:mc="http://schemas.openxmlformats.org/markup-compatibility/2006">
              <mc:Choice xmlns:v="urn:schemas-microsoft-com:vml" Requires="v">
                <p:oleObj spid="_x0000_s47111" name="Equation" r:id="rId13" imgW="660400" imgH="546100" progId="Equation.3">
                  <p:embed/>
                </p:oleObj>
              </mc:Choice>
              <mc:Fallback>
                <p:oleObj name="Equation" r:id="rId13" imgW="660400" imgH="546100" progId="Equation.3">
                  <p:embed/>
                  <p:pic>
                    <p:nvPicPr>
                      <p:cNvPr id="0" name="图片 47110"/>
                      <p:cNvPicPr>
                        <a:picLocks noChangeAspect="1"/>
                      </p:cNvPicPr>
                      <p:nvPr/>
                    </p:nvPicPr>
                    <p:blipFill>
                      <a:blip r:embed="rId14"/>
                      <a:stretch>
                        <a:fillRect/>
                      </a:stretch>
                    </p:blipFill>
                    <p:spPr>
                      <a:xfrm>
                        <a:off x="1487488" y="4508500"/>
                        <a:ext cx="965200" cy="790575"/>
                      </a:xfrm>
                      <a:prstGeom prst="rect">
                        <a:avLst/>
                      </a:prstGeom>
                      <a:solidFill>
                        <a:srgbClr val="7030A0"/>
                      </a:solidFill>
                      <a:ln w="9525">
                        <a:noFill/>
                      </a:ln>
                    </p:spPr>
                  </p:pic>
                </p:oleObj>
              </mc:Fallback>
            </mc:AlternateContent>
          </a:graphicData>
        </a:graphic>
      </p:graphicFrame>
      <p:sp>
        <p:nvSpPr>
          <p:cNvPr id="469025" name="Text Box 33"/>
          <p:cNvSpPr txBox="1">
            <a:spLocks noChangeArrowheads="1"/>
          </p:cNvSpPr>
          <p:nvPr/>
        </p:nvSpPr>
        <p:spPr bwMode="auto">
          <a:xfrm>
            <a:off x="3275013" y="4652963"/>
            <a:ext cx="1657350" cy="457200"/>
          </a:xfrm>
          <a:prstGeom prst="rect">
            <a:avLst/>
          </a:prstGeom>
          <a:solidFill>
            <a:schemeClr val="hlink"/>
          </a:solidFill>
          <a:ln>
            <a:noFill/>
          </a:ln>
          <a:effectLst/>
          <a:extLst>
            <a:ext uri="{91240B29-F687-4F45-9708-019B960494DF}">
              <a14:hiddenLine xmlns:a14="http://schemas.microsoft.com/office/drawing/2010/main" w="254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p>
            <a:pPr eaLnBrk="1" hangingPunct="1">
              <a:spcBef>
                <a:spcPct val="50000"/>
              </a:spcBef>
            </a:pPr>
            <a:r>
              <a:rPr kumimoji="1" lang="zh-CN" altLang="en-US" sz="2400" b="1" dirty="0">
                <a:solidFill>
                  <a:schemeClr val="bg1"/>
                </a:solidFill>
                <a:latin typeface="华文楷体" panose="02010600040101010101" pitchFamily="2" charset="-122"/>
                <a:ea typeface="华文楷体" panose="02010600040101010101" pitchFamily="2" charset="-122"/>
              </a:rPr>
              <a:t>导纳模</a:t>
            </a:r>
            <a:endParaRPr kumimoji="1" lang="zh-CN" altLang="en-US" sz="2400" b="1" dirty="0">
              <a:solidFill>
                <a:schemeClr val="bg1"/>
              </a:solidFill>
              <a:latin typeface="华文楷体" panose="02010600040101010101" pitchFamily="2" charset="-122"/>
              <a:ea typeface="华文楷体" panose="02010600040101010101" pitchFamily="2" charset="-122"/>
            </a:endParaRPr>
          </a:p>
        </p:txBody>
      </p:sp>
      <p:sp>
        <p:nvSpPr>
          <p:cNvPr id="469026" name="Text Box 34"/>
          <p:cNvSpPr txBox="1">
            <a:spLocks noChangeArrowheads="1"/>
          </p:cNvSpPr>
          <p:nvPr/>
        </p:nvSpPr>
        <p:spPr bwMode="auto">
          <a:xfrm>
            <a:off x="3419475" y="5300663"/>
            <a:ext cx="1512888" cy="457200"/>
          </a:xfrm>
          <a:prstGeom prst="rect">
            <a:avLst/>
          </a:prstGeom>
          <a:solidFill>
            <a:schemeClr val="hlink"/>
          </a:solidFill>
          <a:ln>
            <a:noFill/>
          </a:ln>
          <a:effectLst/>
          <a:extLst>
            <a:ext uri="{91240B29-F687-4F45-9708-019B960494DF}">
              <a14:hiddenLine xmlns:a14="http://schemas.microsoft.com/office/drawing/2010/main" w="254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p>
            <a:pPr>
              <a:spcBef>
                <a:spcPct val="50000"/>
              </a:spcBef>
            </a:pPr>
            <a:r>
              <a:rPr kumimoji="1" lang="zh-CN" altLang="en-US" sz="2400" b="1" dirty="0">
                <a:solidFill>
                  <a:schemeClr val="bg1"/>
                </a:solidFill>
                <a:latin typeface="华文楷体" panose="02010600040101010101" pitchFamily="2" charset="-122"/>
                <a:ea typeface="华文楷体" panose="02010600040101010101" pitchFamily="2" charset="-122"/>
              </a:rPr>
              <a:t>导纳角</a:t>
            </a:r>
            <a:endParaRPr kumimoji="1" lang="zh-CN" altLang="en-US" sz="2400" b="1" dirty="0">
              <a:solidFill>
                <a:schemeClr val="bg1"/>
              </a:solidFill>
              <a:latin typeface="华文楷体" panose="02010600040101010101" pitchFamily="2" charset="-122"/>
              <a:ea typeface="华文楷体" panose="02010600040101010101" pitchFamily="2" charset="-122"/>
            </a:endParaRPr>
          </a:p>
        </p:txBody>
      </p:sp>
      <p:sp>
        <p:nvSpPr>
          <p:cNvPr id="469027" name="AutoShape 35"/>
          <p:cNvSpPr/>
          <p:nvPr/>
        </p:nvSpPr>
        <p:spPr bwMode="auto">
          <a:xfrm>
            <a:off x="1146175" y="4833938"/>
            <a:ext cx="76200" cy="838200"/>
          </a:xfrm>
          <a:prstGeom prst="leftBrace">
            <a:avLst>
              <a:gd name="adj1" fmla="val 91667"/>
              <a:gd name="adj2" fmla="val 50000"/>
            </a:avLst>
          </a:prstGeom>
          <a:noFill/>
          <a:ln w="38100">
            <a:solidFill>
              <a:srgbClr val="FFFF00"/>
            </a:solidFill>
            <a:rou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pic>
        <p:nvPicPr>
          <p:cNvPr id="37" name="Picture 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8994"/>
                                        </p:tgtEl>
                                        <p:attrNameLst>
                                          <p:attrName>style.visibility</p:attrName>
                                        </p:attrNameLst>
                                      </p:cBhvr>
                                      <p:to>
                                        <p:strVal val="visible"/>
                                      </p:to>
                                    </p:set>
                                    <p:anim calcmode="lin" valueType="num">
                                      <p:cBhvr additive="base">
                                        <p:cTn id="7" dur="500" fill="hold"/>
                                        <p:tgtEl>
                                          <p:spTgt spid="468994"/>
                                        </p:tgtEl>
                                        <p:attrNameLst>
                                          <p:attrName>ppt_x</p:attrName>
                                        </p:attrNameLst>
                                      </p:cBhvr>
                                      <p:tavLst>
                                        <p:tav tm="0">
                                          <p:val>
                                            <p:strVal val="0-#ppt_w/2"/>
                                          </p:val>
                                        </p:tav>
                                        <p:tav tm="100000">
                                          <p:val>
                                            <p:strVal val="#ppt_x"/>
                                          </p:val>
                                        </p:tav>
                                      </p:tavLst>
                                    </p:anim>
                                    <p:anim calcmode="lin" valueType="num">
                                      <p:cBhvr additive="base">
                                        <p:cTn id="8" dur="500" fill="hold"/>
                                        <p:tgtEl>
                                          <p:spTgt spid="4689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8995"/>
                                        </p:tgtEl>
                                        <p:attrNameLst>
                                          <p:attrName>style.visibility</p:attrName>
                                        </p:attrNameLst>
                                      </p:cBhvr>
                                      <p:to>
                                        <p:strVal val="visible"/>
                                      </p:to>
                                    </p:set>
                                    <p:anim calcmode="lin" valueType="num">
                                      <p:cBhvr additive="base">
                                        <p:cTn id="13" dur="500" fill="hold"/>
                                        <p:tgtEl>
                                          <p:spTgt spid="468995"/>
                                        </p:tgtEl>
                                        <p:attrNameLst>
                                          <p:attrName>ppt_x</p:attrName>
                                        </p:attrNameLst>
                                      </p:cBhvr>
                                      <p:tavLst>
                                        <p:tav tm="0">
                                          <p:val>
                                            <p:strVal val="0-#ppt_w/2"/>
                                          </p:val>
                                        </p:tav>
                                        <p:tav tm="100000">
                                          <p:val>
                                            <p:strVal val="#ppt_x"/>
                                          </p:val>
                                        </p:tav>
                                      </p:tavLst>
                                    </p:anim>
                                    <p:anim calcmode="lin" valueType="num">
                                      <p:cBhvr additive="base">
                                        <p:cTn id="14" dur="500" fill="hold"/>
                                        <p:tgtEl>
                                          <p:spTgt spid="468995"/>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4" presetClass="entr" presetSubtype="16" fill="hold" nodeType="afterEffect">
                                  <p:stCondLst>
                                    <p:cond delay="0"/>
                                  </p:stCondLst>
                                  <p:childTnLst>
                                    <p:set>
                                      <p:cBhvr>
                                        <p:cTn id="17" dur="1" fill="hold">
                                          <p:stCondLst>
                                            <p:cond delay="0"/>
                                          </p:stCondLst>
                                        </p:cTn>
                                        <p:tgtEl>
                                          <p:spTgt spid="469010"/>
                                        </p:tgtEl>
                                        <p:attrNameLst>
                                          <p:attrName>style.visibility</p:attrName>
                                        </p:attrNameLst>
                                      </p:cBhvr>
                                      <p:to>
                                        <p:strVal val="visible"/>
                                      </p:to>
                                    </p:set>
                                    <p:animEffect transition="in" filter="box(in)">
                                      <p:cBhvr>
                                        <p:cTn id="18" dur="500"/>
                                        <p:tgtEl>
                                          <p:spTgt spid="4690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69021"/>
                                        </p:tgtEl>
                                        <p:attrNameLst>
                                          <p:attrName>style.visibility</p:attrName>
                                        </p:attrNameLst>
                                      </p:cBhvr>
                                      <p:to>
                                        <p:strVal val="visible"/>
                                      </p:to>
                                    </p:set>
                                    <p:animEffect transition="in" filter="wipe(left)">
                                      <p:cBhvr>
                                        <p:cTn id="23" dur="2000"/>
                                        <p:tgtEl>
                                          <p:spTgt spid="46902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69027"/>
                                        </p:tgtEl>
                                        <p:attrNameLst>
                                          <p:attrName>style.visibility</p:attrName>
                                        </p:attrNameLst>
                                      </p:cBhvr>
                                      <p:to>
                                        <p:strVal val="visible"/>
                                      </p:to>
                                    </p:set>
                                    <p:animEffect transition="in" filter="dissolve">
                                      <p:cBhvr>
                                        <p:cTn id="28" dur="500"/>
                                        <p:tgtEl>
                                          <p:spTgt spid="469027"/>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469024"/>
                                        </p:tgtEl>
                                        <p:attrNameLst>
                                          <p:attrName>style.visibility</p:attrName>
                                        </p:attrNameLst>
                                      </p:cBhvr>
                                      <p:to>
                                        <p:strVal val="visible"/>
                                      </p:to>
                                    </p:set>
                                    <p:anim calcmode="lin" valueType="num">
                                      <p:cBhvr additive="base">
                                        <p:cTn id="32" dur="500" fill="hold"/>
                                        <p:tgtEl>
                                          <p:spTgt spid="469024"/>
                                        </p:tgtEl>
                                        <p:attrNameLst>
                                          <p:attrName>ppt_x</p:attrName>
                                        </p:attrNameLst>
                                      </p:cBhvr>
                                      <p:tavLst>
                                        <p:tav tm="0">
                                          <p:val>
                                            <p:strVal val="0-#ppt_w/2"/>
                                          </p:val>
                                        </p:tav>
                                        <p:tav tm="100000">
                                          <p:val>
                                            <p:strVal val="#ppt_x"/>
                                          </p:val>
                                        </p:tav>
                                      </p:tavLst>
                                    </p:anim>
                                    <p:anim calcmode="lin" valueType="num">
                                      <p:cBhvr additive="base">
                                        <p:cTn id="33" dur="500" fill="hold"/>
                                        <p:tgtEl>
                                          <p:spTgt spid="469024"/>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4" presetClass="entr" presetSubtype="32" fill="hold" grpId="0" nodeType="afterEffect">
                                  <p:stCondLst>
                                    <p:cond delay="0"/>
                                  </p:stCondLst>
                                  <p:childTnLst>
                                    <p:set>
                                      <p:cBhvr>
                                        <p:cTn id="36" dur="1" fill="hold">
                                          <p:stCondLst>
                                            <p:cond delay="0"/>
                                          </p:stCondLst>
                                        </p:cTn>
                                        <p:tgtEl>
                                          <p:spTgt spid="469025"/>
                                        </p:tgtEl>
                                        <p:attrNameLst>
                                          <p:attrName>style.visibility</p:attrName>
                                        </p:attrNameLst>
                                      </p:cBhvr>
                                      <p:to>
                                        <p:strVal val="visible"/>
                                      </p:to>
                                    </p:set>
                                    <p:animEffect transition="in" filter="box(out)">
                                      <p:cBhvr>
                                        <p:cTn id="37" dur="500"/>
                                        <p:tgtEl>
                                          <p:spTgt spid="469025"/>
                                        </p:tgtEl>
                                      </p:cBhvr>
                                    </p:animEffect>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499"/>
                                          </p:stCondLst>
                                        </p:cTn>
                                        <p:tgtEl>
                                          <p:spTgt spid="469022"/>
                                        </p:tgtEl>
                                        <p:attrNameLst>
                                          <p:attrName>style.visibility</p:attrName>
                                        </p:attrNameLst>
                                      </p:cBhvr>
                                      <p:to>
                                        <p:strVal val="visible"/>
                                      </p:to>
                                    </p:set>
                                    <p:anim to="" calcmode="lin" valueType="num">
                                      <p:cBhvr>
                                        <p:cTn id="42" dur="1" fill="hold"/>
                                        <p:tgtEl>
                                          <p:spTgt spid="469022"/>
                                        </p:tgtEl>
                                      </p:cBhvr>
                                    </p:anim>
                                  </p:childTnLst>
                                </p:cTn>
                              </p:par>
                            </p:childTnLst>
                          </p:cTn>
                        </p:par>
                        <p:par>
                          <p:cTn id="43" fill="hold">
                            <p:stCondLst>
                              <p:cond delay="500"/>
                            </p:stCondLst>
                            <p:childTnLst>
                              <p:par>
                                <p:cTn id="44" presetID="4" presetClass="entr" presetSubtype="32" fill="hold" grpId="0" nodeType="afterEffect">
                                  <p:stCondLst>
                                    <p:cond delay="0"/>
                                  </p:stCondLst>
                                  <p:childTnLst>
                                    <p:set>
                                      <p:cBhvr>
                                        <p:cTn id="45" dur="1" fill="hold">
                                          <p:stCondLst>
                                            <p:cond delay="0"/>
                                          </p:stCondLst>
                                        </p:cTn>
                                        <p:tgtEl>
                                          <p:spTgt spid="469026"/>
                                        </p:tgtEl>
                                        <p:attrNameLst>
                                          <p:attrName>style.visibility</p:attrName>
                                        </p:attrNameLst>
                                      </p:cBhvr>
                                      <p:to>
                                        <p:strVal val="visible"/>
                                      </p:to>
                                    </p:set>
                                    <p:animEffect transition="in" filter="box(out)">
                                      <p:cBhvr>
                                        <p:cTn id="46" dur="500"/>
                                        <p:tgtEl>
                                          <p:spTgt spid="469026"/>
                                        </p:tgtEl>
                                      </p:cBhvr>
                                    </p:animEffect>
                                  </p:childTnLst>
                                </p:cTn>
                              </p:par>
                            </p:childTnLst>
                          </p:cTn>
                        </p:par>
                      </p:childTnLst>
                    </p:cTn>
                  </p:par>
                  <p:par>
                    <p:cTn id="47" fill="hold">
                      <p:stCondLst>
                        <p:cond delay="indefinite"/>
                      </p:stCondLst>
                      <p:childTnLst>
                        <p:par>
                          <p:cTn id="48" fill="hold">
                            <p:stCondLst>
                              <p:cond delay="0"/>
                            </p:stCondLst>
                            <p:childTnLst>
                              <p:par>
                                <p:cTn id="49" presetID="24" presetClass="entr" presetSubtype="0" fill="hold" grpId="0" nodeType="clickEffect">
                                  <p:stCondLst>
                                    <p:cond delay="0"/>
                                  </p:stCondLst>
                                  <p:childTnLst>
                                    <p:set>
                                      <p:cBhvr>
                                        <p:cTn id="50" dur="1" fill="hold">
                                          <p:stCondLst>
                                            <p:cond delay="499"/>
                                          </p:stCondLst>
                                        </p:cTn>
                                        <p:tgtEl>
                                          <p:spTgt spid="469023"/>
                                        </p:tgtEl>
                                        <p:attrNameLst>
                                          <p:attrName>style.visibility</p:attrName>
                                        </p:attrNameLst>
                                      </p:cBhvr>
                                      <p:to>
                                        <p:strVal val="visible"/>
                                      </p:to>
                                    </p:set>
                                    <p:anim to="" calcmode="lin" valueType="num">
                                      <p:cBhvr>
                                        <p:cTn id="51" dur="1" fill="hold"/>
                                        <p:tgtEl>
                                          <p:spTgt spid="469023"/>
                                        </p:tgtEl>
                                      </p:cBhvr>
                                    </p:anim>
                                  </p:childTnLst>
                                </p:cTn>
                              </p:par>
                            </p:childTnLst>
                          </p:cTn>
                        </p:par>
                      </p:childTnLst>
                    </p:cTn>
                  </p:par>
                  <p:par>
                    <p:cTn id="52" fill="hold">
                      <p:stCondLst>
                        <p:cond delay="indefinite"/>
                      </p:stCondLst>
                      <p:childTnLst>
                        <p:par>
                          <p:cTn id="53" fill="hold">
                            <p:stCondLst>
                              <p:cond delay="0"/>
                            </p:stCondLst>
                            <p:childTnLst>
                              <p:par>
                                <p:cTn id="54" presetID="12" presetClass="entr" presetSubtype="8" fill="hold" grpId="0" nodeType="clickEffect">
                                  <p:stCondLst>
                                    <p:cond delay="0"/>
                                  </p:stCondLst>
                                  <p:childTnLst>
                                    <p:set>
                                      <p:cBhvr>
                                        <p:cTn id="55" dur="1" fill="hold">
                                          <p:stCondLst>
                                            <p:cond delay="0"/>
                                          </p:stCondLst>
                                        </p:cTn>
                                        <p:tgtEl>
                                          <p:spTgt spid="468996"/>
                                        </p:tgtEl>
                                        <p:attrNameLst>
                                          <p:attrName>style.visibility</p:attrName>
                                        </p:attrNameLst>
                                      </p:cBhvr>
                                      <p:to>
                                        <p:strVal val="visible"/>
                                      </p:to>
                                    </p:set>
                                    <p:animEffect transition="in" filter="slide(fromLeft)">
                                      <p:cBhvr>
                                        <p:cTn id="56" dur="500"/>
                                        <p:tgtEl>
                                          <p:spTgt spid="468996"/>
                                        </p:tgtEl>
                                      </p:cBhvr>
                                    </p:animEffect>
                                  </p:childTnLst>
                                </p:cTn>
                              </p:par>
                            </p:childTnLst>
                          </p:cTn>
                        </p:par>
                        <p:par>
                          <p:cTn id="57" fill="hold">
                            <p:stCondLst>
                              <p:cond delay="500"/>
                            </p:stCondLst>
                            <p:childTnLst>
                              <p:par>
                                <p:cTn id="58" presetID="2" presetClass="entr" presetSubtype="2" fill="hold" nodeType="afterEffect">
                                  <p:stCondLst>
                                    <p:cond delay="0"/>
                                  </p:stCondLst>
                                  <p:childTnLst>
                                    <p:set>
                                      <p:cBhvr>
                                        <p:cTn id="59" dur="1" fill="hold">
                                          <p:stCondLst>
                                            <p:cond delay="0"/>
                                          </p:stCondLst>
                                        </p:cTn>
                                        <p:tgtEl>
                                          <p:spTgt spid="468997"/>
                                        </p:tgtEl>
                                        <p:attrNameLst>
                                          <p:attrName>style.visibility</p:attrName>
                                        </p:attrNameLst>
                                      </p:cBhvr>
                                      <p:to>
                                        <p:strVal val="visible"/>
                                      </p:to>
                                    </p:set>
                                    <p:anim calcmode="lin" valueType="num">
                                      <p:cBhvr additive="base">
                                        <p:cTn id="60" dur="500" fill="hold"/>
                                        <p:tgtEl>
                                          <p:spTgt spid="468997"/>
                                        </p:tgtEl>
                                        <p:attrNameLst>
                                          <p:attrName>ppt_x</p:attrName>
                                        </p:attrNameLst>
                                      </p:cBhvr>
                                      <p:tavLst>
                                        <p:tav tm="0">
                                          <p:val>
                                            <p:strVal val="1+#ppt_w/2"/>
                                          </p:val>
                                        </p:tav>
                                        <p:tav tm="100000">
                                          <p:val>
                                            <p:strVal val="#ppt_x"/>
                                          </p:val>
                                        </p:tav>
                                      </p:tavLst>
                                    </p:anim>
                                    <p:anim calcmode="lin" valueType="num">
                                      <p:cBhvr additive="base">
                                        <p:cTn id="61" dur="500" fill="hold"/>
                                        <p:tgtEl>
                                          <p:spTgt spid="4689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4" grpId="0" animBg="1" autoUpdateAnimBg="0"/>
      <p:bldP spid="468995" grpId="0" animBg="1" autoUpdateAnimBg="0"/>
      <p:bldP spid="468996" grpId="0" animBg="1"/>
      <p:bldP spid="469023" grpId="0" animBg="1" autoUpdateAnimBg="0"/>
      <p:bldP spid="469025" grpId="0" animBg="1" autoUpdateAnimBg="0"/>
      <p:bldP spid="469026" grpId="0" animBg="1" autoUpdateAnimBg="0"/>
      <p:bldP spid="469027"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 name="矩形 57"/>
          <p:cNvSpPr/>
          <p:nvPr/>
        </p:nvSpPr>
        <p:spPr>
          <a:xfrm>
            <a:off x="677069" y="3953827"/>
            <a:ext cx="1800634" cy="1987550"/>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4952956" y="2067243"/>
            <a:ext cx="1624686" cy="1987550"/>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23190" y="1966913"/>
            <a:ext cx="1624686" cy="1987550"/>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70018" name="Object 2"/>
          <p:cNvGraphicFramePr>
            <a:graphicFrameLocks noChangeAspect="1"/>
          </p:cNvGraphicFramePr>
          <p:nvPr/>
        </p:nvGraphicFramePr>
        <p:xfrm>
          <a:off x="3362325" y="277813"/>
          <a:ext cx="2492375" cy="1052512"/>
        </p:xfrm>
        <a:graphic>
          <a:graphicData uri="http://schemas.openxmlformats.org/presentationml/2006/ole">
            <mc:AlternateContent xmlns:mc="http://schemas.openxmlformats.org/markup-compatibility/2006">
              <mc:Choice xmlns:v="urn:schemas-microsoft-com:vml" Requires="v">
                <p:oleObj spid="_x0000_s48129" name="公式" r:id="rId1" imgW="22250400" imgH="9448800" progId="Equation.3">
                  <p:embed/>
                </p:oleObj>
              </mc:Choice>
              <mc:Fallback>
                <p:oleObj name="公式" r:id="rId1" imgW="22250400" imgH="9448800" progId="Equation.3">
                  <p:embed/>
                  <p:pic>
                    <p:nvPicPr>
                      <p:cNvPr id="0" name="图片 48128"/>
                      <p:cNvPicPr>
                        <a:picLocks noChangeAspect="1"/>
                      </p:cNvPicPr>
                      <p:nvPr/>
                    </p:nvPicPr>
                    <p:blipFill>
                      <a:blip r:embed="rId2"/>
                      <a:stretch>
                        <a:fillRect/>
                      </a:stretch>
                    </p:blipFill>
                    <p:spPr>
                      <a:xfrm>
                        <a:off x="3362325" y="277813"/>
                        <a:ext cx="2492375" cy="1052512"/>
                      </a:xfrm>
                      <a:prstGeom prst="rect">
                        <a:avLst/>
                      </a:prstGeom>
                      <a:gradFill rotWithShape="1">
                        <a:gsLst>
                          <a:gs pos="0">
                            <a:srgbClr val="CCFFFF"/>
                          </a:gs>
                          <a:gs pos="100000">
                            <a:srgbClr val="FFFFFF"/>
                          </a:gs>
                        </a:gsLst>
                        <a:lin ang="5400000" scaled="1"/>
                        <a:tileRect/>
                      </a:gradFill>
                      <a:ln w="9525">
                        <a:noFill/>
                      </a:ln>
                    </p:spPr>
                  </p:pic>
                </p:oleObj>
              </mc:Fallback>
            </mc:AlternateContent>
          </a:graphicData>
        </a:graphic>
      </p:graphicFrame>
      <p:sp>
        <p:nvSpPr>
          <p:cNvPr id="470019" name="Text Box 3"/>
          <p:cNvSpPr txBox="1">
            <a:spLocks noChangeArrowheads="1"/>
          </p:cNvSpPr>
          <p:nvPr/>
        </p:nvSpPr>
        <p:spPr bwMode="auto">
          <a:xfrm>
            <a:off x="539750" y="404813"/>
            <a:ext cx="24415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对同一二端网络</a:t>
            </a:r>
            <a:r>
              <a:rPr kumimoji="1" lang="en-US" altLang="zh-CN" sz="2400" b="1" dirty="0">
                <a:latin typeface="华文楷体" panose="02010600040101010101" pitchFamily="2" charset="-122"/>
                <a:ea typeface="华文楷体" panose="02010600040101010101" pitchFamily="2" charset="-122"/>
              </a:rPr>
              <a:t>:</a:t>
            </a:r>
            <a:endParaRPr kumimoji="1" lang="en-US" altLang="zh-CN" sz="2400" b="1" dirty="0">
              <a:latin typeface="华文楷体" panose="02010600040101010101" pitchFamily="2" charset="-122"/>
              <a:ea typeface="华文楷体" panose="02010600040101010101" pitchFamily="2" charset="-122"/>
            </a:endParaRPr>
          </a:p>
        </p:txBody>
      </p:sp>
      <p:sp>
        <p:nvSpPr>
          <p:cNvPr id="470020" name="Text Box 4"/>
          <p:cNvSpPr txBox="1">
            <a:spLocks noChangeArrowheads="1"/>
          </p:cNvSpPr>
          <p:nvPr/>
        </p:nvSpPr>
        <p:spPr bwMode="auto">
          <a:xfrm>
            <a:off x="539750" y="1484313"/>
            <a:ext cx="4451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当无源网络内为单个元件时有：</a:t>
            </a:r>
            <a:endParaRPr kumimoji="1" lang="zh-CN" altLang="en-US" sz="2400" b="1" i="1" dirty="0">
              <a:latin typeface="华文楷体" panose="02010600040101010101" pitchFamily="2" charset="-122"/>
              <a:ea typeface="华文楷体" panose="02010600040101010101" pitchFamily="2" charset="-122"/>
            </a:endParaRPr>
          </a:p>
        </p:txBody>
      </p:sp>
      <p:graphicFrame>
        <p:nvGraphicFramePr>
          <p:cNvPr id="470021" name="Object 5"/>
          <p:cNvGraphicFramePr>
            <a:graphicFrameLocks noChangeAspect="1"/>
          </p:cNvGraphicFramePr>
          <p:nvPr/>
        </p:nvGraphicFramePr>
        <p:xfrm>
          <a:off x="2332038" y="2298700"/>
          <a:ext cx="2425700" cy="939800"/>
        </p:xfrm>
        <a:graphic>
          <a:graphicData uri="http://schemas.openxmlformats.org/presentationml/2006/ole">
            <mc:AlternateContent xmlns:mc="http://schemas.openxmlformats.org/markup-compatibility/2006">
              <mc:Choice xmlns:v="urn:schemas-microsoft-com:vml" Requires="v">
                <p:oleObj spid="_x0000_s48130" name="公式" r:id="rId3" imgW="1612900" imgH="622300" progId="Equation.3">
                  <p:embed/>
                </p:oleObj>
              </mc:Choice>
              <mc:Fallback>
                <p:oleObj name="公式" r:id="rId3" imgW="1612900" imgH="622300" progId="Equation.3">
                  <p:embed/>
                  <p:pic>
                    <p:nvPicPr>
                      <p:cNvPr id="0" name="图片 48129"/>
                      <p:cNvPicPr>
                        <a:picLocks noChangeAspect="1"/>
                      </p:cNvPicPr>
                      <p:nvPr/>
                    </p:nvPicPr>
                    <p:blipFill>
                      <a:blip r:embed="rId4"/>
                      <a:stretch>
                        <a:fillRect/>
                      </a:stretch>
                    </p:blipFill>
                    <p:spPr>
                      <a:xfrm>
                        <a:off x="2332038" y="2298700"/>
                        <a:ext cx="2425700" cy="939800"/>
                      </a:xfrm>
                      <a:prstGeom prst="rect">
                        <a:avLst/>
                      </a:prstGeom>
                      <a:solidFill>
                        <a:srgbClr val="7030A0"/>
                      </a:solidFill>
                      <a:ln w="9525">
                        <a:noFill/>
                      </a:ln>
                    </p:spPr>
                  </p:pic>
                </p:oleObj>
              </mc:Fallback>
            </mc:AlternateContent>
          </a:graphicData>
        </a:graphic>
      </p:graphicFrame>
      <p:graphicFrame>
        <p:nvGraphicFramePr>
          <p:cNvPr id="470022" name="Object 6"/>
          <p:cNvGraphicFramePr>
            <a:graphicFrameLocks noChangeAspect="1"/>
          </p:cNvGraphicFramePr>
          <p:nvPr/>
        </p:nvGraphicFramePr>
        <p:xfrm>
          <a:off x="2678113" y="4384675"/>
          <a:ext cx="3471862" cy="974725"/>
        </p:xfrm>
        <a:graphic>
          <a:graphicData uri="http://schemas.openxmlformats.org/presentationml/2006/ole">
            <mc:AlternateContent xmlns:mc="http://schemas.openxmlformats.org/markup-compatibility/2006">
              <mc:Choice xmlns:v="urn:schemas-microsoft-com:vml" Requires="v">
                <p:oleObj spid="_x0000_s48131" name="公式" r:id="rId5" imgW="2222500" imgH="622300" progId="Equation.3">
                  <p:embed/>
                </p:oleObj>
              </mc:Choice>
              <mc:Fallback>
                <p:oleObj name="公式" r:id="rId5" imgW="2222500" imgH="622300" progId="Equation.3">
                  <p:embed/>
                  <p:pic>
                    <p:nvPicPr>
                      <p:cNvPr id="0" name="图片 48130"/>
                      <p:cNvPicPr>
                        <a:picLocks noChangeAspect="1"/>
                      </p:cNvPicPr>
                      <p:nvPr/>
                    </p:nvPicPr>
                    <p:blipFill>
                      <a:blip r:embed="rId6"/>
                      <a:stretch>
                        <a:fillRect/>
                      </a:stretch>
                    </p:blipFill>
                    <p:spPr>
                      <a:xfrm>
                        <a:off x="2678113" y="4384675"/>
                        <a:ext cx="3471862" cy="974725"/>
                      </a:xfrm>
                      <a:prstGeom prst="rect">
                        <a:avLst/>
                      </a:prstGeom>
                      <a:solidFill>
                        <a:srgbClr val="7030A0"/>
                      </a:solidFill>
                      <a:ln w="9525">
                        <a:noFill/>
                      </a:ln>
                    </p:spPr>
                  </p:pic>
                </p:oleObj>
              </mc:Fallback>
            </mc:AlternateContent>
          </a:graphicData>
        </a:graphic>
      </p:graphicFrame>
      <p:graphicFrame>
        <p:nvGraphicFramePr>
          <p:cNvPr id="470023" name="Object 7"/>
          <p:cNvGraphicFramePr>
            <a:graphicFrameLocks noChangeAspect="1"/>
          </p:cNvGraphicFramePr>
          <p:nvPr/>
        </p:nvGraphicFramePr>
        <p:xfrm>
          <a:off x="7159625" y="2033588"/>
          <a:ext cx="1220788" cy="2132012"/>
        </p:xfrm>
        <a:graphic>
          <a:graphicData uri="http://schemas.openxmlformats.org/presentationml/2006/ole">
            <mc:AlternateContent xmlns:mc="http://schemas.openxmlformats.org/markup-compatibility/2006">
              <mc:Choice xmlns:v="urn:schemas-microsoft-com:vml" Requires="v">
                <p:oleObj spid="_x0000_s48132" name="公式" r:id="rId7" imgW="762000" imgH="1333500" progId="Equation.3">
                  <p:embed/>
                </p:oleObj>
              </mc:Choice>
              <mc:Fallback>
                <p:oleObj name="公式" r:id="rId7" imgW="762000" imgH="1333500" progId="Equation.3">
                  <p:embed/>
                  <p:pic>
                    <p:nvPicPr>
                      <p:cNvPr id="0" name="图片 48131"/>
                      <p:cNvPicPr>
                        <a:picLocks noChangeAspect="1"/>
                      </p:cNvPicPr>
                      <p:nvPr/>
                    </p:nvPicPr>
                    <p:blipFill>
                      <a:blip r:embed="rId8"/>
                      <a:stretch>
                        <a:fillRect/>
                      </a:stretch>
                    </p:blipFill>
                    <p:spPr>
                      <a:xfrm>
                        <a:off x="7159625" y="2033588"/>
                        <a:ext cx="1220788" cy="2132012"/>
                      </a:xfrm>
                      <a:prstGeom prst="rect">
                        <a:avLst/>
                      </a:prstGeom>
                      <a:solidFill>
                        <a:srgbClr val="7030A0"/>
                      </a:solidFill>
                      <a:ln w="9525">
                        <a:noFill/>
                      </a:ln>
                    </p:spPr>
                  </p:pic>
                </p:oleObj>
              </mc:Fallback>
            </mc:AlternateContent>
          </a:graphicData>
        </a:graphic>
      </p:graphicFrame>
      <p:grpSp>
        <p:nvGrpSpPr>
          <p:cNvPr id="470024" name="Group 8"/>
          <p:cNvGrpSpPr/>
          <p:nvPr/>
        </p:nvGrpSpPr>
        <p:grpSpPr bwMode="auto">
          <a:xfrm>
            <a:off x="488157" y="2009775"/>
            <a:ext cx="1608137" cy="1874838"/>
            <a:chOff x="612" y="1979"/>
            <a:chExt cx="1013" cy="1181"/>
          </a:xfrm>
        </p:grpSpPr>
        <p:sp>
          <p:nvSpPr>
            <p:cNvPr id="470025" name="Line 9"/>
            <p:cNvSpPr>
              <a:spLocks noChangeShapeType="1"/>
            </p:cNvSpPr>
            <p:nvPr/>
          </p:nvSpPr>
          <p:spPr bwMode="auto">
            <a:xfrm>
              <a:off x="1333" y="2372"/>
              <a:ext cx="0" cy="76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0026" name="Line 10"/>
            <p:cNvSpPr>
              <a:spLocks noChangeShapeType="1"/>
            </p:cNvSpPr>
            <p:nvPr/>
          </p:nvSpPr>
          <p:spPr bwMode="auto">
            <a:xfrm>
              <a:off x="757" y="2386"/>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0027" name="Line 11"/>
            <p:cNvSpPr>
              <a:spLocks noChangeShapeType="1"/>
            </p:cNvSpPr>
            <p:nvPr/>
          </p:nvSpPr>
          <p:spPr bwMode="auto">
            <a:xfrm>
              <a:off x="757" y="3128"/>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0028" name="Rectangle 12"/>
            <p:cNvSpPr>
              <a:spLocks noChangeArrowheads="1"/>
            </p:cNvSpPr>
            <p:nvPr/>
          </p:nvSpPr>
          <p:spPr bwMode="auto">
            <a:xfrm>
              <a:off x="1273" y="2612"/>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0029" name="Line 13"/>
            <p:cNvSpPr>
              <a:spLocks noChangeShapeType="1"/>
            </p:cNvSpPr>
            <p:nvPr/>
          </p:nvSpPr>
          <p:spPr bwMode="auto">
            <a:xfrm>
              <a:off x="788" y="2276"/>
              <a:ext cx="384" cy="0"/>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70030" name="Object 14"/>
            <p:cNvGraphicFramePr>
              <a:graphicFrameLocks noChangeAspect="1"/>
            </p:cNvGraphicFramePr>
            <p:nvPr/>
          </p:nvGraphicFramePr>
          <p:xfrm>
            <a:off x="864" y="1979"/>
            <a:ext cx="164" cy="249"/>
          </p:xfrm>
          <a:graphic>
            <a:graphicData uri="http://schemas.openxmlformats.org/presentationml/2006/ole">
              <mc:AlternateContent xmlns:mc="http://schemas.openxmlformats.org/markup-compatibility/2006">
                <mc:Choice xmlns:v="urn:schemas-microsoft-com:vml" Requires="v">
                  <p:oleObj spid="_x0000_s48133" name="公式" r:id="rId9" imgW="165100" imgH="254000" progId="Equation.3">
                    <p:embed/>
                  </p:oleObj>
                </mc:Choice>
                <mc:Fallback>
                  <p:oleObj name="公式" r:id="rId9" imgW="165100" imgH="254000" progId="Equation.3">
                    <p:embed/>
                    <p:pic>
                      <p:nvPicPr>
                        <p:cNvPr id="0" name="图片 48132"/>
                        <p:cNvPicPr>
                          <a:picLocks noChangeAspect="1"/>
                        </p:cNvPicPr>
                        <p:nvPr/>
                      </p:nvPicPr>
                      <p:blipFill>
                        <a:blip r:embed="rId10"/>
                        <a:stretch>
                          <a:fillRect/>
                        </a:stretch>
                      </p:blipFill>
                      <p:spPr>
                        <a:xfrm>
                          <a:off x="864" y="1979"/>
                          <a:ext cx="164" cy="249"/>
                        </a:xfrm>
                        <a:prstGeom prst="rect">
                          <a:avLst/>
                        </a:prstGeom>
                        <a:noFill/>
                        <a:ln w="28575">
                          <a:noFill/>
                        </a:ln>
                      </p:spPr>
                    </p:pic>
                  </p:oleObj>
                </mc:Fallback>
              </mc:AlternateContent>
            </a:graphicData>
          </a:graphic>
        </p:graphicFrame>
        <p:sp>
          <p:nvSpPr>
            <p:cNvPr id="470031" name="Text Box 15"/>
            <p:cNvSpPr txBox="1">
              <a:spLocks noChangeArrowheads="1"/>
            </p:cNvSpPr>
            <p:nvPr/>
          </p:nvSpPr>
          <p:spPr bwMode="auto">
            <a:xfrm>
              <a:off x="1381" y="2612"/>
              <a:ext cx="24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R</a:t>
              </a:r>
              <a:endParaRPr kumimoji="1" lang="en-US" altLang="zh-CN" sz="2400" b="1" i="1">
                <a:solidFill>
                  <a:schemeClr val="bg1"/>
                </a:solidFill>
                <a:latin typeface="Times New Roman" panose="02020603050405020304" pitchFamily="18" charset="0"/>
              </a:endParaRPr>
            </a:p>
          </p:txBody>
        </p:sp>
        <p:graphicFrame>
          <p:nvGraphicFramePr>
            <p:cNvPr id="470032" name="Object 16"/>
            <p:cNvGraphicFramePr>
              <a:graphicFrameLocks noChangeAspect="1"/>
            </p:cNvGraphicFramePr>
            <p:nvPr/>
          </p:nvGraphicFramePr>
          <p:xfrm>
            <a:off x="642" y="2660"/>
            <a:ext cx="194" cy="240"/>
          </p:xfrm>
          <a:graphic>
            <a:graphicData uri="http://schemas.openxmlformats.org/presentationml/2006/ole">
              <mc:AlternateContent xmlns:mc="http://schemas.openxmlformats.org/markup-compatibility/2006">
                <mc:Choice xmlns:v="urn:schemas-microsoft-com:vml" Requires="v">
                  <p:oleObj spid="_x0000_s48134" name="公式" r:id="rId11" imgW="215900" imgH="266700" progId="Equation.3">
                    <p:embed/>
                  </p:oleObj>
                </mc:Choice>
                <mc:Fallback>
                  <p:oleObj name="公式" r:id="rId11" imgW="215900" imgH="266700" progId="Equation.3">
                    <p:embed/>
                    <p:pic>
                      <p:nvPicPr>
                        <p:cNvPr id="0" name="图片 48133"/>
                        <p:cNvPicPr>
                          <a:picLocks noChangeAspect="1"/>
                        </p:cNvPicPr>
                        <p:nvPr/>
                      </p:nvPicPr>
                      <p:blipFill>
                        <a:blip r:embed="rId12"/>
                        <a:stretch>
                          <a:fillRect/>
                        </a:stretch>
                      </p:blipFill>
                      <p:spPr>
                        <a:xfrm>
                          <a:off x="642" y="2660"/>
                          <a:ext cx="194" cy="240"/>
                        </a:xfrm>
                        <a:prstGeom prst="rect">
                          <a:avLst/>
                        </a:prstGeom>
                        <a:noFill/>
                        <a:ln w="28575">
                          <a:noFill/>
                        </a:ln>
                      </p:spPr>
                    </p:pic>
                  </p:oleObj>
                </mc:Fallback>
              </mc:AlternateContent>
            </a:graphicData>
          </a:graphic>
        </p:graphicFrame>
        <p:sp>
          <p:nvSpPr>
            <p:cNvPr id="470033" name="Text Box 17"/>
            <p:cNvSpPr txBox="1">
              <a:spLocks noChangeArrowheads="1"/>
            </p:cNvSpPr>
            <p:nvPr/>
          </p:nvSpPr>
          <p:spPr bwMode="auto">
            <a:xfrm>
              <a:off x="612" y="2372"/>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70034" name="Text Box 18"/>
            <p:cNvSpPr txBox="1">
              <a:spLocks noChangeArrowheads="1"/>
            </p:cNvSpPr>
            <p:nvPr/>
          </p:nvSpPr>
          <p:spPr bwMode="auto">
            <a:xfrm>
              <a:off x="624" y="2852"/>
              <a:ext cx="2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sp>
          <p:nvSpPr>
            <p:cNvPr id="470035" name="Oval 19"/>
            <p:cNvSpPr>
              <a:spLocks noChangeArrowheads="1"/>
            </p:cNvSpPr>
            <p:nvPr/>
          </p:nvSpPr>
          <p:spPr bwMode="auto">
            <a:xfrm>
              <a:off x="692" y="2352"/>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0036" name="Oval 20"/>
            <p:cNvSpPr>
              <a:spLocks noChangeArrowheads="1"/>
            </p:cNvSpPr>
            <p:nvPr/>
          </p:nvSpPr>
          <p:spPr bwMode="auto">
            <a:xfrm>
              <a:off x="692" y="3092"/>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70037" name="Group 21"/>
          <p:cNvGrpSpPr/>
          <p:nvPr/>
        </p:nvGrpSpPr>
        <p:grpSpPr bwMode="auto">
          <a:xfrm>
            <a:off x="4932363" y="2060575"/>
            <a:ext cx="1679575" cy="1874838"/>
            <a:chOff x="841" y="2117"/>
            <a:chExt cx="1058" cy="1181"/>
          </a:xfrm>
        </p:grpSpPr>
        <p:sp>
          <p:nvSpPr>
            <p:cNvPr id="470038" name="Line 22"/>
            <p:cNvSpPr>
              <a:spLocks noChangeShapeType="1"/>
            </p:cNvSpPr>
            <p:nvPr/>
          </p:nvSpPr>
          <p:spPr bwMode="auto">
            <a:xfrm>
              <a:off x="1562" y="2510"/>
              <a:ext cx="0" cy="76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0039" name="Line 23"/>
            <p:cNvSpPr>
              <a:spLocks noChangeShapeType="1"/>
            </p:cNvSpPr>
            <p:nvPr/>
          </p:nvSpPr>
          <p:spPr bwMode="auto">
            <a:xfrm>
              <a:off x="986" y="2524"/>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0040" name="Line 24"/>
            <p:cNvSpPr>
              <a:spLocks noChangeShapeType="1"/>
            </p:cNvSpPr>
            <p:nvPr/>
          </p:nvSpPr>
          <p:spPr bwMode="auto">
            <a:xfrm>
              <a:off x="986" y="3266"/>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0041" name="Line 25"/>
            <p:cNvSpPr>
              <a:spLocks noChangeShapeType="1"/>
            </p:cNvSpPr>
            <p:nvPr/>
          </p:nvSpPr>
          <p:spPr bwMode="auto">
            <a:xfrm>
              <a:off x="1017" y="2414"/>
              <a:ext cx="384" cy="0"/>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70042" name="Object 26"/>
            <p:cNvGraphicFramePr>
              <a:graphicFrameLocks noChangeAspect="1"/>
            </p:cNvGraphicFramePr>
            <p:nvPr/>
          </p:nvGraphicFramePr>
          <p:xfrm>
            <a:off x="1093" y="2117"/>
            <a:ext cx="164" cy="249"/>
          </p:xfrm>
          <a:graphic>
            <a:graphicData uri="http://schemas.openxmlformats.org/presentationml/2006/ole">
              <mc:AlternateContent xmlns:mc="http://schemas.openxmlformats.org/markup-compatibility/2006">
                <mc:Choice xmlns:v="urn:schemas-microsoft-com:vml" Requires="v">
                  <p:oleObj spid="_x0000_s48135" name="公式" r:id="rId13" imgW="165100" imgH="254000" progId="Equation.3">
                    <p:embed/>
                  </p:oleObj>
                </mc:Choice>
                <mc:Fallback>
                  <p:oleObj name="公式" r:id="rId13" imgW="165100" imgH="254000" progId="Equation.3">
                    <p:embed/>
                    <p:pic>
                      <p:nvPicPr>
                        <p:cNvPr id="0" name="图片 48134"/>
                        <p:cNvPicPr>
                          <a:picLocks noChangeAspect="1"/>
                        </p:cNvPicPr>
                        <p:nvPr/>
                      </p:nvPicPr>
                      <p:blipFill>
                        <a:blip r:embed="rId14"/>
                        <a:stretch>
                          <a:fillRect/>
                        </a:stretch>
                      </p:blipFill>
                      <p:spPr>
                        <a:xfrm>
                          <a:off x="1093" y="2117"/>
                          <a:ext cx="164" cy="249"/>
                        </a:xfrm>
                        <a:prstGeom prst="rect">
                          <a:avLst/>
                        </a:prstGeom>
                        <a:noFill/>
                        <a:ln w="28575">
                          <a:noFill/>
                        </a:ln>
                      </p:spPr>
                    </p:pic>
                  </p:oleObj>
                </mc:Fallback>
              </mc:AlternateContent>
            </a:graphicData>
          </a:graphic>
        </p:graphicFrame>
        <p:sp>
          <p:nvSpPr>
            <p:cNvPr id="470043" name="Text Box 27"/>
            <p:cNvSpPr txBox="1">
              <a:spLocks noChangeArrowheads="1"/>
            </p:cNvSpPr>
            <p:nvPr/>
          </p:nvSpPr>
          <p:spPr bwMode="auto">
            <a:xfrm>
              <a:off x="1655" y="2704"/>
              <a:ext cx="24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C</a:t>
              </a:r>
              <a:endParaRPr kumimoji="1" lang="en-US" altLang="zh-CN" sz="2400" b="1" i="1">
                <a:solidFill>
                  <a:schemeClr val="bg1"/>
                </a:solidFill>
                <a:latin typeface="Times New Roman" panose="02020603050405020304" pitchFamily="18" charset="0"/>
              </a:endParaRPr>
            </a:p>
          </p:txBody>
        </p:sp>
        <p:graphicFrame>
          <p:nvGraphicFramePr>
            <p:cNvPr id="470044" name="Object 28"/>
            <p:cNvGraphicFramePr>
              <a:graphicFrameLocks noChangeAspect="1"/>
            </p:cNvGraphicFramePr>
            <p:nvPr/>
          </p:nvGraphicFramePr>
          <p:xfrm>
            <a:off x="871" y="2798"/>
            <a:ext cx="194" cy="240"/>
          </p:xfrm>
          <a:graphic>
            <a:graphicData uri="http://schemas.openxmlformats.org/presentationml/2006/ole">
              <mc:AlternateContent xmlns:mc="http://schemas.openxmlformats.org/markup-compatibility/2006">
                <mc:Choice xmlns:v="urn:schemas-microsoft-com:vml" Requires="v">
                  <p:oleObj spid="_x0000_s48136" name="公式" r:id="rId15" imgW="215900" imgH="266700" progId="Equation.3">
                    <p:embed/>
                  </p:oleObj>
                </mc:Choice>
                <mc:Fallback>
                  <p:oleObj name="公式" r:id="rId15" imgW="215900" imgH="266700" progId="Equation.3">
                    <p:embed/>
                    <p:pic>
                      <p:nvPicPr>
                        <p:cNvPr id="0" name="图片 48135"/>
                        <p:cNvPicPr>
                          <a:picLocks noChangeAspect="1"/>
                        </p:cNvPicPr>
                        <p:nvPr/>
                      </p:nvPicPr>
                      <p:blipFill>
                        <a:blip r:embed="rId16"/>
                        <a:stretch>
                          <a:fillRect/>
                        </a:stretch>
                      </p:blipFill>
                      <p:spPr>
                        <a:xfrm>
                          <a:off x="871" y="2798"/>
                          <a:ext cx="194" cy="240"/>
                        </a:xfrm>
                        <a:prstGeom prst="rect">
                          <a:avLst/>
                        </a:prstGeom>
                        <a:noFill/>
                        <a:ln w="28575">
                          <a:noFill/>
                        </a:ln>
                      </p:spPr>
                    </p:pic>
                  </p:oleObj>
                </mc:Fallback>
              </mc:AlternateContent>
            </a:graphicData>
          </a:graphic>
        </p:graphicFrame>
        <p:sp>
          <p:nvSpPr>
            <p:cNvPr id="470045" name="Text Box 29"/>
            <p:cNvSpPr txBox="1">
              <a:spLocks noChangeArrowheads="1"/>
            </p:cNvSpPr>
            <p:nvPr/>
          </p:nvSpPr>
          <p:spPr bwMode="auto">
            <a:xfrm>
              <a:off x="841" y="2510"/>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70046" name="Text Box 30"/>
            <p:cNvSpPr txBox="1">
              <a:spLocks noChangeArrowheads="1"/>
            </p:cNvSpPr>
            <p:nvPr/>
          </p:nvSpPr>
          <p:spPr bwMode="auto">
            <a:xfrm>
              <a:off x="853" y="2990"/>
              <a:ext cx="2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sp>
          <p:nvSpPr>
            <p:cNvPr id="470047" name="Oval 31"/>
            <p:cNvSpPr>
              <a:spLocks noChangeArrowheads="1"/>
            </p:cNvSpPr>
            <p:nvPr/>
          </p:nvSpPr>
          <p:spPr bwMode="auto">
            <a:xfrm>
              <a:off x="921" y="2490"/>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0048" name="Oval 32"/>
            <p:cNvSpPr>
              <a:spLocks noChangeArrowheads="1"/>
            </p:cNvSpPr>
            <p:nvPr/>
          </p:nvSpPr>
          <p:spPr bwMode="auto">
            <a:xfrm>
              <a:off x="921" y="3230"/>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0049" name="Rectangle 33"/>
            <p:cNvSpPr>
              <a:spLocks noChangeArrowheads="1"/>
            </p:cNvSpPr>
            <p:nvPr/>
          </p:nvSpPr>
          <p:spPr bwMode="auto">
            <a:xfrm>
              <a:off x="1474" y="2795"/>
              <a:ext cx="181" cy="9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0050" name="Group 34"/>
            <p:cNvGrpSpPr/>
            <p:nvPr/>
          </p:nvGrpSpPr>
          <p:grpSpPr bwMode="auto">
            <a:xfrm>
              <a:off x="1474" y="2795"/>
              <a:ext cx="181" cy="91"/>
              <a:chOff x="1474" y="2840"/>
              <a:chExt cx="181" cy="91"/>
            </a:xfrm>
          </p:grpSpPr>
          <p:sp>
            <p:nvSpPr>
              <p:cNvPr id="470051" name="Line 35"/>
              <p:cNvSpPr>
                <a:spLocks noChangeShapeType="1"/>
              </p:cNvSpPr>
              <p:nvPr/>
            </p:nvSpPr>
            <p:spPr bwMode="auto">
              <a:xfrm>
                <a:off x="1474" y="2840"/>
                <a:ext cx="181" cy="0"/>
              </a:xfrm>
              <a:prstGeom prst="line">
                <a:avLst/>
              </a:prstGeom>
              <a:noFill/>
              <a:ln w="5715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0052" name="Line 36"/>
              <p:cNvSpPr>
                <a:spLocks noChangeShapeType="1"/>
              </p:cNvSpPr>
              <p:nvPr/>
            </p:nvSpPr>
            <p:spPr bwMode="auto">
              <a:xfrm>
                <a:off x="1474" y="2931"/>
                <a:ext cx="181" cy="0"/>
              </a:xfrm>
              <a:prstGeom prst="line">
                <a:avLst/>
              </a:prstGeom>
              <a:noFill/>
              <a:ln w="5715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470053" name="Group 37"/>
          <p:cNvGrpSpPr/>
          <p:nvPr/>
        </p:nvGrpSpPr>
        <p:grpSpPr bwMode="auto">
          <a:xfrm>
            <a:off x="827088" y="3933825"/>
            <a:ext cx="1590675" cy="1874838"/>
            <a:chOff x="703" y="2478"/>
            <a:chExt cx="1002" cy="1181"/>
          </a:xfrm>
        </p:grpSpPr>
        <p:sp>
          <p:nvSpPr>
            <p:cNvPr id="470054" name="Line 38"/>
            <p:cNvSpPr>
              <a:spLocks noChangeShapeType="1"/>
            </p:cNvSpPr>
            <p:nvPr/>
          </p:nvSpPr>
          <p:spPr bwMode="auto">
            <a:xfrm>
              <a:off x="1424" y="2871"/>
              <a:ext cx="0" cy="76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0055" name="Line 39"/>
            <p:cNvSpPr>
              <a:spLocks noChangeShapeType="1"/>
            </p:cNvSpPr>
            <p:nvPr/>
          </p:nvSpPr>
          <p:spPr bwMode="auto">
            <a:xfrm>
              <a:off x="848" y="2885"/>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0056" name="Line 40"/>
            <p:cNvSpPr>
              <a:spLocks noChangeShapeType="1"/>
            </p:cNvSpPr>
            <p:nvPr/>
          </p:nvSpPr>
          <p:spPr bwMode="auto">
            <a:xfrm>
              <a:off x="848" y="3627"/>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0057" name="Line 41"/>
            <p:cNvSpPr>
              <a:spLocks noChangeShapeType="1"/>
            </p:cNvSpPr>
            <p:nvPr/>
          </p:nvSpPr>
          <p:spPr bwMode="auto">
            <a:xfrm>
              <a:off x="879" y="2775"/>
              <a:ext cx="384" cy="0"/>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70058" name="Object 42"/>
            <p:cNvGraphicFramePr>
              <a:graphicFrameLocks noChangeAspect="1"/>
            </p:cNvGraphicFramePr>
            <p:nvPr/>
          </p:nvGraphicFramePr>
          <p:xfrm>
            <a:off x="955" y="2478"/>
            <a:ext cx="164" cy="249"/>
          </p:xfrm>
          <a:graphic>
            <a:graphicData uri="http://schemas.openxmlformats.org/presentationml/2006/ole">
              <mc:AlternateContent xmlns:mc="http://schemas.openxmlformats.org/markup-compatibility/2006">
                <mc:Choice xmlns:v="urn:schemas-microsoft-com:vml" Requires="v">
                  <p:oleObj spid="_x0000_s48137" name="公式" r:id="rId17" imgW="165100" imgH="254000" progId="Equation.3">
                    <p:embed/>
                  </p:oleObj>
                </mc:Choice>
                <mc:Fallback>
                  <p:oleObj name="公式" r:id="rId17" imgW="165100" imgH="254000" progId="Equation.3">
                    <p:embed/>
                    <p:pic>
                      <p:nvPicPr>
                        <p:cNvPr id="0" name="图片 48136"/>
                        <p:cNvPicPr>
                          <a:picLocks noChangeAspect="1"/>
                        </p:cNvPicPr>
                        <p:nvPr/>
                      </p:nvPicPr>
                      <p:blipFill>
                        <a:blip r:embed="rId18"/>
                        <a:stretch>
                          <a:fillRect/>
                        </a:stretch>
                      </p:blipFill>
                      <p:spPr>
                        <a:xfrm>
                          <a:off x="955" y="2478"/>
                          <a:ext cx="164" cy="249"/>
                        </a:xfrm>
                        <a:prstGeom prst="rect">
                          <a:avLst/>
                        </a:prstGeom>
                        <a:noFill/>
                        <a:ln w="28575">
                          <a:noFill/>
                        </a:ln>
                      </p:spPr>
                    </p:pic>
                  </p:oleObj>
                </mc:Fallback>
              </mc:AlternateContent>
            </a:graphicData>
          </a:graphic>
        </p:graphicFrame>
        <p:sp>
          <p:nvSpPr>
            <p:cNvPr id="470059" name="Text Box 43"/>
            <p:cNvSpPr txBox="1">
              <a:spLocks noChangeArrowheads="1"/>
            </p:cNvSpPr>
            <p:nvPr/>
          </p:nvSpPr>
          <p:spPr bwMode="auto">
            <a:xfrm>
              <a:off x="1472" y="3111"/>
              <a:ext cx="23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L</a:t>
              </a:r>
              <a:endParaRPr kumimoji="1" lang="en-US" altLang="zh-CN" sz="2400" b="1" i="1">
                <a:solidFill>
                  <a:schemeClr val="bg1"/>
                </a:solidFill>
                <a:latin typeface="Times New Roman" panose="02020603050405020304" pitchFamily="18" charset="0"/>
              </a:endParaRPr>
            </a:p>
          </p:txBody>
        </p:sp>
        <p:graphicFrame>
          <p:nvGraphicFramePr>
            <p:cNvPr id="470060" name="Object 44"/>
            <p:cNvGraphicFramePr>
              <a:graphicFrameLocks noChangeAspect="1"/>
            </p:cNvGraphicFramePr>
            <p:nvPr/>
          </p:nvGraphicFramePr>
          <p:xfrm>
            <a:off x="733" y="3159"/>
            <a:ext cx="194" cy="240"/>
          </p:xfrm>
          <a:graphic>
            <a:graphicData uri="http://schemas.openxmlformats.org/presentationml/2006/ole">
              <mc:AlternateContent xmlns:mc="http://schemas.openxmlformats.org/markup-compatibility/2006">
                <mc:Choice xmlns:v="urn:schemas-microsoft-com:vml" Requires="v">
                  <p:oleObj spid="_x0000_s48138" name="公式" r:id="rId19" imgW="215900" imgH="266700" progId="Equation.3">
                    <p:embed/>
                  </p:oleObj>
                </mc:Choice>
                <mc:Fallback>
                  <p:oleObj name="公式" r:id="rId19" imgW="215900" imgH="266700" progId="Equation.3">
                    <p:embed/>
                    <p:pic>
                      <p:nvPicPr>
                        <p:cNvPr id="0" name="图片 48137"/>
                        <p:cNvPicPr>
                          <a:picLocks noChangeAspect="1"/>
                        </p:cNvPicPr>
                        <p:nvPr/>
                      </p:nvPicPr>
                      <p:blipFill>
                        <a:blip r:embed="rId20"/>
                        <a:stretch>
                          <a:fillRect/>
                        </a:stretch>
                      </p:blipFill>
                      <p:spPr>
                        <a:xfrm>
                          <a:off x="733" y="3159"/>
                          <a:ext cx="194" cy="240"/>
                        </a:xfrm>
                        <a:prstGeom prst="rect">
                          <a:avLst/>
                        </a:prstGeom>
                        <a:noFill/>
                        <a:ln w="28575">
                          <a:noFill/>
                        </a:ln>
                      </p:spPr>
                    </p:pic>
                  </p:oleObj>
                </mc:Fallback>
              </mc:AlternateContent>
            </a:graphicData>
          </a:graphic>
        </p:graphicFrame>
        <p:sp>
          <p:nvSpPr>
            <p:cNvPr id="470061" name="Text Box 45"/>
            <p:cNvSpPr txBox="1">
              <a:spLocks noChangeArrowheads="1"/>
            </p:cNvSpPr>
            <p:nvPr/>
          </p:nvSpPr>
          <p:spPr bwMode="auto">
            <a:xfrm>
              <a:off x="703" y="2871"/>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70062" name="Text Box 46"/>
            <p:cNvSpPr txBox="1">
              <a:spLocks noChangeArrowheads="1"/>
            </p:cNvSpPr>
            <p:nvPr/>
          </p:nvSpPr>
          <p:spPr bwMode="auto">
            <a:xfrm>
              <a:off x="715" y="3351"/>
              <a:ext cx="2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sp>
          <p:nvSpPr>
            <p:cNvPr id="470063" name="Oval 47"/>
            <p:cNvSpPr>
              <a:spLocks noChangeArrowheads="1"/>
            </p:cNvSpPr>
            <p:nvPr/>
          </p:nvSpPr>
          <p:spPr bwMode="auto">
            <a:xfrm>
              <a:off x="783" y="2851"/>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0064" name="Oval 48"/>
            <p:cNvSpPr>
              <a:spLocks noChangeArrowheads="1"/>
            </p:cNvSpPr>
            <p:nvPr/>
          </p:nvSpPr>
          <p:spPr bwMode="auto">
            <a:xfrm>
              <a:off x="783" y="3591"/>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0065" name="Rectangle 49"/>
            <p:cNvSpPr>
              <a:spLocks noChangeArrowheads="1"/>
            </p:cNvSpPr>
            <p:nvPr/>
          </p:nvSpPr>
          <p:spPr bwMode="auto">
            <a:xfrm>
              <a:off x="1383" y="3067"/>
              <a:ext cx="91" cy="408"/>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0066" name="Group 50"/>
            <p:cNvGrpSpPr/>
            <p:nvPr/>
          </p:nvGrpSpPr>
          <p:grpSpPr bwMode="auto">
            <a:xfrm rot="5400000">
              <a:off x="1282" y="3214"/>
              <a:ext cx="384" cy="90"/>
              <a:chOff x="576" y="711"/>
              <a:chExt cx="384" cy="57"/>
            </a:xfrm>
          </p:grpSpPr>
          <p:sp>
            <p:nvSpPr>
              <p:cNvPr id="470067" name="Freeform 51"/>
              <p:cNvSpPr/>
              <p:nvPr/>
            </p:nvSpPr>
            <p:spPr bwMode="auto">
              <a:xfrm>
                <a:off x="576" y="711"/>
                <a:ext cx="98" cy="57"/>
              </a:xfrm>
              <a:custGeom>
                <a:avLst/>
                <a:gdLst>
                  <a:gd name="T0" fmla="*/ 0 w 98"/>
                  <a:gd name="T1" fmla="*/ 57 h 57"/>
                  <a:gd name="T2" fmla="*/ 18 w 98"/>
                  <a:gd name="T3" fmla="*/ 14 h 57"/>
                  <a:gd name="T4" fmla="*/ 47 w 98"/>
                  <a:gd name="T5" fmla="*/ 0 h 57"/>
                  <a:gd name="T6" fmla="*/ 80 w 98"/>
                  <a:gd name="T7" fmla="*/ 14 h 57"/>
                  <a:gd name="T8" fmla="*/ 98 w 98"/>
                  <a:gd name="T9" fmla="*/ 48 h 57"/>
                </a:gdLst>
                <a:ahLst/>
                <a:cxnLst>
                  <a:cxn ang="0">
                    <a:pos x="T0" y="T1"/>
                  </a:cxn>
                  <a:cxn ang="0">
                    <a:pos x="T2" y="T3"/>
                  </a:cxn>
                  <a:cxn ang="0">
                    <a:pos x="T4" y="T5"/>
                  </a:cxn>
                  <a:cxn ang="0">
                    <a:pos x="T6" y="T7"/>
                  </a:cxn>
                  <a:cxn ang="0">
                    <a:pos x="T8" y="T9"/>
                  </a:cxn>
                </a:cxnLst>
                <a:rect l="0" t="0" r="r" b="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0068" name="Freeform 52"/>
              <p:cNvSpPr/>
              <p:nvPr/>
            </p:nvSpPr>
            <p:spPr bwMode="auto">
              <a:xfrm>
                <a:off x="674" y="711"/>
                <a:ext cx="95" cy="51"/>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0069" name="Freeform 53"/>
              <p:cNvSpPr/>
              <p:nvPr/>
            </p:nvSpPr>
            <p:spPr bwMode="auto">
              <a:xfrm>
                <a:off x="769" y="711"/>
                <a:ext cx="94" cy="48"/>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0070" name="Freeform 54"/>
              <p:cNvSpPr/>
              <p:nvPr/>
            </p:nvSpPr>
            <p:spPr bwMode="auto">
              <a:xfrm>
                <a:off x="863" y="711"/>
                <a:ext cx="97" cy="54"/>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grpSp>
      <p:sp>
        <p:nvSpPr>
          <p:cNvPr id="470071" name="Text Box 55"/>
          <p:cNvSpPr txBox="1">
            <a:spLocks noChangeArrowheads="1"/>
          </p:cNvSpPr>
          <p:nvPr/>
        </p:nvSpPr>
        <p:spPr bwMode="auto">
          <a:xfrm>
            <a:off x="3132138" y="5661025"/>
            <a:ext cx="47513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b="1" dirty="0">
                <a:latin typeface="华文楷体" panose="02010600040101010101" pitchFamily="2" charset="-122"/>
                <a:ea typeface="华文楷体" panose="02010600040101010101" pitchFamily="2" charset="-122"/>
              </a:rPr>
              <a:t>Y</a:t>
            </a:r>
            <a:r>
              <a:rPr lang="zh-CN" altLang="en-US" sz="2400" b="1" dirty="0">
                <a:latin typeface="华文楷体" panose="02010600040101010101" pitchFamily="2" charset="-122"/>
                <a:ea typeface="华文楷体" panose="02010600040101010101" pitchFamily="2" charset="-122"/>
              </a:rPr>
              <a:t>可以是实数，也可以是虚数</a:t>
            </a:r>
            <a:endParaRPr lang="zh-CN" altLang="en-US" sz="2400" b="1" dirty="0">
              <a:latin typeface="华文楷体" panose="02010600040101010101" pitchFamily="2" charset="-122"/>
              <a:ea typeface="华文楷体" panose="02010600040101010101" pitchFamily="2" charset="-122"/>
            </a:endParaRPr>
          </a:p>
        </p:txBody>
      </p:sp>
      <p:pic>
        <p:nvPicPr>
          <p:cNvPr id="59" name="Picture 6"/>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70019"/>
                                        </p:tgtEl>
                                        <p:attrNameLst>
                                          <p:attrName>style.visibility</p:attrName>
                                        </p:attrNameLst>
                                      </p:cBhvr>
                                      <p:to>
                                        <p:strVal val="visible"/>
                                      </p:to>
                                    </p:set>
                                    <p:anim to="" calcmode="lin" valueType="num">
                                      <p:cBhvr>
                                        <p:cTn id="7" dur="1" fill="hold"/>
                                        <p:tgtEl>
                                          <p:spTgt spid="470019"/>
                                        </p:tgtEl>
                                      </p:cBhvr>
                                    </p:anim>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470018"/>
                                        </p:tgtEl>
                                        <p:attrNameLst>
                                          <p:attrName>style.visibility</p:attrName>
                                        </p:attrNameLst>
                                      </p:cBhvr>
                                      <p:to>
                                        <p:strVal val="visible"/>
                                      </p:to>
                                    </p:set>
                                    <p:anim calcmode="lin" valueType="num">
                                      <p:cBhvr>
                                        <p:cTn id="12" dur="500" fill="hold"/>
                                        <p:tgtEl>
                                          <p:spTgt spid="470018"/>
                                        </p:tgtEl>
                                        <p:attrNameLst>
                                          <p:attrName>ppt_w</p:attrName>
                                        </p:attrNameLst>
                                      </p:cBhvr>
                                      <p:tavLst>
                                        <p:tav tm="0">
                                          <p:val>
                                            <p:fltVal val="0"/>
                                          </p:val>
                                        </p:tav>
                                        <p:tav tm="100000">
                                          <p:val>
                                            <p:strVal val="#ppt_w"/>
                                          </p:val>
                                        </p:tav>
                                      </p:tavLst>
                                    </p:anim>
                                    <p:anim calcmode="lin" valueType="num">
                                      <p:cBhvr>
                                        <p:cTn id="13" dur="500" fill="hold"/>
                                        <p:tgtEl>
                                          <p:spTgt spid="470018"/>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70020"/>
                                        </p:tgtEl>
                                        <p:attrNameLst>
                                          <p:attrName>style.visibility</p:attrName>
                                        </p:attrNameLst>
                                      </p:cBhvr>
                                      <p:to>
                                        <p:strVal val="visible"/>
                                      </p:to>
                                    </p:set>
                                    <p:anim calcmode="lin" valueType="num">
                                      <p:cBhvr additive="base">
                                        <p:cTn id="18" dur="500" fill="hold"/>
                                        <p:tgtEl>
                                          <p:spTgt spid="470020"/>
                                        </p:tgtEl>
                                        <p:attrNameLst>
                                          <p:attrName>ppt_x</p:attrName>
                                        </p:attrNameLst>
                                      </p:cBhvr>
                                      <p:tavLst>
                                        <p:tav tm="0">
                                          <p:val>
                                            <p:strVal val="0-#ppt_w/2"/>
                                          </p:val>
                                        </p:tav>
                                        <p:tav tm="100000">
                                          <p:val>
                                            <p:strVal val="#ppt_x"/>
                                          </p:val>
                                        </p:tav>
                                      </p:tavLst>
                                    </p:anim>
                                    <p:anim calcmode="lin" valueType="num">
                                      <p:cBhvr additive="base">
                                        <p:cTn id="19" dur="500" fill="hold"/>
                                        <p:tgtEl>
                                          <p:spTgt spid="47002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470024"/>
                                        </p:tgtEl>
                                        <p:attrNameLst>
                                          <p:attrName>style.visibility</p:attrName>
                                        </p:attrNameLst>
                                      </p:cBhvr>
                                      <p:to>
                                        <p:strVal val="visible"/>
                                      </p:to>
                                    </p:set>
                                    <p:anim calcmode="lin" valueType="num">
                                      <p:cBhvr additive="base">
                                        <p:cTn id="24" dur="500" fill="hold"/>
                                        <p:tgtEl>
                                          <p:spTgt spid="470024"/>
                                        </p:tgtEl>
                                        <p:attrNameLst>
                                          <p:attrName>ppt_x</p:attrName>
                                        </p:attrNameLst>
                                      </p:cBhvr>
                                      <p:tavLst>
                                        <p:tav tm="0">
                                          <p:val>
                                            <p:strVal val="0-#ppt_w/2"/>
                                          </p:val>
                                        </p:tav>
                                        <p:tav tm="100000">
                                          <p:val>
                                            <p:strVal val="#ppt_x"/>
                                          </p:val>
                                        </p:tav>
                                      </p:tavLst>
                                    </p:anim>
                                    <p:anim calcmode="lin" valueType="num">
                                      <p:cBhvr additive="base">
                                        <p:cTn id="25" dur="500" fill="hold"/>
                                        <p:tgtEl>
                                          <p:spTgt spid="47002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470021"/>
                                        </p:tgtEl>
                                        <p:attrNameLst>
                                          <p:attrName>style.visibility</p:attrName>
                                        </p:attrNameLst>
                                      </p:cBhvr>
                                      <p:to>
                                        <p:strVal val="visible"/>
                                      </p:to>
                                    </p:set>
                                    <p:animEffect transition="in" filter="strips(downRight)">
                                      <p:cBhvr>
                                        <p:cTn id="30" dur="2000"/>
                                        <p:tgtEl>
                                          <p:spTgt spid="470021"/>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470037"/>
                                        </p:tgtEl>
                                        <p:attrNameLst>
                                          <p:attrName>style.visibility</p:attrName>
                                        </p:attrNameLst>
                                      </p:cBhvr>
                                      <p:to>
                                        <p:strVal val="visible"/>
                                      </p:to>
                                    </p:set>
                                    <p:anim calcmode="lin" valueType="num">
                                      <p:cBhvr additive="base">
                                        <p:cTn id="35" dur="500" fill="hold"/>
                                        <p:tgtEl>
                                          <p:spTgt spid="470037"/>
                                        </p:tgtEl>
                                        <p:attrNameLst>
                                          <p:attrName>ppt_x</p:attrName>
                                        </p:attrNameLst>
                                      </p:cBhvr>
                                      <p:tavLst>
                                        <p:tav tm="0">
                                          <p:val>
                                            <p:strVal val="1+#ppt_w/2"/>
                                          </p:val>
                                        </p:tav>
                                        <p:tav tm="100000">
                                          <p:val>
                                            <p:strVal val="#ppt_x"/>
                                          </p:val>
                                        </p:tav>
                                      </p:tavLst>
                                    </p:anim>
                                    <p:anim calcmode="lin" valueType="num">
                                      <p:cBhvr additive="base">
                                        <p:cTn id="36" dur="500" fill="hold"/>
                                        <p:tgtEl>
                                          <p:spTgt spid="47003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470023"/>
                                        </p:tgtEl>
                                        <p:attrNameLst>
                                          <p:attrName>style.visibility</p:attrName>
                                        </p:attrNameLst>
                                      </p:cBhvr>
                                      <p:to>
                                        <p:strVal val="visible"/>
                                      </p:to>
                                    </p:set>
                                    <p:animEffect transition="in" filter="wipe(up)">
                                      <p:cBhvr>
                                        <p:cTn id="41" dur="2000"/>
                                        <p:tgtEl>
                                          <p:spTgt spid="47002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470053"/>
                                        </p:tgtEl>
                                        <p:attrNameLst>
                                          <p:attrName>style.visibility</p:attrName>
                                        </p:attrNameLst>
                                      </p:cBhvr>
                                      <p:to>
                                        <p:strVal val="visible"/>
                                      </p:to>
                                    </p:set>
                                    <p:anim calcmode="lin" valueType="num">
                                      <p:cBhvr additive="base">
                                        <p:cTn id="46" dur="500" fill="hold"/>
                                        <p:tgtEl>
                                          <p:spTgt spid="470053"/>
                                        </p:tgtEl>
                                        <p:attrNameLst>
                                          <p:attrName>ppt_x</p:attrName>
                                        </p:attrNameLst>
                                      </p:cBhvr>
                                      <p:tavLst>
                                        <p:tav tm="0">
                                          <p:val>
                                            <p:strVal val="#ppt_x"/>
                                          </p:val>
                                        </p:tav>
                                        <p:tav tm="100000">
                                          <p:val>
                                            <p:strVal val="#ppt_x"/>
                                          </p:val>
                                        </p:tav>
                                      </p:tavLst>
                                    </p:anim>
                                    <p:anim calcmode="lin" valueType="num">
                                      <p:cBhvr additive="base">
                                        <p:cTn id="47" dur="500" fill="hold"/>
                                        <p:tgtEl>
                                          <p:spTgt spid="47005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nodeType="clickEffect">
                                  <p:stCondLst>
                                    <p:cond delay="0"/>
                                  </p:stCondLst>
                                  <p:childTnLst>
                                    <p:set>
                                      <p:cBhvr>
                                        <p:cTn id="51" dur="1" fill="hold">
                                          <p:stCondLst>
                                            <p:cond delay="499"/>
                                          </p:stCondLst>
                                        </p:cTn>
                                        <p:tgtEl>
                                          <p:spTgt spid="470022"/>
                                        </p:tgtEl>
                                        <p:attrNameLst>
                                          <p:attrName>style.visibility</p:attrName>
                                        </p:attrNameLst>
                                      </p:cBhvr>
                                      <p:to>
                                        <p:strVal val="visible"/>
                                      </p:to>
                                    </p:set>
                                    <p:anim to="" calcmode="lin" valueType="num">
                                      <p:cBhvr>
                                        <p:cTn id="52" dur="1" fill="hold"/>
                                        <p:tgtEl>
                                          <p:spTgt spid="470022"/>
                                        </p:tgtEl>
                                      </p:cBhvr>
                                    </p:anim>
                                  </p:childTnLst>
                                </p:cTn>
                              </p:par>
                            </p:childTnLst>
                          </p:cTn>
                        </p:par>
                      </p:childTnLst>
                    </p:cTn>
                  </p:par>
                  <p:par>
                    <p:cTn id="53" fill="hold">
                      <p:stCondLst>
                        <p:cond delay="indefinite"/>
                      </p:stCondLst>
                      <p:childTnLst>
                        <p:par>
                          <p:cTn id="54" fill="hold">
                            <p:stCondLst>
                              <p:cond delay="0"/>
                            </p:stCondLst>
                            <p:childTnLst>
                              <p:par>
                                <p:cTn id="55" presetID="55" presetClass="entr" presetSubtype="0" fill="hold" grpId="0" nodeType="clickEffect">
                                  <p:stCondLst>
                                    <p:cond delay="0"/>
                                  </p:stCondLst>
                                  <p:childTnLst>
                                    <p:set>
                                      <p:cBhvr>
                                        <p:cTn id="56" dur="1" fill="hold">
                                          <p:stCondLst>
                                            <p:cond delay="0"/>
                                          </p:stCondLst>
                                        </p:cTn>
                                        <p:tgtEl>
                                          <p:spTgt spid="470071"/>
                                        </p:tgtEl>
                                        <p:attrNameLst>
                                          <p:attrName>style.visibility</p:attrName>
                                        </p:attrNameLst>
                                      </p:cBhvr>
                                      <p:to>
                                        <p:strVal val="visible"/>
                                      </p:to>
                                    </p:set>
                                    <p:anim calcmode="lin" valueType="num">
                                      <p:cBhvr>
                                        <p:cTn id="57" dur="1000" fill="hold"/>
                                        <p:tgtEl>
                                          <p:spTgt spid="470071"/>
                                        </p:tgtEl>
                                        <p:attrNameLst>
                                          <p:attrName>ppt_w</p:attrName>
                                        </p:attrNameLst>
                                      </p:cBhvr>
                                      <p:tavLst>
                                        <p:tav tm="0">
                                          <p:val>
                                            <p:strVal val="#ppt_w*0.70"/>
                                          </p:val>
                                        </p:tav>
                                        <p:tav tm="100000">
                                          <p:val>
                                            <p:strVal val="#ppt_w"/>
                                          </p:val>
                                        </p:tav>
                                      </p:tavLst>
                                    </p:anim>
                                    <p:anim calcmode="lin" valueType="num">
                                      <p:cBhvr>
                                        <p:cTn id="58" dur="1000" fill="hold"/>
                                        <p:tgtEl>
                                          <p:spTgt spid="470071"/>
                                        </p:tgtEl>
                                        <p:attrNameLst>
                                          <p:attrName>ppt_h</p:attrName>
                                        </p:attrNameLst>
                                      </p:cBhvr>
                                      <p:tavLst>
                                        <p:tav tm="0">
                                          <p:val>
                                            <p:strVal val="#ppt_h"/>
                                          </p:val>
                                        </p:tav>
                                        <p:tav tm="100000">
                                          <p:val>
                                            <p:strVal val="#ppt_h"/>
                                          </p:val>
                                        </p:tav>
                                      </p:tavLst>
                                    </p:anim>
                                    <p:animEffect transition="in" filter="fade">
                                      <p:cBhvr>
                                        <p:cTn id="59" dur="1000"/>
                                        <p:tgtEl>
                                          <p:spTgt spid="470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autoUpdateAnimBg="0"/>
      <p:bldP spid="470020" grpId="0" autoUpdateAnimBg="0"/>
      <p:bldP spid="470071"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 name="矩形 35"/>
          <p:cNvSpPr/>
          <p:nvPr/>
        </p:nvSpPr>
        <p:spPr>
          <a:xfrm>
            <a:off x="682410" y="945495"/>
            <a:ext cx="7547190" cy="1619905"/>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1042" name="Text Box 2"/>
          <p:cNvSpPr txBox="1">
            <a:spLocks noChangeArrowheads="1"/>
          </p:cNvSpPr>
          <p:nvPr/>
        </p:nvSpPr>
        <p:spPr bwMode="auto">
          <a:xfrm>
            <a:off x="468313" y="260350"/>
            <a:ext cx="5045370" cy="523220"/>
          </a:xfrm>
          <a:prstGeom prst="rect">
            <a:avLst/>
          </a:prstGeom>
          <a:solidFill>
            <a:srgbClr val="FF33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198000" rIns="198000">
            <a:spAutoFit/>
          </a:bodyPr>
          <a:lstStyle/>
          <a:p>
            <a:pPr eaLnBrk="1" hangingPunct="1"/>
            <a:r>
              <a:rPr kumimoji="1" lang="en-US" altLang="zh-CN" sz="2800" b="1" dirty="0">
                <a:solidFill>
                  <a:schemeClr val="bg1"/>
                </a:solidFill>
                <a:latin typeface="华文楷体" panose="02010600040101010101" pitchFamily="2" charset="-122"/>
                <a:ea typeface="华文楷体" panose="02010600040101010101" pitchFamily="2" charset="-122"/>
              </a:rPr>
              <a:t>3. </a:t>
            </a:r>
            <a:r>
              <a:rPr kumimoji="1" lang="zh-CN" altLang="en-US" sz="2800" b="1" dirty="0">
                <a:solidFill>
                  <a:schemeClr val="bg1"/>
                </a:solidFill>
                <a:latin typeface="华文楷体" panose="02010600040101010101" pitchFamily="2" charset="-122"/>
                <a:ea typeface="华文楷体" panose="02010600040101010101" pitchFamily="2" charset="-122"/>
              </a:rPr>
              <a:t>复阻抗和复导纳的等效互换</a:t>
            </a:r>
            <a:endParaRPr kumimoji="1" lang="zh-CN" altLang="en-US" sz="2800" b="1" dirty="0">
              <a:solidFill>
                <a:schemeClr val="bg1"/>
              </a:solidFill>
              <a:latin typeface="华文楷体" panose="02010600040101010101" pitchFamily="2" charset="-122"/>
              <a:ea typeface="华文楷体" panose="02010600040101010101" pitchFamily="2" charset="-122"/>
            </a:endParaRPr>
          </a:p>
        </p:txBody>
      </p:sp>
      <p:graphicFrame>
        <p:nvGraphicFramePr>
          <p:cNvPr id="471043" name="Object 3"/>
          <p:cNvGraphicFramePr>
            <a:graphicFrameLocks noChangeAspect="1"/>
          </p:cNvGraphicFramePr>
          <p:nvPr/>
        </p:nvGraphicFramePr>
        <p:xfrm>
          <a:off x="453231" y="2679987"/>
          <a:ext cx="3335337" cy="438150"/>
        </p:xfrm>
        <a:graphic>
          <a:graphicData uri="http://schemas.openxmlformats.org/presentationml/2006/ole">
            <mc:AlternateContent xmlns:mc="http://schemas.openxmlformats.org/markup-compatibility/2006">
              <mc:Choice xmlns:v="urn:schemas-microsoft-com:vml" Requires="v">
                <p:oleObj spid="_x0000_s49153" name="公式" r:id="rId1" imgW="2184400" imgH="292100" progId="Equation.3">
                  <p:embed/>
                </p:oleObj>
              </mc:Choice>
              <mc:Fallback>
                <p:oleObj name="公式" r:id="rId1" imgW="2184400" imgH="292100" progId="Equation.3">
                  <p:embed/>
                  <p:pic>
                    <p:nvPicPr>
                      <p:cNvPr id="0" name="图片 49152"/>
                      <p:cNvPicPr>
                        <a:picLocks noChangeAspect="1"/>
                      </p:cNvPicPr>
                      <p:nvPr/>
                    </p:nvPicPr>
                    <p:blipFill>
                      <a:blip r:embed="rId2"/>
                      <a:stretch>
                        <a:fillRect/>
                      </a:stretch>
                    </p:blipFill>
                    <p:spPr>
                      <a:xfrm>
                        <a:off x="453231" y="2679987"/>
                        <a:ext cx="3335337" cy="438150"/>
                      </a:xfrm>
                      <a:prstGeom prst="rect">
                        <a:avLst/>
                      </a:prstGeom>
                      <a:solidFill>
                        <a:srgbClr val="7030A0"/>
                      </a:solidFill>
                      <a:ln w="9525">
                        <a:noFill/>
                      </a:ln>
                    </p:spPr>
                  </p:pic>
                </p:oleObj>
              </mc:Fallback>
            </mc:AlternateContent>
          </a:graphicData>
        </a:graphic>
      </p:graphicFrame>
      <p:sp>
        <p:nvSpPr>
          <p:cNvPr id="471044" name="Text Box 4"/>
          <p:cNvSpPr txBox="1">
            <a:spLocks noChangeArrowheads="1"/>
          </p:cNvSpPr>
          <p:nvPr/>
        </p:nvSpPr>
        <p:spPr bwMode="auto">
          <a:xfrm>
            <a:off x="1741488" y="5316538"/>
            <a:ext cx="5616575" cy="978729"/>
          </a:xfrm>
          <a:prstGeom prst="rect">
            <a:avLst/>
          </a:prstGeom>
          <a:noFill/>
          <a:ln>
            <a:noFill/>
          </a:ln>
        </p:spPr>
        <p:txBody>
          <a:bodyPr>
            <a:spAutoFit/>
          </a:bodyPr>
          <a:lstStyle/>
          <a:p>
            <a:pPr eaLnBrk="1" hangingPunct="1">
              <a:lnSpc>
                <a:spcPct val="120000"/>
              </a:lnSpc>
            </a:pPr>
            <a:r>
              <a:rPr kumimoji="1" lang="zh-CN" altLang="en-US" sz="2400" b="1" dirty="0">
                <a:latin typeface="华文楷体" panose="02010600040101010101" pitchFamily="2" charset="-122"/>
                <a:ea typeface="华文楷体" panose="02010600040101010101" pitchFamily="2" charset="-122"/>
              </a:rPr>
              <a:t>一般情况  </a:t>
            </a:r>
            <a:r>
              <a:rPr kumimoji="1" lang="en-US" altLang="zh-CN" sz="2400" b="1" i="1" dirty="0">
                <a:latin typeface="华文楷体" panose="02010600040101010101" pitchFamily="2" charset="-122"/>
                <a:ea typeface="华文楷体" panose="02010600040101010101" pitchFamily="2" charset="-122"/>
              </a:rPr>
              <a:t>G</a:t>
            </a:r>
            <a:r>
              <a:rPr kumimoji="1" lang="en-US" altLang="zh-CN" sz="2400" b="1" dirty="0">
                <a:latin typeface="华文楷体" panose="02010600040101010101" pitchFamily="2" charset="-122"/>
                <a:ea typeface="华文楷体" panose="02010600040101010101" pitchFamily="2" charset="-122"/>
                <a:sym typeface="Symbol" panose="05050102010706020507" pitchFamily="18" charset="2"/>
              </a:rPr>
              <a:t></a:t>
            </a:r>
            <a:r>
              <a:rPr kumimoji="1" lang="en-US" altLang="zh-CN" sz="2400" b="1" dirty="0">
                <a:latin typeface="华文楷体" panose="02010600040101010101" pitchFamily="2" charset="-122"/>
                <a:ea typeface="华文楷体" panose="02010600040101010101" pitchFamily="2" charset="-122"/>
              </a:rPr>
              <a:t>1</a:t>
            </a:r>
            <a:r>
              <a:rPr kumimoji="1" lang="en-US" altLang="zh-CN" sz="2400" b="1" i="1" dirty="0">
                <a:latin typeface="华文楷体" panose="02010600040101010101" pitchFamily="2" charset="-122"/>
                <a:ea typeface="华文楷体" panose="02010600040101010101" pitchFamily="2" charset="-122"/>
              </a:rPr>
              <a:t>/R    B</a:t>
            </a:r>
            <a:r>
              <a:rPr kumimoji="1" lang="en-US" altLang="zh-CN" sz="2400" b="1" dirty="0">
                <a:latin typeface="华文楷体" panose="02010600040101010101" pitchFamily="2" charset="-122"/>
                <a:ea typeface="华文楷体" panose="02010600040101010101" pitchFamily="2" charset="-122"/>
                <a:sym typeface="Symbol" panose="05050102010706020507" pitchFamily="18" charset="2"/>
              </a:rPr>
              <a:t></a:t>
            </a:r>
            <a:r>
              <a:rPr kumimoji="1" lang="en-US" altLang="zh-CN" sz="2400" b="1" dirty="0">
                <a:latin typeface="华文楷体" panose="02010600040101010101" pitchFamily="2" charset="-122"/>
                <a:ea typeface="华文楷体" panose="02010600040101010101" pitchFamily="2" charset="-122"/>
              </a:rPr>
              <a:t>1</a:t>
            </a:r>
            <a:r>
              <a:rPr kumimoji="1" lang="en-US" altLang="zh-CN" sz="2400" b="1" i="1" dirty="0">
                <a:latin typeface="华文楷体" panose="02010600040101010101" pitchFamily="2" charset="-122"/>
                <a:ea typeface="华文楷体" panose="02010600040101010101" pitchFamily="2" charset="-122"/>
              </a:rPr>
              <a:t>/X</a:t>
            </a:r>
            <a:r>
              <a:rPr kumimoji="1" lang="zh-CN" altLang="en-US" sz="2400" b="1" i="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若</a:t>
            </a:r>
            <a:r>
              <a:rPr kumimoji="1" lang="en-US" altLang="zh-CN" sz="2400" b="1" i="1" dirty="0">
                <a:latin typeface="华文楷体" panose="02010600040101010101" pitchFamily="2" charset="-122"/>
                <a:ea typeface="华文楷体" panose="02010600040101010101" pitchFamily="2" charset="-122"/>
              </a:rPr>
              <a:t>Z</a:t>
            </a:r>
            <a:r>
              <a:rPr kumimoji="1" lang="zh-CN" altLang="en-US" sz="2400" b="1" dirty="0">
                <a:latin typeface="华文楷体" panose="02010600040101010101" pitchFamily="2" charset="-122"/>
                <a:ea typeface="华文楷体" panose="02010600040101010101" pitchFamily="2" charset="-122"/>
              </a:rPr>
              <a:t>为感性，</a:t>
            </a:r>
            <a:r>
              <a:rPr kumimoji="1" lang="en-US" altLang="zh-CN" sz="2400" b="1" i="1" dirty="0">
                <a:latin typeface="华文楷体" panose="02010600040101010101" pitchFamily="2" charset="-122"/>
                <a:ea typeface="华文楷体" panose="02010600040101010101" pitchFamily="2" charset="-122"/>
              </a:rPr>
              <a:t>X</a:t>
            </a:r>
            <a:r>
              <a:rPr kumimoji="1" lang="en-US" altLang="zh-CN" sz="2400" b="1" dirty="0">
                <a:latin typeface="华文楷体" panose="02010600040101010101" pitchFamily="2" charset="-122"/>
                <a:ea typeface="华文楷体" panose="02010600040101010101" pitchFamily="2" charset="-122"/>
              </a:rPr>
              <a:t>&gt;0</a:t>
            </a:r>
            <a:r>
              <a:rPr kumimoji="1" lang="zh-CN" altLang="en-US" sz="2400" b="1" dirty="0">
                <a:latin typeface="华文楷体" panose="02010600040101010101" pitchFamily="2" charset="-122"/>
                <a:ea typeface="华文楷体" panose="02010600040101010101" pitchFamily="2" charset="-122"/>
              </a:rPr>
              <a:t>，则</a:t>
            </a:r>
            <a:r>
              <a:rPr kumimoji="1" lang="en-US" altLang="zh-CN" sz="2400" b="1" i="1" dirty="0">
                <a:latin typeface="华文楷体" panose="02010600040101010101" pitchFamily="2" charset="-122"/>
                <a:ea typeface="华文楷体" panose="02010600040101010101" pitchFamily="2" charset="-122"/>
              </a:rPr>
              <a:t>B</a:t>
            </a:r>
            <a:r>
              <a:rPr kumimoji="1" lang="en-US" altLang="zh-CN" sz="2400" b="1" dirty="0">
                <a:latin typeface="华文楷体" panose="02010600040101010101" pitchFamily="2" charset="-122"/>
                <a:ea typeface="华文楷体" panose="02010600040101010101" pitchFamily="2" charset="-122"/>
              </a:rPr>
              <a:t>&lt;0</a:t>
            </a:r>
            <a:r>
              <a:rPr kumimoji="1" lang="zh-CN" altLang="en-US" sz="2400" b="1" dirty="0">
                <a:latin typeface="华文楷体" panose="02010600040101010101" pitchFamily="2" charset="-122"/>
                <a:ea typeface="华文楷体" panose="02010600040101010101" pitchFamily="2" charset="-122"/>
              </a:rPr>
              <a:t>，即仍为感性。</a:t>
            </a:r>
            <a:endParaRPr kumimoji="1" lang="zh-CN" altLang="en-US" sz="2400" b="1" i="1" dirty="0">
              <a:latin typeface="华文楷体" panose="02010600040101010101" pitchFamily="2" charset="-122"/>
              <a:ea typeface="华文楷体" panose="02010600040101010101" pitchFamily="2" charset="-122"/>
            </a:endParaRPr>
          </a:p>
        </p:txBody>
      </p:sp>
      <p:graphicFrame>
        <p:nvGraphicFramePr>
          <p:cNvPr id="471045" name="Object 5"/>
          <p:cNvGraphicFramePr>
            <a:graphicFrameLocks noChangeAspect="1"/>
          </p:cNvGraphicFramePr>
          <p:nvPr/>
        </p:nvGraphicFramePr>
        <p:xfrm>
          <a:off x="3926681" y="2635905"/>
          <a:ext cx="4652963" cy="539750"/>
        </p:xfrm>
        <a:graphic>
          <a:graphicData uri="http://schemas.openxmlformats.org/presentationml/2006/ole">
            <mc:AlternateContent xmlns:mc="http://schemas.openxmlformats.org/markup-compatibility/2006">
              <mc:Choice xmlns:v="urn:schemas-microsoft-com:vml" Requires="v">
                <p:oleObj spid="_x0000_s49154" name="公式" r:id="rId3" imgW="3048000" imgH="355600" progId="Equation.3">
                  <p:embed/>
                </p:oleObj>
              </mc:Choice>
              <mc:Fallback>
                <p:oleObj name="公式" r:id="rId3" imgW="3048000" imgH="355600" progId="Equation.3">
                  <p:embed/>
                  <p:pic>
                    <p:nvPicPr>
                      <p:cNvPr id="0" name="图片 49153"/>
                      <p:cNvPicPr>
                        <a:picLocks noChangeAspect="1"/>
                      </p:cNvPicPr>
                      <p:nvPr/>
                    </p:nvPicPr>
                    <p:blipFill>
                      <a:blip r:embed="rId4"/>
                      <a:stretch>
                        <a:fillRect/>
                      </a:stretch>
                    </p:blipFill>
                    <p:spPr>
                      <a:xfrm>
                        <a:off x="3926681" y="2635905"/>
                        <a:ext cx="4652963" cy="539750"/>
                      </a:xfrm>
                      <a:prstGeom prst="rect">
                        <a:avLst/>
                      </a:prstGeom>
                      <a:solidFill>
                        <a:srgbClr val="7030A0"/>
                      </a:solidFill>
                      <a:ln w="9525">
                        <a:noFill/>
                      </a:ln>
                    </p:spPr>
                  </p:pic>
                </p:oleObj>
              </mc:Fallback>
            </mc:AlternateContent>
          </a:graphicData>
        </a:graphic>
      </p:graphicFrame>
      <p:graphicFrame>
        <p:nvGraphicFramePr>
          <p:cNvPr id="471046" name="Object 6"/>
          <p:cNvGraphicFramePr>
            <a:graphicFrameLocks noChangeAspect="1"/>
          </p:cNvGraphicFramePr>
          <p:nvPr/>
        </p:nvGraphicFramePr>
        <p:xfrm>
          <a:off x="531813" y="3254796"/>
          <a:ext cx="4730750" cy="774700"/>
        </p:xfrm>
        <a:graphic>
          <a:graphicData uri="http://schemas.openxmlformats.org/presentationml/2006/ole">
            <mc:AlternateContent xmlns:mc="http://schemas.openxmlformats.org/markup-compatibility/2006">
              <mc:Choice xmlns:v="urn:schemas-microsoft-com:vml" Requires="v">
                <p:oleObj spid="_x0000_s49155" name="公式" r:id="rId5" imgW="3098800" imgH="508000" progId="Equation.3">
                  <p:embed/>
                </p:oleObj>
              </mc:Choice>
              <mc:Fallback>
                <p:oleObj name="公式" r:id="rId5" imgW="3098800" imgH="508000" progId="Equation.3">
                  <p:embed/>
                  <p:pic>
                    <p:nvPicPr>
                      <p:cNvPr id="0" name="图片 49154"/>
                      <p:cNvPicPr>
                        <a:picLocks noChangeAspect="1"/>
                      </p:cNvPicPr>
                      <p:nvPr/>
                    </p:nvPicPr>
                    <p:blipFill>
                      <a:blip r:embed="rId6"/>
                      <a:stretch>
                        <a:fillRect/>
                      </a:stretch>
                    </p:blipFill>
                    <p:spPr>
                      <a:xfrm>
                        <a:off x="531813" y="3254796"/>
                        <a:ext cx="4730750" cy="774700"/>
                      </a:xfrm>
                      <a:prstGeom prst="rect">
                        <a:avLst/>
                      </a:prstGeom>
                      <a:solidFill>
                        <a:srgbClr val="7030A0"/>
                      </a:solidFill>
                      <a:ln w="9525">
                        <a:noFill/>
                      </a:ln>
                    </p:spPr>
                  </p:pic>
                </p:oleObj>
              </mc:Fallback>
            </mc:AlternateContent>
          </a:graphicData>
        </a:graphic>
      </p:graphicFrame>
      <p:graphicFrame>
        <p:nvGraphicFramePr>
          <p:cNvPr id="471047" name="Object 7"/>
          <p:cNvGraphicFramePr>
            <a:graphicFrameLocks noChangeAspect="1"/>
          </p:cNvGraphicFramePr>
          <p:nvPr/>
        </p:nvGraphicFramePr>
        <p:xfrm>
          <a:off x="534352" y="4282055"/>
          <a:ext cx="3981450" cy="617537"/>
        </p:xfrm>
        <a:graphic>
          <a:graphicData uri="http://schemas.openxmlformats.org/presentationml/2006/ole">
            <mc:AlternateContent xmlns:mc="http://schemas.openxmlformats.org/markup-compatibility/2006">
              <mc:Choice xmlns:v="urn:schemas-microsoft-com:vml" Requires="v">
                <p:oleObj spid="_x0000_s49156" name="公式" r:id="rId7" imgW="2603500" imgH="406400" progId="Equation.3">
                  <p:embed/>
                </p:oleObj>
              </mc:Choice>
              <mc:Fallback>
                <p:oleObj name="公式" r:id="rId7" imgW="2603500" imgH="406400" progId="Equation.3">
                  <p:embed/>
                  <p:pic>
                    <p:nvPicPr>
                      <p:cNvPr id="0" name="图片 49155"/>
                      <p:cNvPicPr>
                        <a:picLocks noChangeAspect="1"/>
                      </p:cNvPicPr>
                      <p:nvPr/>
                    </p:nvPicPr>
                    <p:blipFill>
                      <a:blip r:embed="rId8"/>
                      <a:stretch>
                        <a:fillRect/>
                      </a:stretch>
                    </p:blipFill>
                    <p:spPr>
                      <a:xfrm>
                        <a:off x="534352" y="4282055"/>
                        <a:ext cx="3981450" cy="617537"/>
                      </a:xfrm>
                      <a:prstGeom prst="rect">
                        <a:avLst/>
                      </a:prstGeom>
                      <a:solidFill>
                        <a:srgbClr val="7030A0"/>
                      </a:solidFill>
                      <a:ln w="9525">
                        <a:noFill/>
                      </a:ln>
                    </p:spPr>
                  </p:pic>
                </p:oleObj>
              </mc:Fallback>
            </mc:AlternateContent>
          </a:graphicData>
        </a:graphic>
      </p:graphicFrame>
      <p:graphicFrame>
        <p:nvGraphicFramePr>
          <p:cNvPr id="471048" name="Object 8"/>
          <p:cNvGraphicFramePr>
            <a:graphicFrameLocks noChangeAspect="1"/>
          </p:cNvGraphicFramePr>
          <p:nvPr/>
        </p:nvGraphicFramePr>
        <p:xfrm>
          <a:off x="4936853" y="4016375"/>
          <a:ext cx="3695700" cy="981075"/>
        </p:xfrm>
        <a:graphic>
          <a:graphicData uri="http://schemas.openxmlformats.org/presentationml/2006/ole">
            <mc:AlternateContent xmlns:mc="http://schemas.openxmlformats.org/markup-compatibility/2006">
              <mc:Choice xmlns:v="urn:schemas-microsoft-com:vml" Requires="v">
                <p:oleObj spid="_x0000_s49157" name="公式" r:id="rId9" imgW="2425700" imgH="647700" progId="Equation.3">
                  <p:embed/>
                </p:oleObj>
              </mc:Choice>
              <mc:Fallback>
                <p:oleObj name="公式" r:id="rId9" imgW="2425700" imgH="647700" progId="Equation.3">
                  <p:embed/>
                  <p:pic>
                    <p:nvPicPr>
                      <p:cNvPr id="0" name="图片 49156"/>
                      <p:cNvPicPr>
                        <a:picLocks noChangeAspect="1"/>
                      </p:cNvPicPr>
                      <p:nvPr/>
                    </p:nvPicPr>
                    <p:blipFill>
                      <a:blip r:embed="rId10"/>
                      <a:stretch>
                        <a:fillRect/>
                      </a:stretch>
                    </p:blipFill>
                    <p:spPr>
                      <a:xfrm>
                        <a:off x="4936853" y="4016375"/>
                        <a:ext cx="3695700" cy="981075"/>
                      </a:xfrm>
                      <a:prstGeom prst="rect">
                        <a:avLst/>
                      </a:prstGeom>
                      <a:solidFill>
                        <a:srgbClr val="7030A0"/>
                      </a:solidFill>
                      <a:ln w="9525">
                        <a:noFill/>
                      </a:ln>
                    </p:spPr>
                  </p:pic>
                </p:oleObj>
              </mc:Fallback>
            </mc:AlternateContent>
          </a:graphicData>
        </a:graphic>
      </p:graphicFrame>
      <p:sp>
        <p:nvSpPr>
          <p:cNvPr id="471049" name="Text Box 9"/>
          <p:cNvSpPr txBox="1">
            <a:spLocks noChangeArrowheads="1"/>
          </p:cNvSpPr>
          <p:nvPr/>
        </p:nvSpPr>
        <p:spPr bwMode="auto">
          <a:xfrm>
            <a:off x="757237" y="5546346"/>
            <a:ext cx="574675" cy="519112"/>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dirty="0">
                <a:solidFill>
                  <a:schemeClr val="bg1"/>
                </a:solidFill>
                <a:latin typeface="华文楷体" panose="02010600040101010101" pitchFamily="2" charset="-122"/>
                <a:ea typeface="华文楷体" panose="02010600040101010101" pitchFamily="2" charset="-122"/>
              </a:rPr>
              <a:t>注</a:t>
            </a:r>
            <a:endParaRPr lang="zh-CN" altLang="en-US" sz="2800" b="1" dirty="0">
              <a:solidFill>
                <a:schemeClr val="bg1"/>
              </a:solidFill>
              <a:latin typeface="华文楷体" panose="02010600040101010101" pitchFamily="2" charset="-122"/>
              <a:ea typeface="华文楷体" panose="02010600040101010101" pitchFamily="2" charset="-122"/>
            </a:endParaRPr>
          </a:p>
        </p:txBody>
      </p:sp>
      <p:grpSp>
        <p:nvGrpSpPr>
          <p:cNvPr id="471050" name="Group 10"/>
          <p:cNvGrpSpPr/>
          <p:nvPr/>
        </p:nvGrpSpPr>
        <p:grpSpPr bwMode="auto">
          <a:xfrm>
            <a:off x="5076825" y="1052513"/>
            <a:ext cx="2827338" cy="1296987"/>
            <a:chOff x="3198" y="663"/>
            <a:chExt cx="1781" cy="817"/>
          </a:xfrm>
        </p:grpSpPr>
        <p:sp>
          <p:nvSpPr>
            <p:cNvPr id="471051" name="Line 11"/>
            <p:cNvSpPr>
              <a:spLocks noChangeShapeType="1"/>
            </p:cNvSpPr>
            <p:nvPr/>
          </p:nvSpPr>
          <p:spPr bwMode="auto">
            <a:xfrm>
              <a:off x="3327" y="726"/>
              <a:ext cx="1248"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052" name="Line 12"/>
            <p:cNvSpPr>
              <a:spLocks noChangeShapeType="1"/>
            </p:cNvSpPr>
            <p:nvPr/>
          </p:nvSpPr>
          <p:spPr bwMode="auto">
            <a:xfrm>
              <a:off x="3315" y="1446"/>
              <a:ext cx="1248"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053" name="Line 13"/>
            <p:cNvSpPr>
              <a:spLocks noChangeShapeType="1"/>
            </p:cNvSpPr>
            <p:nvPr/>
          </p:nvSpPr>
          <p:spPr bwMode="auto">
            <a:xfrm flipV="1">
              <a:off x="4563" y="726"/>
              <a:ext cx="0" cy="72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054" name="Rectangle 14"/>
            <p:cNvSpPr>
              <a:spLocks noChangeArrowheads="1"/>
            </p:cNvSpPr>
            <p:nvPr/>
          </p:nvSpPr>
          <p:spPr bwMode="auto">
            <a:xfrm>
              <a:off x="4515" y="942"/>
              <a:ext cx="120" cy="288"/>
            </a:xfrm>
            <a:prstGeom prst="rect">
              <a:avLst/>
            </a:prstGeom>
            <a:solidFill>
              <a:srgbClr val="FF9900"/>
            </a:solidFill>
            <a:ln w="127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1055" name="Line 15"/>
            <p:cNvSpPr>
              <a:spLocks noChangeShapeType="1"/>
            </p:cNvSpPr>
            <p:nvPr/>
          </p:nvSpPr>
          <p:spPr bwMode="auto">
            <a:xfrm>
              <a:off x="3903" y="726"/>
              <a:ext cx="0" cy="720"/>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056" name="Rectangle 16"/>
            <p:cNvSpPr>
              <a:spLocks noChangeArrowheads="1"/>
            </p:cNvSpPr>
            <p:nvPr/>
          </p:nvSpPr>
          <p:spPr bwMode="auto">
            <a:xfrm>
              <a:off x="3843" y="918"/>
              <a:ext cx="120" cy="288"/>
            </a:xfrm>
            <a:prstGeom prst="rect">
              <a:avLst/>
            </a:prstGeom>
            <a:solidFill>
              <a:srgbClr val="FF9900"/>
            </a:solidFill>
            <a:ln w="127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1057" name="Text Box 17"/>
            <p:cNvSpPr txBox="1">
              <a:spLocks noChangeArrowheads="1"/>
            </p:cNvSpPr>
            <p:nvPr/>
          </p:nvSpPr>
          <p:spPr bwMode="auto">
            <a:xfrm>
              <a:off x="3951" y="918"/>
              <a:ext cx="255"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G</a:t>
              </a:r>
              <a:endParaRPr kumimoji="1" lang="en-US" altLang="zh-CN" sz="2400" b="1" i="1">
                <a:solidFill>
                  <a:schemeClr val="bg1"/>
                </a:solidFill>
                <a:latin typeface="Times New Roman" panose="02020603050405020304" pitchFamily="18" charset="0"/>
              </a:endParaRPr>
            </a:p>
          </p:txBody>
        </p:sp>
        <p:sp>
          <p:nvSpPr>
            <p:cNvPr id="471058" name="Text Box 18"/>
            <p:cNvSpPr txBox="1">
              <a:spLocks noChangeArrowheads="1"/>
            </p:cNvSpPr>
            <p:nvPr/>
          </p:nvSpPr>
          <p:spPr bwMode="auto">
            <a:xfrm>
              <a:off x="4671" y="966"/>
              <a:ext cx="30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a:solidFill>
                    <a:schemeClr val="bg1"/>
                  </a:solidFill>
                  <a:latin typeface="Times New Roman" panose="02020603050405020304" pitchFamily="18" charset="0"/>
                </a:rPr>
                <a:t>j</a:t>
              </a:r>
              <a:r>
                <a:rPr kumimoji="1" lang="en-US" altLang="zh-CN" sz="2400" b="1" i="1">
                  <a:solidFill>
                    <a:schemeClr val="bg1"/>
                  </a:solidFill>
                  <a:latin typeface="Times New Roman" panose="02020603050405020304" pitchFamily="18" charset="0"/>
                </a:rPr>
                <a:t>B</a:t>
              </a:r>
              <a:endParaRPr kumimoji="1" lang="en-US" altLang="zh-CN" sz="2400" b="1" i="1">
                <a:solidFill>
                  <a:schemeClr val="bg1"/>
                </a:solidFill>
                <a:latin typeface="Times New Roman" panose="02020603050405020304" pitchFamily="18" charset="0"/>
              </a:endParaRPr>
            </a:p>
          </p:txBody>
        </p:sp>
        <p:sp>
          <p:nvSpPr>
            <p:cNvPr id="471059" name="AutoShape 19"/>
            <p:cNvSpPr>
              <a:spLocks noChangeArrowheads="1"/>
            </p:cNvSpPr>
            <p:nvPr/>
          </p:nvSpPr>
          <p:spPr bwMode="auto">
            <a:xfrm>
              <a:off x="3198" y="1026"/>
              <a:ext cx="188" cy="181"/>
            </a:xfrm>
            <a:prstGeom prst="rightArrow">
              <a:avLst>
                <a:gd name="adj1" fmla="val 50000"/>
                <a:gd name="adj2" fmla="val 25967"/>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471060" name="Text Box 20"/>
            <p:cNvSpPr txBox="1">
              <a:spLocks noChangeArrowheads="1"/>
            </p:cNvSpPr>
            <p:nvPr/>
          </p:nvSpPr>
          <p:spPr bwMode="auto">
            <a:xfrm>
              <a:off x="3423" y="966"/>
              <a:ext cx="23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Y</a:t>
              </a:r>
              <a:endParaRPr kumimoji="1" lang="en-US" altLang="zh-CN" sz="2400" b="1" i="1">
                <a:solidFill>
                  <a:schemeClr val="bg1"/>
                </a:solidFill>
                <a:latin typeface="Times New Roman" panose="02020603050405020304" pitchFamily="18" charset="0"/>
              </a:endParaRPr>
            </a:p>
          </p:txBody>
        </p:sp>
        <p:sp>
          <p:nvSpPr>
            <p:cNvPr id="471061" name="Oval 21"/>
            <p:cNvSpPr>
              <a:spLocks noChangeArrowheads="1"/>
            </p:cNvSpPr>
            <p:nvPr/>
          </p:nvSpPr>
          <p:spPr bwMode="auto">
            <a:xfrm>
              <a:off x="3243" y="663"/>
              <a:ext cx="90" cy="91"/>
            </a:xfrm>
            <a:prstGeom prst="ellipse">
              <a:avLst/>
            </a:prstGeom>
            <a:noFill/>
            <a:ln w="3810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b="1">
                <a:solidFill>
                  <a:srgbClr val="FFCC00"/>
                </a:solidFill>
                <a:ea typeface="仿宋_GB2312" pitchFamily="49" charset="-122"/>
              </a:endParaRPr>
            </a:p>
          </p:txBody>
        </p:sp>
        <p:sp>
          <p:nvSpPr>
            <p:cNvPr id="471062" name="Oval 22"/>
            <p:cNvSpPr>
              <a:spLocks noChangeArrowheads="1"/>
            </p:cNvSpPr>
            <p:nvPr/>
          </p:nvSpPr>
          <p:spPr bwMode="auto">
            <a:xfrm>
              <a:off x="3243" y="1389"/>
              <a:ext cx="90" cy="91"/>
            </a:xfrm>
            <a:prstGeom prst="ellipse">
              <a:avLst/>
            </a:prstGeom>
            <a:noFill/>
            <a:ln w="3810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b="1">
                <a:solidFill>
                  <a:srgbClr val="FFCC00"/>
                </a:solidFill>
                <a:ea typeface="仿宋_GB2312" pitchFamily="49" charset="-122"/>
              </a:endParaRPr>
            </a:p>
          </p:txBody>
        </p:sp>
      </p:grpSp>
      <p:grpSp>
        <p:nvGrpSpPr>
          <p:cNvPr id="471063" name="Group 23"/>
          <p:cNvGrpSpPr/>
          <p:nvPr/>
        </p:nvGrpSpPr>
        <p:grpSpPr bwMode="auto">
          <a:xfrm>
            <a:off x="971550" y="1052513"/>
            <a:ext cx="2720975" cy="1368425"/>
            <a:chOff x="612" y="663"/>
            <a:chExt cx="1714" cy="862"/>
          </a:xfrm>
        </p:grpSpPr>
        <p:sp>
          <p:nvSpPr>
            <p:cNvPr id="471064" name="Line 24"/>
            <p:cNvSpPr>
              <a:spLocks noChangeShapeType="1"/>
            </p:cNvSpPr>
            <p:nvPr/>
          </p:nvSpPr>
          <p:spPr bwMode="auto">
            <a:xfrm>
              <a:off x="828" y="726"/>
              <a:ext cx="109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065" name="Line 25"/>
            <p:cNvSpPr>
              <a:spLocks noChangeShapeType="1"/>
            </p:cNvSpPr>
            <p:nvPr/>
          </p:nvSpPr>
          <p:spPr bwMode="auto">
            <a:xfrm>
              <a:off x="1918" y="726"/>
              <a:ext cx="0" cy="76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066" name="Line 26"/>
            <p:cNvSpPr>
              <a:spLocks noChangeShapeType="1"/>
            </p:cNvSpPr>
            <p:nvPr/>
          </p:nvSpPr>
          <p:spPr bwMode="auto">
            <a:xfrm>
              <a:off x="878" y="1482"/>
              <a:ext cx="104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067" name="Rectangle 27"/>
            <p:cNvSpPr>
              <a:spLocks noChangeArrowheads="1"/>
            </p:cNvSpPr>
            <p:nvPr/>
          </p:nvSpPr>
          <p:spPr bwMode="auto">
            <a:xfrm>
              <a:off x="1856" y="978"/>
              <a:ext cx="123" cy="288"/>
            </a:xfrm>
            <a:prstGeom prst="rect">
              <a:avLst/>
            </a:prstGeom>
            <a:solidFill>
              <a:srgbClr val="FF9900"/>
            </a:solidFill>
            <a:ln w="127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1068" name="Rectangle 28"/>
            <p:cNvSpPr>
              <a:spLocks noChangeArrowheads="1"/>
            </p:cNvSpPr>
            <p:nvPr/>
          </p:nvSpPr>
          <p:spPr bwMode="auto">
            <a:xfrm rot="-5400000">
              <a:off x="1264" y="577"/>
              <a:ext cx="120" cy="297"/>
            </a:xfrm>
            <a:prstGeom prst="rect">
              <a:avLst/>
            </a:prstGeom>
            <a:solidFill>
              <a:srgbClr val="FF9900"/>
            </a:solidFill>
            <a:ln w="127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1069" name="AutoShape 29"/>
            <p:cNvSpPr>
              <a:spLocks noChangeArrowheads="1"/>
            </p:cNvSpPr>
            <p:nvPr/>
          </p:nvSpPr>
          <p:spPr bwMode="auto">
            <a:xfrm>
              <a:off x="612" y="1026"/>
              <a:ext cx="287" cy="181"/>
            </a:xfrm>
            <a:prstGeom prst="rightArrow">
              <a:avLst>
                <a:gd name="adj1" fmla="val 50000"/>
                <a:gd name="adj2" fmla="val 39641"/>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471070" name="Text Box 30"/>
            <p:cNvSpPr txBox="1">
              <a:spLocks noChangeArrowheads="1"/>
            </p:cNvSpPr>
            <p:nvPr/>
          </p:nvSpPr>
          <p:spPr bwMode="auto">
            <a:xfrm>
              <a:off x="933" y="990"/>
              <a:ext cx="23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Z</a:t>
              </a:r>
              <a:endParaRPr kumimoji="1" lang="en-US" altLang="zh-CN" sz="2400" b="1" i="1">
                <a:solidFill>
                  <a:schemeClr val="bg1"/>
                </a:solidFill>
                <a:latin typeface="Times New Roman" panose="02020603050405020304" pitchFamily="18" charset="0"/>
              </a:endParaRPr>
            </a:p>
          </p:txBody>
        </p:sp>
        <p:sp>
          <p:nvSpPr>
            <p:cNvPr id="471071" name="Text Box 31"/>
            <p:cNvSpPr txBox="1">
              <a:spLocks noChangeArrowheads="1"/>
            </p:cNvSpPr>
            <p:nvPr/>
          </p:nvSpPr>
          <p:spPr bwMode="auto">
            <a:xfrm>
              <a:off x="1214" y="752"/>
              <a:ext cx="24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R</a:t>
              </a:r>
              <a:endParaRPr kumimoji="1" lang="en-US" altLang="zh-CN" sz="2400" b="1" i="1">
                <a:solidFill>
                  <a:schemeClr val="bg1"/>
                </a:solidFill>
                <a:latin typeface="Times New Roman" panose="02020603050405020304" pitchFamily="18" charset="0"/>
              </a:endParaRPr>
            </a:p>
          </p:txBody>
        </p:sp>
        <p:sp>
          <p:nvSpPr>
            <p:cNvPr id="471072" name="Text Box 32"/>
            <p:cNvSpPr txBox="1">
              <a:spLocks noChangeArrowheads="1"/>
            </p:cNvSpPr>
            <p:nvPr/>
          </p:nvSpPr>
          <p:spPr bwMode="auto">
            <a:xfrm>
              <a:off x="2019" y="966"/>
              <a:ext cx="30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a:solidFill>
                    <a:schemeClr val="bg1"/>
                  </a:solidFill>
                  <a:latin typeface="Times New Roman" panose="02020603050405020304" pitchFamily="18" charset="0"/>
                </a:rPr>
                <a:t>j</a:t>
              </a:r>
              <a:r>
                <a:rPr kumimoji="1" lang="en-US" altLang="zh-CN" sz="2400" b="1" i="1">
                  <a:solidFill>
                    <a:schemeClr val="bg1"/>
                  </a:solidFill>
                  <a:latin typeface="Times New Roman" panose="02020603050405020304" pitchFamily="18" charset="0"/>
                </a:rPr>
                <a:t>X</a:t>
              </a:r>
              <a:endParaRPr kumimoji="1" lang="en-US" altLang="zh-CN" sz="2400" b="1" i="1">
                <a:solidFill>
                  <a:schemeClr val="bg1"/>
                </a:solidFill>
                <a:latin typeface="Times New Roman" panose="02020603050405020304" pitchFamily="18" charset="0"/>
              </a:endParaRPr>
            </a:p>
          </p:txBody>
        </p:sp>
        <p:sp>
          <p:nvSpPr>
            <p:cNvPr id="471073" name="Oval 33"/>
            <p:cNvSpPr>
              <a:spLocks noChangeArrowheads="1"/>
            </p:cNvSpPr>
            <p:nvPr/>
          </p:nvSpPr>
          <p:spPr bwMode="auto">
            <a:xfrm>
              <a:off x="794" y="1434"/>
              <a:ext cx="90" cy="91"/>
            </a:xfrm>
            <a:prstGeom prst="ellipse">
              <a:avLst/>
            </a:prstGeom>
            <a:noFill/>
            <a:ln w="3810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b="1">
                <a:solidFill>
                  <a:srgbClr val="FFCC00"/>
                </a:solidFill>
                <a:ea typeface="仿宋_GB2312" pitchFamily="49" charset="-122"/>
              </a:endParaRPr>
            </a:p>
          </p:txBody>
        </p:sp>
        <p:sp>
          <p:nvSpPr>
            <p:cNvPr id="471074" name="Oval 34"/>
            <p:cNvSpPr>
              <a:spLocks noChangeArrowheads="1"/>
            </p:cNvSpPr>
            <p:nvPr/>
          </p:nvSpPr>
          <p:spPr bwMode="auto">
            <a:xfrm>
              <a:off x="749" y="663"/>
              <a:ext cx="90" cy="91"/>
            </a:xfrm>
            <a:prstGeom prst="ellipse">
              <a:avLst/>
            </a:prstGeom>
            <a:noFill/>
            <a:ln w="3810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b="1">
                <a:solidFill>
                  <a:srgbClr val="FFCC00"/>
                </a:solidFill>
                <a:ea typeface="仿宋_GB2312" pitchFamily="49" charset="-122"/>
              </a:endParaRPr>
            </a:p>
          </p:txBody>
        </p:sp>
      </p:grpSp>
      <p:sp>
        <p:nvSpPr>
          <p:cNvPr id="471075" name="AutoShape 35"/>
          <p:cNvSpPr>
            <a:spLocks noChangeArrowheads="1"/>
          </p:cNvSpPr>
          <p:nvPr/>
        </p:nvSpPr>
        <p:spPr bwMode="auto">
          <a:xfrm>
            <a:off x="3924300" y="1628775"/>
            <a:ext cx="503238" cy="287338"/>
          </a:xfrm>
          <a:prstGeom prst="rightArrow">
            <a:avLst>
              <a:gd name="adj1" fmla="val 50000"/>
              <a:gd name="adj2" fmla="val 43784"/>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7" name="Picture 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42"/>
                                        </p:tgtEl>
                                        <p:attrNameLst>
                                          <p:attrName>style.visibility</p:attrName>
                                        </p:attrNameLst>
                                      </p:cBhvr>
                                      <p:to>
                                        <p:strVal val="visible"/>
                                      </p:to>
                                    </p:set>
                                    <p:anim calcmode="lin" valueType="num">
                                      <p:cBhvr additive="base">
                                        <p:cTn id="7" dur="500" fill="hold"/>
                                        <p:tgtEl>
                                          <p:spTgt spid="471042"/>
                                        </p:tgtEl>
                                        <p:attrNameLst>
                                          <p:attrName>ppt_x</p:attrName>
                                        </p:attrNameLst>
                                      </p:cBhvr>
                                      <p:tavLst>
                                        <p:tav tm="0">
                                          <p:val>
                                            <p:strVal val="0-#ppt_w/2"/>
                                          </p:val>
                                        </p:tav>
                                        <p:tav tm="100000">
                                          <p:val>
                                            <p:strVal val="#ppt_x"/>
                                          </p:val>
                                        </p:tav>
                                      </p:tavLst>
                                    </p:anim>
                                    <p:anim calcmode="lin" valueType="num">
                                      <p:cBhvr additive="base">
                                        <p:cTn id="8" dur="500" fill="hold"/>
                                        <p:tgtEl>
                                          <p:spTgt spid="4710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71063"/>
                                        </p:tgtEl>
                                        <p:attrNameLst>
                                          <p:attrName>style.visibility</p:attrName>
                                        </p:attrNameLst>
                                      </p:cBhvr>
                                      <p:to>
                                        <p:strVal val="visible"/>
                                      </p:to>
                                    </p:set>
                                    <p:anim calcmode="lin" valueType="num">
                                      <p:cBhvr additive="base">
                                        <p:cTn id="13" dur="500" fill="hold"/>
                                        <p:tgtEl>
                                          <p:spTgt spid="471063"/>
                                        </p:tgtEl>
                                        <p:attrNameLst>
                                          <p:attrName>ppt_x</p:attrName>
                                        </p:attrNameLst>
                                      </p:cBhvr>
                                      <p:tavLst>
                                        <p:tav tm="0">
                                          <p:val>
                                            <p:strVal val="0-#ppt_w/2"/>
                                          </p:val>
                                        </p:tav>
                                        <p:tav tm="100000">
                                          <p:val>
                                            <p:strVal val="#ppt_x"/>
                                          </p:val>
                                        </p:tav>
                                      </p:tavLst>
                                    </p:anim>
                                    <p:anim calcmode="lin" valueType="num">
                                      <p:cBhvr additive="base">
                                        <p:cTn id="14" dur="500" fill="hold"/>
                                        <p:tgtEl>
                                          <p:spTgt spid="4710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471075"/>
                                        </p:tgtEl>
                                        <p:attrNameLst>
                                          <p:attrName>style.visibility</p:attrName>
                                        </p:attrNameLst>
                                      </p:cBhvr>
                                      <p:to>
                                        <p:strVal val="visible"/>
                                      </p:to>
                                    </p:set>
                                    <p:animEffect transition="in" filter="slide(fromLeft)">
                                      <p:cBhvr>
                                        <p:cTn id="19" dur="500"/>
                                        <p:tgtEl>
                                          <p:spTgt spid="471075"/>
                                        </p:tgtEl>
                                      </p:cBhvr>
                                    </p:animEffect>
                                  </p:childTnLst>
                                </p:cTn>
                              </p:par>
                            </p:childTnLst>
                          </p:cTn>
                        </p:par>
                        <p:par>
                          <p:cTn id="20" fill="hold">
                            <p:stCondLst>
                              <p:cond delay="500"/>
                            </p:stCondLst>
                            <p:childTnLst>
                              <p:par>
                                <p:cTn id="21" presetID="2" presetClass="entr" presetSubtype="2" fill="hold" nodeType="afterEffect">
                                  <p:stCondLst>
                                    <p:cond delay="0"/>
                                  </p:stCondLst>
                                  <p:childTnLst>
                                    <p:set>
                                      <p:cBhvr>
                                        <p:cTn id="22" dur="1" fill="hold">
                                          <p:stCondLst>
                                            <p:cond delay="0"/>
                                          </p:stCondLst>
                                        </p:cTn>
                                        <p:tgtEl>
                                          <p:spTgt spid="471050"/>
                                        </p:tgtEl>
                                        <p:attrNameLst>
                                          <p:attrName>style.visibility</p:attrName>
                                        </p:attrNameLst>
                                      </p:cBhvr>
                                      <p:to>
                                        <p:strVal val="visible"/>
                                      </p:to>
                                    </p:set>
                                    <p:anim calcmode="lin" valueType="num">
                                      <p:cBhvr additive="base">
                                        <p:cTn id="23" dur="500" fill="hold"/>
                                        <p:tgtEl>
                                          <p:spTgt spid="471050"/>
                                        </p:tgtEl>
                                        <p:attrNameLst>
                                          <p:attrName>ppt_x</p:attrName>
                                        </p:attrNameLst>
                                      </p:cBhvr>
                                      <p:tavLst>
                                        <p:tav tm="0">
                                          <p:val>
                                            <p:strVal val="1+#ppt_w/2"/>
                                          </p:val>
                                        </p:tav>
                                        <p:tav tm="100000">
                                          <p:val>
                                            <p:strVal val="#ppt_x"/>
                                          </p:val>
                                        </p:tav>
                                      </p:tavLst>
                                    </p:anim>
                                    <p:anim calcmode="lin" valueType="num">
                                      <p:cBhvr additive="base">
                                        <p:cTn id="24" dur="500" fill="hold"/>
                                        <p:tgtEl>
                                          <p:spTgt spid="47105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471043"/>
                                        </p:tgtEl>
                                        <p:attrNameLst>
                                          <p:attrName>style.visibility</p:attrName>
                                        </p:attrNameLst>
                                      </p:cBhvr>
                                      <p:to>
                                        <p:strVal val="visible"/>
                                      </p:to>
                                    </p:set>
                                    <p:animEffect transition="in" filter="randombar(horizontal)">
                                      <p:cBhvr>
                                        <p:cTn id="29" dur="500"/>
                                        <p:tgtEl>
                                          <p:spTgt spid="471043"/>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471045"/>
                                        </p:tgtEl>
                                        <p:attrNameLst>
                                          <p:attrName>style.visibility</p:attrName>
                                        </p:attrNameLst>
                                      </p:cBhvr>
                                      <p:to>
                                        <p:strVal val="visible"/>
                                      </p:to>
                                    </p:set>
                                    <p:animEffect transition="in" filter="randombar(horizontal)">
                                      <p:cBhvr>
                                        <p:cTn id="34" dur="500"/>
                                        <p:tgtEl>
                                          <p:spTgt spid="471045"/>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471046"/>
                                        </p:tgtEl>
                                        <p:attrNameLst>
                                          <p:attrName>style.visibility</p:attrName>
                                        </p:attrNameLst>
                                      </p:cBhvr>
                                      <p:to>
                                        <p:strVal val="visible"/>
                                      </p:to>
                                    </p:set>
                                    <p:animEffect transition="in" filter="randombar(horizontal)">
                                      <p:cBhvr>
                                        <p:cTn id="39" dur="500"/>
                                        <p:tgtEl>
                                          <p:spTgt spid="471046"/>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471047"/>
                                        </p:tgtEl>
                                        <p:attrNameLst>
                                          <p:attrName>style.visibility</p:attrName>
                                        </p:attrNameLst>
                                      </p:cBhvr>
                                      <p:to>
                                        <p:strVal val="visible"/>
                                      </p:to>
                                    </p:set>
                                    <p:animEffect transition="in" filter="randombar(horizontal)">
                                      <p:cBhvr>
                                        <p:cTn id="44" dur="500"/>
                                        <p:tgtEl>
                                          <p:spTgt spid="471047"/>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471048"/>
                                        </p:tgtEl>
                                        <p:attrNameLst>
                                          <p:attrName>style.visibility</p:attrName>
                                        </p:attrNameLst>
                                      </p:cBhvr>
                                      <p:to>
                                        <p:strVal val="visible"/>
                                      </p:to>
                                    </p:set>
                                    <p:animEffect transition="in" filter="randombar(horizontal)">
                                      <p:cBhvr>
                                        <p:cTn id="49" dur="500"/>
                                        <p:tgtEl>
                                          <p:spTgt spid="471048"/>
                                        </p:tgtEl>
                                      </p:cBhvr>
                                    </p:animEffect>
                                  </p:childTnLst>
                                </p:cTn>
                              </p:par>
                            </p:childTnLst>
                          </p:cTn>
                        </p:par>
                      </p:childTnLst>
                    </p:cTn>
                  </p:par>
                  <p:par>
                    <p:cTn id="50" fill="hold">
                      <p:stCondLst>
                        <p:cond delay="indefinite"/>
                      </p:stCondLst>
                      <p:childTnLst>
                        <p:par>
                          <p:cTn id="51" fill="hold">
                            <p:stCondLst>
                              <p:cond delay="0"/>
                            </p:stCondLst>
                            <p:childTnLst>
                              <p:par>
                                <p:cTn id="52" presetID="23" presetClass="entr" presetSubtype="32" fill="hold" grpId="0" nodeType="clickEffect">
                                  <p:stCondLst>
                                    <p:cond delay="0"/>
                                  </p:stCondLst>
                                  <p:childTnLst>
                                    <p:set>
                                      <p:cBhvr>
                                        <p:cTn id="53" dur="1" fill="hold">
                                          <p:stCondLst>
                                            <p:cond delay="0"/>
                                          </p:stCondLst>
                                        </p:cTn>
                                        <p:tgtEl>
                                          <p:spTgt spid="471049"/>
                                        </p:tgtEl>
                                        <p:attrNameLst>
                                          <p:attrName>style.visibility</p:attrName>
                                        </p:attrNameLst>
                                      </p:cBhvr>
                                      <p:to>
                                        <p:strVal val="visible"/>
                                      </p:to>
                                    </p:set>
                                    <p:anim calcmode="lin" valueType="num">
                                      <p:cBhvr>
                                        <p:cTn id="54" dur="500" fill="hold"/>
                                        <p:tgtEl>
                                          <p:spTgt spid="471049"/>
                                        </p:tgtEl>
                                        <p:attrNameLst>
                                          <p:attrName>ppt_w</p:attrName>
                                        </p:attrNameLst>
                                      </p:cBhvr>
                                      <p:tavLst>
                                        <p:tav tm="0">
                                          <p:val>
                                            <p:strVal val="4*#ppt_w"/>
                                          </p:val>
                                        </p:tav>
                                        <p:tav tm="100000">
                                          <p:val>
                                            <p:strVal val="#ppt_w"/>
                                          </p:val>
                                        </p:tav>
                                      </p:tavLst>
                                    </p:anim>
                                    <p:anim calcmode="lin" valueType="num">
                                      <p:cBhvr>
                                        <p:cTn id="55" dur="500" fill="hold"/>
                                        <p:tgtEl>
                                          <p:spTgt spid="471049"/>
                                        </p:tgtEl>
                                        <p:attrNameLst>
                                          <p:attrName>ppt_h</p:attrName>
                                        </p:attrNameLst>
                                      </p:cBhvr>
                                      <p:tavLst>
                                        <p:tav tm="0">
                                          <p:val>
                                            <p:strVal val="4*#ppt_h"/>
                                          </p:val>
                                        </p:tav>
                                        <p:tav tm="100000">
                                          <p:val>
                                            <p:strVal val="#ppt_h"/>
                                          </p:val>
                                        </p:tav>
                                      </p:tavLst>
                                    </p:anim>
                                  </p:childTnLst>
                                </p:cTn>
                              </p:par>
                            </p:childTnLst>
                          </p:cTn>
                        </p:par>
                        <p:par>
                          <p:cTn id="56" fill="hold">
                            <p:stCondLst>
                              <p:cond delay="500"/>
                            </p:stCondLst>
                            <p:childTnLst>
                              <p:par>
                                <p:cTn id="57" presetID="2" presetClass="entr" presetSubtype="4" fill="hold" grpId="0" nodeType="afterEffect">
                                  <p:stCondLst>
                                    <p:cond delay="0"/>
                                  </p:stCondLst>
                                  <p:childTnLst>
                                    <p:set>
                                      <p:cBhvr>
                                        <p:cTn id="58" dur="1" fill="hold">
                                          <p:stCondLst>
                                            <p:cond delay="0"/>
                                          </p:stCondLst>
                                        </p:cTn>
                                        <p:tgtEl>
                                          <p:spTgt spid="471044"/>
                                        </p:tgtEl>
                                        <p:attrNameLst>
                                          <p:attrName>style.visibility</p:attrName>
                                        </p:attrNameLst>
                                      </p:cBhvr>
                                      <p:to>
                                        <p:strVal val="visible"/>
                                      </p:to>
                                    </p:set>
                                    <p:anim calcmode="lin" valueType="num">
                                      <p:cBhvr additive="base">
                                        <p:cTn id="59" dur="500" fill="hold"/>
                                        <p:tgtEl>
                                          <p:spTgt spid="471044"/>
                                        </p:tgtEl>
                                        <p:attrNameLst>
                                          <p:attrName>ppt_x</p:attrName>
                                        </p:attrNameLst>
                                      </p:cBhvr>
                                      <p:tavLst>
                                        <p:tav tm="0">
                                          <p:val>
                                            <p:strVal val="#ppt_x"/>
                                          </p:val>
                                        </p:tav>
                                        <p:tav tm="100000">
                                          <p:val>
                                            <p:strVal val="#ppt_x"/>
                                          </p:val>
                                        </p:tav>
                                      </p:tavLst>
                                    </p:anim>
                                    <p:anim calcmode="lin" valueType="num">
                                      <p:cBhvr additive="base">
                                        <p:cTn id="60" dur="500" fill="hold"/>
                                        <p:tgtEl>
                                          <p:spTgt spid="4710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2" grpId="0" animBg="1" autoUpdateAnimBg="0"/>
      <p:bldP spid="471044" grpId="0"/>
      <p:bldP spid="471049" grpId="0" animBg="1"/>
      <p:bldP spid="471075"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矩形 29"/>
          <p:cNvSpPr/>
          <p:nvPr/>
        </p:nvSpPr>
        <p:spPr>
          <a:xfrm>
            <a:off x="936409" y="823912"/>
            <a:ext cx="7406401" cy="1797368"/>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2066" name="Text Box 2"/>
          <p:cNvSpPr txBox="1">
            <a:spLocks noChangeArrowheads="1"/>
          </p:cNvSpPr>
          <p:nvPr/>
        </p:nvSpPr>
        <p:spPr bwMode="auto">
          <a:xfrm>
            <a:off x="611188" y="404813"/>
            <a:ext cx="394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同样，若由</a:t>
            </a:r>
            <a:r>
              <a:rPr kumimoji="1" lang="en-US" altLang="zh-CN" sz="2400" b="1" i="1" dirty="0">
                <a:latin typeface="华文楷体" panose="02010600040101010101" pitchFamily="2" charset="-122"/>
                <a:ea typeface="华文楷体" panose="02010600040101010101" pitchFamily="2" charset="-122"/>
              </a:rPr>
              <a:t>Y</a:t>
            </a:r>
            <a:r>
              <a:rPr kumimoji="1" lang="zh-CN" altLang="en-US" sz="2400" b="1" dirty="0">
                <a:latin typeface="华文楷体" panose="02010600040101010101" pitchFamily="2" charset="-122"/>
                <a:ea typeface="华文楷体" panose="02010600040101010101" pitchFamily="2" charset="-122"/>
              </a:rPr>
              <a:t>变为</a:t>
            </a:r>
            <a:r>
              <a:rPr kumimoji="1" lang="en-US" altLang="zh-CN" sz="2400" b="1" i="1" dirty="0">
                <a:latin typeface="华文楷体" panose="02010600040101010101" pitchFamily="2" charset="-122"/>
                <a:ea typeface="华文楷体" panose="02010600040101010101" pitchFamily="2" charset="-122"/>
              </a:rPr>
              <a:t>Z</a:t>
            </a:r>
            <a:r>
              <a:rPr kumimoji="1" lang="zh-CN" altLang="en-US" sz="2400" b="1" dirty="0">
                <a:latin typeface="华文楷体" panose="02010600040101010101" pitchFamily="2" charset="-122"/>
                <a:ea typeface="华文楷体" panose="02010600040101010101" pitchFamily="2" charset="-122"/>
              </a:rPr>
              <a:t>，则有：</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472067" name="Object 3"/>
          <p:cNvGraphicFramePr>
            <a:graphicFrameLocks noChangeAspect="1"/>
          </p:cNvGraphicFramePr>
          <p:nvPr/>
        </p:nvGraphicFramePr>
        <p:xfrm>
          <a:off x="1379538" y="2800350"/>
          <a:ext cx="6384925" cy="3024188"/>
        </p:xfrm>
        <a:graphic>
          <a:graphicData uri="http://schemas.openxmlformats.org/presentationml/2006/ole">
            <mc:AlternateContent xmlns:mc="http://schemas.openxmlformats.org/markup-compatibility/2006">
              <mc:Choice xmlns:v="urn:schemas-microsoft-com:vml" Requires="v">
                <p:oleObj spid="_x0000_s50177" name="公式" r:id="rId1" imgW="3924300" imgH="1866900" progId="Equation.3">
                  <p:embed/>
                </p:oleObj>
              </mc:Choice>
              <mc:Fallback>
                <p:oleObj name="公式" r:id="rId1" imgW="3924300" imgH="1866900" progId="Equation.3">
                  <p:embed/>
                  <p:pic>
                    <p:nvPicPr>
                      <p:cNvPr id="0" name="图片 50176"/>
                      <p:cNvPicPr>
                        <a:picLocks noChangeAspect="1"/>
                      </p:cNvPicPr>
                      <p:nvPr/>
                    </p:nvPicPr>
                    <p:blipFill>
                      <a:blip r:embed="rId2"/>
                      <a:stretch>
                        <a:fillRect/>
                      </a:stretch>
                    </p:blipFill>
                    <p:spPr>
                      <a:xfrm>
                        <a:off x="1379538" y="2800350"/>
                        <a:ext cx="6384925" cy="3024188"/>
                      </a:xfrm>
                      <a:prstGeom prst="rect">
                        <a:avLst/>
                      </a:prstGeom>
                      <a:solidFill>
                        <a:srgbClr val="7030A0"/>
                      </a:solidFill>
                      <a:ln w="9525">
                        <a:noFill/>
                      </a:ln>
                    </p:spPr>
                  </p:pic>
                </p:oleObj>
              </mc:Fallback>
            </mc:AlternateContent>
          </a:graphicData>
        </a:graphic>
      </p:graphicFrame>
      <p:sp>
        <p:nvSpPr>
          <p:cNvPr id="472068" name="AutoShape 4"/>
          <p:cNvSpPr>
            <a:spLocks noChangeArrowheads="1"/>
          </p:cNvSpPr>
          <p:nvPr/>
        </p:nvSpPr>
        <p:spPr bwMode="auto">
          <a:xfrm>
            <a:off x="4284663" y="1628775"/>
            <a:ext cx="609600" cy="228600"/>
          </a:xfrm>
          <a:prstGeom prst="rightArrow">
            <a:avLst>
              <a:gd name="adj1" fmla="val 50000"/>
              <a:gd name="adj2" fmla="val 66667"/>
            </a:avLst>
          </a:prstGeom>
          <a:solidFill>
            <a:srgbClr val="FF0000"/>
          </a:solidFill>
          <a:ln>
            <a:noFill/>
          </a:ln>
          <a:effectLst/>
          <a:extLs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472069" name="Group 5"/>
          <p:cNvGrpSpPr/>
          <p:nvPr/>
        </p:nvGrpSpPr>
        <p:grpSpPr bwMode="auto">
          <a:xfrm>
            <a:off x="1187450" y="1052513"/>
            <a:ext cx="2827338" cy="1296987"/>
            <a:chOff x="3198" y="663"/>
            <a:chExt cx="1781" cy="817"/>
          </a:xfrm>
        </p:grpSpPr>
        <p:sp>
          <p:nvSpPr>
            <p:cNvPr id="472070" name="Line 6"/>
            <p:cNvSpPr>
              <a:spLocks noChangeShapeType="1"/>
            </p:cNvSpPr>
            <p:nvPr/>
          </p:nvSpPr>
          <p:spPr bwMode="auto">
            <a:xfrm>
              <a:off x="3327" y="726"/>
              <a:ext cx="1248"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71" name="Line 7"/>
            <p:cNvSpPr>
              <a:spLocks noChangeShapeType="1"/>
            </p:cNvSpPr>
            <p:nvPr/>
          </p:nvSpPr>
          <p:spPr bwMode="auto">
            <a:xfrm>
              <a:off x="3315" y="1446"/>
              <a:ext cx="1248"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72" name="Line 8"/>
            <p:cNvSpPr>
              <a:spLocks noChangeShapeType="1"/>
            </p:cNvSpPr>
            <p:nvPr/>
          </p:nvSpPr>
          <p:spPr bwMode="auto">
            <a:xfrm flipV="1">
              <a:off x="4563" y="726"/>
              <a:ext cx="0" cy="72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73" name="Rectangle 9"/>
            <p:cNvSpPr>
              <a:spLocks noChangeArrowheads="1"/>
            </p:cNvSpPr>
            <p:nvPr/>
          </p:nvSpPr>
          <p:spPr bwMode="auto">
            <a:xfrm>
              <a:off x="4515" y="942"/>
              <a:ext cx="120" cy="288"/>
            </a:xfrm>
            <a:prstGeom prst="rect">
              <a:avLst/>
            </a:prstGeom>
            <a:solidFill>
              <a:srgbClr val="FF9900"/>
            </a:solidFill>
            <a:ln w="127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2074" name="Line 10"/>
            <p:cNvSpPr>
              <a:spLocks noChangeShapeType="1"/>
            </p:cNvSpPr>
            <p:nvPr/>
          </p:nvSpPr>
          <p:spPr bwMode="auto">
            <a:xfrm>
              <a:off x="3903" y="726"/>
              <a:ext cx="0" cy="720"/>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75" name="Rectangle 11"/>
            <p:cNvSpPr>
              <a:spLocks noChangeArrowheads="1"/>
            </p:cNvSpPr>
            <p:nvPr/>
          </p:nvSpPr>
          <p:spPr bwMode="auto">
            <a:xfrm>
              <a:off x="3843" y="918"/>
              <a:ext cx="120" cy="288"/>
            </a:xfrm>
            <a:prstGeom prst="rect">
              <a:avLst/>
            </a:prstGeom>
            <a:solidFill>
              <a:srgbClr val="FF9900"/>
            </a:solidFill>
            <a:ln w="127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2076" name="Text Box 12"/>
            <p:cNvSpPr txBox="1">
              <a:spLocks noChangeArrowheads="1"/>
            </p:cNvSpPr>
            <p:nvPr/>
          </p:nvSpPr>
          <p:spPr bwMode="auto">
            <a:xfrm>
              <a:off x="3951" y="918"/>
              <a:ext cx="255"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G</a:t>
              </a:r>
              <a:endParaRPr kumimoji="1" lang="en-US" altLang="zh-CN" sz="2400" b="1" i="1">
                <a:solidFill>
                  <a:schemeClr val="bg1"/>
                </a:solidFill>
                <a:latin typeface="Times New Roman" panose="02020603050405020304" pitchFamily="18" charset="0"/>
              </a:endParaRPr>
            </a:p>
          </p:txBody>
        </p:sp>
        <p:sp>
          <p:nvSpPr>
            <p:cNvPr id="472077" name="Text Box 13"/>
            <p:cNvSpPr txBox="1">
              <a:spLocks noChangeArrowheads="1"/>
            </p:cNvSpPr>
            <p:nvPr/>
          </p:nvSpPr>
          <p:spPr bwMode="auto">
            <a:xfrm>
              <a:off x="4671" y="966"/>
              <a:ext cx="30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a:solidFill>
                    <a:schemeClr val="bg1"/>
                  </a:solidFill>
                  <a:latin typeface="Times New Roman" panose="02020603050405020304" pitchFamily="18" charset="0"/>
                </a:rPr>
                <a:t>j</a:t>
              </a:r>
              <a:r>
                <a:rPr kumimoji="1" lang="en-US" altLang="zh-CN" sz="2400" b="1" i="1">
                  <a:solidFill>
                    <a:schemeClr val="bg1"/>
                  </a:solidFill>
                  <a:latin typeface="Times New Roman" panose="02020603050405020304" pitchFamily="18" charset="0"/>
                </a:rPr>
                <a:t>B</a:t>
              </a:r>
              <a:endParaRPr kumimoji="1" lang="en-US" altLang="zh-CN" sz="2400" b="1" i="1">
                <a:solidFill>
                  <a:schemeClr val="bg1"/>
                </a:solidFill>
                <a:latin typeface="Times New Roman" panose="02020603050405020304" pitchFamily="18" charset="0"/>
              </a:endParaRPr>
            </a:p>
          </p:txBody>
        </p:sp>
        <p:sp>
          <p:nvSpPr>
            <p:cNvPr id="472078" name="AutoShape 14"/>
            <p:cNvSpPr>
              <a:spLocks noChangeArrowheads="1"/>
            </p:cNvSpPr>
            <p:nvPr/>
          </p:nvSpPr>
          <p:spPr bwMode="auto">
            <a:xfrm>
              <a:off x="3198" y="1026"/>
              <a:ext cx="188" cy="181"/>
            </a:xfrm>
            <a:prstGeom prst="rightArrow">
              <a:avLst>
                <a:gd name="adj1" fmla="val 50000"/>
                <a:gd name="adj2" fmla="val 25967"/>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472079" name="Text Box 15"/>
            <p:cNvSpPr txBox="1">
              <a:spLocks noChangeArrowheads="1"/>
            </p:cNvSpPr>
            <p:nvPr/>
          </p:nvSpPr>
          <p:spPr bwMode="auto">
            <a:xfrm>
              <a:off x="3423" y="966"/>
              <a:ext cx="23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Y</a:t>
              </a:r>
              <a:endParaRPr kumimoji="1" lang="en-US" altLang="zh-CN" sz="2400" b="1" i="1">
                <a:solidFill>
                  <a:schemeClr val="bg1"/>
                </a:solidFill>
                <a:latin typeface="Times New Roman" panose="02020603050405020304" pitchFamily="18" charset="0"/>
              </a:endParaRPr>
            </a:p>
          </p:txBody>
        </p:sp>
        <p:sp>
          <p:nvSpPr>
            <p:cNvPr id="472080" name="Oval 16"/>
            <p:cNvSpPr>
              <a:spLocks noChangeArrowheads="1"/>
            </p:cNvSpPr>
            <p:nvPr/>
          </p:nvSpPr>
          <p:spPr bwMode="auto">
            <a:xfrm>
              <a:off x="3243" y="663"/>
              <a:ext cx="90" cy="91"/>
            </a:xfrm>
            <a:prstGeom prst="ellipse">
              <a:avLst/>
            </a:prstGeom>
            <a:noFill/>
            <a:ln w="3810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b="1">
                <a:solidFill>
                  <a:srgbClr val="FFCC00"/>
                </a:solidFill>
                <a:ea typeface="仿宋_GB2312" pitchFamily="49" charset="-122"/>
              </a:endParaRPr>
            </a:p>
          </p:txBody>
        </p:sp>
        <p:sp>
          <p:nvSpPr>
            <p:cNvPr id="472081" name="Oval 17"/>
            <p:cNvSpPr>
              <a:spLocks noChangeArrowheads="1"/>
            </p:cNvSpPr>
            <p:nvPr/>
          </p:nvSpPr>
          <p:spPr bwMode="auto">
            <a:xfrm>
              <a:off x="3243" y="1389"/>
              <a:ext cx="90" cy="91"/>
            </a:xfrm>
            <a:prstGeom prst="ellipse">
              <a:avLst/>
            </a:prstGeom>
            <a:noFill/>
            <a:ln w="3810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b="1">
                <a:solidFill>
                  <a:srgbClr val="FFCC00"/>
                </a:solidFill>
                <a:ea typeface="仿宋_GB2312" pitchFamily="49" charset="-122"/>
              </a:endParaRPr>
            </a:p>
          </p:txBody>
        </p:sp>
      </p:grpSp>
      <p:grpSp>
        <p:nvGrpSpPr>
          <p:cNvPr id="472082" name="Group 18"/>
          <p:cNvGrpSpPr/>
          <p:nvPr/>
        </p:nvGrpSpPr>
        <p:grpSpPr bwMode="auto">
          <a:xfrm>
            <a:off x="5292725" y="981075"/>
            <a:ext cx="2720975" cy="1368425"/>
            <a:chOff x="612" y="663"/>
            <a:chExt cx="1714" cy="862"/>
          </a:xfrm>
        </p:grpSpPr>
        <p:sp>
          <p:nvSpPr>
            <p:cNvPr id="472083" name="Line 19"/>
            <p:cNvSpPr>
              <a:spLocks noChangeShapeType="1"/>
            </p:cNvSpPr>
            <p:nvPr/>
          </p:nvSpPr>
          <p:spPr bwMode="auto">
            <a:xfrm>
              <a:off x="828" y="726"/>
              <a:ext cx="109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84" name="Line 20"/>
            <p:cNvSpPr>
              <a:spLocks noChangeShapeType="1"/>
            </p:cNvSpPr>
            <p:nvPr/>
          </p:nvSpPr>
          <p:spPr bwMode="auto">
            <a:xfrm>
              <a:off x="1918" y="726"/>
              <a:ext cx="0" cy="76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85" name="Line 21"/>
            <p:cNvSpPr>
              <a:spLocks noChangeShapeType="1"/>
            </p:cNvSpPr>
            <p:nvPr/>
          </p:nvSpPr>
          <p:spPr bwMode="auto">
            <a:xfrm>
              <a:off x="878" y="1482"/>
              <a:ext cx="104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86" name="Rectangle 22"/>
            <p:cNvSpPr>
              <a:spLocks noChangeArrowheads="1"/>
            </p:cNvSpPr>
            <p:nvPr/>
          </p:nvSpPr>
          <p:spPr bwMode="auto">
            <a:xfrm>
              <a:off x="1856" y="978"/>
              <a:ext cx="123" cy="288"/>
            </a:xfrm>
            <a:prstGeom prst="rect">
              <a:avLst/>
            </a:prstGeom>
            <a:solidFill>
              <a:srgbClr val="FF9900"/>
            </a:solidFill>
            <a:ln w="127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2087" name="Rectangle 23"/>
            <p:cNvSpPr>
              <a:spLocks noChangeArrowheads="1"/>
            </p:cNvSpPr>
            <p:nvPr/>
          </p:nvSpPr>
          <p:spPr bwMode="auto">
            <a:xfrm rot="-5400000">
              <a:off x="1264" y="577"/>
              <a:ext cx="120" cy="297"/>
            </a:xfrm>
            <a:prstGeom prst="rect">
              <a:avLst/>
            </a:prstGeom>
            <a:solidFill>
              <a:srgbClr val="FF9900"/>
            </a:solidFill>
            <a:ln w="127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2088" name="AutoShape 24"/>
            <p:cNvSpPr>
              <a:spLocks noChangeArrowheads="1"/>
            </p:cNvSpPr>
            <p:nvPr/>
          </p:nvSpPr>
          <p:spPr bwMode="auto">
            <a:xfrm>
              <a:off x="612" y="1026"/>
              <a:ext cx="287" cy="181"/>
            </a:xfrm>
            <a:prstGeom prst="rightArrow">
              <a:avLst>
                <a:gd name="adj1" fmla="val 50000"/>
                <a:gd name="adj2" fmla="val 39641"/>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472089" name="Text Box 25"/>
            <p:cNvSpPr txBox="1">
              <a:spLocks noChangeArrowheads="1"/>
            </p:cNvSpPr>
            <p:nvPr/>
          </p:nvSpPr>
          <p:spPr bwMode="auto">
            <a:xfrm>
              <a:off x="933" y="990"/>
              <a:ext cx="23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Z</a:t>
              </a:r>
              <a:endParaRPr kumimoji="1" lang="en-US" altLang="zh-CN" sz="2400" b="1" i="1">
                <a:solidFill>
                  <a:schemeClr val="bg1"/>
                </a:solidFill>
                <a:latin typeface="Times New Roman" panose="02020603050405020304" pitchFamily="18" charset="0"/>
              </a:endParaRPr>
            </a:p>
          </p:txBody>
        </p:sp>
        <p:sp>
          <p:nvSpPr>
            <p:cNvPr id="472090" name="Text Box 26"/>
            <p:cNvSpPr txBox="1">
              <a:spLocks noChangeArrowheads="1"/>
            </p:cNvSpPr>
            <p:nvPr/>
          </p:nvSpPr>
          <p:spPr bwMode="auto">
            <a:xfrm>
              <a:off x="1214" y="752"/>
              <a:ext cx="24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R</a:t>
              </a:r>
              <a:endParaRPr kumimoji="1" lang="en-US" altLang="zh-CN" sz="2400" b="1" i="1">
                <a:solidFill>
                  <a:schemeClr val="bg1"/>
                </a:solidFill>
                <a:latin typeface="Times New Roman" panose="02020603050405020304" pitchFamily="18" charset="0"/>
              </a:endParaRPr>
            </a:p>
          </p:txBody>
        </p:sp>
        <p:sp>
          <p:nvSpPr>
            <p:cNvPr id="472091" name="Text Box 27"/>
            <p:cNvSpPr txBox="1">
              <a:spLocks noChangeArrowheads="1"/>
            </p:cNvSpPr>
            <p:nvPr/>
          </p:nvSpPr>
          <p:spPr bwMode="auto">
            <a:xfrm>
              <a:off x="2019" y="966"/>
              <a:ext cx="30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400" b="1">
                  <a:solidFill>
                    <a:schemeClr val="bg1"/>
                  </a:solidFill>
                  <a:latin typeface="Times New Roman" panose="02020603050405020304" pitchFamily="18" charset="0"/>
                </a:rPr>
                <a:t>j</a:t>
              </a:r>
              <a:r>
                <a:rPr kumimoji="1" lang="en-US" altLang="zh-CN" sz="2400" b="1" i="1">
                  <a:solidFill>
                    <a:schemeClr val="bg1"/>
                  </a:solidFill>
                  <a:latin typeface="Times New Roman" panose="02020603050405020304" pitchFamily="18" charset="0"/>
                </a:rPr>
                <a:t>X</a:t>
              </a:r>
              <a:endParaRPr kumimoji="1" lang="en-US" altLang="zh-CN" sz="2400" b="1" i="1">
                <a:solidFill>
                  <a:schemeClr val="bg1"/>
                </a:solidFill>
                <a:latin typeface="Times New Roman" panose="02020603050405020304" pitchFamily="18" charset="0"/>
              </a:endParaRPr>
            </a:p>
          </p:txBody>
        </p:sp>
        <p:sp>
          <p:nvSpPr>
            <p:cNvPr id="472092" name="Oval 28"/>
            <p:cNvSpPr>
              <a:spLocks noChangeArrowheads="1"/>
            </p:cNvSpPr>
            <p:nvPr/>
          </p:nvSpPr>
          <p:spPr bwMode="auto">
            <a:xfrm>
              <a:off x="794" y="1434"/>
              <a:ext cx="90" cy="91"/>
            </a:xfrm>
            <a:prstGeom prst="ellipse">
              <a:avLst/>
            </a:prstGeom>
            <a:noFill/>
            <a:ln w="3810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b="1">
                <a:solidFill>
                  <a:srgbClr val="FFCC00"/>
                </a:solidFill>
                <a:ea typeface="仿宋_GB2312" pitchFamily="49" charset="-122"/>
              </a:endParaRPr>
            </a:p>
          </p:txBody>
        </p:sp>
        <p:sp>
          <p:nvSpPr>
            <p:cNvPr id="472093" name="Oval 29"/>
            <p:cNvSpPr>
              <a:spLocks noChangeArrowheads="1"/>
            </p:cNvSpPr>
            <p:nvPr/>
          </p:nvSpPr>
          <p:spPr bwMode="auto">
            <a:xfrm>
              <a:off x="749" y="663"/>
              <a:ext cx="90" cy="91"/>
            </a:xfrm>
            <a:prstGeom prst="ellipse">
              <a:avLst/>
            </a:prstGeom>
            <a:noFill/>
            <a:ln w="3810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b="1">
                <a:solidFill>
                  <a:srgbClr val="FFCC00"/>
                </a:solidFill>
                <a:ea typeface="仿宋_GB2312" pitchFamily="49" charset="-122"/>
              </a:endParaRPr>
            </a:p>
          </p:txBody>
        </p:sp>
      </p:grpSp>
      <p:pic>
        <p:nvPicPr>
          <p:cNvPr id="3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72066"/>
                                        </p:tgtEl>
                                        <p:attrNameLst>
                                          <p:attrName>style.visibility</p:attrName>
                                        </p:attrNameLst>
                                      </p:cBhvr>
                                      <p:to>
                                        <p:strVal val="visible"/>
                                      </p:to>
                                    </p:set>
                                    <p:anim calcmode="lin" valueType="num">
                                      <p:cBhvr additive="base">
                                        <p:cTn id="7" dur="500" fill="hold"/>
                                        <p:tgtEl>
                                          <p:spTgt spid="472066"/>
                                        </p:tgtEl>
                                        <p:attrNameLst>
                                          <p:attrName>ppt_x</p:attrName>
                                        </p:attrNameLst>
                                      </p:cBhvr>
                                      <p:tavLst>
                                        <p:tav tm="0">
                                          <p:val>
                                            <p:strVal val="0-#ppt_w/2"/>
                                          </p:val>
                                        </p:tav>
                                        <p:tav tm="100000">
                                          <p:val>
                                            <p:strVal val="#ppt_x"/>
                                          </p:val>
                                        </p:tav>
                                      </p:tavLst>
                                    </p:anim>
                                    <p:anim calcmode="lin" valueType="num">
                                      <p:cBhvr additive="base">
                                        <p:cTn id="8" dur="500" fill="hold"/>
                                        <p:tgtEl>
                                          <p:spTgt spid="47206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72069"/>
                                        </p:tgtEl>
                                        <p:attrNameLst>
                                          <p:attrName>style.visibility</p:attrName>
                                        </p:attrNameLst>
                                      </p:cBhvr>
                                      <p:to>
                                        <p:strVal val="visible"/>
                                      </p:to>
                                    </p:set>
                                    <p:anim calcmode="lin" valueType="num">
                                      <p:cBhvr additive="base">
                                        <p:cTn id="12" dur="500" fill="hold"/>
                                        <p:tgtEl>
                                          <p:spTgt spid="472069"/>
                                        </p:tgtEl>
                                        <p:attrNameLst>
                                          <p:attrName>ppt_x</p:attrName>
                                        </p:attrNameLst>
                                      </p:cBhvr>
                                      <p:tavLst>
                                        <p:tav tm="0">
                                          <p:val>
                                            <p:strVal val="0-#ppt_w/2"/>
                                          </p:val>
                                        </p:tav>
                                        <p:tav tm="100000">
                                          <p:val>
                                            <p:strVal val="#ppt_x"/>
                                          </p:val>
                                        </p:tav>
                                      </p:tavLst>
                                    </p:anim>
                                    <p:anim calcmode="lin" valueType="num">
                                      <p:cBhvr additive="base">
                                        <p:cTn id="13" dur="500" fill="hold"/>
                                        <p:tgtEl>
                                          <p:spTgt spid="47206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472068"/>
                                        </p:tgtEl>
                                        <p:attrNameLst>
                                          <p:attrName>style.visibility</p:attrName>
                                        </p:attrNameLst>
                                      </p:cBhvr>
                                      <p:to>
                                        <p:strVal val="visible"/>
                                      </p:to>
                                    </p:set>
                                    <p:animEffect transition="in" filter="slide(fromLeft)">
                                      <p:cBhvr>
                                        <p:cTn id="18" dur="500"/>
                                        <p:tgtEl>
                                          <p:spTgt spid="472068"/>
                                        </p:tgtEl>
                                      </p:cBhvr>
                                    </p:animEffect>
                                  </p:childTnLst>
                                </p:cTn>
                              </p:par>
                            </p:childTnLst>
                          </p:cTn>
                        </p:par>
                        <p:par>
                          <p:cTn id="19" fill="hold">
                            <p:stCondLst>
                              <p:cond delay="500"/>
                            </p:stCondLst>
                            <p:childTnLst>
                              <p:par>
                                <p:cTn id="20" presetID="2" presetClass="entr" presetSubtype="2" fill="hold" nodeType="afterEffect">
                                  <p:stCondLst>
                                    <p:cond delay="0"/>
                                  </p:stCondLst>
                                  <p:childTnLst>
                                    <p:set>
                                      <p:cBhvr>
                                        <p:cTn id="21" dur="1" fill="hold">
                                          <p:stCondLst>
                                            <p:cond delay="0"/>
                                          </p:stCondLst>
                                        </p:cTn>
                                        <p:tgtEl>
                                          <p:spTgt spid="472082"/>
                                        </p:tgtEl>
                                        <p:attrNameLst>
                                          <p:attrName>style.visibility</p:attrName>
                                        </p:attrNameLst>
                                      </p:cBhvr>
                                      <p:to>
                                        <p:strVal val="visible"/>
                                      </p:to>
                                    </p:set>
                                    <p:anim calcmode="lin" valueType="num">
                                      <p:cBhvr additive="base">
                                        <p:cTn id="22" dur="500" fill="hold"/>
                                        <p:tgtEl>
                                          <p:spTgt spid="472082"/>
                                        </p:tgtEl>
                                        <p:attrNameLst>
                                          <p:attrName>ppt_x</p:attrName>
                                        </p:attrNameLst>
                                      </p:cBhvr>
                                      <p:tavLst>
                                        <p:tav tm="0">
                                          <p:val>
                                            <p:strVal val="1+#ppt_w/2"/>
                                          </p:val>
                                        </p:tav>
                                        <p:tav tm="100000">
                                          <p:val>
                                            <p:strVal val="#ppt_x"/>
                                          </p:val>
                                        </p:tav>
                                      </p:tavLst>
                                    </p:anim>
                                    <p:anim calcmode="lin" valueType="num">
                                      <p:cBhvr additive="base">
                                        <p:cTn id="23" dur="500" fill="hold"/>
                                        <p:tgtEl>
                                          <p:spTgt spid="47208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472067"/>
                                        </p:tgtEl>
                                        <p:attrNameLst>
                                          <p:attrName>style.visibility</p:attrName>
                                        </p:attrNameLst>
                                      </p:cBhvr>
                                      <p:to>
                                        <p:strVal val="visible"/>
                                      </p:to>
                                    </p:set>
                                    <p:animEffect transition="in" filter="randombar(horizontal)">
                                      <p:cBhvr>
                                        <p:cTn id="28" dur="500"/>
                                        <p:tgtEl>
                                          <p:spTgt spid="472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6" grpId="0" autoUpdateAnimBg="0"/>
      <p:bldP spid="472068"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 name="矩形 44"/>
          <p:cNvSpPr/>
          <p:nvPr/>
        </p:nvSpPr>
        <p:spPr>
          <a:xfrm>
            <a:off x="7129920" y="836927"/>
            <a:ext cx="1624686" cy="4414342"/>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3090" name="Text Box 2"/>
          <p:cNvSpPr txBox="1">
            <a:spLocks noChangeArrowheads="1"/>
          </p:cNvSpPr>
          <p:nvPr/>
        </p:nvSpPr>
        <p:spPr bwMode="auto">
          <a:xfrm>
            <a:off x="357188" y="431800"/>
            <a:ext cx="488950" cy="457200"/>
          </a:xfrm>
          <a:prstGeom prst="rect">
            <a:avLst/>
          </a:prstGeom>
          <a:solidFill>
            <a:srgbClr val="9900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zh-CN" altLang="en-US" sz="2400" b="1" dirty="0">
                <a:solidFill>
                  <a:schemeClr val="bg1"/>
                </a:solidFill>
                <a:latin typeface="华文楷体" panose="02010600040101010101" pitchFamily="2" charset="-122"/>
                <a:ea typeface="华文楷体" panose="02010600040101010101" pitchFamily="2" charset="-122"/>
              </a:rPr>
              <a:t>例</a:t>
            </a:r>
            <a:endParaRPr kumimoji="1" lang="zh-CN" altLang="en-US" sz="2400" b="1" dirty="0">
              <a:solidFill>
                <a:schemeClr val="bg1"/>
              </a:solidFill>
              <a:latin typeface="华文楷体" panose="02010600040101010101" pitchFamily="2" charset="-122"/>
              <a:ea typeface="华文楷体" panose="02010600040101010101" pitchFamily="2" charset="-122"/>
            </a:endParaRPr>
          </a:p>
        </p:txBody>
      </p:sp>
      <p:sp>
        <p:nvSpPr>
          <p:cNvPr id="473091" name="Text Box 3"/>
          <p:cNvSpPr txBox="1">
            <a:spLocks noChangeArrowheads="1"/>
          </p:cNvSpPr>
          <p:nvPr/>
        </p:nvSpPr>
        <p:spPr bwMode="auto">
          <a:xfrm>
            <a:off x="971550" y="333375"/>
            <a:ext cx="76327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en-US" altLang="zh-CN" sz="2400" b="1" i="1" dirty="0">
                <a:latin typeface="华文楷体" panose="02010600040101010101" pitchFamily="2" charset="-122"/>
                <a:ea typeface="华文楷体" panose="02010600040101010101" pitchFamily="2" charset="-122"/>
              </a:rPr>
              <a:t>RL</a:t>
            </a:r>
            <a:r>
              <a:rPr kumimoji="1" lang="zh-CN" altLang="en-US" sz="2400" b="1" dirty="0">
                <a:latin typeface="华文楷体" panose="02010600040101010101" pitchFamily="2" charset="-122"/>
                <a:ea typeface="华文楷体" panose="02010600040101010101" pitchFamily="2" charset="-122"/>
              </a:rPr>
              <a:t>串联电路如图，求在</a:t>
            </a:r>
            <a:r>
              <a:rPr kumimoji="1" lang="zh-CN" altLang="en-US" sz="2400" b="1" dirty="0">
                <a:latin typeface="华文楷体" panose="02010600040101010101" pitchFamily="2" charset="-122"/>
                <a:ea typeface="华文楷体" panose="02010600040101010101" pitchFamily="2" charset="-122"/>
                <a:sym typeface="Symbol" panose="05050102010706020507" pitchFamily="18" charset="2"/>
              </a:rPr>
              <a:t>＝</a:t>
            </a:r>
            <a:r>
              <a:rPr kumimoji="1" lang="en-US" altLang="zh-CN" sz="2400" b="1" dirty="0">
                <a:latin typeface="华文楷体" panose="02010600040101010101" pitchFamily="2" charset="-122"/>
                <a:ea typeface="华文楷体" panose="02010600040101010101" pitchFamily="2" charset="-122"/>
              </a:rPr>
              <a:t>10</a:t>
            </a:r>
            <a:r>
              <a:rPr kumimoji="1" lang="en-US" altLang="zh-CN" sz="2400" b="1" baseline="30000" dirty="0">
                <a:latin typeface="华文楷体" panose="02010600040101010101" pitchFamily="2" charset="-122"/>
                <a:ea typeface="华文楷体" panose="02010600040101010101" pitchFamily="2" charset="-122"/>
              </a:rPr>
              <a:t>6</a:t>
            </a:r>
            <a:r>
              <a:rPr kumimoji="1" lang="en-US" altLang="zh-CN" sz="2400" b="1" dirty="0">
                <a:latin typeface="华文楷体" panose="02010600040101010101" pitchFamily="2" charset="-122"/>
                <a:ea typeface="华文楷体" panose="02010600040101010101" pitchFamily="2" charset="-122"/>
              </a:rPr>
              <a:t>rad/s</a:t>
            </a:r>
            <a:r>
              <a:rPr kumimoji="1" lang="zh-CN" altLang="en-US" sz="2400" b="1" dirty="0">
                <a:latin typeface="华文楷体" panose="02010600040101010101" pitchFamily="2" charset="-122"/>
                <a:ea typeface="华文楷体" panose="02010600040101010101" pitchFamily="2" charset="-122"/>
              </a:rPr>
              <a:t>时的等效并联电路。</a:t>
            </a:r>
            <a:endParaRPr kumimoji="1" lang="zh-CN" altLang="en-US" sz="2400" b="1" dirty="0">
              <a:latin typeface="华文楷体" panose="02010600040101010101" pitchFamily="2" charset="-122"/>
              <a:ea typeface="华文楷体" panose="02010600040101010101" pitchFamily="2" charset="-122"/>
            </a:endParaRPr>
          </a:p>
        </p:txBody>
      </p:sp>
      <p:sp>
        <p:nvSpPr>
          <p:cNvPr id="473092" name="Text Box 4"/>
          <p:cNvSpPr txBox="1">
            <a:spLocks noChangeArrowheads="1"/>
          </p:cNvSpPr>
          <p:nvPr/>
        </p:nvSpPr>
        <p:spPr bwMode="auto">
          <a:xfrm>
            <a:off x="395288" y="1125538"/>
            <a:ext cx="494046" cy="461665"/>
          </a:xfrm>
          <a:prstGeom prst="rect">
            <a:avLst/>
          </a:prstGeom>
          <a:solidFill>
            <a:srgbClr val="9900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1" lang="zh-CN" altLang="en-US" sz="2400" b="1" dirty="0">
                <a:solidFill>
                  <a:schemeClr val="bg1"/>
                </a:solidFill>
                <a:latin typeface="华文楷体" panose="02010600040101010101" pitchFamily="2" charset="-122"/>
                <a:ea typeface="华文楷体" panose="02010600040101010101" pitchFamily="2" charset="-122"/>
              </a:rPr>
              <a:t>解</a:t>
            </a:r>
            <a:endParaRPr kumimoji="1" lang="zh-CN" altLang="en-US" sz="2400" b="1" dirty="0">
              <a:solidFill>
                <a:schemeClr val="bg1"/>
              </a:solidFill>
              <a:latin typeface="华文楷体" panose="02010600040101010101" pitchFamily="2" charset="-122"/>
              <a:ea typeface="华文楷体" panose="02010600040101010101" pitchFamily="2" charset="-122"/>
            </a:endParaRPr>
          </a:p>
        </p:txBody>
      </p:sp>
      <p:sp>
        <p:nvSpPr>
          <p:cNvPr id="473093" name="Text Box 5"/>
          <p:cNvSpPr txBox="1">
            <a:spLocks noChangeArrowheads="1"/>
          </p:cNvSpPr>
          <p:nvPr/>
        </p:nvSpPr>
        <p:spPr bwMode="auto">
          <a:xfrm>
            <a:off x="1116013" y="1125538"/>
            <a:ext cx="41036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en-US" altLang="zh-CN" sz="2400" b="1" dirty="0">
                <a:latin typeface="华文楷体" panose="02010600040101010101" pitchFamily="2" charset="-122"/>
                <a:ea typeface="华文楷体" panose="02010600040101010101" pitchFamily="2" charset="-122"/>
              </a:rPr>
              <a:t>RL</a:t>
            </a:r>
            <a:r>
              <a:rPr kumimoji="1" lang="zh-CN" altLang="en-US" sz="2400" b="1" dirty="0">
                <a:latin typeface="华文楷体" panose="02010600040101010101" pitchFamily="2" charset="-122"/>
                <a:ea typeface="华文楷体" panose="02010600040101010101" pitchFamily="2" charset="-122"/>
              </a:rPr>
              <a:t>串联电路的阻抗为：</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473094" name="Object 6"/>
          <p:cNvGraphicFramePr>
            <a:graphicFrameLocks noChangeAspect="1"/>
          </p:cNvGraphicFramePr>
          <p:nvPr/>
        </p:nvGraphicFramePr>
        <p:xfrm>
          <a:off x="1042988" y="2205038"/>
          <a:ext cx="5127625" cy="474662"/>
        </p:xfrm>
        <a:graphic>
          <a:graphicData uri="http://schemas.openxmlformats.org/presentationml/2006/ole">
            <mc:AlternateContent xmlns:mc="http://schemas.openxmlformats.org/markup-compatibility/2006">
              <mc:Choice xmlns:v="urn:schemas-microsoft-com:vml" Requires="v">
                <p:oleObj spid="_x0000_s51201" name="Equation" r:id="rId1" imgW="3340100" imgH="304800" progId="Equation.3">
                  <p:embed/>
                </p:oleObj>
              </mc:Choice>
              <mc:Fallback>
                <p:oleObj name="Equation" r:id="rId1" imgW="3340100" imgH="304800" progId="Equation.3">
                  <p:embed/>
                  <p:pic>
                    <p:nvPicPr>
                      <p:cNvPr id="0" name="图片 51200"/>
                      <p:cNvPicPr>
                        <a:picLocks noChangeAspect="1"/>
                      </p:cNvPicPr>
                      <p:nvPr/>
                    </p:nvPicPr>
                    <p:blipFill>
                      <a:blip r:embed="rId2"/>
                      <a:stretch>
                        <a:fillRect/>
                      </a:stretch>
                    </p:blipFill>
                    <p:spPr>
                      <a:xfrm>
                        <a:off x="1042988" y="2205038"/>
                        <a:ext cx="5127625" cy="474662"/>
                      </a:xfrm>
                      <a:prstGeom prst="rect">
                        <a:avLst/>
                      </a:prstGeom>
                      <a:solidFill>
                        <a:srgbClr val="7030A0"/>
                      </a:solidFill>
                      <a:ln w="9525">
                        <a:noFill/>
                      </a:ln>
                    </p:spPr>
                  </p:pic>
                </p:oleObj>
              </mc:Fallback>
            </mc:AlternateContent>
          </a:graphicData>
        </a:graphic>
      </p:graphicFrame>
      <p:graphicFrame>
        <p:nvGraphicFramePr>
          <p:cNvPr id="473095" name="Object 7"/>
          <p:cNvGraphicFramePr>
            <a:graphicFrameLocks noChangeAspect="1"/>
          </p:cNvGraphicFramePr>
          <p:nvPr/>
        </p:nvGraphicFramePr>
        <p:xfrm>
          <a:off x="1066800" y="1700213"/>
          <a:ext cx="4348163" cy="452437"/>
        </p:xfrm>
        <a:graphic>
          <a:graphicData uri="http://schemas.openxmlformats.org/presentationml/2006/ole">
            <mc:AlternateContent xmlns:mc="http://schemas.openxmlformats.org/markup-compatibility/2006">
              <mc:Choice xmlns:v="urn:schemas-microsoft-com:vml" Requires="v">
                <p:oleObj spid="_x0000_s51202" name="Equation" r:id="rId3" imgW="2946400" imgH="304800" progId="Equation.3">
                  <p:embed/>
                </p:oleObj>
              </mc:Choice>
              <mc:Fallback>
                <p:oleObj name="Equation" r:id="rId3" imgW="2946400" imgH="304800" progId="Equation.3">
                  <p:embed/>
                  <p:pic>
                    <p:nvPicPr>
                      <p:cNvPr id="0" name="图片 51201"/>
                      <p:cNvPicPr>
                        <a:picLocks noChangeAspect="1"/>
                      </p:cNvPicPr>
                      <p:nvPr/>
                    </p:nvPicPr>
                    <p:blipFill>
                      <a:blip r:embed="rId4"/>
                      <a:stretch>
                        <a:fillRect/>
                      </a:stretch>
                    </p:blipFill>
                    <p:spPr>
                      <a:xfrm>
                        <a:off x="1066800" y="1700213"/>
                        <a:ext cx="4348163" cy="452437"/>
                      </a:xfrm>
                      <a:prstGeom prst="rect">
                        <a:avLst/>
                      </a:prstGeom>
                      <a:solidFill>
                        <a:srgbClr val="7030A0"/>
                      </a:solidFill>
                      <a:ln w="9525">
                        <a:noFill/>
                      </a:ln>
                    </p:spPr>
                  </p:pic>
                </p:oleObj>
              </mc:Fallback>
            </mc:AlternateContent>
          </a:graphicData>
        </a:graphic>
      </p:graphicFrame>
      <p:grpSp>
        <p:nvGrpSpPr>
          <p:cNvPr id="473096" name="Group 8"/>
          <p:cNvGrpSpPr/>
          <p:nvPr/>
        </p:nvGrpSpPr>
        <p:grpSpPr bwMode="auto">
          <a:xfrm>
            <a:off x="7164388" y="836613"/>
            <a:ext cx="1371600" cy="1803400"/>
            <a:chOff x="884" y="421"/>
            <a:chExt cx="864" cy="1136"/>
          </a:xfrm>
        </p:grpSpPr>
        <p:sp>
          <p:nvSpPr>
            <p:cNvPr id="473097" name="Line 9"/>
            <p:cNvSpPr>
              <a:spLocks noChangeShapeType="1"/>
            </p:cNvSpPr>
            <p:nvPr/>
          </p:nvSpPr>
          <p:spPr bwMode="auto">
            <a:xfrm>
              <a:off x="1653" y="754"/>
              <a:ext cx="0" cy="76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098" name="Line 10"/>
            <p:cNvSpPr>
              <a:spLocks noChangeShapeType="1"/>
            </p:cNvSpPr>
            <p:nvPr/>
          </p:nvSpPr>
          <p:spPr bwMode="auto">
            <a:xfrm>
              <a:off x="1066" y="754"/>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099" name="Line 11"/>
            <p:cNvSpPr>
              <a:spLocks noChangeShapeType="1"/>
            </p:cNvSpPr>
            <p:nvPr/>
          </p:nvSpPr>
          <p:spPr bwMode="auto">
            <a:xfrm>
              <a:off x="1111" y="1525"/>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100" name="Text Box 12"/>
            <p:cNvSpPr txBox="1">
              <a:spLocks noChangeArrowheads="1"/>
            </p:cNvSpPr>
            <p:nvPr/>
          </p:nvSpPr>
          <p:spPr bwMode="auto">
            <a:xfrm>
              <a:off x="884" y="1026"/>
              <a:ext cx="76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a:solidFill>
                    <a:schemeClr val="bg1"/>
                  </a:solidFill>
                  <a:latin typeface="Times New Roman" panose="02020603050405020304" pitchFamily="18" charset="0"/>
                </a:rPr>
                <a:t>0.06mH</a:t>
              </a:r>
              <a:endParaRPr kumimoji="1" lang="en-US" altLang="zh-CN" sz="2400" b="1">
                <a:solidFill>
                  <a:schemeClr val="bg1"/>
                </a:solidFill>
                <a:latin typeface="Times New Roman" panose="02020603050405020304" pitchFamily="18" charset="0"/>
              </a:endParaRPr>
            </a:p>
          </p:txBody>
        </p:sp>
        <p:sp>
          <p:nvSpPr>
            <p:cNvPr id="473101" name="Oval 13"/>
            <p:cNvSpPr>
              <a:spLocks noChangeArrowheads="1"/>
            </p:cNvSpPr>
            <p:nvPr/>
          </p:nvSpPr>
          <p:spPr bwMode="auto">
            <a:xfrm>
              <a:off x="998" y="731"/>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3102" name="Oval 14"/>
            <p:cNvSpPr>
              <a:spLocks noChangeArrowheads="1"/>
            </p:cNvSpPr>
            <p:nvPr/>
          </p:nvSpPr>
          <p:spPr bwMode="auto">
            <a:xfrm>
              <a:off x="1046" y="1489"/>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3103" name="Rectangle 15"/>
            <p:cNvSpPr>
              <a:spLocks noChangeArrowheads="1"/>
            </p:cNvSpPr>
            <p:nvPr/>
          </p:nvSpPr>
          <p:spPr bwMode="auto">
            <a:xfrm>
              <a:off x="1612" y="950"/>
              <a:ext cx="91" cy="408"/>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3104" name="Group 16"/>
            <p:cNvGrpSpPr/>
            <p:nvPr/>
          </p:nvGrpSpPr>
          <p:grpSpPr bwMode="auto">
            <a:xfrm rot="5400000">
              <a:off x="1511" y="1097"/>
              <a:ext cx="384" cy="90"/>
              <a:chOff x="576" y="711"/>
              <a:chExt cx="384" cy="57"/>
            </a:xfrm>
          </p:grpSpPr>
          <p:sp>
            <p:nvSpPr>
              <p:cNvPr id="473105" name="Freeform 17"/>
              <p:cNvSpPr/>
              <p:nvPr/>
            </p:nvSpPr>
            <p:spPr bwMode="auto">
              <a:xfrm>
                <a:off x="576" y="711"/>
                <a:ext cx="98" cy="57"/>
              </a:xfrm>
              <a:custGeom>
                <a:avLst/>
                <a:gdLst>
                  <a:gd name="T0" fmla="*/ 0 w 98"/>
                  <a:gd name="T1" fmla="*/ 57 h 57"/>
                  <a:gd name="T2" fmla="*/ 18 w 98"/>
                  <a:gd name="T3" fmla="*/ 14 h 57"/>
                  <a:gd name="T4" fmla="*/ 47 w 98"/>
                  <a:gd name="T5" fmla="*/ 0 h 57"/>
                  <a:gd name="T6" fmla="*/ 80 w 98"/>
                  <a:gd name="T7" fmla="*/ 14 h 57"/>
                  <a:gd name="T8" fmla="*/ 98 w 98"/>
                  <a:gd name="T9" fmla="*/ 48 h 57"/>
                </a:gdLst>
                <a:ahLst/>
                <a:cxnLst>
                  <a:cxn ang="0">
                    <a:pos x="T0" y="T1"/>
                  </a:cxn>
                  <a:cxn ang="0">
                    <a:pos x="T2" y="T3"/>
                  </a:cxn>
                  <a:cxn ang="0">
                    <a:pos x="T4" y="T5"/>
                  </a:cxn>
                  <a:cxn ang="0">
                    <a:pos x="T6" y="T7"/>
                  </a:cxn>
                  <a:cxn ang="0">
                    <a:pos x="T8" y="T9"/>
                  </a:cxn>
                </a:cxnLst>
                <a:rect l="0" t="0" r="r" b="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3106" name="Freeform 18"/>
              <p:cNvSpPr/>
              <p:nvPr/>
            </p:nvSpPr>
            <p:spPr bwMode="auto">
              <a:xfrm>
                <a:off x="674" y="711"/>
                <a:ext cx="95" cy="51"/>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3107" name="Freeform 19"/>
              <p:cNvSpPr/>
              <p:nvPr/>
            </p:nvSpPr>
            <p:spPr bwMode="auto">
              <a:xfrm>
                <a:off x="769" y="711"/>
                <a:ext cx="94" cy="48"/>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3108" name="Freeform 20"/>
              <p:cNvSpPr/>
              <p:nvPr/>
            </p:nvSpPr>
            <p:spPr bwMode="auto">
              <a:xfrm>
                <a:off x="863" y="711"/>
                <a:ext cx="97" cy="54"/>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473109" name="Rectangle 21"/>
            <p:cNvSpPr>
              <a:spLocks noChangeArrowheads="1"/>
            </p:cNvSpPr>
            <p:nvPr/>
          </p:nvSpPr>
          <p:spPr bwMode="auto">
            <a:xfrm>
              <a:off x="1202" y="709"/>
              <a:ext cx="272" cy="90"/>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3110" name="Text Box 22"/>
            <p:cNvSpPr txBox="1">
              <a:spLocks noChangeArrowheads="1"/>
            </p:cNvSpPr>
            <p:nvPr/>
          </p:nvSpPr>
          <p:spPr bwMode="auto">
            <a:xfrm>
              <a:off x="1111" y="421"/>
              <a:ext cx="45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a:solidFill>
                    <a:schemeClr val="bg1"/>
                  </a:solidFill>
                  <a:latin typeface="Times New Roman" panose="02020603050405020304" pitchFamily="18" charset="0"/>
                </a:rPr>
                <a:t>50</a:t>
              </a:r>
              <a:r>
                <a:rPr kumimoji="1" lang="en-US" altLang="zh-CN" sz="2400" b="1">
                  <a:solidFill>
                    <a:schemeClr val="bg1"/>
                  </a:solidFill>
                  <a:latin typeface="Times New Roman" panose="02020603050405020304" pitchFamily="18" charset="0"/>
                  <a:sym typeface="Symbol" panose="05050102010706020507" pitchFamily="18" charset="2"/>
                </a:rPr>
                <a:t></a:t>
              </a:r>
              <a:endParaRPr kumimoji="1" lang="en-US" altLang="zh-CN" sz="2400" b="1">
                <a:solidFill>
                  <a:schemeClr val="bg1"/>
                </a:solidFill>
                <a:latin typeface="Times New Roman" panose="02020603050405020304" pitchFamily="18" charset="0"/>
                <a:sym typeface="Symbol" panose="05050102010706020507" pitchFamily="18" charset="2"/>
              </a:endParaRPr>
            </a:p>
          </p:txBody>
        </p:sp>
      </p:grpSp>
      <p:sp>
        <p:nvSpPr>
          <p:cNvPr id="473111" name="Line 23"/>
          <p:cNvSpPr>
            <a:spLocks noChangeShapeType="1"/>
          </p:cNvSpPr>
          <p:nvPr/>
        </p:nvSpPr>
        <p:spPr bwMode="auto">
          <a:xfrm>
            <a:off x="7740650" y="2708275"/>
            <a:ext cx="0" cy="576263"/>
          </a:xfrm>
          <a:prstGeom prst="line">
            <a:avLst/>
          </a:prstGeom>
          <a:noFill/>
          <a:ln w="762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73112" name="Group 24"/>
          <p:cNvGrpSpPr/>
          <p:nvPr/>
        </p:nvGrpSpPr>
        <p:grpSpPr bwMode="auto">
          <a:xfrm>
            <a:off x="7308850" y="3573463"/>
            <a:ext cx="1227138" cy="1311275"/>
            <a:chOff x="4649" y="2470"/>
            <a:chExt cx="773" cy="826"/>
          </a:xfrm>
        </p:grpSpPr>
        <p:sp>
          <p:nvSpPr>
            <p:cNvPr id="473113" name="Line 25"/>
            <p:cNvSpPr>
              <a:spLocks noChangeShapeType="1"/>
            </p:cNvSpPr>
            <p:nvPr/>
          </p:nvSpPr>
          <p:spPr bwMode="auto">
            <a:xfrm>
              <a:off x="5327" y="2493"/>
              <a:ext cx="0" cy="76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114" name="Line 26"/>
            <p:cNvSpPr>
              <a:spLocks noChangeShapeType="1"/>
            </p:cNvSpPr>
            <p:nvPr/>
          </p:nvSpPr>
          <p:spPr bwMode="auto">
            <a:xfrm>
              <a:off x="4740" y="2493"/>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115" name="Line 27"/>
            <p:cNvSpPr>
              <a:spLocks noChangeShapeType="1"/>
            </p:cNvSpPr>
            <p:nvPr/>
          </p:nvSpPr>
          <p:spPr bwMode="auto">
            <a:xfrm>
              <a:off x="4785" y="3264"/>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116" name="Text Box 28"/>
            <p:cNvSpPr txBox="1">
              <a:spLocks noChangeArrowheads="1"/>
            </p:cNvSpPr>
            <p:nvPr/>
          </p:nvSpPr>
          <p:spPr bwMode="auto">
            <a:xfrm>
              <a:off x="5057" y="2704"/>
              <a:ext cx="30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a:solidFill>
                    <a:schemeClr val="bg1"/>
                  </a:solidFill>
                  <a:latin typeface="Times New Roman" panose="02020603050405020304" pitchFamily="18" charset="0"/>
                </a:rPr>
                <a:t>L’</a:t>
              </a:r>
              <a:endParaRPr kumimoji="1" lang="en-US" altLang="zh-CN" sz="2400" b="1">
                <a:solidFill>
                  <a:schemeClr val="bg1"/>
                </a:solidFill>
                <a:latin typeface="Times New Roman" panose="02020603050405020304" pitchFamily="18" charset="0"/>
              </a:endParaRPr>
            </a:p>
          </p:txBody>
        </p:sp>
        <p:sp>
          <p:nvSpPr>
            <p:cNvPr id="473117" name="Oval 29"/>
            <p:cNvSpPr>
              <a:spLocks noChangeArrowheads="1"/>
            </p:cNvSpPr>
            <p:nvPr/>
          </p:nvSpPr>
          <p:spPr bwMode="auto">
            <a:xfrm>
              <a:off x="4672" y="2470"/>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3118" name="Oval 30"/>
            <p:cNvSpPr>
              <a:spLocks noChangeArrowheads="1"/>
            </p:cNvSpPr>
            <p:nvPr/>
          </p:nvSpPr>
          <p:spPr bwMode="auto">
            <a:xfrm>
              <a:off x="4720" y="3228"/>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3119" name="Rectangle 31"/>
            <p:cNvSpPr>
              <a:spLocks noChangeArrowheads="1"/>
            </p:cNvSpPr>
            <p:nvPr/>
          </p:nvSpPr>
          <p:spPr bwMode="auto">
            <a:xfrm>
              <a:off x="5286" y="2689"/>
              <a:ext cx="91" cy="408"/>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3120" name="Group 32"/>
            <p:cNvGrpSpPr/>
            <p:nvPr/>
          </p:nvGrpSpPr>
          <p:grpSpPr bwMode="auto">
            <a:xfrm rot="5400000">
              <a:off x="5185" y="2836"/>
              <a:ext cx="384" cy="90"/>
              <a:chOff x="576" y="711"/>
              <a:chExt cx="384" cy="57"/>
            </a:xfrm>
          </p:grpSpPr>
          <p:sp>
            <p:nvSpPr>
              <p:cNvPr id="473121" name="Freeform 33"/>
              <p:cNvSpPr/>
              <p:nvPr/>
            </p:nvSpPr>
            <p:spPr bwMode="auto">
              <a:xfrm>
                <a:off x="576" y="711"/>
                <a:ext cx="98" cy="57"/>
              </a:xfrm>
              <a:custGeom>
                <a:avLst/>
                <a:gdLst>
                  <a:gd name="T0" fmla="*/ 0 w 98"/>
                  <a:gd name="T1" fmla="*/ 57 h 57"/>
                  <a:gd name="T2" fmla="*/ 18 w 98"/>
                  <a:gd name="T3" fmla="*/ 14 h 57"/>
                  <a:gd name="T4" fmla="*/ 47 w 98"/>
                  <a:gd name="T5" fmla="*/ 0 h 57"/>
                  <a:gd name="T6" fmla="*/ 80 w 98"/>
                  <a:gd name="T7" fmla="*/ 14 h 57"/>
                  <a:gd name="T8" fmla="*/ 98 w 98"/>
                  <a:gd name="T9" fmla="*/ 48 h 57"/>
                </a:gdLst>
                <a:ahLst/>
                <a:cxnLst>
                  <a:cxn ang="0">
                    <a:pos x="T0" y="T1"/>
                  </a:cxn>
                  <a:cxn ang="0">
                    <a:pos x="T2" y="T3"/>
                  </a:cxn>
                  <a:cxn ang="0">
                    <a:pos x="T4" y="T5"/>
                  </a:cxn>
                  <a:cxn ang="0">
                    <a:pos x="T6" y="T7"/>
                  </a:cxn>
                  <a:cxn ang="0">
                    <a:pos x="T8" y="T9"/>
                  </a:cxn>
                </a:cxnLst>
                <a:rect l="0" t="0" r="r" b="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3122" name="Freeform 34"/>
              <p:cNvSpPr/>
              <p:nvPr/>
            </p:nvSpPr>
            <p:spPr bwMode="auto">
              <a:xfrm>
                <a:off x="674" y="711"/>
                <a:ext cx="95" cy="51"/>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3123" name="Freeform 35"/>
              <p:cNvSpPr/>
              <p:nvPr/>
            </p:nvSpPr>
            <p:spPr bwMode="auto">
              <a:xfrm>
                <a:off x="769" y="711"/>
                <a:ext cx="94" cy="48"/>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3124" name="Freeform 36"/>
              <p:cNvSpPr/>
              <p:nvPr/>
            </p:nvSpPr>
            <p:spPr bwMode="auto">
              <a:xfrm>
                <a:off x="863" y="711"/>
                <a:ext cx="97" cy="54"/>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473125" name="Text Box 37"/>
            <p:cNvSpPr txBox="1">
              <a:spLocks noChangeArrowheads="1"/>
            </p:cNvSpPr>
            <p:nvPr/>
          </p:nvSpPr>
          <p:spPr bwMode="auto">
            <a:xfrm>
              <a:off x="4649" y="2704"/>
              <a:ext cx="319"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a:solidFill>
                    <a:schemeClr val="bg1"/>
                  </a:solidFill>
                  <a:latin typeface="Times New Roman" panose="02020603050405020304" pitchFamily="18" charset="0"/>
                </a:rPr>
                <a:t>R’</a:t>
              </a:r>
              <a:endParaRPr kumimoji="1" lang="en-US" altLang="zh-CN" sz="2400" b="1">
                <a:solidFill>
                  <a:schemeClr val="bg1"/>
                </a:solidFill>
                <a:latin typeface="Times New Roman" panose="02020603050405020304" pitchFamily="18" charset="0"/>
                <a:sym typeface="Symbol" panose="05050102010706020507" pitchFamily="18" charset="2"/>
              </a:endParaRPr>
            </a:p>
          </p:txBody>
        </p:sp>
        <p:sp>
          <p:nvSpPr>
            <p:cNvPr id="473126" name="Line 38"/>
            <p:cNvSpPr>
              <a:spLocks noChangeShapeType="1"/>
            </p:cNvSpPr>
            <p:nvPr/>
          </p:nvSpPr>
          <p:spPr bwMode="auto">
            <a:xfrm>
              <a:off x="4967" y="2478"/>
              <a:ext cx="0" cy="816"/>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3127" name="Rectangle 39"/>
            <p:cNvSpPr>
              <a:spLocks noChangeArrowheads="1"/>
            </p:cNvSpPr>
            <p:nvPr/>
          </p:nvSpPr>
          <p:spPr bwMode="auto">
            <a:xfrm>
              <a:off x="4921" y="2750"/>
              <a:ext cx="91" cy="272"/>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473128" name="Object 40"/>
          <p:cNvGraphicFramePr>
            <a:graphicFrameLocks noChangeAspect="1"/>
          </p:cNvGraphicFramePr>
          <p:nvPr/>
        </p:nvGraphicFramePr>
        <p:xfrm>
          <a:off x="971550" y="2655888"/>
          <a:ext cx="5387975" cy="1319212"/>
        </p:xfrm>
        <a:graphic>
          <a:graphicData uri="http://schemas.openxmlformats.org/presentationml/2006/ole">
            <mc:AlternateContent xmlns:mc="http://schemas.openxmlformats.org/markup-compatibility/2006">
              <mc:Choice xmlns:v="urn:schemas-microsoft-com:vml" Requires="v">
                <p:oleObj spid="_x0000_s51203" name="Equation" r:id="rId5" imgW="3505200" imgH="850900" progId="Equation.3">
                  <p:embed/>
                </p:oleObj>
              </mc:Choice>
              <mc:Fallback>
                <p:oleObj name="Equation" r:id="rId5" imgW="3505200" imgH="850900" progId="Equation.3">
                  <p:embed/>
                  <p:pic>
                    <p:nvPicPr>
                      <p:cNvPr id="0" name="图片 51202"/>
                      <p:cNvPicPr>
                        <a:picLocks noChangeAspect="1"/>
                      </p:cNvPicPr>
                      <p:nvPr/>
                    </p:nvPicPr>
                    <p:blipFill>
                      <a:blip r:embed="rId6"/>
                      <a:stretch>
                        <a:fillRect/>
                      </a:stretch>
                    </p:blipFill>
                    <p:spPr>
                      <a:xfrm>
                        <a:off x="971550" y="2655888"/>
                        <a:ext cx="5387975" cy="1319212"/>
                      </a:xfrm>
                      <a:prstGeom prst="rect">
                        <a:avLst/>
                      </a:prstGeom>
                      <a:solidFill>
                        <a:srgbClr val="7030A0"/>
                      </a:solidFill>
                      <a:ln w="9525">
                        <a:noFill/>
                      </a:ln>
                    </p:spPr>
                  </p:pic>
                </p:oleObj>
              </mc:Fallback>
            </mc:AlternateContent>
          </a:graphicData>
        </a:graphic>
      </p:graphicFrame>
      <p:sp>
        <p:nvSpPr>
          <p:cNvPr id="473129" name="Line 41"/>
          <p:cNvSpPr>
            <a:spLocks noChangeShapeType="1"/>
          </p:cNvSpPr>
          <p:nvPr/>
        </p:nvSpPr>
        <p:spPr bwMode="auto">
          <a:xfrm>
            <a:off x="611188" y="4581525"/>
            <a:ext cx="576262" cy="0"/>
          </a:xfrm>
          <a:prstGeom prst="line">
            <a:avLst/>
          </a:prstGeom>
          <a:noFill/>
          <a:ln w="762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3130" name="AutoShape 42"/>
          <p:cNvSpPr/>
          <p:nvPr/>
        </p:nvSpPr>
        <p:spPr bwMode="auto">
          <a:xfrm>
            <a:off x="1908175" y="4149725"/>
            <a:ext cx="71438" cy="1295400"/>
          </a:xfrm>
          <a:prstGeom prst="leftBrace">
            <a:avLst>
              <a:gd name="adj1" fmla="val 151110"/>
              <a:gd name="adj2" fmla="val 50000"/>
            </a:avLst>
          </a:prstGeom>
          <a:noFill/>
          <a:ln w="38100">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3131" name="Object 43"/>
          <p:cNvGraphicFramePr>
            <a:graphicFrameLocks noChangeAspect="1"/>
          </p:cNvGraphicFramePr>
          <p:nvPr/>
        </p:nvGraphicFramePr>
        <p:xfrm>
          <a:off x="2051050" y="4005263"/>
          <a:ext cx="3357563" cy="842962"/>
        </p:xfrm>
        <a:graphic>
          <a:graphicData uri="http://schemas.openxmlformats.org/presentationml/2006/ole">
            <mc:AlternateContent xmlns:mc="http://schemas.openxmlformats.org/markup-compatibility/2006">
              <mc:Choice xmlns:v="urn:schemas-microsoft-com:vml" Requires="v">
                <p:oleObj spid="_x0000_s51204" name="Equation" r:id="rId7" imgW="2184400" imgH="546100" progId="Equation.3">
                  <p:embed/>
                </p:oleObj>
              </mc:Choice>
              <mc:Fallback>
                <p:oleObj name="Equation" r:id="rId7" imgW="2184400" imgH="546100" progId="Equation.3">
                  <p:embed/>
                  <p:pic>
                    <p:nvPicPr>
                      <p:cNvPr id="0" name="图片 51203"/>
                      <p:cNvPicPr>
                        <a:picLocks noChangeAspect="1"/>
                      </p:cNvPicPr>
                      <p:nvPr/>
                    </p:nvPicPr>
                    <p:blipFill>
                      <a:blip r:embed="rId8"/>
                      <a:stretch>
                        <a:fillRect/>
                      </a:stretch>
                    </p:blipFill>
                    <p:spPr>
                      <a:xfrm>
                        <a:off x="2051050" y="4005263"/>
                        <a:ext cx="3357563" cy="842962"/>
                      </a:xfrm>
                      <a:prstGeom prst="rect">
                        <a:avLst/>
                      </a:prstGeom>
                      <a:solidFill>
                        <a:srgbClr val="7030A0"/>
                      </a:solidFill>
                      <a:ln w="9525">
                        <a:noFill/>
                      </a:ln>
                    </p:spPr>
                  </p:pic>
                </p:oleObj>
              </mc:Fallback>
            </mc:AlternateContent>
          </a:graphicData>
        </a:graphic>
      </p:graphicFrame>
      <p:graphicFrame>
        <p:nvGraphicFramePr>
          <p:cNvPr id="473132" name="Object 44"/>
          <p:cNvGraphicFramePr>
            <a:graphicFrameLocks noChangeAspect="1"/>
          </p:cNvGraphicFramePr>
          <p:nvPr/>
        </p:nvGraphicFramePr>
        <p:xfrm>
          <a:off x="2045607" y="4991398"/>
          <a:ext cx="3382963" cy="844550"/>
        </p:xfrm>
        <a:graphic>
          <a:graphicData uri="http://schemas.openxmlformats.org/presentationml/2006/ole">
            <mc:AlternateContent xmlns:mc="http://schemas.openxmlformats.org/markup-compatibility/2006">
              <mc:Choice xmlns:v="urn:schemas-microsoft-com:vml" Requires="v">
                <p:oleObj spid="_x0000_s51205" name="Equation" r:id="rId9" imgW="2197100" imgH="546100" progId="Equation.3">
                  <p:embed/>
                </p:oleObj>
              </mc:Choice>
              <mc:Fallback>
                <p:oleObj name="Equation" r:id="rId9" imgW="2197100" imgH="546100" progId="Equation.3">
                  <p:embed/>
                  <p:pic>
                    <p:nvPicPr>
                      <p:cNvPr id="0" name="图片 51204"/>
                      <p:cNvPicPr>
                        <a:picLocks noChangeAspect="1"/>
                      </p:cNvPicPr>
                      <p:nvPr/>
                    </p:nvPicPr>
                    <p:blipFill>
                      <a:blip r:embed="rId10"/>
                      <a:stretch>
                        <a:fillRect/>
                      </a:stretch>
                    </p:blipFill>
                    <p:spPr>
                      <a:xfrm>
                        <a:off x="2045607" y="4991398"/>
                        <a:ext cx="3382963" cy="844550"/>
                      </a:xfrm>
                      <a:prstGeom prst="rect">
                        <a:avLst/>
                      </a:prstGeom>
                      <a:solidFill>
                        <a:srgbClr val="7030A0"/>
                      </a:solidFill>
                      <a:ln w="9525">
                        <a:noFill/>
                      </a:ln>
                    </p:spPr>
                  </p:pic>
                </p:oleObj>
              </mc:Fallback>
            </mc:AlternateContent>
          </a:graphicData>
        </a:graphic>
      </p:graphicFrame>
      <p:pic>
        <p:nvPicPr>
          <p:cNvPr id="46" name="Picture 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73090"/>
                                        </p:tgtEl>
                                        <p:attrNameLst>
                                          <p:attrName>style.visibility</p:attrName>
                                        </p:attrNameLst>
                                      </p:cBhvr>
                                      <p:to>
                                        <p:strVal val="visible"/>
                                      </p:to>
                                    </p:set>
                                    <p:anim calcmode="lin" valueType="num">
                                      <p:cBhvr>
                                        <p:cTn id="7" dur="1000" fill="hold"/>
                                        <p:tgtEl>
                                          <p:spTgt spid="473090"/>
                                        </p:tgtEl>
                                        <p:attrNameLst>
                                          <p:attrName>ppt_w</p:attrName>
                                        </p:attrNameLst>
                                      </p:cBhvr>
                                      <p:tavLst>
                                        <p:tav tm="0">
                                          <p:val>
                                            <p:fltVal val="0"/>
                                          </p:val>
                                        </p:tav>
                                        <p:tav tm="100000">
                                          <p:val>
                                            <p:strVal val="#ppt_w"/>
                                          </p:val>
                                        </p:tav>
                                      </p:tavLst>
                                    </p:anim>
                                    <p:anim calcmode="lin" valueType="num">
                                      <p:cBhvr>
                                        <p:cTn id="8" dur="1000" fill="hold"/>
                                        <p:tgtEl>
                                          <p:spTgt spid="473090"/>
                                        </p:tgtEl>
                                        <p:attrNameLst>
                                          <p:attrName>ppt_h</p:attrName>
                                        </p:attrNameLst>
                                      </p:cBhvr>
                                      <p:tavLst>
                                        <p:tav tm="0">
                                          <p:val>
                                            <p:fltVal val="0"/>
                                          </p:val>
                                        </p:tav>
                                        <p:tav tm="100000">
                                          <p:val>
                                            <p:strVal val="#ppt_h"/>
                                          </p:val>
                                        </p:tav>
                                      </p:tavLst>
                                    </p:anim>
                                    <p:anim calcmode="lin" valueType="num">
                                      <p:cBhvr>
                                        <p:cTn id="9" dur="1000" fill="hold"/>
                                        <p:tgtEl>
                                          <p:spTgt spid="47309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73090"/>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0" presetClass="entr" presetSubtype="0" fill="hold" nodeType="afterEffect">
                                  <p:stCondLst>
                                    <p:cond delay="0"/>
                                  </p:stCondLst>
                                  <p:childTnLst>
                                    <p:set>
                                      <p:cBhvr>
                                        <p:cTn id="13" dur="1" fill="hold">
                                          <p:stCondLst>
                                            <p:cond delay="0"/>
                                          </p:stCondLst>
                                        </p:cTn>
                                        <p:tgtEl>
                                          <p:spTgt spid="473096"/>
                                        </p:tgtEl>
                                        <p:attrNameLst>
                                          <p:attrName>style.visibility</p:attrName>
                                        </p:attrNameLst>
                                      </p:cBhvr>
                                      <p:to>
                                        <p:strVal val="visible"/>
                                      </p:to>
                                    </p:set>
                                    <p:animEffect transition="in" filter="wedge">
                                      <p:cBhvr>
                                        <p:cTn id="14" dur="2000"/>
                                        <p:tgtEl>
                                          <p:spTgt spid="473096"/>
                                        </p:tgtEl>
                                      </p:cBhvr>
                                    </p:animEffect>
                                  </p:childTnLst>
                                </p:cTn>
                              </p:par>
                            </p:childTnLst>
                          </p:cTn>
                        </p:par>
                        <p:par>
                          <p:cTn id="15" fill="hold">
                            <p:stCondLst>
                              <p:cond delay="3000"/>
                            </p:stCondLst>
                            <p:childTnLst>
                              <p:par>
                                <p:cTn id="16" presetID="12" presetClass="entr" presetSubtype="2" fill="hold" grpId="0" nodeType="afterEffect">
                                  <p:stCondLst>
                                    <p:cond delay="0"/>
                                  </p:stCondLst>
                                  <p:childTnLst>
                                    <p:set>
                                      <p:cBhvr>
                                        <p:cTn id="17" dur="1" fill="hold">
                                          <p:stCondLst>
                                            <p:cond delay="0"/>
                                          </p:stCondLst>
                                        </p:cTn>
                                        <p:tgtEl>
                                          <p:spTgt spid="473091"/>
                                        </p:tgtEl>
                                        <p:attrNameLst>
                                          <p:attrName>style.visibility</p:attrName>
                                        </p:attrNameLst>
                                      </p:cBhvr>
                                      <p:to>
                                        <p:strVal val="visible"/>
                                      </p:to>
                                    </p:set>
                                    <p:animEffect transition="in" filter="slide(fromRight)">
                                      <p:cBhvr>
                                        <p:cTn id="18" dur="500"/>
                                        <p:tgtEl>
                                          <p:spTgt spid="47309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473111"/>
                                        </p:tgtEl>
                                        <p:attrNameLst>
                                          <p:attrName>style.visibility</p:attrName>
                                        </p:attrNameLst>
                                      </p:cBhvr>
                                      <p:to>
                                        <p:strVal val="visible"/>
                                      </p:to>
                                    </p:set>
                                    <p:animEffect transition="in" filter="slide(fromTop)">
                                      <p:cBhvr>
                                        <p:cTn id="23" dur="500"/>
                                        <p:tgtEl>
                                          <p:spTgt spid="473111"/>
                                        </p:tgtEl>
                                      </p:cBhvr>
                                    </p:animEffect>
                                  </p:childTnLst>
                                </p:cTn>
                              </p:par>
                            </p:childTnLst>
                          </p:cTn>
                        </p:par>
                        <p:par>
                          <p:cTn id="24" fill="hold">
                            <p:stCondLst>
                              <p:cond delay="500"/>
                            </p:stCondLst>
                            <p:childTnLst>
                              <p:par>
                                <p:cTn id="25" presetID="23" presetClass="entr" presetSubtype="16" fill="hold" nodeType="afterEffect">
                                  <p:stCondLst>
                                    <p:cond delay="0"/>
                                  </p:stCondLst>
                                  <p:childTnLst>
                                    <p:set>
                                      <p:cBhvr>
                                        <p:cTn id="26" dur="1" fill="hold">
                                          <p:stCondLst>
                                            <p:cond delay="0"/>
                                          </p:stCondLst>
                                        </p:cTn>
                                        <p:tgtEl>
                                          <p:spTgt spid="473112"/>
                                        </p:tgtEl>
                                        <p:attrNameLst>
                                          <p:attrName>style.visibility</p:attrName>
                                        </p:attrNameLst>
                                      </p:cBhvr>
                                      <p:to>
                                        <p:strVal val="visible"/>
                                      </p:to>
                                    </p:set>
                                    <p:anim calcmode="lin" valueType="num">
                                      <p:cBhvr>
                                        <p:cTn id="27" dur="500" fill="hold"/>
                                        <p:tgtEl>
                                          <p:spTgt spid="473112"/>
                                        </p:tgtEl>
                                        <p:attrNameLst>
                                          <p:attrName>ppt_w</p:attrName>
                                        </p:attrNameLst>
                                      </p:cBhvr>
                                      <p:tavLst>
                                        <p:tav tm="0">
                                          <p:val>
                                            <p:fltVal val="0"/>
                                          </p:val>
                                        </p:tav>
                                        <p:tav tm="100000">
                                          <p:val>
                                            <p:strVal val="#ppt_w"/>
                                          </p:val>
                                        </p:tav>
                                      </p:tavLst>
                                    </p:anim>
                                    <p:anim calcmode="lin" valueType="num">
                                      <p:cBhvr>
                                        <p:cTn id="28" dur="500" fill="hold"/>
                                        <p:tgtEl>
                                          <p:spTgt spid="473112"/>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473092"/>
                                        </p:tgtEl>
                                        <p:attrNameLst>
                                          <p:attrName>style.visibility</p:attrName>
                                        </p:attrNameLst>
                                      </p:cBhvr>
                                      <p:to>
                                        <p:strVal val="visible"/>
                                      </p:to>
                                    </p:set>
                                    <p:anim calcmode="lin" valueType="num">
                                      <p:cBhvr>
                                        <p:cTn id="33" dur="1000" fill="hold"/>
                                        <p:tgtEl>
                                          <p:spTgt spid="473092"/>
                                        </p:tgtEl>
                                        <p:attrNameLst>
                                          <p:attrName>ppt_w</p:attrName>
                                        </p:attrNameLst>
                                      </p:cBhvr>
                                      <p:tavLst>
                                        <p:tav tm="0">
                                          <p:val>
                                            <p:fltVal val="0"/>
                                          </p:val>
                                        </p:tav>
                                        <p:tav tm="100000">
                                          <p:val>
                                            <p:strVal val="#ppt_w"/>
                                          </p:val>
                                        </p:tav>
                                      </p:tavLst>
                                    </p:anim>
                                    <p:anim calcmode="lin" valueType="num">
                                      <p:cBhvr>
                                        <p:cTn id="34" dur="1000" fill="hold"/>
                                        <p:tgtEl>
                                          <p:spTgt spid="473092"/>
                                        </p:tgtEl>
                                        <p:attrNameLst>
                                          <p:attrName>ppt_h</p:attrName>
                                        </p:attrNameLst>
                                      </p:cBhvr>
                                      <p:tavLst>
                                        <p:tav tm="0">
                                          <p:val>
                                            <p:fltVal val="0"/>
                                          </p:val>
                                        </p:tav>
                                        <p:tav tm="100000">
                                          <p:val>
                                            <p:strVal val="#ppt_h"/>
                                          </p:val>
                                        </p:tav>
                                      </p:tavLst>
                                    </p:anim>
                                    <p:anim calcmode="lin" valueType="num">
                                      <p:cBhvr>
                                        <p:cTn id="35" dur="1000" fill="hold"/>
                                        <p:tgtEl>
                                          <p:spTgt spid="473092"/>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473092"/>
                                        </p:tgtEl>
                                        <p:attrNameLst>
                                          <p:attrName>ppt_y</p:attrName>
                                        </p:attrNameLst>
                                      </p:cBhvr>
                                      <p:tavLst>
                                        <p:tav tm="0" fmla="#ppt_y+(sin(-2*pi*(1-$))*-#ppt_x+cos(-2*pi*(1-$))*(1-#ppt_y))*(1-$)">
                                          <p:val>
                                            <p:fltVal val="0"/>
                                          </p:val>
                                        </p:tav>
                                        <p:tav tm="100000">
                                          <p:val>
                                            <p:fltVal val="1"/>
                                          </p:val>
                                        </p:tav>
                                      </p:tavLst>
                                    </p:anim>
                                  </p:childTnLst>
                                </p:cTn>
                              </p:par>
                            </p:childTnLst>
                          </p:cTn>
                        </p:par>
                        <p:par>
                          <p:cTn id="37" fill="hold">
                            <p:stCondLst>
                              <p:cond delay="1000"/>
                            </p:stCondLst>
                            <p:childTnLst>
                              <p:par>
                                <p:cTn id="38" presetID="12" presetClass="entr" presetSubtype="1" fill="hold" grpId="0" nodeType="afterEffect">
                                  <p:stCondLst>
                                    <p:cond delay="0"/>
                                  </p:stCondLst>
                                  <p:childTnLst>
                                    <p:set>
                                      <p:cBhvr>
                                        <p:cTn id="39" dur="1" fill="hold">
                                          <p:stCondLst>
                                            <p:cond delay="0"/>
                                          </p:stCondLst>
                                        </p:cTn>
                                        <p:tgtEl>
                                          <p:spTgt spid="473093"/>
                                        </p:tgtEl>
                                        <p:attrNameLst>
                                          <p:attrName>style.visibility</p:attrName>
                                        </p:attrNameLst>
                                      </p:cBhvr>
                                      <p:to>
                                        <p:strVal val="visible"/>
                                      </p:to>
                                    </p:set>
                                    <p:animEffect transition="in" filter="slide(fromTop)">
                                      <p:cBhvr>
                                        <p:cTn id="40" dur="500"/>
                                        <p:tgtEl>
                                          <p:spTgt spid="47309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73095"/>
                                        </p:tgtEl>
                                        <p:attrNameLst>
                                          <p:attrName>style.visibility</p:attrName>
                                        </p:attrNameLst>
                                      </p:cBhvr>
                                      <p:to>
                                        <p:strVal val="visible"/>
                                      </p:to>
                                    </p:set>
                                    <p:animEffect transition="in" filter="wipe(left)">
                                      <p:cBhvr>
                                        <p:cTn id="45" dur="2000"/>
                                        <p:tgtEl>
                                          <p:spTgt spid="47309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473094"/>
                                        </p:tgtEl>
                                        <p:attrNameLst>
                                          <p:attrName>style.visibility</p:attrName>
                                        </p:attrNameLst>
                                      </p:cBhvr>
                                      <p:to>
                                        <p:strVal val="visible"/>
                                      </p:to>
                                    </p:set>
                                    <p:animEffect transition="in" filter="wipe(left)">
                                      <p:cBhvr>
                                        <p:cTn id="50" dur="2000"/>
                                        <p:tgtEl>
                                          <p:spTgt spid="47309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473128"/>
                                        </p:tgtEl>
                                        <p:attrNameLst>
                                          <p:attrName>style.visibility</p:attrName>
                                        </p:attrNameLst>
                                      </p:cBhvr>
                                      <p:to>
                                        <p:strVal val="visible"/>
                                      </p:to>
                                    </p:set>
                                    <p:animEffect transition="in" filter="wipe(up)">
                                      <p:cBhvr>
                                        <p:cTn id="55" dur="2000"/>
                                        <p:tgtEl>
                                          <p:spTgt spid="473128"/>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8" fill="hold" grpId="0" nodeType="clickEffect">
                                  <p:stCondLst>
                                    <p:cond delay="0"/>
                                  </p:stCondLst>
                                  <p:childTnLst>
                                    <p:set>
                                      <p:cBhvr>
                                        <p:cTn id="59" dur="1" fill="hold">
                                          <p:stCondLst>
                                            <p:cond delay="0"/>
                                          </p:stCondLst>
                                        </p:cTn>
                                        <p:tgtEl>
                                          <p:spTgt spid="473129"/>
                                        </p:tgtEl>
                                        <p:attrNameLst>
                                          <p:attrName>style.visibility</p:attrName>
                                        </p:attrNameLst>
                                      </p:cBhvr>
                                      <p:to>
                                        <p:strVal val="visible"/>
                                      </p:to>
                                    </p:set>
                                    <p:animEffect transition="in" filter="slide(fromLeft)">
                                      <p:cBhvr>
                                        <p:cTn id="60" dur="500"/>
                                        <p:tgtEl>
                                          <p:spTgt spid="473129"/>
                                        </p:tgtEl>
                                      </p:cBhvr>
                                    </p:animEffec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473130"/>
                                        </p:tgtEl>
                                        <p:attrNameLst>
                                          <p:attrName>style.visibility</p:attrName>
                                        </p:attrNameLst>
                                      </p:cBhvr>
                                      <p:to>
                                        <p:strVal val="visible"/>
                                      </p:to>
                                    </p:se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473131"/>
                                        </p:tgtEl>
                                        <p:attrNameLst>
                                          <p:attrName>style.visibility</p:attrName>
                                        </p:attrNameLst>
                                      </p:cBhvr>
                                      <p:to>
                                        <p:strVal val="visible"/>
                                      </p:to>
                                    </p:set>
                                    <p:animEffect transition="in" filter="wipe(left)">
                                      <p:cBhvr>
                                        <p:cTn id="67" dur="2000"/>
                                        <p:tgtEl>
                                          <p:spTgt spid="47313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73132"/>
                                        </p:tgtEl>
                                        <p:attrNameLst>
                                          <p:attrName>style.visibility</p:attrName>
                                        </p:attrNameLst>
                                      </p:cBhvr>
                                      <p:to>
                                        <p:strVal val="visible"/>
                                      </p:to>
                                    </p:set>
                                    <p:animEffect transition="in" filter="wipe(left)">
                                      <p:cBhvr>
                                        <p:cTn id="72" dur="2000"/>
                                        <p:tgtEl>
                                          <p:spTgt spid="473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0" grpId="0" animBg="1" autoUpdateAnimBg="0"/>
      <p:bldP spid="473091" grpId="0" autoUpdateAnimBg="0"/>
      <p:bldP spid="473092" grpId="0" animBg="1" autoUpdateAnimBg="0"/>
      <p:bldP spid="473093" grpId="0" autoUpdateAnimBg="0"/>
      <p:bldP spid="473111" grpId="0" animBg="1"/>
      <p:bldP spid="473129" grpId="0" animBg="1"/>
      <p:bldP spid="473130"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 name="矩形 43"/>
          <p:cNvSpPr/>
          <p:nvPr/>
        </p:nvSpPr>
        <p:spPr>
          <a:xfrm>
            <a:off x="496896" y="1549400"/>
            <a:ext cx="7458067" cy="2260600"/>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4114" name="Text Box 2"/>
          <p:cNvSpPr txBox="1">
            <a:spLocks noChangeArrowheads="1"/>
          </p:cNvSpPr>
          <p:nvPr/>
        </p:nvSpPr>
        <p:spPr bwMode="auto">
          <a:xfrm>
            <a:off x="1331913" y="260350"/>
            <a:ext cx="6192837" cy="579438"/>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kumimoji="1" lang="zh-CN" altLang="en-US" sz="3200" b="1" dirty="0">
                <a:latin typeface="华文楷体" panose="02010600040101010101" pitchFamily="2" charset="-122"/>
                <a:ea typeface="华文楷体" panose="02010600040101010101" pitchFamily="2" charset="-122"/>
              </a:rPr>
              <a:t>阻抗（导纳）的串联和并联</a:t>
            </a:r>
            <a:endParaRPr kumimoji="1" lang="zh-CN" altLang="en-US" sz="3200" b="1" dirty="0">
              <a:latin typeface="华文楷体" panose="02010600040101010101" pitchFamily="2" charset="-122"/>
              <a:ea typeface="华文楷体" panose="02010600040101010101" pitchFamily="2" charset="-122"/>
            </a:endParaRPr>
          </a:p>
        </p:txBody>
      </p:sp>
      <p:graphicFrame>
        <p:nvGraphicFramePr>
          <p:cNvPr id="474115" name="Object 3"/>
          <p:cNvGraphicFramePr>
            <a:graphicFrameLocks noChangeAspect="1"/>
          </p:cNvGraphicFramePr>
          <p:nvPr/>
        </p:nvGraphicFramePr>
        <p:xfrm>
          <a:off x="911225" y="3933825"/>
          <a:ext cx="6673850" cy="544513"/>
        </p:xfrm>
        <a:graphic>
          <a:graphicData uri="http://schemas.openxmlformats.org/presentationml/2006/ole">
            <mc:AlternateContent xmlns:mc="http://schemas.openxmlformats.org/markup-compatibility/2006">
              <mc:Choice xmlns:v="urn:schemas-microsoft-com:vml" Requires="v">
                <p:oleObj spid="_x0000_s52225" name="公式" r:id="rId1" imgW="4000500" imgH="317500" progId="Equation.3">
                  <p:embed/>
                </p:oleObj>
              </mc:Choice>
              <mc:Fallback>
                <p:oleObj name="公式" r:id="rId1" imgW="4000500" imgH="317500" progId="Equation.3">
                  <p:embed/>
                  <p:pic>
                    <p:nvPicPr>
                      <p:cNvPr id="0" name="图片 52224"/>
                      <p:cNvPicPr>
                        <a:picLocks noChangeAspect="1"/>
                      </p:cNvPicPr>
                      <p:nvPr/>
                    </p:nvPicPr>
                    <p:blipFill>
                      <a:blip r:embed="rId2"/>
                      <a:stretch>
                        <a:fillRect/>
                      </a:stretch>
                    </p:blipFill>
                    <p:spPr>
                      <a:xfrm>
                        <a:off x="911225" y="3933825"/>
                        <a:ext cx="6673850" cy="544513"/>
                      </a:xfrm>
                      <a:prstGeom prst="rect">
                        <a:avLst/>
                      </a:prstGeom>
                      <a:solidFill>
                        <a:srgbClr val="7030A0"/>
                      </a:solidFill>
                      <a:ln w="9525">
                        <a:noFill/>
                      </a:ln>
                    </p:spPr>
                  </p:pic>
                </p:oleObj>
              </mc:Fallback>
            </mc:AlternateContent>
          </a:graphicData>
        </a:graphic>
      </p:graphicFrame>
      <p:grpSp>
        <p:nvGrpSpPr>
          <p:cNvPr id="474116" name="Group 4"/>
          <p:cNvGrpSpPr/>
          <p:nvPr/>
        </p:nvGrpSpPr>
        <p:grpSpPr bwMode="auto">
          <a:xfrm>
            <a:off x="5724525" y="1628775"/>
            <a:ext cx="1590675" cy="1863725"/>
            <a:chOff x="2290" y="2485"/>
            <a:chExt cx="1002" cy="1174"/>
          </a:xfrm>
        </p:grpSpPr>
        <p:sp>
          <p:nvSpPr>
            <p:cNvPr id="474117" name="Line 5"/>
            <p:cNvSpPr>
              <a:spLocks noChangeShapeType="1"/>
            </p:cNvSpPr>
            <p:nvPr/>
          </p:nvSpPr>
          <p:spPr bwMode="auto">
            <a:xfrm>
              <a:off x="3011" y="2871"/>
              <a:ext cx="0" cy="76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18" name="Line 6"/>
            <p:cNvSpPr>
              <a:spLocks noChangeShapeType="1"/>
            </p:cNvSpPr>
            <p:nvPr/>
          </p:nvSpPr>
          <p:spPr bwMode="auto">
            <a:xfrm>
              <a:off x="2435" y="2885"/>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19" name="Line 7"/>
            <p:cNvSpPr>
              <a:spLocks noChangeShapeType="1"/>
            </p:cNvSpPr>
            <p:nvPr/>
          </p:nvSpPr>
          <p:spPr bwMode="auto">
            <a:xfrm>
              <a:off x="2435" y="3627"/>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20" name="Rectangle 8"/>
            <p:cNvSpPr>
              <a:spLocks noChangeArrowheads="1"/>
            </p:cNvSpPr>
            <p:nvPr/>
          </p:nvSpPr>
          <p:spPr bwMode="auto">
            <a:xfrm>
              <a:off x="2951" y="3111"/>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4121" name="Line 9"/>
            <p:cNvSpPr>
              <a:spLocks noChangeShapeType="1"/>
            </p:cNvSpPr>
            <p:nvPr/>
          </p:nvSpPr>
          <p:spPr bwMode="auto">
            <a:xfrm>
              <a:off x="2466" y="2775"/>
              <a:ext cx="384" cy="0"/>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22" name="Text Box 10"/>
            <p:cNvSpPr txBox="1">
              <a:spLocks noChangeArrowheads="1"/>
            </p:cNvSpPr>
            <p:nvPr/>
          </p:nvSpPr>
          <p:spPr bwMode="auto">
            <a:xfrm>
              <a:off x="3059" y="3111"/>
              <a:ext cx="23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Z</a:t>
              </a:r>
              <a:endParaRPr kumimoji="1" lang="en-US" altLang="zh-CN" sz="2400" b="1" i="1">
                <a:solidFill>
                  <a:schemeClr val="bg1"/>
                </a:solidFill>
                <a:latin typeface="Times New Roman" panose="02020603050405020304" pitchFamily="18" charset="0"/>
              </a:endParaRPr>
            </a:p>
          </p:txBody>
        </p:sp>
        <p:sp>
          <p:nvSpPr>
            <p:cNvPr id="474123" name="Text Box 11"/>
            <p:cNvSpPr txBox="1">
              <a:spLocks noChangeArrowheads="1"/>
            </p:cNvSpPr>
            <p:nvPr/>
          </p:nvSpPr>
          <p:spPr bwMode="auto">
            <a:xfrm>
              <a:off x="2290" y="2871"/>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74124" name="Text Box 12"/>
            <p:cNvSpPr txBox="1">
              <a:spLocks noChangeArrowheads="1"/>
            </p:cNvSpPr>
            <p:nvPr/>
          </p:nvSpPr>
          <p:spPr bwMode="auto">
            <a:xfrm>
              <a:off x="2302" y="3351"/>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sp>
          <p:nvSpPr>
            <p:cNvPr id="474125" name="Oval 13"/>
            <p:cNvSpPr>
              <a:spLocks noChangeArrowheads="1"/>
            </p:cNvSpPr>
            <p:nvPr/>
          </p:nvSpPr>
          <p:spPr bwMode="auto">
            <a:xfrm>
              <a:off x="2370" y="2851"/>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4126" name="Oval 14"/>
            <p:cNvSpPr>
              <a:spLocks noChangeArrowheads="1"/>
            </p:cNvSpPr>
            <p:nvPr/>
          </p:nvSpPr>
          <p:spPr bwMode="auto">
            <a:xfrm>
              <a:off x="2370" y="3591"/>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74127" name="Object 15"/>
            <p:cNvGraphicFramePr>
              <a:graphicFrameLocks noChangeAspect="1"/>
            </p:cNvGraphicFramePr>
            <p:nvPr/>
          </p:nvGraphicFramePr>
          <p:xfrm>
            <a:off x="2336" y="3158"/>
            <a:ext cx="194" cy="240"/>
          </p:xfrm>
          <a:graphic>
            <a:graphicData uri="http://schemas.openxmlformats.org/presentationml/2006/ole">
              <mc:AlternateContent xmlns:mc="http://schemas.openxmlformats.org/markup-compatibility/2006">
                <mc:Choice xmlns:v="urn:schemas-microsoft-com:vml" Requires="v">
                  <p:oleObj spid="_x0000_s52226" name="公式" r:id="rId3" imgW="215900" imgH="266700" progId="Equation.3">
                    <p:embed/>
                  </p:oleObj>
                </mc:Choice>
                <mc:Fallback>
                  <p:oleObj name="公式" r:id="rId3" imgW="215900" imgH="266700" progId="Equation.3">
                    <p:embed/>
                    <p:pic>
                      <p:nvPicPr>
                        <p:cNvPr id="0" name="图片 52225"/>
                        <p:cNvPicPr>
                          <a:picLocks noChangeAspect="1"/>
                        </p:cNvPicPr>
                        <p:nvPr/>
                      </p:nvPicPr>
                      <p:blipFill>
                        <a:blip r:embed="rId4"/>
                        <a:stretch>
                          <a:fillRect/>
                        </a:stretch>
                      </p:blipFill>
                      <p:spPr>
                        <a:xfrm>
                          <a:off x="2336" y="3158"/>
                          <a:ext cx="194" cy="240"/>
                        </a:xfrm>
                        <a:prstGeom prst="rect">
                          <a:avLst/>
                        </a:prstGeom>
                        <a:noFill/>
                        <a:ln w="28575">
                          <a:noFill/>
                        </a:ln>
                      </p:spPr>
                    </p:pic>
                  </p:oleObj>
                </mc:Fallback>
              </mc:AlternateContent>
            </a:graphicData>
          </a:graphic>
        </p:graphicFrame>
        <p:graphicFrame>
          <p:nvGraphicFramePr>
            <p:cNvPr id="474128" name="Object 16"/>
            <p:cNvGraphicFramePr>
              <a:graphicFrameLocks noChangeAspect="1"/>
            </p:cNvGraphicFramePr>
            <p:nvPr/>
          </p:nvGraphicFramePr>
          <p:xfrm>
            <a:off x="2584" y="2485"/>
            <a:ext cx="149" cy="225"/>
          </p:xfrm>
          <a:graphic>
            <a:graphicData uri="http://schemas.openxmlformats.org/presentationml/2006/ole">
              <mc:AlternateContent xmlns:mc="http://schemas.openxmlformats.org/markup-compatibility/2006">
                <mc:Choice xmlns:v="urn:schemas-microsoft-com:vml" Requires="v">
                  <p:oleObj spid="_x0000_s52227" name="Equation" r:id="rId5" imgW="165100" imgH="254000" progId="Equation.3">
                    <p:embed/>
                  </p:oleObj>
                </mc:Choice>
                <mc:Fallback>
                  <p:oleObj name="Equation" r:id="rId5" imgW="165100" imgH="254000" progId="Equation.3">
                    <p:embed/>
                    <p:pic>
                      <p:nvPicPr>
                        <p:cNvPr id="0" name="图片 52226"/>
                        <p:cNvPicPr>
                          <a:picLocks noChangeAspect="1"/>
                        </p:cNvPicPr>
                        <p:nvPr/>
                      </p:nvPicPr>
                      <p:blipFill>
                        <a:blip r:embed="rId6"/>
                        <a:stretch>
                          <a:fillRect/>
                        </a:stretch>
                      </p:blipFill>
                      <p:spPr>
                        <a:xfrm>
                          <a:off x="2584" y="2485"/>
                          <a:ext cx="149" cy="225"/>
                        </a:xfrm>
                        <a:prstGeom prst="rect">
                          <a:avLst/>
                        </a:prstGeom>
                        <a:noFill/>
                        <a:ln w="28575">
                          <a:noFill/>
                        </a:ln>
                      </p:spPr>
                    </p:pic>
                  </p:oleObj>
                </mc:Fallback>
              </mc:AlternateContent>
            </a:graphicData>
          </a:graphic>
        </p:graphicFrame>
      </p:grpSp>
      <p:sp>
        <p:nvSpPr>
          <p:cNvPr id="474129" name="Line 17"/>
          <p:cNvSpPr>
            <a:spLocks noChangeShapeType="1"/>
          </p:cNvSpPr>
          <p:nvPr/>
        </p:nvSpPr>
        <p:spPr bwMode="auto">
          <a:xfrm>
            <a:off x="4140200" y="2708275"/>
            <a:ext cx="792163" cy="0"/>
          </a:xfrm>
          <a:prstGeom prst="line">
            <a:avLst/>
          </a:prstGeom>
          <a:noFill/>
          <a:ln w="762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30" name="Line 18"/>
          <p:cNvSpPr>
            <a:spLocks noChangeShapeType="1"/>
          </p:cNvSpPr>
          <p:nvPr/>
        </p:nvSpPr>
        <p:spPr bwMode="auto">
          <a:xfrm>
            <a:off x="539750" y="5157788"/>
            <a:ext cx="503238" cy="0"/>
          </a:xfrm>
          <a:prstGeom prst="line">
            <a:avLst/>
          </a:prstGeom>
          <a:noFill/>
          <a:ln w="762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74131" name="Object 19"/>
          <p:cNvGraphicFramePr>
            <a:graphicFrameLocks noChangeAspect="1"/>
          </p:cNvGraphicFramePr>
          <p:nvPr/>
        </p:nvGraphicFramePr>
        <p:xfrm>
          <a:off x="7275513" y="4954588"/>
          <a:ext cx="1358900" cy="831850"/>
        </p:xfrm>
        <a:graphic>
          <a:graphicData uri="http://schemas.openxmlformats.org/presentationml/2006/ole">
            <mc:AlternateContent xmlns:mc="http://schemas.openxmlformats.org/markup-compatibility/2006">
              <mc:Choice xmlns:v="urn:schemas-microsoft-com:vml" Requires="v">
                <p:oleObj spid="_x0000_s52228" name="公式" r:id="rId7" imgW="863600" imgH="520700" progId="Equation.3">
                  <p:embed/>
                </p:oleObj>
              </mc:Choice>
              <mc:Fallback>
                <p:oleObj name="公式" r:id="rId7" imgW="863600" imgH="520700" progId="Equation.3">
                  <p:embed/>
                  <p:pic>
                    <p:nvPicPr>
                      <p:cNvPr id="0" name="图片 52227"/>
                      <p:cNvPicPr>
                        <a:picLocks noChangeAspect="1"/>
                      </p:cNvPicPr>
                      <p:nvPr/>
                    </p:nvPicPr>
                    <p:blipFill>
                      <a:blip r:embed="rId8"/>
                      <a:stretch>
                        <a:fillRect/>
                      </a:stretch>
                    </p:blipFill>
                    <p:spPr>
                      <a:xfrm>
                        <a:off x="7275513" y="4954588"/>
                        <a:ext cx="1358900" cy="831850"/>
                      </a:xfrm>
                      <a:prstGeom prst="rect">
                        <a:avLst/>
                      </a:prstGeom>
                      <a:gradFill rotWithShape="1">
                        <a:gsLst>
                          <a:gs pos="0">
                            <a:srgbClr val="FFCC00"/>
                          </a:gs>
                          <a:gs pos="100000">
                            <a:srgbClr val="FFFFFF"/>
                          </a:gs>
                        </a:gsLst>
                        <a:lin ang="5400000" scaled="1"/>
                        <a:tileRect/>
                      </a:gradFill>
                      <a:ln w="28575">
                        <a:noFill/>
                      </a:ln>
                    </p:spPr>
                  </p:pic>
                </p:oleObj>
              </mc:Fallback>
            </mc:AlternateContent>
          </a:graphicData>
        </a:graphic>
      </p:graphicFrame>
      <p:grpSp>
        <p:nvGrpSpPr>
          <p:cNvPr id="474132" name="Group 20"/>
          <p:cNvGrpSpPr/>
          <p:nvPr/>
        </p:nvGrpSpPr>
        <p:grpSpPr bwMode="auto">
          <a:xfrm>
            <a:off x="5292725" y="5084763"/>
            <a:ext cx="1584325" cy="647700"/>
            <a:chOff x="3379" y="2251"/>
            <a:chExt cx="998" cy="408"/>
          </a:xfrm>
        </p:grpSpPr>
        <p:sp>
          <p:nvSpPr>
            <p:cNvPr id="474133" name="Line 21"/>
            <p:cNvSpPr>
              <a:spLocks noChangeShapeType="1"/>
            </p:cNvSpPr>
            <p:nvPr/>
          </p:nvSpPr>
          <p:spPr bwMode="auto">
            <a:xfrm>
              <a:off x="3379" y="2659"/>
              <a:ext cx="907" cy="0"/>
            </a:xfrm>
            <a:prstGeom prst="line">
              <a:avLst/>
            </a:prstGeom>
            <a:noFill/>
            <a:ln w="762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34" name="Text Box 22"/>
            <p:cNvSpPr txBox="1">
              <a:spLocks noChangeArrowheads="1"/>
            </p:cNvSpPr>
            <p:nvPr/>
          </p:nvSpPr>
          <p:spPr bwMode="auto">
            <a:xfrm>
              <a:off x="3379" y="2251"/>
              <a:ext cx="998" cy="2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b="1" dirty="0">
                  <a:latin typeface="华文楷体" panose="02010600040101010101" pitchFamily="2" charset="-122"/>
                  <a:ea typeface="华文楷体" panose="02010600040101010101" pitchFamily="2" charset="-122"/>
                </a:rPr>
                <a:t>分压公式</a:t>
              </a:r>
              <a:endParaRPr lang="zh-CN" altLang="en-US" sz="2400" b="1" dirty="0">
                <a:latin typeface="华文楷体" panose="02010600040101010101" pitchFamily="2" charset="-122"/>
                <a:ea typeface="华文楷体" panose="02010600040101010101" pitchFamily="2" charset="-122"/>
              </a:endParaRPr>
            </a:p>
          </p:txBody>
        </p:sp>
      </p:grpSp>
      <p:graphicFrame>
        <p:nvGraphicFramePr>
          <p:cNvPr id="474135" name="Object 23"/>
          <p:cNvGraphicFramePr>
            <a:graphicFrameLocks noChangeAspect="1"/>
          </p:cNvGraphicFramePr>
          <p:nvPr/>
        </p:nvGraphicFramePr>
        <p:xfrm>
          <a:off x="1414463" y="4868863"/>
          <a:ext cx="3576637" cy="954087"/>
        </p:xfrm>
        <a:graphic>
          <a:graphicData uri="http://schemas.openxmlformats.org/presentationml/2006/ole">
            <mc:AlternateContent xmlns:mc="http://schemas.openxmlformats.org/markup-compatibility/2006">
              <mc:Choice xmlns:v="urn:schemas-microsoft-com:vml" Requires="v">
                <p:oleObj spid="_x0000_s52229" name="公式" r:id="rId9" imgW="2171700" imgH="571500" progId="Equation.3">
                  <p:embed/>
                </p:oleObj>
              </mc:Choice>
              <mc:Fallback>
                <p:oleObj name="公式" r:id="rId9" imgW="2171700" imgH="571500" progId="Equation.3">
                  <p:embed/>
                  <p:pic>
                    <p:nvPicPr>
                      <p:cNvPr id="0" name="图片 52228"/>
                      <p:cNvPicPr>
                        <a:picLocks noChangeAspect="1"/>
                      </p:cNvPicPr>
                      <p:nvPr/>
                    </p:nvPicPr>
                    <p:blipFill>
                      <a:blip r:embed="rId10"/>
                      <a:stretch>
                        <a:fillRect/>
                      </a:stretch>
                    </p:blipFill>
                    <p:spPr>
                      <a:xfrm>
                        <a:off x="1414463" y="4868863"/>
                        <a:ext cx="3576637" cy="954087"/>
                      </a:xfrm>
                      <a:prstGeom prst="rect">
                        <a:avLst/>
                      </a:prstGeom>
                      <a:gradFill rotWithShape="1">
                        <a:gsLst>
                          <a:gs pos="0">
                            <a:srgbClr val="5B9BD5"/>
                          </a:gs>
                          <a:gs pos="100000">
                            <a:srgbClr val="FFFFFF"/>
                          </a:gs>
                        </a:gsLst>
                        <a:lin ang="5400000" scaled="1"/>
                        <a:tileRect/>
                      </a:gradFill>
                      <a:ln w="28575">
                        <a:noFill/>
                      </a:ln>
                    </p:spPr>
                  </p:pic>
                </p:oleObj>
              </mc:Fallback>
            </mc:AlternateContent>
          </a:graphicData>
        </a:graphic>
      </p:graphicFrame>
      <p:grpSp>
        <p:nvGrpSpPr>
          <p:cNvPr id="474136" name="Group 24"/>
          <p:cNvGrpSpPr/>
          <p:nvPr/>
        </p:nvGrpSpPr>
        <p:grpSpPr bwMode="auto">
          <a:xfrm>
            <a:off x="611188" y="1844675"/>
            <a:ext cx="3240087" cy="1825625"/>
            <a:chOff x="340" y="482"/>
            <a:chExt cx="2041" cy="1150"/>
          </a:xfrm>
        </p:grpSpPr>
        <p:sp>
          <p:nvSpPr>
            <p:cNvPr id="474137" name="Line 25"/>
            <p:cNvSpPr>
              <a:spLocks noChangeShapeType="1"/>
            </p:cNvSpPr>
            <p:nvPr/>
          </p:nvSpPr>
          <p:spPr bwMode="auto">
            <a:xfrm>
              <a:off x="476" y="845"/>
              <a:ext cx="1043" cy="0"/>
            </a:xfrm>
            <a:prstGeom prst="line">
              <a:avLst/>
            </a:prstGeom>
            <a:noFill/>
            <a:ln w="19050">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38" name="Line 26"/>
            <p:cNvSpPr>
              <a:spLocks noChangeShapeType="1"/>
            </p:cNvSpPr>
            <p:nvPr/>
          </p:nvSpPr>
          <p:spPr bwMode="auto">
            <a:xfrm>
              <a:off x="476" y="845"/>
              <a:ext cx="0" cy="408"/>
            </a:xfrm>
            <a:prstGeom prst="line">
              <a:avLst/>
            </a:prstGeom>
            <a:noFill/>
            <a:ln w="19050">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39" name="Line 27"/>
            <p:cNvSpPr>
              <a:spLocks noChangeShapeType="1"/>
            </p:cNvSpPr>
            <p:nvPr/>
          </p:nvSpPr>
          <p:spPr bwMode="auto">
            <a:xfrm>
              <a:off x="2154" y="845"/>
              <a:ext cx="0" cy="408"/>
            </a:xfrm>
            <a:prstGeom prst="line">
              <a:avLst/>
            </a:prstGeom>
            <a:noFill/>
            <a:ln w="19050">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40" name="Rectangle 28"/>
            <p:cNvSpPr>
              <a:spLocks noChangeArrowheads="1"/>
            </p:cNvSpPr>
            <p:nvPr/>
          </p:nvSpPr>
          <p:spPr bwMode="auto">
            <a:xfrm>
              <a:off x="612" y="799"/>
              <a:ext cx="272" cy="91"/>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4141" name="Rectangle 29"/>
            <p:cNvSpPr>
              <a:spLocks noChangeArrowheads="1"/>
            </p:cNvSpPr>
            <p:nvPr/>
          </p:nvSpPr>
          <p:spPr bwMode="auto">
            <a:xfrm>
              <a:off x="1020" y="799"/>
              <a:ext cx="272" cy="91"/>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4142" name="Line 30"/>
            <p:cNvSpPr>
              <a:spLocks noChangeShapeType="1"/>
            </p:cNvSpPr>
            <p:nvPr/>
          </p:nvSpPr>
          <p:spPr bwMode="auto">
            <a:xfrm>
              <a:off x="1519" y="845"/>
              <a:ext cx="272" cy="0"/>
            </a:xfrm>
            <a:prstGeom prst="line">
              <a:avLst/>
            </a:prstGeom>
            <a:noFill/>
            <a:ln w="28575">
              <a:solidFill>
                <a:srgbClr val="FFCC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43" name="Line 31"/>
            <p:cNvSpPr>
              <a:spLocks noChangeShapeType="1"/>
            </p:cNvSpPr>
            <p:nvPr/>
          </p:nvSpPr>
          <p:spPr bwMode="auto">
            <a:xfrm>
              <a:off x="1791" y="845"/>
              <a:ext cx="363"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44" name="Rectangle 32"/>
            <p:cNvSpPr>
              <a:spLocks noChangeArrowheads="1"/>
            </p:cNvSpPr>
            <p:nvPr/>
          </p:nvSpPr>
          <p:spPr bwMode="auto">
            <a:xfrm>
              <a:off x="1837" y="799"/>
              <a:ext cx="272" cy="91"/>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4145" name="Oval 33"/>
            <p:cNvSpPr>
              <a:spLocks noChangeArrowheads="1"/>
            </p:cNvSpPr>
            <p:nvPr/>
          </p:nvSpPr>
          <p:spPr bwMode="auto">
            <a:xfrm>
              <a:off x="431" y="1253"/>
              <a:ext cx="91" cy="90"/>
            </a:xfrm>
            <a:prstGeom prst="ellipse">
              <a:avLst/>
            </a:prstGeom>
            <a:noFill/>
            <a:ln w="3810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4146" name="Oval 34"/>
            <p:cNvSpPr>
              <a:spLocks noChangeArrowheads="1"/>
            </p:cNvSpPr>
            <p:nvPr/>
          </p:nvSpPr>
          <p:spPr bwMode="auto">
            <a:xfrm>
              <a:off x="2109" y="1254"/>
              <a:ext cx="91" cy="90"/>
            </a:xfrm>
            <a:prstGeom prst="ellipse">
              <a:avLst/>
            </a:prstGeom>
            <a:noFill/>
            <a:ln w="3810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4147" name="Text Box 35"/>
            <p:cNvSpPr txBox="1">
              <a:spLocks noChangeArrowheads="1"/>
            </p:cNvSpPr>
            <p:nvPr/>
          </p:nvSpPr>
          <p:spPr bwMode="auto">
            <a:xfrm>
              <a:off x="567" y="482"/>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b="1">
                  <a:solidFill>
                    <a:schemeClr val="bg1"/>
                  </a:solidFill>
                  <a:latin typeface="Times New Roman" panose="02020603050405020304" pitchFamily="18" charset="0"/>
                  <a:ea typeface="仿宋_GB2312" pitchFamily="49" charset="-122"/>
                </a:rPr>
                <a:t>Z</a:t>
              </a:r>
              <a:r>
                <a:rPr lang="en-US" altLang="zh-CN" sz="2400" b="1" baseline="-25000">
                  <a:solidFill>
                    <a:schemeClr val="bg1"/>
                  </a:solidFill>
                  <a:latin typeface="Times New Roman" panose="02020603050405020304" pitchFamily="18" charset="0"/>
                  <a:ea typeface="仿宋_GB2312" pitchFamily="49" charset="-122"/>
                </a:rPr>
                <a:t>1</a:t>
              </a:r>
              <a:endParaRPr lang="en-US" altLang="zh-CN" sz="2400" b="1" baseline="-25000">
                <a:solidFill>
                  <a:schemeClr val="bg1"/>
                </a:solidFill>
                <a:latin typeface="Times New Roman" panose="02020603050405020304" pitchFamily="18" charset="0"/>
                <a:ea typeface="仿宋_GB2312" pitchFamily="49" charset="-122"/>
              </a:endParaRPr>
            </a:p>
          </p:txBody>
        </p:sp>
        <p:sp>
          <p:nvSpPr>
            <p:cNvPr id="474148" name="Text Box 36"/>
            <p:cNvSpPr txBox="1">
              <a:spLocks noChangeArrowheads="1"/>
            </p:cNvSpPr>
            <p:nvPr/>
          </p:nvSpPr>
          <p:spPr bwMode="auto">
            <a:xfrm>
              <a:off x="340" y="1344"/>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b="1">
                  <a:solidFill>
                    <a:schemeClr val="bg1"/>
                  </a:solidFill>
                  <a:latin typeface="Times New Roman" panose="02020603050405020304" pitchFamily="18" charset="0"/>
                  <a:ea typeface="仿宋_GB2312" pitchFamily="49" charset="-122"/>
                </a:rPr>
                <a:t>+</a:t>
              </a:r>
              <a:endParaRPr lang="en-US" altLang="zh-CN" sz="2400" b="1" baseline="-25000">
                <a:solidFill>
                  <a:schemeClr val="bg1"/>
                </a:solidFill>
                <a:latin typeface="Times New Roman" panose="02020603050405020304" pitchFamily="18" charset="0"/>
                <a:ea typeface="仿宋_GB2312" pitchFamily="49" charset="-122"/>
              </a:endParaRPr>
            </a:p>
          </p:txBody>
        </p:sp>
        <p:sp>
          <p:nvSpPr>
            <p:cNvPr id="474149" name="Text Box 37"/>
            <p:cNvSpPr txBox="1">
              <a:spLocks noChangeArrowheads="1"/>
            </p:cNvSpPr>
            <p:nvPr/>
          </p:nvSpPr>
          <p:spPr bwMode="auto">
            <a:xfrm>
              <a:off x="1020" y="482"/>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b="1">
                  <a:solidFill>
                    <a:schemeClr val="bg1"/>
                  </a:solidFill>
                  <a:latin typeface="Times New Roman" panose="02020603050405020304" pitchFamily="18" charset="0"/>
                  <a:ea typeface="仿宋_GB2312" pitchFamily="49" charset="-122"/>
                </a:rPr>
                <a:t>Z</a:t>
              </a:r>
              <a:r>
                <a:rPr lang="en-US" altLang="zh-CN" sz="2400" b="1" baseline="-25000">
                  <a:solidFill>
                    <a:schemeClr val="bg1"/>
                  </a:solidFill>
                  <a:latin typeface="Times New Roman" panose="02020603050405020304" pitchFamily="18" charset="0"/>
                  <a:ea typeface="仿宋_GB2312" pitchFamily="49" charset="-122"/>
                </a:rPr>
                <a:t>2</a:t>
              </a:r>
              <a:endParaRPr lang="en-US" altLang="zh-CN" sz="2400" b="1" baseline="-25000">
                <a:solidFill>
                  <a:schemeClr val="bg1"/>
                </a:solidFill>
                <a:latin typeface="Times New Roman" panose="02020603050405020304" pitchFamily="18" charset="0"/>
                <a:ea typeface="仿宋_GB2312" pitchFamily="49" charset="-122"/>
              </a:endParaRPr>
            </a:p>
          </p:txBody>
        </p:sp>
        <p:sp>
          <p:nvSpPr>
            <p:cNvPr id="474150" name="Text Box 38"/>
            <p:cNvSpPr txBox="1">
              <a:spLocks noChangeArrowheads="1"/>
            </p:cNvSpPr>
            <p:nvPr/>
          </p:nvSpPr>
          <p:spPr bwMode="auto">
            <a:xfrm>
              <a:off x="1791" y="482"/>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b="1">
                  <a:solidFill>
                    <a:schemeClr val="bg1"/>
                  </a:solidFill>
                  <a:latin typeface="Times New Roman" panose="02020603050405020304" pitchFamily="18" charset="0"/>
                  <a:ea typeface="仿宋_GB2312" pitchFamily="49" charset="-122"/>
                </a:rPr>
                <a:t>Z</a:t>
              </a:r>
              <a:r>
                <a:rPr lang="en-US" altLang="zh-CN" sz="2400" b="1" baseline="-25000">
                  <a:solidFill>
                    <a:schemeClr val="bg1"/>
                  </a:solidFill>
                  <a:latin typeface="Times New Roman" panose="02020603050405020304" pitchFamily="18" charset="0"/>
                  <a:ea typeface="仿宋_GB2312" pitchFamily="49" charset="-122"/>
                </a:rPr>
                <a:t>n</a:t>
              </a:r>
              <a:endParaRPr lang="en-US" altLang="zh-CN" sz="2400" b="1" baseline="-25000">
                <a:solidFill>
                  <a:schemeClr val="bg1"/>
                </a:solidFill>
                <a:latin typeface="Times New Roman" panose="02020603050405020304" pitchFamily="18" charset="0"/>
                <a:ea typeface="仿宋_GB2312" pitchFamily="49" charset="-122"/>
              </a:endParaRPr>
            </a:p>
          </p:txBody>
        </p:sp>
        <p:sp>
          <p:nvSpPr>
            <p:cNvPr id="474151" name="Text Box 39"/>
            <p:cNvSpPr txBox="1">
              <a:spLocks noChangeArrowheads="1"/>
            </p:cNvSpPr>
            <p:nvPr/>
          </p:nvSpPr>
          <p:spPr bwMode="auto">
            <a:xfrm>
              <a:off x="1973" y="1344"/>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b="1">
                  <a:solidFill>
                    <a:schemeClr val="bg1"/>
                  </a:solidFill>
                  <a:latin typeface="Times New Roman" panose="02020603050405020304" pitchFamily="18" charset="0"/>
                  <a:ea typeface="仿宋_GB2312" pitchFamily="49" charset="-122"/>
                </a:rPr>
                <a:t>－</a:t>
              </a:r>
              <a:endParaRPr lang="zh-CN" altLang="en-US" sz="2400" b="1" baseline="-25000">
                <a:solidFill>
                  <a:schemeClr val="bg1"/>
                </a:solidFill>
                <a:latin typeface="Times New Roman" panose="02020603050405020304" pitchFamily="18" charset="0"/>
                <a:ea typeface="仿宋_GB2312" pitchFamily="49" charset="-122"/>
              </a:endParaRPr>
            </a:p>
          </p:txBody>
        </p:sp>
        <p:sp>
          <p:nvSpPr>
            <p:cNvPr id="474152" name="Line 40"/>
            <p:cNvSpPr>
              <a:spLocks noChangeShapeType="1"/>
            </p:cNvSpPr>
            <p:nvPr/>
          </p:nvSpPr>
          <p:spPr bwMode="auto">
            <a:xfrm flipV="1">
              <a:off x="521" y="981"/>
              <a:ext cx="0" cy="226"/>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74153" name="Object 41"/>
            <p:cNvGraphicFramePr>
              <a:graphicFrameLocks noChangeAspect="1"/>
            </p:cNvGraphicFramePr>
            <p:nvPr/>
          </p:nvGraphicFramePr>
          <p:xfrm>
            <a:off x="1111" y="1389"/>
            <a:ext cx="194" cy="240"/>
          </p:xfrm>
          <a:graphic>
            <a:graphicData uri="http://schemas.openxmlformats.org/presentationml/2006/ole">
              <mc:AlternateContent xmlns:mc="http://schemas.openxmlformats.org/markup-compatibility/2006">
                <mc:Choice xmlns:v="urn:schemas-microsoft-com:vml" Requires="v">
                  <p:oleObj spid="_x0000_s52230" name="公式" r:id="rId11" imgW="215900" imgH="266700" progId="Equation.3">
                    <p:embed/>
                  </p:oleObj>
                </mc:Choice>
                <mc:Fallback>
                  <p:oleObj name="公式" r:id="rId11" imgW="215900" imgH="266700" progId="Equation.3">
                    <p:embed/>
                    <p:pic>
                      <p:nvPicPr>
                        <p:cNvPr id="0" name="图片 52229"/>
                        <p:cNvPicPr>
                          <a:picLocks noChangeAspect="1"/>
                        </p:cNvPicPr>
                        <p:nvPr/>
                      </p:nvPicPr>
                      <p:blipFill>
                        <a:blip r:embed="rId12"/>
                        <a:stretch>
                          <a:fillRect/>
                        </a:stretch>
                      </p:blipFill>
                      <p:spPr>
                        <a:xfrm>
                          <a:off x="1111" y="1389"/>
                          <a:ext cx="194" cy="240"/>
                        </a:xfrm>
                        <a:prstGeom prst="rect">
                          <a:avLst/>
                        </a:prstGeom>
                        <a:noFill/>
                        <a:ln w="28575">
                          <a:noFill/>
                        </a:ln>
                      </p:spPr>
                    </p:pic>
                  </p:oleObj>
                </mc:Fallback>
              </mc:AlternateContent>
            </a:graphicData>
          </a:graphic>
        </p:graphicFrame>
        <p:graphicFrame>
          <p:nvGraphicFramePr>
            <p:cNvPr id="474154" name="Object 42"/>
            <p:cNvGraphicFramePr>
              <a:graphicFrameLocks noChangeAspect="1"/>
            </p:cNvGraphicFramePr>
            <p:nvPr/>
          </p:nvGraphicFramePr>
          <p:xfrm>
            <a:off x="521" y="1033"/>
            <a:ext cx="149" cy="225"/>
          </p:xfrm>
          <a:graphic>
            <a:graphicData uri="http://schemas.openxmlformats.org/presentationml/2006/ole">
              <mc:AlternateContent xmlns:mc="http://schemas.openxmlformats.org/markup-compatibility/2006">
                <mc:Choice xmlns:v="urn:schemas-microsoft-com:vml" Requires="v">
                  <p:oleObj spid="_x0000_s52231" name="Equation" r:id="rId13" imgW="165100" imgH="254000" progId="Equation.3">
                    <p:embed/>
                  </p:oleObj>
                </mc:Choice>
                <mc:Fallback>
                  <p:oleObj name="Equation" r:id="rId13" imgW="165100" imgH="254000" progId="Equation.3">
                    <p:embed/>
                    <p:pic>
                      <p:nvPicPr>
                        <p:cNvPr id="0" name="图片 52230"/>
                        <p:cNvPicPr>
                          <a:picLocks noChangeAspect="1"/>
                        </p:cNvPicPr>
                        <p:nvPr/>
                      </p:nvPicPr>
                      <p:blipFill>
                        <a:blip r:embed="rId14"/>
                        <a:stretch>
                          <a:fillRect/>
                        </a:stretch>
                      </p:blipFill>
                      <p:spPr>
                        <a:xfrm>
                          <a:off x="521" y="1033"/>
                          <a:ext cx="149" cy="225"/>
                        </a:xfrm>
                        <a:prstGeom prst="rect">
                          <a:avLst/>
                        </a:prstGeom>
                        <a:noFill/>
                        <a:ln w="28575">
                          <a:noFill/>
                        </a:ln>
                      </p:spPr>
                    </p:pic>
                  </p:oleObj>
                </mc:Fallback>
              </mc:AlternateContent>
            </a:graphicData>
          </a:graphic>
        </p:graphicFrame>
      </p:grpSp>
      <p:sp>
        <p:nvSpPr>
          <p:cNvPr id="474155" name="Text Box 43"/>
          <p:cNvSpPr txBox="1">
            <a:spLocks noChangeArrowheads="1"/>
          </p:cNvSpPr>
          <p:nvPr/>
        </p:nvSpPr>
        <p:spPr bwMode="auto">
          <a:xfrm>
            <a:off x="395288" y="1052513"/>
            <a:ext cx="2531861" cy="523220"/>
          </a:xfrm>
          <a:prstGeom prst="rect">
            <a:avLst/>
          </a:prstGeom>
          <a:solidFill>
            <a:srgbClr val="FF33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198000" rIns="198000">
            <a:spAutoFit/>
          </a:bodyPr>
          <a:lstStyle/>
          <a:p>
            <a:pPr eaLnBrk="1" hangingPunct="1"/>
            <a:r>
              <a:rPr lang="en-US" altLang="zh-CN" sz="2800" b="1" dirty="0">
                <a:solidFill>
                  <a:schemeClr val="bg1"/>
                </a:solidFill>
                <a:latin typeface="华文楷体" panose="02010600040101010101" pitchFamily="2" charset="-122"/>
                <a:ea typeface="华文楷体" panose="02010600040101010101" pitchFamily="2" charset="-122"/>
              </a:rPr>
              <a:t>1. </a:t>
            </a:r>
            <a:r>
              <a:rPr lang="zh-CN" altLang="en-US" sz="2800" b="1" dirty="0">
                <a:solidFill>
                  <a:schemeClr val="bg1"/>
                </a:solidFill>
                <a:latin typeface="华文楷体" panose="02010600040101010101" pitchFamily="2" charset="-122"/>
                <a:ea typeface="华文楷体" panose="02010600040101010101" pitchFamily="2" charset="-122"/>
              </a:rPr>
              <a:t>阻抗的串联</a:t>
            </a:r>
            <a:endParaRPr lang="zh-CN" altLang="en-US" sz="2400" b="1" dirty="0">
              <a:solidFill>
                <a:srgbClr val="FFFF00"/>
              </a:solidFill>
              <a:latin typeface="华文楷体" panose="02010600040101010101" pitchFamily="2" charset="-122"/>
              <a:ea typeface="华文楷体" panose="02010600040101010101" pitchFamily="2" charset="-122"/>
            </a:endParaRPr>
          </a:p>
        </p:txBody>
      </p:sp>
      <p:pic>
        <p:nvPicPr>
          <p:cNvPr id="45" name="Picture 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4114"/>
                                        </p:tgtEl>
                                        <p:attrNameLst>
                                          <p:attrName>style.visibility</p:attrName>
                                        </p:attrNameLst>
                                      </p:cBhvr>
                                      <p:to>
                                        <p:strVal val="visible"/>
                                      </p:to>
                                    </p:set>
                                    <p:anim calcmode="lin" valueType="num">
                                      <p:cBhvr additive="base">
                                        <p:cTn id="7" dur="500" fill="hold"/>
                                        <p:tgtEl>
                                          <p:spTgt spid="474114"/>
                                        </p:tgtEl>
                                        <p:attrNameLst>
                                          <p:attrName>ppt_x</p:attrName>
                                        </p:attrNameLst>
                                      </p:cBhvr>
                                      <p:tavLst>
                                        <p:tav tm="0">
                                          <p:val>
                                            <p:strVal val="0-#ppt_w/2"/>
                                          </p:val>
                                        </p:tav>
                                        <p:tav tm="100000">
                                          <p:val>
                                            <p:strVal val="#ppt_x"/>
                                          </p:val>
                                        </p:tav>
                                      </p:tavLst>
                                    </p:anim>
                                    <p:anim calcmode="lin" valueType="num">
                                      <p:cBhvr additive="base">
                                        <p:cTn id="8" dur="500" fill="hold"/>
                                        <p:tgtEl>
                                          <p:spTgt spid="4741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4155"/>
                                        </p:tgtEl>
                                        <p:attrNameLst>
                                          <p:attrName>style.visibility</p:attrName>
                                        </p:attrNameLst>
                                      </p:cBhvr>
                                      <p:to>
                                        <p:strVal val="visible"/>
                                      </p:to>
                                    </p:set>
                                    <p:anim calcmode="lin" valueType="num">
                                      <p:cBhvr additive="base">
                                        <p:cTn id="13" dur="500" fill="hold"/>
                                        <p:tgtEl>
                                          <p:spTgt spid="474155"/>
                                        </p:tgtEl>
                                        <p:attrNameLst>
                                          <p:attrName>ppt_x</p:attrName>
                                        </p:attrNameLst>
                                      </p:cBhvr>
                                      <p:tavLst>
                                        <p:tav tm="0">
                                          <p:val>
                                            <p:strVal val="0-#ppt_w/2"/>
                                          </p:val>
                                        </p:tav>
                                        <p:tav tm="100000">
                                          <p:val>
                                            <p:strVal val="#ppt_x"/>
                                          </p:val>
                                        </p:tav>
                                      </p:tavLst>
                                    </p:anim>
                                    <p:anim calcmode="lin" valueType="num">
                                      <p:cBhvr additive="base">
                                        <p:cTn id="14" dur="500" fill="hold"/>
                                        <p:tgtEl>
                                          <p:spTgt spid="47415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74136"/>
                                        </p:tgtEl>
                                        <p:attrNameLst>
                                          <p:attrName>style.visibility</p:attrName>
                                        </p:attrNameLst>
                                      </p:cBhvr>
                                      <p:to>
                                        <p:strVal val="visible"/>
                                      </p:to>
                                    </p:set>
                                    <p:anim calcmode="lin" valueType="num">
                                      <p:cBhvr additive="base">
                                        <p:cTn id="19" dur="500" fill="hold"/>
                                        <p:tgtEl>
                                          <p:spTgt spid="474136"/>
                                        </p:tgtEl>
                                        <p:attrNameLst>
                                          <p:attrName>ppt_x</p:attrName>
                                        </p:attrNameLst>
                                      </p:cBhvr>
                                      <p:tavLst>
                                        <p:tav tm="0">
                                          <p:val>
                                            <p:strVal val="0-#ppt_w/2"/>
                                          </p:val>
                                        </p:tav>
                                        <p:tav tm="100000">
                                          <p:val>
                                            <p:strVal val="#ppt_x"/>
                                          </p:val>
                                        </p:tav>
                                      </p:tavLst>
                                    </p:anim>
                                    <p:anim calcmode="lin" valueType="num">
                                      <p:cBhvr additive="base">
                                        <p:cTn id="20" dur="500" fill="hold"/>
                                        <p:tgtEl>
                                          <p:spTgt spid="47413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474129"/>
                                        </p:tgtEl>
                                        <p:attrNameLst>
                                          <p:attrName>style.visibility</p:attrName>
                                        </p:attrNameLst>
                                      </p:cBhvr>
                                      <p:to>
                                        <p:strVal val="visible"/>
                                      </p:to>
                                    </p:set>
                                    <p:animEffect transition="in" filter="slide(fromLeft)">
                                      <p:cBhvr>
                                        <p:cTn id="25" dur="500"/>
                                        <p:tgtEl>
                                          <p:spTgt spid="474129"/>
                                        </p:tgtEl>
                                      </p:cBhvr>
                                    </p:animEffect>
                                  </p:childTnLst>
                                </p:cTn>
                              </p:par>
                            </p:childTnLst>
                          </p:cTn>
                        </p:par>
                        <p:par>
                          <p:cTn id="26" fill="hold">
                            <p:stCondLst>
                              <p:cond delay="500"/>
                            </p:stCondLst>
                            <p:childTnLst>
                              <p:par>
                                <p:cTn id="27" presetID="2" presetClass="entr" presetSubtype="2" fill="hold" nodeType="afterEffect">
                                  <p:stCondLst>
                                    <p:cond delay="0"/>
                                  </p:stCondLst>
                                  <p:childTnLst>
                                    <p:set>
                                      <p:cBhvr>
                                        <p:cTn id="28" dur="1" fill="hold">
                                          <p:stCondLst>
                                            <p:cond delay="0"/>
                                          </p:stCondLst>
                                        </p:cTn>
                                        <p:tgtEl>
                                          <p:spTgt spid="474116"/>
                                        </p:tgtEl>
                                        <p:attrNameLst>
                                          <p:attrName>style.visibility</p:attrName>
                                        </p:attrNameLst>
                                      </p:cBhvr>
                                      <p:to>
                                        <p:strVal val="visible"/>
                                      </p:to>
                                    </p:set>
                                    <p:anim calcmode="lin" valueType="num">
                                      <p:cBhvr additive="base">
                                        <p:cTn id="29" dur="500" fill="hold"/>
                                        <p:tgtEl>
                                          <p:spTgt spid="474116"/>
                                        </p:tgtEl>
                                        <p:attrNameLst>
                                          <p:attrName>ppt_x</p:attrName>
                                        </p:attrNameLst>
                                      </p:cBhvr>
                                      <p:tavLst>
                                        <p:tav tm="0">
                                          <p:val>
                                            <p:strVal val="1+#ppt_w/2"/>
                                          </p:val>
                                        </p:tav>
                                        <p:tav tm="100000">
                                          <p:val>
                                            <p:strVal val="#ppt_x"/>
                                          </p:val>
                                        </p:tav>
                                      </p:tavLst>
                                    </p:anim>
                                    <p:anim calcmode="lin" valueType="num">
                                      <p:cBhvr additive="base">
                                        <p:cTn id="30" dur="500" fill="hold"/>
                                        <p:tgtEl>
                                          <p:spTgt spid="47411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74115"/>
                                        </p:tgtEl>
                                        <p:attrNameLst>
                                          <p:attrName>style.visibility</p:attrName>
                                        </p:attrNameLst>
                                      </p:cBhvr>
                                      <p:to>
                                        <p:strVal val="visible"/>
                                      </p:to>
                                    </p:set>
                                    <p:animEffect transition="in" filter="wipe(left)">
                                      <p:cBhvr>
                                        <p:cTn id="35" dur="2000"/>
                                        <p:tgtEl>
                                          <p:spTgt spid="474115"/>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grpId="0" nodeType="clickEffect">
                                  <p:stCondLst>
                                    <p:cond delay="0"/>
                                  </p:stCondLst>
                                  <p:childTnLst>
                                    <p:set>
                                      <p:cBhvr>
                                        <p:cTn id="39" dur="1" fill="hold">
                                          <p:stCondLst>
                                            <p:cond delay="0"/>
                                          </p:stCondLst>
                                        </p:cTn>
                                        <p:tgtEl>
                                          <p:spTgt spid="474130"/>
                                        </p:tgtEl>
                                        <p:attrNameLst>
                                          <p:attrName>style.visibility</p:attrName>
                                        </p:attrNameLst>
                                      </p:cBhvr>
                                      <p:to>
                                        <p:strVal val="visible"/>
                                      </p:to>
                                    </p:set>
                                    <p:animEffect transition="in" filter="slide(fromLeft)">
                                      <p:cBhvr>
                                        <p:cTn id="40" dur="500"/>
                                        <p:tgtEl>
                                          <p:spTgt spid="474130"/>
                                        </p:tgtEl>
                                      </p:cBhvr>
                                    </p:animEffect>
                                  </p:childTnLst>
                                </p:cTn>
                              </p:par>
                            </p:childTnLst>
                          </p:cTn>
                        </p:par>
                        <p:par>
                          <p:cTn id="41" fill="hold">
                            <p:stCondLst>
                              <p:cond delay="500"/>
                            </p:stCondLst>
                            <p:childTnLst>
                              <p:par>
                                <p:cTn id="42" presetID="18" presetClass="entr" presetSubtype="6" fill="hold" nodeType="afterEffect">
                                  <p:stCondLst>
                                    <p:cond delay="0"/>
                                  </p:stCondLst>
                                  <p:childTnLst>
                                    <p:set>
                                      <p:cBhvr>
                                        <p:cTn id="43" dur="1" fill="hold">
                                          <p:stCondLst>
                                            <p:cond delay="0"/>
                                          </p:stCondLst>
                                        </p:cTn>
                                        <p:tgtEl>
                                          <p:spTgt spid="474135"/>
                                        </p:tgtEl>
                                        <p:attrNameLst>
                                          <p:attrName>style.visibility</p:attrName>
                                        </p:attrNameLst>
                                      </p:cBhvr>
                                      <p:to>
                                        <p:strVal val="visible"/>
                                      </p:to>
                                    </p:set>
                                    <p:animEffect transition="in" filter="strips(downRight)">
                                      <p:cBhvr>
                                        <p:cTn id="44" dur="2000"/>
                                        <p:tgtEl>
                                          <p:spTgt spid="474135"/>
                                        </p:tgtEl>
                                      </p:cBhvr>
                                    </p:animEffect>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474132"/>
                                        </p:tgtEl>
                                        <p:attrNameLst>
                                          <p:attrName>style.visibility</p:attrName>
                                        </p:attrNameLst>
                                      </p:cBhvr>
                                      <p:to>
                                        <p:strVal val="visible"/>
                                      </p:to>
                                    </p:set>
                                    <p:anim calcmode="lin" valueType="num">
                                      <p:cBhvr>
                                        <p:cTn id="49" dur="500" fill="hold"/>
                                        <p:tgtEl>
                                          <p:spTgt spid="474132"/>
                                        </p:tgtEl>
                                        <p:attrNameLst>
                                          <p:attrName>ppt_w</p:attrName>
                                        </p:attrNameLst>
                                      </p:cBhvr>
                                      <p:tavLst>
                                        <p:tav tm="0">
                                          <p:val>
                                            <p:fltVal val="0"/>
                                          </p:val>
                                        </p:tav>
                                        <p:tav tm="100000">
                                          <p:val>
                                            <p:strVal val="#ppt_w"/>
                                          </p:val>
                                        </p:tav>
                                      </p:tavLst>
                                    </p:anim>
                                    <p:anim calcmode="lin" valueType="num">
                                      <p:cBhvr>
                                        <p:cTn id="50" dur="500" fill="hold"/>
                                        <p:tgtEl>
                                          <p:spTgt spid="474132"/>
                                        </p:tgtEl>
                                        <p:attrNameLst>
                                          <p:attrName>ppt_h</p:attrName>
                                        </p:attrNameLst>
                                      </p:cBhvr>
                                      <p:tavLst>
                                        <p:tav tm="0">
                                          <p:val>
                                            <p:fltVal val="0"/>
                                          </p:val>
                                        </p:tav>
                                        <p:tav tm="100000">
                                          <p:val>
                                            <p:strVal val="#ppt_h"/>
                                          </p:val>
                                        </p:tav>
                                      </p:tavLst>
                                    </p:anim>
                                  </p:childTnLst>
                                </p:cTn>
                              </p:par>
                            </p:childTnLst>
                          </p:cTn>
                        </p:par>
                        <p:par>
                          <p:cTn id="51" fill="hold">
                            <p:stCondLst>
                              <p:cond delay="500"/>
                            </p:stCondLst>
                            <p:childTnLst>
                              <p:par>
                                <p:cTn id="52" presetID="55" presetClass="entr" presetSubtype="0" fill="hold" nodeType="afterEffect">
                                  <p:stCondLst>
                                    <p:cond delay="0"/>
                                  </p:stCondLst>
                                  <p:childTnLst>
                                    <p:set>
                                      <p:cBhvr>
                                        <p:cTn id="53" dur="1" fill="hold">
                                          <p:stCondLst>
                                            <p:cond delay="0"/>
                                          </p:stCondLst>
                                        </p:cTn>
                                        <p:tgtEl>
                                          <p:spTgt spid="474131"/>
                                        </p:tgtEl>
                                        <p:attrNameLst>
                                          <p:attrName>style.visibility</p:attrName>
                                        </p:attrNameLst>
                                      </p:cBhvr>
                                      <p:to>
                                        <p:strVal val="visible"/>
                                      </p:to>
                                    </p:set>
                                    <p:anim calcmode="lin" valueType="num">
                                      <p:cBhvr>
                                        <p:cTn id="54" dur="1000" fill="hold"/>
                                        <p:tgtEl>
                                          <p:spTgt spid="474131"/>
                                        </p:tgtEl>
                                        <p:attrNameLst>
                                          <p:attrName>ppt_w</p:attrName>
                                        </p:attrNameLst>
                                      </p:cBhvr>
                                      <p:tavLst>
                                        <p:tav tm="0">
                                          <p:val>
                                            <p:strVal val="#ppt_w*0.70"/>
                                          </p:val>
                                        </p:tav>
                                        <p:tav tm="100000">
                                          <p:val>
                                            <p:strVal val="#ppt_w"/>
                                          </p:val>
                                        </p:tav>
                                      </p:tavLst>
                                    </p:anim>
                                    <p:anim calcmode="lin" valueType="num">
                                      <p:cBhvr>
                                        <p:cTn id="55" dur="1000" fill="hold"/>
                                        <p:tgtEl>
                                          <p:spTgt spid="474131"/>
                                        </p:tgtEl>
                                        <p:attrNameLst>
                                          <p:attrName>ppt_h</p:attrName>
                                        </p:attrNameLst>
                                      </p:cBhvr>
                                      <p:tavLst>
                                        <p:tav tm="0">
                                          <p:val>
                                            <p:strVal val="#ppt_h"/>
                                          </p:val>
                                        </p:tav>
                                        <p:tav tm="100000">
                                          <p:val>
                                            <p:strVal val="#ppt_h"/>
                                          </p:val>
                                        </p:tav>
                                      </p:tavLst>
                                    </p:anim>
                                    <p:animEffect transition="in" filter="fade">
                                      <p:cBhvr>
                                        <p:cTn id="56" dur="1000"/>
                                        <p:tgtEl>
                                          <p:spTgt spid="474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4" grpId="0"/>
      <p:bldP spid="474129" grpId="0" animBg="1"/>
      <p:bldP spid="474130" grpId="0" animBg="1"/>
      <p:bldP spid="474155"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 name="矩形 48"/>
          <p:cNvSpPr/>
          <p:nvPr/>
        </p:nvSpPr>
        <p:spPr>
          <a:xfrm>
            <a:off x="426363" y="1031220"/>
            <a:ext cx="7994825" cy="1850093"/>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75138" name="Object 2"/>
          <p:cNvGraphicFramePr>
            <a:graphicFrameLocks noChangeAspect="1"/>
          </p:cNvGraphicFramePr>
          <p:nvPr/>
        </p:nvGraphicFramePr>
        <p:xfrm>
          <a:off x="1341438" y="3644900"/>
          <a:ext cx="3465512" cy="954088"/>
        </p:xfrm>
        <a:graphic>
          <a:graphicData uri="http://schemas.openxmlformats.org/presentationml/2006/ole">
            <mc:AlternateContent xmlns:mc="http://schemas.openxmlformats.org/markup-compatibility/2006">
              <mc:Choice xmlns:v="urn:schemas-microsoft-com:vml" Requires="v">
                <p:oleObj spid="_x0000_s53249" name="公式" r:id="rId1" imgW="2095500" imgH="571500" progId="Equation.3">
                  <p:embed/>
                </p:oleObj>
              </mc:Choice>
              <mc:Fallback>
                <p:oleObj name="公式" r:id="rId1" imgW="2095500" imgH="571500" progId="Equation.3">
                  <p:embed/>
                  <p:pic>
                    <p:nvPicPr>
                      <p:cNvPr id="0" name="图片 53248"/>
                      <p:cNvPicPr>
                        <a:picLocks noChangeAspect="1"/>
                      </p:cNvPicPr>
                      <p:nvPr/>
                    </p:nvPicPr>
                    <p:blipFill>
                      <a:blip r:embed="rId2"/>
                      <a:stretch>
                        <a:fillRect/>
                      </a:stretch>
                    </p:blipFill>
                    <p:spPr>
                      <a:xfrm>
                        <a:off x="1341438" y="3644900"/>
                        <a:ext cx="3465512" cy="954088"/>
                      </a:xfrm>
                      <a:prstGeom prst="rect">
                        <a:avLst/>
                      </a:prstGeom>
                      <a:gradFill rotWithShape="1">
                        <a:gsLst>
                          <a:gs pos="0">
                            <a:srgbClr val="5B9BD5"/>
                          </a:gs>
                          <a:gs pos="100000">
                            <a:srgbClr val="FFFFFF"/>
                          </a:gs>
                        </a:gsLst>
                        <a:lin ang="5400000" scaled="1"/>
                        <a:tileRect/>
                      </a:gradFill>
                      <a:ln w="28575">
                        <a:noFill/>
                      </a:ln>
                    </p:spPr>
                  </p:pic>
                </p:oleObj>
              </mc:Fallback>
            </mc:AlternateContent>
          </a:graphicData>
        </a:graphic>
      </p:graphicFrame>
      <p:grpSp>
        <p:nvGrpSpPr>
          <p:cNvPr id="475139" name="Group 3"/>
          <p:cNvGrpSpPr/>
          <p:nvPr/>
        </p:nvGrpSpPr>
        <p:grpSpPr bwMode="auto">
          <a:xfrm>
            <a:off x="5148263" y="3789363"/>
            <a:ext cx="1584325" cy="647700"/>
            <a:chOff x="3379" y="2251"/>
            <a:chExt cx="998" cy="408"/>
          </a:xfrm>
        </p:grpSpPr>
        <p:sp>
          <p:nvSpPr>
            <p:cNvPr id="475140" name="Line 4"/>
            <p:cNvSpPr>
              <a:spLocks noChangeShapeType="1"/>
            </p:cNvSpPr>
            <p:nvPr/>
          </p:nvSpPr>
          <p:spPr bwMode="auto">
            <a:xfrm>
              <a:off x="3379" y="2659"/>
              <a:ext cx="907" cy="0"/>
            </a:xfrm>
            <a:prstGeom prst="line">
              <a:avLst/>
            </a:prstGeom>
            <a:noFill/>
            <a:ln w="762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5141" name="Text Box 5"/>
            <p:cNvSpPr txBox="1">
              <a:spLocks noChangeArrowheads="1"/>
            </p:cNvSpPr>
            <p:nvPr/>
          </p:nvSpPr>
          <p:spPr bwMode="auto">
            <a:xfrm>
              <a:off x="3379" y="2251"/>
              <a:ext cx="998" cy="2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b="1" dirty="0">
                  <a:solidFill>
                    <a:schemeClr val="bg1"/>
                  </a:solidFill>
                  <a:latin typeface="华文楷体" panose="02010600040101010101" pitchFamily="2" charset="-122"/>
                  <a:ea typeface="华文楷体" panose="02010600040101010101" pitchFamily="2" charset="-122"/>
                </a:rPr>
                <a:t>分流公式</a:t>
              </a:r>
              <a:endParaRPr lang="zh-CN" altLang="en-US" sz="2400" b="1" dirty="0">
                <a:solidFill>
                  <a:schemeClr val="bg1"/>
                </a:solidFill>
                <a:latin typeface="华文楷体" panose="02010600040101010101" pitchFamily="2" charset="-122"/>
                <a:ea typeface="华文楷体" panose="02010600040101010101" pitchFamily="2" charset="-122"/>
              </a:endParaRPr>
            </a:p>
          </p:txBody>
        </p:sp>
      </p:grpSp>
      <p:graphicFrame>
        <p:nvGraphicFramePr>
          <p:cNvPr id="475142" name="Object 6"/>
          <p:cNvGraphicFramePr>
            <a:graphicFrameLocks noChangeAspect="1"/>
          </p:cNvGraphicFramePr>
          <p:nvPr/>
        </p:nvGraphicFramePr>
        <p:xfrm>
          <a:off x="7072313" y="3657600"/>
          <a:ext cx="1120775" cy="831850"/>
        </p:xfrm>
        <a:graphic>
          <a:graphicData uri="http://schemas.openxmlformats.org/presentationml/2006/ole">
            <mc:AlternateContent xmlns:mc="http://schemas.openxmlformats.org/markup-compatibility/2006">
              <mc:Choice xmlns:v="urn:schemas-microsoft-com:vml" Requires="v">
                <p:oleObj spid="_x0000_s53250" name="公式" r:id="rId3" imgW="711200" imgH="520700" progId="Equation.3">
                  <p:embed/>
                </p:oleObj>
              </mc:Choice>
              <mc:Fallback>
                <p:oleObj name="公式" r:id="rId3" imgW="711200" imgH="520700" progId="Equation.3">
                  <p:embed/>
                  <p:pic>
                    <p:nvPicPr>
                      <p:cNvPr id="0" name="图片 53249"/>
                      <p:cNvPicPr>
                        <a:picLocks noChangeAspect="1"/>
                      </p:cNvPicPr>
                      <p:nvPr/>
                    </p:nvPicPr>
                    <p:blipFill>
                      <a:blip r:embed="rId4"/>
                      <a:stretch>
                        <a:fillRect/>
                      </a:stretch>
                    </p:blipFill>
                    <p:spPr>
                      <a:xfrm>
                        <a:off x="7072313" y="3657600"/>
                        <a:ext cx="1120775" cy="831850"/>
                      </a:xfrm>
                      <a:prstGeom prst="rect">
                        <a:avLst/>
                      </a:prstGeom>
                      <a:gradFill rotWithShape="1">
                        <a:gsLst>
                          <a:gs pos="0">
                            <a:srgbClr val="FFCC00"/>
                          </a:gs>
                          <a:gs pos="100000">
                            <a:srgbClr val="FFFFFF"/>
                          </a:gs>
                        </a:gsLst>
                        <a:lin ang="5400000" scaled="1"/>
                        <a:tileRect/>
                      </a:gradFill>
                      <a:ln w="28575">
                        <a:noFill/>
                      </a:ln>
                    </p:spPr>
                  </p:pic>
                </p:oleObj>
              </mc:Fallback>
            </mc:AlternateContent>
          </a:graphicData>
        </a:graphic>
      </p:graphicFrame>
      <p:sp>
        <p:nvSpPr>
          <p:cNvPr id="475143" name="Text Box 7"/>
          <p:cNvSpPr txBox="1">
            <a:spLocks noChangeArrowheads="1"/>
          </p:cNvSpPr>
          <p:nvPr/>
        </p:nvSpPr>
        <p:spPr bwMode="auto">
          <a:xfrm>
            <a:off x="539750" y="404813"/>
            <a:ext cx="2531861" cy="523220"/>
          </a:xfrm>
          <a:prstGeom prst="rect">
            <a:avLst/>
          </a:prstGeom>
          <a:solidFill>
            <a:srgbClr val="FF33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198000" rIns="198000">
            <a:spAutoFit/>
          </a:bodyPr>
          <a:lstStyle/>
          <a:p>
            <a:pPr eaLnBrk="1" hangingPunct="1"/>
            <a:r>
              <a:rPr lang="en-US" altLang="zh-CN" sz="2800" b="1" dirty="0">
                <a:solidFill>
                  <a:schemeClr val="bg1"/>
                </a:solidFill>
                <a:latin typeface="华文楷体" panose="02010600040101010101" pitchFamily="2" charset="-122"/>
                <a:ea typeface="华文楷体" panose="02010600040101010101" pitchFamily="2" charset="-122"/>
              </a:rPr>
              <a:t>2. </a:t>
            </a:r>
            <a:r>
              <a:rPr lang="zh-CN" altLang="en-US" sz="2800" b="1" dirty="0">
                <a:solidFill>
                  <a:schemeClr val="bg1"/>
                </a:solidFill>
                <a:latin typeface="华文楷体" panose="02010600040101010101" pitchFamily="2" charset="-122"/>
                <a:ea typeface="华文楷体" panose="02010600040101010101" pitchFamily="2" charset="-122"/>
              </a:rPr>
              <a:t>导纳的并联</a:t>
            </a:r>
            <a:endParaRPr lang="zh-CN" altLang="en-US" sz="2400" b="1" dirty="0">
              <a:solidFill>
                <a:srgbClr val="FFFF00"/>
              </a:solidFill>
              <a:latin typeface="华文楷体" panose="02010600040101010101" pitchFamily="2" charset="-122"/>
              <a:ea typeface="华文楷体" panose="02010600040101010101" pitchFamily="2" charset="-122"/>
            </a:endParaRPr>
          </a:p>
        </p:txBody>
      </p:sp>
      <p:grpSp>
        <p:nvGrpSpPr>
          <p:cNvPr id="475144" name="Group 8"/>
          <p:cNvGrpSpPr/>
          <p:nvPr/>
        </p:nvGrpSpPr>
        <p:grpSpPr bwMode="auto">
          <a:xfrm>
            <a:off x="539750" y="1052513"/>
            <a:ext cx="3455988" cy="1512887"/>
            <a:chOff x="340" y="663"/>
            <a:chExt cx="2177" cy="953"/>
          </a:xfrm>
        </p:grpSpPr>
        <p:sp>
          <p:nvSpPr>
            <p:cNvPr id="475145" name="Line 9"/>
            <p:cNvSpPr>
              <a:spLocks noChangeShapeType="1"/>
            </p:cNvSpPr>
            <p:nvPr/>
          </p:nvSpPr>
          <p:spPr bwMode="auto">
            <a:xfrm>
              <a:off x="2064" y="890"/>
              <a:ext cx="0" cy="680"/>
            </a:xfrm>
            <a:prstGeom prst="line">
              <a:avLst/>
            </a:prstGeom>
            <a:noFill/>
            <a:ln w="19050">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5146" name="Line 10"/>
            <p:cNvSpPr>
              <a:spLocks noChangeShapeType="1"/>
            </p:cNvSpPr>
            <p:nvPr/>
          </p:nvSpPr>
          <p:spPr bwMode="auto">
            <a:xfrm>
              <a:off x="1429" y="890"/>
              <a:ext cx="272" cy="0"/>
            </a:xfrm>
            <a:prstGeom prst="line">
              <a:avLst/>
            </a:prstGeom>
            <a:noFill/>
            <a:ln w="28575">
              <a:solidFill>
                <a:srgbClr val="FFCC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5147" name="Line 11"/>
            <p:cNvSpPr>
              <a:spLocks noChangeShapeType="1"/>
            </p:cNvSpPr>
            <p:nvPr/>
          </p:nvSpPr>
          <p:spPr bwMode="auto">
            <a:xfrm>
              <a:off x="1701" y="890"/>
              <a:ext cx="363"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5148" name="Oval 12"/>
            <p:cNvSpPr>
              <a:spLocks noChangeArrowheads="1"/>
            </p:cNvSpPr>
            <p:nvPr/>
          </p:nvSpPr>
          <p:spPr bwMode="auto">
            <a:xfrm>
              <a:off x="431" y="845"/>
              <a:ext cx="91" cy="90"/>
            </a:xfrm>
            <a:prstGeom prst="ellipse">
              <a:avLst/>
            </a:prstGeom>
            <a:noFill/>
            <a:ln w="3810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49" name="Oval 13"/>
            <p:cNvSpPr>
              <a:spLocks noChangeArrowheads="1"/>
            </p:cNvSpPr>
            <p:nvPr/>
          </p:nvSpPr>
          <p:spPr bwMode="auto">
            <a:xfrm>
              <a:off x="431" y="1525"/>
              <a:ext cx="91" cy="90"/>
            </a:xfrm>
            <a:prstGeom prst="ellipse">
              <a:avLst/>
            </a:prstGeom>
            <a:noFill/>
            <a:ln w="3810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50" name="Text Box 14"/>
            <p:cNvSpPr txBox="1">
              <a:spLocks noChangeArrowheads="1"/>
            </p:cNvSpPr>
            <p:nvPr/>
          </p:nvSpPr>
          <p:spPr bwMode="auto">
            <a:xfrm>
              <a:off x="884" y="1026"/>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b="1">
                  <a:solidFill>
                    <a:schemeClr val="bg1"/>
                  </a:solidFill>
                  <a:latin typeface="Times New Roman" panose="02020603050405020304" pitchFamily="18" charset="0"/>
                  <a:ea typeface="仿宋_GB2312" pitchFamily="49" charset="-122"/>
                </a:rPr>
                <a:t>Y</a:t>
              </a:r>
              <a:r>
                <a:rPr lang="en-US" altLang="zh-CN" sz="2400" b="1" baseline="-25000">
                  <a:solidFill>
                    <a:schemeClr val="bg1"/>
                  </a:solidFill>
                  <a:latin typeface="Times New Roman" panose="02020603050405020304" pitchFamily="18" charset="0"/>
                  <a:ea typeface="仿宋_GB2312" pitchFamily="49" charset="-122"/>
                </a:rPr>
                <a:t>1</a:t>
              </a:r>
              <a:endParaRPr lang="en-US" altLang="zh-CN" sz="2400" b="1" baseline="-25000">
                <a:solidFill>
                  <a:schemeClr val="bg1"/>
                </a:solidFill>
                <a:latin typeface="Times New Roman" panose="02020603050405020304" pitchFamily="18" charset="0"/>
                <a:ea typeface="仿宋_GB2312" pitchFamily="49" charset="-122"/>
              </a:endParaRPr>
            </a:p>
          </p:txBody>
        </p:sp>
        <p:sp>
          <p:nvSpPr>
            <p:cNvPr id="475151" name="Text Box 15"/>
            <p:cNvSpPr txBox="1">
              <a:spLocks noChangeArrowheads="1"/>
            </p:cNvSpPr>
            <p:nvPr/>
          </p:nvSpPr>
          <p:spPr bwMode="auto">
            <a:xfrm>
              <a:off x="385" y="890"/>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b="1">
                  <a:solidFill>
                    <a:schemeClr val="bg1"/>
                  </a:solidFill>
                  <a:latin typeface="Times New Roman" panose="02020603050405020304" pitchFamily="18" charset="0"/>
                  <a:ea typeface="仿宋_GB2312" pitchFamily="49" charset="-122"/>
                </a:rPr>
                <a:t>+</a:t>
              </a:r>
              <a:endParaRPr lang="en-US" altLang="zh-CN" sz="2400" b="1" baseline="-25000">
                <a:solidFill>
                  <a:schemeClr val="bg1"/>
                </a:solidFill>
                <a:latin typeface="Times New Roman" panose="02020603050405020304" pitchFamily="18" charset="0"/>
                <a:ea typeface="仿宋_GB2312" pitchFamily="49" charset="-122"/>
              </a:endParaRPr>
            </a:p>
          </p:txBody>
        </p:sp>
        <p:sp>
          <p:nvSpPr>
            <p:cNvPr id="475152" name="Text Box 16"/>
            <p:cNvSpPr txBox="1">
              <a:spLocks noChangeArrowheads="1"/>
            </p:cNvSpPr>
            <p:nvPr/>
          </p:nvSpPr>
          <p:spPr bwMode="auto">
            <a:xfrm>
              <a:off x="1429" y="1026"/>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b="1">
                  <a:solidFill>
                    <a:schemeClr val="bg1"/>
                  </a:solidFill>
                  <a:latin typeface="Times New Roman" panose="02020603050405020304" pitchFamily="18" charset="0"/>
                  <a:ea typeface="仿宋_GB2312" pitchFamily="49" charset="-122"/>
                </a:rPr>
                <a:t>Y</a:t>
              </a:r>
              <a:r>
                <a:rPr lang="en-US" altLang="zh-CN" sz="2400" b="1" baseline="-25000">
                  <a:solidFill>
                    <a:schemeClr val="bg1"/>
                  </a:solidFill>
                  <a:latin typeface="Times New Roman" panose="02020603050405020304" pitchFamily="18" charset="0"/>
                  <a:ea typeface="仿宋_GB2312" pitchFamily="49" charset="-122"/>
                </a:rPr>
                <a:t>2</a:t>
              </a:r>
              <a:endParaRPr lang="en-US" altLang="zh-CN" sz="2400" b="1" baseline="-25000">
                <a:solidFill>
                  <a:schemeClr val="bg1"/>
                </a:solidFill>
                <a:latin typeface="Times New Roman" panose="02020603050405020304" pitchFamily="18" charset="0"/>
                <a:ea typeface="仿宋_GB2312" pitchFamily="49" charset="-122"/>
              </a:endParaRPr>
            </a:p>
          </p:txBody>
        </p:sp>
        <p:sp>
          <p:nvSpPr>
            <p:cNvPr id="475153" name="Text Box 17"/>
            <p:cNvSpPr txBox="1">
              <a:spLocks noChangeArrowheads="1"/>
            </p:cNvSpPr>
            <p:nvPr/>
          </p:nvSpPr>
          <p:spPr bwMode="auto">
            <a:xfrm>
              <a:off x="2109" y="1026"/>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b="1">
                  <a:solidFill>
                    <a:schemeClr val="bg1"/>
                  </a:solidFill>
                  <a:latin typeface="Times New Roman" panose="02020603050405020304" pitchFamily="18" charset="0"/>
                  <a:ea typeface="仿宋_GB2312" pitchFamily="49" charset="-122"/>
                </a:rPr>
                <a:t>Y</a:t>
              </a:r>
              <a:r>
                <a:rPr lang="en-US" altLang="zh-CN" sz="2400" b="1" baseline="-25000">
                  <a:solidFill>
                    <a:schemeClr val="bg1"/>
                  </a:solidFill>
                  <a:latin typeface="Times New Roman" panose="02020603050405020304" pitchFamily="18" charset="0"/>
                  <a:ea typeface="仿宋_GB2312" pitchFamily="49" charset="-122"/>
                </a:rPr>
                <a:t>n</a:t>
              </a:r>
              <a:endParaRPr lang="en-US" altLang="zh-CN" sz="2400" b="1" baseline="-25000">
                <a:solidFill>
                  <a:schemeClr val="bg1"/>
                </a:solidFill>
                <a:latin typeface="Times New Roman" panose="02020603050405020304" pitchFamily="18" charset="0"/>
                <a:ea typeface="仿宋_GB2312" pitchFamily="49" charset="-122"/>
              </a:endParaRPr>
            </a:p>
          </p:txBody>
        </p:sp>
        <p:sp>
          <p:nvSpPr>
            <p:cNvPr id="475154" name="Text Box 18"/>
            <p:cNvSpPr txBox="1">
              <a:spLocks noChangeArrowheads="1"/>
            </p:cNvSpPr>
            <p:nvPr/>
          </p:nvSpPr>
          <p:spPr bwMode="auto">
            <a:xfrm>
              <a:off x="340" y="1328"/>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b="1">
                  <a:solidFill>
                    <a:schemeClr val="bg1"/>
                  </a:solidFill>
                  <a:latin typeface="Times New Roman" panose="02020603050405020304" pitchFamily="18" charset="0"/>
                  <a:ea typeface="仿宋_GB2312" pitchFamily="49" charset="-122"/>
                </a:rPr>
                <a:t>－</a:t>
              </a:r>
              <a:endParaRPr lang="zh-CN" altLang="en-US" sz="2400" b="1" baseline="-25000">
                <a:solidFill>
                  <a:schemeClr val="bg1"/>
                </a:solidFill>
                <a:latin typeface="Times New Roman" panose="02020603050405020304" pitchFamily="18" charset="0"/>
                <a:ea typeface="仿宋_GB2312" pitchFamily="49" charset="-122"/>
              </a:endParaRPr>
            </a:p>
          </p:txBody>
        </p:sp>
        <p:sp>
          <p:nvSpPr>
            <p:cNvPr id="475155" name="Line 19"/>
            <p:cNvSpPr>
              <a:spLocks noChangeShapeType="1"/>
            </p:cNvSpPr>
            <p:nvPr/>
          </p:nvSpPr>
          <p:spPr bwMode="auto">
            <a:xfrm flipV="1">
              <a:off x="567" y="935"/>
              <a:ext cx="182" cy="0"/>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75156" name="Object 20"/>
            <p:cNvGraphicFramePr>
              <a:graphicFrameLocks noChangeAspect="1"/>
            </p:cNvGraphicFramePr>
            <p:nvPr/>
          </p:nvGraphicFramePr>
          <p:xfrm>
            <a:off x="385" y="1162"/>
            <a:ext cx="194" cy="240"/>
          </p:xfrm>
          <a:graphic>
            <a:graphicData uri="http://schemas.openxmlformats.org/presentationml/2006/ole">
              <mc:AlternateContent xmlns:mc="http://schemas.openxmlformats.org/markup-compatibility/2006">
                <mc:Choice xmlns:v="urn:schemas-microsoft-com:vml" Requires="v">
                  <p:oleObj spid="_x0000_s53251" name="公式" r:id="rId5" imgW="215900" imgH="266700" progId="Equation.3">
                    <p:embed/>
                  </p:oleObj>
                </mc:Choice>
                <mc:Fallback>
                  <p:oleObj name="公式" r:id="rId5" imgW="215900" imgH="266700" progId="Equation.3">
                    <p:embed/>
                    <p:pic>
                      <p:nvPicPr>
                        <p:cNvPr id="0" name="图片 53250"/>
                        <p:cNvPicPr>
                          <a:picLocks noChangeAspect="1"/>
                        </p:cNvPicPr>
                        <p:nvPr/>
                      </p:nvPicPr>
                      <p:blipFill>
                        <a:blip r:embed="rId6"/>
                        <a:stretch>
                          <a:fillRect/>
                        </a:stretch>
                      </p:blipFill>
                      <p:spPr>
                        <a:xfrm>
                          <a:off x="385" y="1162"/>
                          <a:ext cx="194" cy="240"/>
                        </a:xfrm>
                        <a:prstGeom prst="rect">
                          <a:avLst/>
                        </a:prstGeom>
                        <a:noFill/>
                        <a:ln w="28575">
                          <a:noFill/>
                        </a:ln>
                      </p:spPr>
                    </p:pic>
                  </p:oleObj>
                </mc:Fallback>
              </mc:AlternateContent>
            </a:graphicData>
          </a:graphic>
        </p:graphicFrame>
        <p:graphicFrame>
          <p:nvGraphicFramePr>
            <p:cNvPr id="475157" name="Object 21"/>
            <p:cNvGraphicFramePr>
              <a:graphicFrameLocks noChangeAspect="1"/>
            </p:cNvGraphicFramePr>
            <p:nvPr/>
          </p:nvGraphicFramePr>
          <p:xfrm>
            <a:off x="612" y="663"/>
            <a:ext cx="149" cy="225"/>
          </p:xfrm>
          <a:graphic>
            <a:graphicData uri="http://schemas.openxmlformats.org/presentationml/2006/ole">
              <mc:AlternateContent xmlns:mc="http://schemas.openxmlformats.org/markup-compatibility/2006">
                <mc:Choice xmlns:v="urn:schemas-microsoft-com:vml" Requires="v">
                  <p:oleObj spid="_x0000_s53252" name="Equation" r:id="rId7" imgW="165100" imgH="254000" progId="Equation.3">
                    <p:embed/>
                  </p:oleObj>
                </mc:Choice>
                <mc:Fallback>
                  <p:oleObj name="Equation" r:id="rId7" imgW="165100" imgH="254000" progId="Equation.3">
                    <p:embed/>
                    <p:pic>
                      <p:nvPicPr>
                        <p:cNvPr id="0" name="图片 53251"/>
                        <p:cNvPicPr>
                          <a:picLocks noChangeAspect="1"/>
                        </p:cNvPicPr>
                        <p:nvPr/>
                      </p:nvPicPr>
                      <p:blipFill>
                        <a:blip r:embed="rId8"/>
                        <a:stretch>
                          <a:fillRect/>
                        </a:stretch>
                      </p:blipFill>
                      <p:spPr>
                        <a:xfrm>
                          <a:off x="612" y="663"/>
                          <a:ext cx="149" cy="225"/>
                        </a:xfrm>
                        <a:prstGeom prst="rect">
                          <a:avLst/>
                        </a:prstGeom>
                        <a:noFill/>
                        <a:ln w="28575">
                          <a:noFill/>
                        </a:ln>
                      </p:spPr>
                    </p:pic>
                  </p:oleObj>
                </mc:Fallback>
              </mc:AlternateContent>
            </a:graphicData>
          </a:graphic>
        </p:graphicFrame>
        <p:sp>
          <p:nvSpPr>
            <p:cNvPr id="475158" name="Line 22"/>
            <p:cNvSpPr>
              <a:spLocks noChangeShapeType="1"/>
            </p:cNvSpPr>
            <p:nvPr/>
          </p:nvSpPr>
          <p:spPr bwMode="auto">
            <a:xfrm>
              <a:off x="521" y="890"/>
              <a:ext cx="862"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5159" name="Line 23"/>
            <p:cNvSpPr>
              <a:spLocks noChangeShapeType="1"/>
            </p:cNvSpPr>
            <p:nvPr/>
          </p:nvSpPr>
          <p:spPr bwMode="auto">
            <a:xfrm>
              <a:off x="522" y="1570"/>
              <a:ext cx="952"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5160" name="Line 24"/>
            <p:cNvSpPr>
              <a:spLocks noChangeShapeType="1"/>
            </p:cNvSpPr>
            <p:nvPr/>
          </p:nvSpPr>
          <p:spPr bwMode="auto">
            <a:xfrm>
              <a:off x="1429" y="1570"/>
              <a:ext cx="272" cy="0"/>
            </a:xfrm>
            <a:prstGeom prst="line">
              <a:avLst/>
            </a:prstGeom>
            <a:noFill/>
            <a:ln w="28575">
              <a:solidFill>
                <a:srgbClr val="FFCC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5161" name="Line 25"/>
            <p:cNvSpPr>
              <a:spLocks noChangeShapeType="1"/>
            </p:cNvSpPr>
            <p:nvPr/>
          </p:nvSpPr>
          <p:spPr bwMode="auto">
            <a:xfrm>
              <a:off x="1701" y="1570"/>
              <a:ext cx="363"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5162" name="Line 26"/>
            <p:cNvSpPr>
              <a:spLocks noChangeShapeType="1"/>
            </p:cNvSpPr>
            <p:nvPr/>
          </p:nvSpPr>
          <p:spPr bwMode="auto">
            <a:xfrm>
              <a:off x="884" y="890"/>
              <a:ext cx="0" cy="68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5163" name="Line 27"/>
            <p:cNvSpPr>
              <a:spLocks noChangeShapeType="1"/>
            </p:cNvSpPr>
            <p:nvPr/>
          </p:nvSpPr>
          <p:spPr bwMode="auto">
            <a:xfrm>
              <a:off x="1383" y="890"/>
              <a:ext cx="0" cy="68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5164" name="Rectangle 28"/>
            <p:cNvSpPr>
              <a:spLocks noChangeArrowheads="1"/>
            </p:cNvSpPr>
            <p:nvPr/>
          </p:nvSpPr>
          <p:spPr bwMode="auto">
            <a:xfrm>
              <a:off x="839" y="1071"/>
              <a:ext cx="91" cy="227"/>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65" name="Rectangle 29"/>
            <p:cNvSpPr>
              <a:spLocks noChangeArrowheads="1"/>
            </p:cNvSpPr>
            <p:nvPr/>
          </p:nvSpPr>
          <p:spPr bwMode="auto">
            <a:xfrm>
              <a:off x="1338" y="1071"/>
              <a:ext cx="91" cy="227"/>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66" name="Rectangle 30"/>
            <p:cNvSpPr>
              <a:spLocks noChangeArrowheads="1"/>
            </p:cNvSpPr>
            <p:nvPr/>
          </p:nvSpPr>
          <p:spPr bwMode="auto">
            <a:xfrm>
              <a:off x="2018" y="1071"/>
              <a:ext cx="91" cy="227"/>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5167" name="Group 31"/>
          <p:cNvGrpSpPr/>
          <p:nvPr/>
        </p:nvGrpSpPr>
        <p:grpSpPr bwMode="auto">
          <a:xfrm>
            <a:off x="5867400" y="836613"/>
            <a:ext cx="1590675" cy="1863725"/>
            <a:chOff x="2290" y="2485"/>
            <a:chExt cx="1002" cy="1174"/>
          </a:xfrm>
        </p:grpSpPr>
        <p:sp>
          <p:nvSpPr>
            <p:cNvPr id="475168" name="Line 32"/>
            <p:cNvSpPr>
              <a:spLocks noChangeShapeType="1"/>
            </p:cNvSpPr>
            <p:nvPr/>
          </p:nvSpPr>
          <p:spPr bwMode="auto">
            <a:xfrm>
              <a:off x="3011" y="2871"/>
              <a:ext cx="0" cy="76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5169" name="Line 33"/>
            <p:cNvSpPr>
              <a:spLocks noChangeShapeType="1"/>
            </p:cNvSpPr>
            <p:nvPr/>
          </p:nvSpPr>
          <p:spPr bwMode="auto">
            <a:xfrm>
              <a:off x="2435" y="2885"/>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5170" name="Line 34"/>
            <p:cNvSpPr>
              <a:spLocks noChangeShapeType="1"/>
            </p:cNvSpPr>
            <p:nvPr/>
          </p:nvSpPr>
          <p:spPr bwMode="auto">
            <a:xfrm>
              <a:off x="2435" y="3627"/>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5171" name="Rectangle 35"/>
            <p:cNvSpPr>
              <a:spLocks noChangeArrowheads="1"/>
            </p:cNvSpPr>
            <p:nvPr/>
          </p:nvSpPr>
          <p:spPr bwMode="auto">
            <a:xfrm>
              <a:off x="2951" y="3111"/>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5172" name="Line 36"/>
            <p:cNvSpPr>
              <a:spLocks noChangeShapeType="1"/>
            </p:cNvSpPr>
            <p:nvPr/>
          </p:nvSpPr>
          <p:spPr bwMode="auto">
            <a:xfrm>
              <a:off x="2466" y="2775"/>
              <a:ext cx="384" cy="0"/>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5173" name="Text Box 37"/>
            <p:cNvSpPr txBox="1">
              <a:spLocks noChangeArrowheads="1"/>
            </p:cNvSpPr>
            <p:nvPr/>
          </p:nvSpPr>
          <p:spPr bwMode="auto">
            <a:xfrm>
              <a:off x="3059" y="3111"/>
              <a:ext cx="23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Y</a:t>
              </a:r>
              <a:endParaRPr kumimoji="1" lang="en-US" altLang="zh-CN" sz="2400" b="1" i="1">
                <a:solidFill>
                  <a:schemeClr val="bg1"/>
                </a:solidFill>
                <a:latin typeface="Times New Roman" panose="02020603050405020304" pitchFamily="18" charset="0"/>
              </a:endParaRPr>
            </a:p>
          </p:txBody>
        </p:sp>
        <p:sp>
          <p:nvSpPr>
            <p:cNvPr id="475174" name="Text Box 38"/>
            <p:cNvSpPr txBox="1">
              <a:spLocks noChangeArrowheads="1"/>
            </p:cNvSpPr>
            <p:nvPr/>
          </p:nvSpPr>
          <p:spPr bwMode="auto">
            <a:xfrm>
              <a:off x="2290" y="2871"/>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75175" name="Text Box 39"/>
            <p:cNvSpPr txBox="1">
              <a:spLocks noChangeArrowheads="1"/>
            </p:cNvSpPr>
            <p:nvPr/>
          </p:nvSpPr>
          <p:spPr bwMode="auto">
            <a:xfrm>
              <a:off x="2302" y="3351"/>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sp>
          <p:nvSpPr>
            <p:cNvPr id="475176" name="Oval 40"/>
            <p:cNvSpPr>
              <a:spLocks noChangeArrowheads="1"/>
            </p:cNvSpPr>
            <p:nvPr/>
          </p:nvSpPr>
          <p:spPr bwMode="auto">
            <a:xfrm>
              <a:off x="2370" y="2851"/>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5177" name="Oval 41"/>
            <p:cNvSpPr>
              <a:spLocks noChangeArrowheads="1"/>
            </p:cNvSpPr>
            <p:nvPr/>
          </p:nvSpPr>
          <p:spPr bwMode="auto">
            <a:xfrm>
              <a:off x="2370" y="3591"/>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75178" name="Object 42"/>
            <p:cNvGraphicFramePr>
              <a:graphicFrameLocks noChangeAspect="1"/>
            </p:cNvGraphicFramePr>
            <p:nvPr/>
          </p:nvGraphicFramePr>
          <p:xfrm>
            <a:off x="2336" y="3158"/>
            <a:ext cx="194" cy="240"/>
          </p:xfrm>
          <a:graphic>
            <a:graphicData uri="http://schemas.openxmlformats.org/presentationml/2006/ole">
              <mc:AlternateContent xmlns:mc="http://schemas.openxmlformats.org/markup-compatibility/2006">
                <mc:Choice xmlns:v="urn:schemas-microsoft-com:vml" Requires="v">
                  <p:oleObj spid="_x0000_s53253" name="公式" r:id="rId9" imgW="215900" imgH="266700" progId="Equation.3">
                    <p:embed/>
                  </p:oleObj>
                </mc:Choice>
                <mc:Fallback>
                  <p:oleObj name="公式" r:id="rId9" imgW="215900" imgH="266700" progId="Equation.3">
                    <p:embed/>
                    <p:pic>
                      <p:nvPicPr>
                        <p:cNvPr id="0" name="图片 53252"/>
                        <p:cNvPicPr>
                          <a:picLocks noChangeAspect="1"/>
                        </p:cNvPicPr>
                        <p:nvPr/>
                      </p:nvPicPr>
                      <p:blipFill>
                        <a:blip r:embed="rId10"/>
                        <a:stretch>
                          <a:fillRect/>
                        </a:stretch>
                      </p:blipFill>
                      <p:spPr>
                        <a:xfrm>
                          <a:off x="2336" y="3158"/>
                          <a:ext cx="194" cy="240"/>
                        </a:xfrm>
                        <a:prstGeom prst="rect">
                          <a:avLst/>
                        </a:prstGeom>
                        <a:noFill/>
                        <a:ln w="28575">
                          <a:noFill/>
                        </a:ln>
                      </p:spPr>
                    </p:pic>
                  </p:oleObj>
                </mc:Fallback>
              </mc:AlternateContent>
            </a:graphicData>
          </a:graphic>
        </p:graphicFrame>
        <p:graphicFrame>
          <p:nvGraphicFramePr>
            <p:cNvPr id="475179" name="Object 43"/>
            <p:cNvGraphicFramePr>
              <a:graphicFrameLocks noChangeAspect="1"/>
            </p:cNvGraphicFramePr>
            <p:nvPr/>
          </p:nvGraphicFramePr>
          <p:xfrm>
            <a:off x="2584" y="2485"/>
            <a:ext cx="149" cy="225"/>
          </p:xfrm>
          <a:graphic>
            <a:graphicData uri="http://schemas.openxmlformats.org/presentationml/2006/ole">
              <mc:AlternateContent xmlns:mc="http://schemas.openxmlformats.org/markup-compatibility/2006">
                <mc:Choice xmlns:v="urn:schemas-microsoft-com:vml" Requires="v">
                  <p:oleObj spid="_x0000_s53254" name="Equation" r:id="rId11" imgW="165100" imgH="254000" progId="Equation.3">
                    <p:embed/>
                  </p:oleObj>
                </mc:Choice>
                <mc:Fallback>
                  <p:oleObj name="Equation" r:id="rId11" imgW="165100" imgH="254000" progId="Equation.3">
                    <p:embed/>
                    <p:pic>
                      <p:nvPicPr>
                        <p:cNvPr id="0" name="图片 53253"/>
                        <p:cNvPicPr>
                          <a:picLocks noChangeAspect="1"/>
                        </p:cNvPicPr>
                        <p:nvPr/>
                      </p:nvPicPr>
                      <p:blipFill>
                        <a:blip r:embed="rId12"/>
                        <a:stretch>
                          <a:fillRect/>
                        </a:stretch>
                      </p:blipFill>
                      <p:spPr>
                        <a:xfrm>
                          <a:off x="2584" y="2485"/>
                          <a:ext cx="149" cy="225"/>
                        </a:xfrm>
                        <a:prstGeom prst="rect">
                          <a:avLst/>
                        </a:prstGeom>
                        <a:noFill/>
                        <a:ln w="28575">
                          <a:noFill/>
                        </a:ln>
                      </p:spPr>
                    </p:pic>
                  </p:oleObj>
                </mc:Fallback>
              </mc:AlternateContent>
            </a:graphicData>
          </a:graphic>
        </p:graphicFrame>
      </p:grpSp>
      <p:sp>
        <p:nvSpPr>
          <p:cNvPr id="475180" name="Line 44"/>
          <p:cNvSpPr>
            <a:spLocks noChangeShapeType="1"/>
          </p:cNvSpPr>
          <p:nvPr/>
        </p:nvSpPr>
        <p:spPr bwMode="auto">
          <a:xfrm>
            <a:off x="4283075" y="1916113"/>
            <a:ext cx="792163" cy="0"/>
          </a:xfrm>
          <a:prstGeom prst="line">
            <a:avLst/>
          </a:prstGeom>
          <a:noFill/>
          <a:ln w="762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75181" name="Object 45"/>
          <p:cNvGraphicFramePr>
            <a:graphicFrameLocks noChangeAspect="1"/>
          </p:cNvGraphicFramePr>
          <p:nvPr/>
        </p:nvGraphicFramePr>
        <p:xfrm>
          <a:off x="1036638" y="2997200"/>
          <a:ext cx="6278562" cy="544513"/>
        </p:xfrm>
        <a:graphic>
          <a:graphicData uri="http://schemas.openxmlformats.org/presentationml/2006/ole">
            <mc:AlternateContent xmlns:mc="http://schemas.openxmlformats.org/markup-compatibility/2006">
              <mc:Choice xmlns:v="urn:schemas-microsoft-com:vml" Requires="v">
                <p:oleObj spid="_x0000_s53255" name="公式" r:id="rId13" imgW="3759200" imgH="317500" progId="Equation.3">
                  <p:embed/>
                </p:oleObj>
              </mc:Choice>
              <mc:Fallback>
                <p:oleObj name="公式" r:id="rId13" imgW="3759200" imgH="317500" progId="Equation.3">
                  <p:embed/>
                  <p:pic>
                    <p:nvPicPr>
                      <p:cNvPr id="0" name="图片 53254"/>
                      <p:cNvPicPr>
                        <a:picLocks noChangeAspect="1"/>
                      </p:cNvPicPr>
                      <p:nvPr/>
                    </p:nvPicPr>
                    <p:blipFill>
                      <a:blip r:embed="rId14"/>
                      <a:stretch>
                        <a:fillRect/>
                      </a:stretch>
                    </p:blipFill>
                    <p:spPr>
                      <a:xfrm>
                        <a:off x="1036638" y="2997200"/>
                        <a:ext cx="6278562" cy="544513"/>
                      </a:xfrm>
                      <a:prstGeom prst="rect">
                        <a:avLst/>
                      </a:prstGeom>
                      <a:solidFill>
                        <a:srgbClr val="7030A0"/>
                      </a:solidFill>
                      <a:ln w="9525">
                        <a:noFill/>
                      </a:ln>
                    </p:spPr>
                  </p:pic>
                </p:oleObj>
              </mc:Fallback>
            </mc:AlternateContent>
          </a:graphicData>
        </a:graphic>
      </p:graphicFrame>
      <p:sp>
        <p:nvSpPr>
          <p:cNvPr id="475182" name="Line 46"/>
          <p:cNvSpPr>
            <a:spLocks noChangeShapeType="1"/>
          </p:cNvSpPr>
          <p:nvPr/>
        </p:nvSpPr>
        <p:spPr bwMode="auto">
          <a:xfrm>
            <a:off x="468313" y="4076700"/>
            <a:ext cx="647700" cy="0"/>
          </a:xfrm>
          <a:prstGeom prst="line">
            <a:avLst/>
          </a:prstGeom>
          <a:noFill/>
          <a:ln w="76200">
            <a:solidFill>
              <a:srgbClr val="7030A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5183" name="Text Box 47"/>
          <p:cNvSpPr txBox="1">
            <a:spLocks noChangeArrowheads="1"/>
          </p:cNvSpPr>
          <p:nvPr/>
        </p:nvSpPr>
        <p:spPr bwMode="auto">
          <a:xfrm>
            <a:off x="539750" y="4941888"/>
            <a:ext cx="5903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b="1" dirty="0">
                <a:latin typeface="华文楷体" panose="02010600040101010101" pitchFamily="2" charset="-122"/>
                <a:ea typeface="华文楷体" panose="02010600040101010101" pitchFamily="2" charset="-122"/>
              </a:rPr>
              <a:t>两个阻抗</a:t>
            </a:r>
            <a:r>
              <a:rPr lang="en-US" altLang="zh-CN" sz="2400" b="1" dirty="0">
                <a:latin typeface="华文楷体" panose="02010600040101010101" pitchFamily="2" charset="-122"/>
                <a:ea typeface="华文楷体" panose="02010600040101010101" pitchFamily="2" charset="-122"/>
              </a:rPr>
              <a:t>Z</a:t>
            </a:r>
            <a:r>
              <a:rPr lang="en-US" altLang="zh-CN" sz="2400" b="1" baseline="-25000"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Z</a:t>
            </a:r>
            <a:r>
              <a:rPr lang="en-US" altLang="zh-CN" sz="2400" b="1" baseline="-25000"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的并联等效阻抗为：</a:t>
            </a:r>
            <a:endParaRPr lang="zh-CN" altLang="en-US" sz="2400" b="1" dirty="0">
              <a:latin typeface="华文楷体" panose="02010600040101010101" pitchFamily="2" charset="-122"/>
              <a:ea typeface="华文楷体" panose="02010600040101010101" pitchFamily="2" charset="-122"/>
            </a:endParaRPr>
          </a:p>
        </p:txBody>
      </p:sp>
      <p:graphicFrame>
        <p:nvGraphicFramePr>
          <p:cNvPr id="475184" name="Object 48"/>
          <p:cNvGraphicFramePr>
            <a:graphicFrameLocks noChangeAspect="1"/>
          </p:cNvGraphicFramePr>
          <p:nvPr/>
        </p:nvGraphicFramePr>
        <p:xfrm>
          <a:off x="2620963" y="5457825"/>
          <a:ext cx="1562100" cy="898525"/>
        </p:xfrm>
        <a:graphic>
          <a:graphicData uri="http://schemas.openxmlformats.org/presentationml/2006/ole">
            <mc:AlternateContent xmlns:mc="http://schemas.openxmlformats.org/markup-compatibility/2006">
              <mc:Choice xmlns:v="urn:schemas-microsoft-com:vml" Requires="v">
                <p:oleObj spid="_x0000_s53256" name="公式" r:id="rId15" imgW="1016000" imgH="571500" progId="Equation.3">
                  <p:embed/>
                </p:oleObj>
              </mc:Choice>
              <mc:Fallback>
                <p:oleObj name="公式" r:id="rId15" imgW="1016000" imgH="571500" progId="Equation.3">
                  <p:embed/>
                  <p:pic>
                    <p:nvPicPr>
                      <p:cNvPr id="0" name="图片 53255"/>
                      <p:cNvPicPr>
                        <a:picLocks noChangeAspect="1"/>
                      </p:cNvPicPr>
                      <p:nvPr/>
                    </p:nvPicPr>
                    <p:blipFill>
                      <a:blip r:embed="rId16"/>
                      <a:stretch>
                        <a:fillRect/>
                      </a:stretch>
                    </p:blipFill>
                    <p:spPr>
                      <a:xfrm>
                        <a:off x="2620963" y="5457825"/>
                        <a:ext cx="1562100" cy="898525"/>
                      </a:xfrm>
                      <a:prstGeom prst="rect">
                        <a:avLst/>
                      </a:prstGeom>
                      <a:solidFill>
                        <a:srgbClr val="7030A0"/>
                      </a:solidFill>
                      <a:ln w="9525">
                        <a:noFill/>
                      </a:ln>
                    </p:spPr>
                  </p:pic>
                </p:oleObj>
              </mc:Fallback>
            </mc:AlternateContent>
          </a:graphicData>
        </a:graphic>
      </p:graphicFrame>
      <p:pic>
        <p:nvPicPr>
          <p:cNvPr id="50" name="Picture 6"/>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5143"/>
                                        </p:tgtEl>
                                        <p:attrNameLst>
                                          <p:attrName>style.visibility</p:attrName>
                                        </p:attrNameLst>
                                      </p:cBhvr>
                                      <p:to>
                                        <p:strVal val="visible"/>
                                      </p:to>
                                    </p:set>
                                    <p:anim calcmode="lin" valueType="num">
                                      <p:cBhvr additive="base">
                                        <p:cTn id="7" dur="500" fill="hold"/>
                                        <p:tgtEl>
                                          <p:spTgt spid="475143"/>
                                        </p:tgtEl>
                                        <p:attrNameLst>
                                          <p:attrName>ppt_x</p:attrName>
                                        </p:attrNameLst>
                                      </p:cBhvr>
                                      <p:tavLst>
                                        <p:tav tm="0">
                                          <p:val>
                                            <p:strVal val="0-#ppt_w/2"/>
                                          </p:val>
                                        </p:tav>
                                        <p:tav tm="100000">
                                          <p:val>
                                            <p:strVal val="#ppt_x"/>
                                          </p:val>
                                        </p:tav>
                                      </p:tavLst>
                                    </p:anim>
                                    <p:anim calcmode="lin" valueType="num">
                                      <p:cBhvr additive="base">
                                        <p:cTn id="8" dur="500" fill="hold"/>
                                        <p:tgtEl>
                                          <p:spTgt spid="4751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75144"/>
                                        </p:tgtEl>
                                        <p:attrNameLst>
                                          <p:attrName>style.visibility</p:attrName>
                                        </p:attrNameLst>
                                      </p:cBhvr>
                                      <p:to>
                                        <p:strVal val="visible"/>
                                      </p:to>
                                    </p:set>
                                    <p:animEffect transition="in" filter="wipe(left)">
                                      <p:cBhvr>
                                        <p:cTn id="13" dur="2000"/>
                                        <p:tgtEl>
                                          <p:spTgt spid="475144"/>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475180"/>
                                        </p:tgtEl>
                                        <p:attrNameLst>
                                          <p:attrName>style.visibility</p:attrName>
                                        </p:attrNameLst>
                                      </p:cBhvr>
                                      <p:to>
                                        <p:strVal val="visible"/>
                                      </p:to>
                                    </p:set>
                                    <p:animEffect transition="in" filter="slide(fromLeft)">
                                      <p:cBhvr>
                                        <p:cTn id="18" dur="500"/>
                                        <p:tgtEl>
                                          <p:spTgt spid="475180"/>
                                        </p:tgtEl>
                                      </p:cBhvr>
                                    </p:animEffect>
                                  </p:childTnLst>
                                </p:cTn>
                              </p:par>
                            </p:childTnLst>
                          </p:cTn>
                        </p:par>
                        <p:par>
                          <p:cTn id="19" fill="hold">
                            <p:stCondLst>
                              <p:cond delay="500"/>
                            </p:stCondLst>
                            <p:childTnLst>
                              <p:par>
                                <p:cTn id="20" presetID="2" presetClass="entr" presetSubtype="2" fill="hold" nodeType="afterEffect">
                                  <p:stCondLst>
                                    <p:cond delay="0"/>
                                  </p:stCondLst>
                                  <p:childTnLst>
                                    <p:set>
                                      <p:cBhvr>
                                        <p:cTn id="21" dur="1" fill="hold">
                                          <p:stCondLst>
                                            <p:cond delay="0"/>
                                          </p:stCondLst>
                                        </p:cTn>
                                        <p:tgtEl>
                                          <p:spTgt spid="475167"/>
                                        </p:tgtEl>
                                        <p:attrNameLst>
                                          <p:attrName>style.visibility</p:attrName>
                                        </p:attrNameLst>
                                      </p:cBhvr>
                                      <p:to>
                                        <p:strVal val="visible"/>
                                      </p:to>
                                    </p:set>
                                    <p:anim calcmode="lin" valueType="num">
                                      <p:cBhvr additive="base">
                                        <p:cTn id="22" dur="500" fill="hold"/>
                                        <p:tgtEl>
                                          <p:spTgt spid="475167"/>
                                        </p:tgtEl>
                                        <p:attrNameLst>
                                          <p:attrName>ppt_x</p:attrName>
                                        </p:attrNameLst>
                                      </p:cBhvr>
                                      <p:tavLst>
                                        <p:tav tm="0">
                                          <p:val>
                                            <p:strVal val="1+#ppt_w/2"/>
                                          </p:val>
                                        </p:tav>
                                        <p:tav tm="100000">
                                          <p:val>
                                            <p:strVal val="#ppt_x"/>
                                          </p:val>
                                        </p:tav>
                                      </p:tavLst>
                                    </p:anim>
                                    <p:anim calcmode="lin" valueType="num">
                                      <p:cBhvr additive="base">
                                        <p:cTn id="23" dur="500" fill="hold"/>
                                        <p:tgtEl>
                                          <p:spTgt spid="475167"/>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75181"/>
                                        </p:tgtEl>
                                        <p:attrNameLst>
                                          <p:attrName>style.visibility</p:attrName>
                                        </p:attrNameLst>
                                      </p:cBhvr>
                                      <p:to>
                                        <p:strVal val="visible"/>
                                      </p:to>
                                    </p:set>
                                    <p:animEffect transition="in" filter="wipe(left)">
                                      <p:cBhvr>
                                        <p:cTn id="28" dur="2000"/>
                                        <p:tgtEl>
                                          <p:spTgt spid="475181"/>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475182"/>
                                        </p:tgtEl>
                                        <p:attrNameLst>
                                          <p:attrName>style.visibility</p:attrName>
                                        </p:attrNameLst>
                                      </p:cBhvr>
                                      <p:to>
                                        <p:strVal val="visible"/>
                                      </p:to>
                                    </p:set>
                                    <p:animEffect transition="in" filter="slide(fromLeft)">
                                      <p:cBhvr>
                                        <p:cTn id="33" dur="500"/>
                                        <p:tgtEl>
                                          <p:spTgt spid="475182"/>
                                        </p:tgtEl>
                                      </p:cBhvr>
                                    </p:animEffect>
                                  </p:childTnLst>
                                </p:cTn>
                              </p:par>
                            </p:childTnLst>
                          </p:cTn>
                        </p:par>
                        <p:par>
                          <p:cTn id="34" fill="hold">
                            <p:stCondLst>
                              <p:cond delay="500"/>
                            </p:stCondLst>
                            <p:childTnLst>
                              <p:par>
                                <p:cTn id="35" presetID="18" presetClass="entr" presetSubtype="6" fill="hold" nodeType="afterEffect">
                                  <p:stCondLst>
                                    <p:cond delay="0"/>
                                  </p:stCondLst>
                                  <p:childTnLst>
                                    <p:set>
                                      <p:cBhvr>
                                        <p:cTn id="36" dur="1" fill="hold">
                                          <p:stCondLst>
                                            <p:cond delay="0"/>
                                          </p:stCondLst>
                                        </p:cTn>
                                        <p:tgtEl>
                                          <p:spTgt spid="475138"/>
                                        </p:tgtEl>
                                        <p:attrNameLst>
                                          <p:attrName>style.visibility</p:attrName>
                                        </p:attrNameLst>
                                      </p:cBhvr>
                                      <p:to>
                                        <p:strVal val="visible"/>
                                      </p:to>
                                    </p:set>
                                    <p:animEffect transition="in" filter="strips(downRight)">
                                      <p:cBhvr>
                                        <p:cTn id="37" dur="2000"/>
                                        <p:tgtEl>
                                          <p:spTgt spid="475138"/>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nodeType="clickEffect">
                                  <p:stCondLst>
                                    <p:cond delay="0"/>
                                  </p:stCondLst>
                                  <p:childTnLst>
                                    <p:set>
                                      <p:cBhvr>
                                        <p:cTn id="41" dur="1" fill="hold">
                                          <p:stCondLst>
                                            <p:cond delay="0"/>
                                          </p:stCondLst>
                                        </p:cTn>
                                        <p:tgtEl>
                                          <p:spTgt spid="475139"/>
                                        </p:tgtEl>
                                        <p:attrNameLst>
                                          <p:attrName>style.visibility</p:attrName>
                                        </p:attrNameLst>
                                      </p:cBhvr>
                                      <p:to>
                                        <p:strVal val="visible"/>
                                      </p:to>
                                    </p:set>
                                    <p:anim calcmode="lin" valueType="num">
                                      <p:cBhvr>
                                        <p:cTn id="42" dur="500" fill="hold"/>
                                        <p:tgtEl>
                                          <p:spTgt spid="475139"/>
                                        </p:tgtEl>
                                        <p:attrNameLst>
                                          <p:attrName>ppt_w</p:attrName>
                                        </p:attrNameLst>
                                      </p:cBhvr>
                                      <p:tavLst>
                                        <p:tav tm="0">
                                          <p:val>
                                            <p:fltVal val="0"/>
                                          </p:val>
                                        </p:tav>
                                        <p:tav tm="100000">
                                          <p:val>
                                            <p:strVal val="#ppt_w"/>
                                          </p:val>
                                        </p:tav>
                                      </p:tavLst>
                                    </p:anim>
                                    <p:anim calcmode="lin" valueType="num">
                                      <p:cBhvr>
                                        <p:cTn id="43" dur="500" fill="hold"/>
                                        <p:tgtEl>
                                          <p:spTgt spid="475139"/>
                                        </p:tgtEl>
                                        <p:attrNameLst>
                                          <p:attrName>ppt_h</p:attrName>
                                        </p:attrNameLst>
                                      </p:cBhvr>
                                      <p:tavLst>
                                        <p:tav tm="0">
                                          <p:val>
                                            <p:fltVal val="0"/>
                                          </p:val>
                                        </p:tav>
                                        <p:tav tm="100000">
                                          <p:val>
                                            <p:strVal val="#ppt_h"/>
                                          </p:val>
                                        </p:tav>
                                      </p:tavLst>
                                    </p:anim>
                                  </p:childTnLst>
                                </p:cTn>
                              </p:par>
                            </p:childTnLst>
                          </p:cTn>
                        </p:par>
                        <p:par>
                          <p:cTn id="44" fill="hold">
                            <p:stCondLst>
                              <p:cond delay="500"/>
                            </p:stCondLst>
                            <p:childTnLst>
                              <p:par>
                                <p:cTn id="45" presetID="55" presetClass="entr" presetSubtype="0" fill="hold" nodeType="afterEffect">
                                  <p:stCondLst>
                                    <p:cond delay="0"/>
                                  </p:stCondLst>
                                  <p:childTnLst>
                                    <p:set>
                                      <p:cBhvr>
                                        <p:cTn id="46" dur="1" fill="hold">
                                          <p:stCondLst>
                                            <p:cond delay="0"/>
                                          </p:stCondLst>
                                        </p:cTn>
                                        <p:tgtEl>
                                          <p:spTgt spid="475142"/>
                                        </p:tgtEl>
                                        <p:attrNameLst>
                                          <p:attrName>style.visibility</p:attrName>
                                        </p:attrNameLst>
                                      </p:cBhvr>
                                      <p:to>
                                        <p:strVal val="visible"/>
                                      </p:to>
                                    </p:set>
                                    <p:anim calcmode="lin" valueType="num">
                                      <p:cBhvr>
                                        <p:cTn id="47" dur="1000" fill="hold"/>
                                        <p:tgtEl>
                                          <p:spTgt spid="475142"/>
                                        </p:tgtEl>
                                        <p:attrNameLst>
                                          <p:attrName>ppt_w</p:attrName>
                                        </p:attrNameLst>
                                      </p:cBhvr>
                                      <p:tavLst>
                                        <p:tav tm="0">
                                          <p:val>
                                            <p:strVal val="#ppt_w*0.70"/>
                                          </p:val>
                                        </p:tav>
                                        <p:tav tm="100000">
                                          <p:val>
                                            <p:strVal val="#ppt_w"/>
                                          </p:val>
                                        </p:tav>
                                      </p:tavLst>
                                    </p:anim>
                                    <p:anim calcmode="lin" valueType="num">
                                      <p:cBhvr>
                                        <p:cTn id="48" dur="1000" fill="hold"/>
                                        <p:tgtEl>
                                          <p:spTgt spid="475142"/>
                                        </p:tgtEl>
                                        <p:attrNameLst>
                                          <p:attrName>ppt_h</p:attrName>
                                        </p:attrNameLst>
                                      </p:cBhvr>
                                      <p:tavLst>
                                        <p:tav tm="0">
                                          <p:val>
                                            <p:strVal val="#ppt_h"/>
                                          </p:val>
                                        </p:tav>
                                        <p:tav tm="100000">
                                          <p:val>
                                            <p:strVal val="#ppt_h"/>
                                          </p:val>
                                        </p:tav>
                                      </p:tavLst>
                                    </p:anim>
                                    <p:animEffect transition="in" filter="fade">
                                      <p:cBhvr>
                                        <p:cTn id="49" dur="1000"/>
                                        <p:tgtEl>
                                          <p:spTgt spid="475142"/>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475183"/>
                                        </p:tgtEl>
                                        <p:attrNameLst>
                                          <p:attrName>style.visibility</p:attrName>
                                        </p:attrNameLst>
                                      </p:cBhvr>
                                      <p:to>
                                        <p:strVal val="visible"/>
                                      </p:to>
                                    </p:set>
                                    <p:anim calcmode="lin" valueType="num">
                                      <p:cBhvr additive="base">
                                        <p:cTn id="54" dur="500" fill="hold"/>
                                        <p:tgtEl>
                                          <p:spTgt spid="475183"/>
                                        </p:tgtEl>
                                        <p:attrNameLst>
                                          <p:attrName>ppt_x</p:attrName>
                                        </p:attrNameLst>
                                      </p:cBhvr>
                                      <p:tavLst>
                                        <p:tav tm="0">
                                          <p:val>
                                            <p:strVal val="0-#ppt_w/2"/>
                                          </p:val>
                                        </p:tav>
                                        <p:tav tm="100000">
                                          <p:val>
                                            <p:strVal val="#ppt_x"/>
                                          </p:val>
                                        </p:tav>
                                      </p:tavLst>
                                    </p:anim>
                                    <p:anim calcmode="lin" valueType="num">
                                      <p:cBhvr additive="base">
                                        <p:cTn id="55" dur="500" fill="hold"/>
                                        <p:tgtEl>
                                          <p:spTgt spid="475183"/>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475184"/>
                                        </p:tgtEl>
                                        <p:attrNameLst>
                                          <p:attrName>style.visibility</p:attrName>
                                        </p:attrNameLst>
                                      </p:cBhvr>
                                      <p:to>
                                        <p:strVal val="visible"/>
                                      </p:to>
                                    </p:set>
                                    <p:animEffect transition="in" filter="wipe(left)">
                                      <p:cBhvr>
                                        <p:cTn id="60" dur="2000"/>
                                        <p:tgtEl>
                                          <p:spTgt spid="475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3" grpId="0" animBg="1"/>
      <p:bldP spid="475180" grpId="0" animBg="1"/>
      <p:bldP spid="475182" grpId="0" animBg="1"/>
      <p:bldP spid="475183"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矩形 29"/>
          <p:cNvSpPr/>
          <p:nvPr/>
        </p:nvSpPr>
        <p:spPr>
          <a:xfrm>
            <a:off x="943769" y="2301649"/>
            <a:ext cx="3829050" cy="2351314"/>
          </a:xfrm>
          <a:prstGeom prst="rect">
            <a:avLst/>
          </a:prstGeom>
          <a:solidFill>
            <a:srgbClr val="7030A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314" name="Rectangle 2"/>
          <p:cNvSpPr>
            <a:spLocks noChangeArrowheads="1"/>
          </p:cNvSpPr>
          <p:nvPr/>
        </p:nvSpPr>
        <p:spPr bwMode="auto">
          <a:xfrm>
            <a:off x="741655" y="333375"/>
            <a:ext cx="7581320" cy="609398"/>
          </a:xfrm>
          <a:prstGeom prst="rect">
            <a:avLst/>
          </a:prstGeom>
          <a:noFill/>
          <a:ln>
            <a:noFill/>
          </a:ln>
        </p:spPr>
        <p:txBody>
          <a:bodyPr wrap="none" lIns="198000" rIns="198000">
            <a:spAutoFit/>
          </a:bodyPr>
          <a:lstStyle/>
          <a:p>
            <a:pPr algn="just">
              <a:lnSpc>
                <a:spcPct val="120000"/>
              </a:lnSpc>
            </a:pPr>
            <a:r>
              <a:rPr kumimoji="1" lang="zh-CN" altLang="en-US" sz="2800" dirty="0">
                <a:latin typeface="华文楷体" panose="02010600040101010101" pitchFamily="2" charset="-122"/>
                <a:ea typeface="华文楷体" panose="02010600040101010101" pitchFamily="2" charset="-122"/>
              </a:rPr>
              <a:t>同一个正弦量，计时起点不同，初相位不同。</a:t>
            </a:r>
            <a:endParaRPr kumimoji="1" lang="zh-CN" altLang="en-US" sz="2800" dirty="0">
              <a:latin typeface="华文楷体" panose="02010600040101010101" pitchFamily="2" charset="-122"/>
              <a:ea typeface="华文楷体" panose="02010600040101010101" pitchFamily="2" charset="-122"/>
            </a:endParaRPr>
          </a:p>
        </p:txBody>
      </p:sp>
      <p:grpSp>
        <p:nvGrpSpPr>
          <p:cNvPr id="269315" name="Group 3"/>
          <p:cNvGrpSpPr/>
          <p:nvPr/>
        </p:nvGrpSpPr>
        <p:grpSpPr bwMode="auto">
          <a:xfrm>
            <a:off x="1276350" y="2149475"/>
            <a:ext cx="3124200" cy="2413000"/>
            <a:chOff x="1104" y="1936"/>
            <a:chExt cx="1968" cy="1520"/>
          </a:xfrm>
        </p:grpSpPr>
        <p:sp>
          <p:nvSpPr>
            <p:cNvPr id="269316" name="Freeform 4"/>
            <p:cNvSpPr/>
            <p:nvPr/>
          </p:nvSpPr>
          <p:spPr bwMode="auto">
            <a:xfrm>
              <a:off x="1337" y="2659"/>
              <a:ext cx="118" cy="274"/>
            </a:xfrm>
            <a:custGeom>
              <a:avLst/>
              <a:gdLst>
                <a:gd name="T0" fmla="*/ 0 w 118"/>
                <a:gd name="T1" fmla="*/ 274 h 274"/>
                <a:gd name="T2" fmla="*/ 13 w 118"/>
                <a:gd name="T3" fmla="*/ 240 h 274"/>
                <a:gd name="T4" fmla="*/ 29 w 118"/>
                <a:gd name="T5" fmla="*/ 200 h 274"/>
                <a:gd name="T6" fmla="*/ 59 w 118"/>
                <a:gd name="T7" fmla="*/ 127 h 274"/>
                <a:gd name="T8" fmla="*/ 75 w 118"/>
                <a:gd name="T9" fmla="*/ 90 h 274"/>
                <a:gd name="T10" fmla="*/ 89 w 118"/>
                <a:gd name="T11" fmla="*/ 56 h 274"/>
                <a:gd name="T12" fmla="*/ 105 w 118"/>
                <a:gd name="T13" fmla="*/ 27 h 274"/>
                <a:gd name="T14" fmla="*/ 118 w 118"/>
                <a:gd name="T15" fmla="*/ 0 h 2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274">
                  <a:moveTo>
                    <a:pt x="0" y="274"/>
                  </a:moveTo>
                  <a:lnTo>
                    <a:pt x="13" y="240"/>
                  </a:lnTo>
                  <a:lnTo>
                    <a:pt x="29" y="200"/>
                  </a:lnTo>
                  <a:lnTo>
                    <a:pt x="59" y="127"/>
                  </a:lnTo>
                  <a:lnTo>
                    <a:pt x="75" y="90"/>
                  </a:lnTo>
                  <a:lnTo>
                    <a:pt x="89" y="56"/>
                  </a:lnTo>
                  <a:lnTo>
                    <a:pt x="105" y="27"/>
                  </a:lnTo>
                  <a:lnTo>
                    <a:pt x="118" y="0"/>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317" name="Freeform 5"/>
            <p:cNvSpPr/>
            <p:nvPr/>
          </p:nvSpPr>
          <p:spPr bwMode="auto">
            <a:xfrm>
              <a:off x="1455" y="2546"/>
              <a:ext cx="116" cy="113"/>
            </a:xfrm>
            <a:custGeom>
              <a:avLst/>
              <a:gdLst>
                <a:gd name="T0" fmla="*/ 0 w 116"/>
                <a:gd name="T1" fmla="*/ 113 h 113"/>
                <a:gd name="T2" fmla="*/ 14 w 116"/>
                <a:gd name="T3" fmla="*/ 88 h 113"/>
                <a:gd name="T4" fmla="*/ 30 w 116"/>
                <a:gd name="T5" fmla="*/ 69 h 113"/>
                <a:gd name="T6" fmla="*/ 44 w 116"/>
                <a:gd name="T7" fmla="*/ 49 h 113"/>
                <a:gd name="T8" fmla="*/ 57 w 116"/>
                <a:gd name="T9" fmla="*/ 32 h 113"/>
                <a:gd name="T10" fmla="*/ 73 w 116"/>
                <a:gd name="T11" fmla="*/ 20 h 113"/>
                <a:gd name="T12" fmla="*/ 87 w 116"/>
                <a:gd name="T13" fmla="*/ 8 h 113"/>
                <a:gd name="T14" fmla="*/ 103 w 116"/>
                <a:gd name="T15" fmla="*/ 3 h 113"/>
                <a:gd name="T16" fmla="*/ 116 w 116"/>
                <a:gd name="T1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13">
                  <a:moveTo>
                    <a:pt x="0" y="113"/>
                  </a:moveTo>
                  <a:lnTo>
                    <a:pt x="14" y="88"/>
                  </a:lnTo>
                  <a:lnTo>
                    <a:pt x="30" y="69"/>
                  </a:lnTo>
                  <a:lnTo>
                    <a:pt x="44" y="49"/>
                  </a:lnTo>
                  <a:lnTo>
                    <a:pt x="57" y="32"/>
                  </a:lnTo>
                  <a:lnTo>
                    <a:pt x="73" y="20"/>
                  </a:lnTo>
                  <a:lnTo>
                    <a:pt x="87" y="8"/>
                  </a:lnTo>
                  <a:lnTo>
                    <a:pt x="103" y="3"/>
                  </a:lnTo>
                  <a:lnTo>
                    <a:pt x="116" y="0"/>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318" name="Freeform 6"/>
            <p:cNvSpPr/>
            <p:nvPr/>
          </p:nvSpPr>
          <p:spPr bwMode="auto">
            <a:xfrm>
              <a:off x="1571" y="2546"/>
              <a:ext cx="119" cy="113"/>
            </a:xfrm>
            <a:custGeom>
              <a:avLst/>
              <a:gdLst>
                <a:gd name="T0" fmla="*/ 0 w 119"/>
                <a:gd name="T1" fmla="*/ 0 h 113"/>
                <a:gd name="T2" fmla="*/ 14 w 119"/>
                <a:gd name="T3" fmla="*/ 3 h 113"/>
                <a:gd name="T4" fmla="*/ 30 w 119"/>
                <a:gd name="T5" fmla="*/ 8 h 113"/>
                <a:gd name="T6" fmla="*/ 44 w 119"/>
                <a:gd name="T7" fmla="*/ 20 h 113"/>
                <a:gd name="T8" fmla="*/ 60 w 119"/>
                <a:gd name="T9" fmla="*/ 32 h 113"/>
                <a:gd name="T10" fmla="*/ 76 w 119"/>
                <a:gd name="T11" fmla="*/ 49 h 113"/>
                <a:gd name="T12" fmla="*/ 90 w 119"/>
                <a:gd name="T13" fmla="*/ 69 h 113"/>
                <a:gd name="T14" fmla="*/ 106 w 119"/>
                <a:gd name="T15" fmla="*/ 88 h 113"/>
                <a:gd name="T16" fmla="*/ 119 w 119"/>
                <a:gd name="T17"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3">
                  <a:moveTo>
                    <a:pt x="0" y="0"/>
                  </a:moveTo>
                  <a:lnTo>
                    <a:pt x="14" y="3"/>
                  </a:lnTo>
                  <a:lnTo>
                    <a:pt x="30" y="8"/>
                  </a:lnTo>
                  <a:lnTo>
                    <a:pt x="44" y="20"/>
                  </a:lnTo>
                  <a:lnTo>
                    <a:pt x="60" y="32"/>
                  </a:lnTo>
                  <a:lnTo>
                    <a:pt x="76" y="49"/>
                  </a:lnTo>
                  <a:lnTo>
                    <a:pt x="90" y="69"/>
                  </a:lnTo>
                  <a:lnTo>
                    <a:pt x="106" y="88"/>
                  </a:lnTo>
                  <a:lnTo>
                    <a:pt x="119" y="113"/>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319" name="Freeform 7"/>
            <p:cNvSpPr/>
            <p:nvPr/>
          </p:nvSpPr>
          <p:spPr bwMode="auto">
            <a:xfrm>
              <a:off x="1690" y="2659"/>
              <a:ext cx="116" cy="274"/>
            </a:xfrm>
            <a:custGeom>
              <a:avLst/>
              <a:gdLst>
                <a:gd name="T0" fmla="*/ 0 w 116"/>
                <a:gd name="T1" fmla="*/ 0 h 274"/>
                <a:gd name="T2" fmla="*/ 14 w 116"/>
                <a:gd name="T3" fmla="*/ 27 h 274"/>
                <a:gd name="T4" fmla="*/ 30 w 116"/>
                <a:gd name="T5" fmla="*/ 56 h 274"/>
                <a:gd name="T6" fmla="*/ 43 w 116"/>
                <a:gd name="T7" fmla="*/ 90 h 274"/>
                <a:gd name="T8" fmla="*/ 57 w 116"/>
                <a:gd name="T9" fmla="*/ 127 h 274"/>
                <a:gd name="T10" fmla="*/ 87 w 116"/>
                <a:gd name="T11" fmla="*/ 203 h 274"/>
                <a:gd name="T12" fmla="*/ 103 w 116"/>
                <a:gd name="T13" fmla="*/ 240 h 274"/>
                <a:gd name="T14" fmla="*/ 116 w 116"/>
                <a:gd name="T15" fmla="*/ 274 h 2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74">
                  <a:moveTo>
                    <a:pt x="0" y="0"/>
                  </a:moveTo>
                  <a:lnTo>
                    <a:pt x="14" y="27"/>
                  </a:lnTo>
                  <a:lnTo>
                    <a:pt x="30" y="56"/>
                  </a:lnTo>
                  <a:lnTo>
                    <a:pt x="43" y="90"/>
                  </a:lnTo>
                  <a:lnTo>
                    <a:pt x="57" y="127"/>
                  </a:lnTo>
                  <a:lnTo>
                    <a:pt x="87" y="203"/>
                  </a:lnTo>
                  <a:lnTo>
                    <a:pt x="103" y="240"/>
                  </a:lnTo>
                  <a:lnTo>
                    <a:pt x="116" y="274"/>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320" name="Freeform 8"/>
            <p:cNvSpPr/>
            <p:nvPr/>
          </p:nvSpPr>
          <p:spPr bwMode="auto">
            <a:xfrm>
              <a:off x="1806" y="2933"/>
              <a:ext cx="119" cy="271"/>
            </a:xfrm>
            <a:custGeom>
              <a:avLst/>
              <a:gdLst>
                <a:gd name="T0" fmla="*/ 0 w 119"/>
                <a:gd name="T1" fmla="*/ 0 h 271"/>
                <a:gd name="T2" fmla="*/ 14 w 119"/>
                <a:gd name="T3" fmla="*/ 34 h 271"/>
                <a:gd name="T4" fmla="*/ 30 w 119"/>
                <a:gd name="T5" fmla="*/ 71 h 271"/>
                <a:gd name="T6" fmla="*/ 60 w 119"/>
                <a:gd name="T7" fmla="*/ 146 h 271"/>
                <a:gd name="T8" fmla="*/ 76 w 119"/>
                <a:gd name="T9" fmla="*/ 181 h 271"/>
                <a:gd name="T10" fmla="*/ 89 w 119"/>
                <a:gd name="T11" fmla="*/ 215 h 271"/>
                <a:gd name="T12" fmla="*/ 106 w 119"/>
                <a:gd name="T13" fmla="*/ 244 h 271"/>
                <a:gd name="T14" fmla="*/ 119 w 119"/>
                <a:gd name="T15" fmla="*/ 271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271">
                  <a:moveTo>
                    <a:pt x="0" y="0"/>
                  </a:moveTo>
                  <a:lnTo>
                    <a:pt x="14" y="34"/>
                  </a:lnTo>
                  <a:lnTo>
                    <a:pt x="30" y="71"/>
                  </a:lnTo>
                  <a:lnTo>
                    <a:pt x="60" y="146"/>
                  </a:lnTo>
                  <a:lnTo>
                    <a:pt x="76" y="181"/>
                  </a:lnTo>
                  <a:lnTo>
                    <a:pt x="89" y="215"/>
                  </a:lnTo>
                  <a:lnTo>
                    <a:pt x="106" y="244"/>
                  </a:lnTo>
                  <a:lnTo>
                    <a:pt x="119" y="271"/>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321" name="Freeform 9"/>
            <p:cNvSpPr/>
            <p:nvPr/>
          </p:nvSpPr>
          <p:spPr bwMode="auto">
            <a:xfrm>
              <a:off x="1925" y="3204"/>
              <a:ext cx="116" cy="115"/>
            </a:xfrm>
            <a:custGeom>
              <a:avLst/>
              <a:gdLst>
                <a:gd name="T0" fmla="*/ 0 w 116"/>
                <a:gd name="T1" fmla="*/ 0 h 115"/>
                <a:gd name="T2" fmla="*/ 14 w 116"/>
                <a:gd name="T3" fmla="*/ 25 h 115"/>
                <a:gd name="T4" fmla="*/ 30 w 116"/>
                <a:gd name="T5" fmla="*/ 44 h 115"/>
                <a:gd name="T6" fmla="*/ 43 w 116"/>
                <a:gd name="T7" fmla="*/ 64 h 115"/>
                <a:gd name="T8" fmla="*/ 57 w 116"/>
                <a:gd name="T9" fmla="*/ 81 h 115"/>
                <a:gd name="T10" fmla="*/ 73 w 116"/>
                <a:gd name="T11" fmla="*/ 96 h 115"/>
                <a:gd name="T12" fmla="*/ 87 w 116"/>
                <a:gd name="T13" fmla="*/ 105 h 115"/>
                <a:gd name="T14" fmla="*/ 103 w 116"/>
                <a:gd name="T15" fmla="*/ 113 h 115"/>
                <a:gd name="T16" fmla="*/ 116 w 116"/>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15">
                  <a:moveTo>
                    <a:pt x="0" y="0"/>
                  </a:moveTo>
                  <a:lnTo>
                    <a:pt x="14" y="25"/>
                  </a:lnTo>
                  <a:lnTo>
                    <a:pt x="30" y="44"/>
                  </a:lnTo>
                  <a:lnTo>
                    <a:pt x="43" y="64"/>
                  </a:lnTo>
                  <a:lnTo>
                    <a:pt x="57" y="81"/>
                  </a:lnTo>
                  <a:lnTo>
                    <a:pt x="73" y="96"/>
                  </a:lnTo>
                  <a:lnTo>
                    <a:pt x="87" y="105"/>
                  </a:lnTo>
                  <a:lnTo>
                    <a:pt x="103" y="113"/>
                  </a:lnTo>
                  <a:lnTo>
                    <a:pt x="116" y="115"/>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322" name="Freeform 10"/>
            <p:cNvSpPr/>
            <p:nvPr/>
          </p:nvSpPr>
          <p:spPr bwMode="auto">
            <a:xfrm>
              <a:off x="2041" y="3204"/>
              <a:ext cx="119" cy="115"/>
            </a:xfrm>
            <a:custGeom>
              <a:avLst/>
              <a:gdLst>
                <a:gd name="T0" fmla="*/ 0 w 119"/>
                <a:gd name="T1" fmla="*/ 115 h 115"/>
                <a:gd name="T2" fmla="*/ 14 w 119"/>
                <a:gd name="T3" fmla="*/ 113 h 115"/>
                <a:gd name="T4" fmla="*/ 30 w 119"/>
                <a:gd name="T5" fmla="*/ 105 h 115"/>
                <a:gd name="T6" fmla="*/ 43 w 119"/>
                <a:gd name="T7" fmla="*/ 96 h 115"/>
                <a:gd name="T8" fmla="*/ 60 w 119"/>
                <a:gd name="T9" fmla="*/ 81 h 115"/>
                <a:gd name="T10" fmla="*/ 76 w 119"/>
                <a:gd name="T11" fmla="*/ 64 h 115"/>
                <a:gd name="T12" fmla="*/ 89 w 119"/>
                <a:gd name="T13" fmla="*/ 44 h 115"/>
                <a:gd name="T14" fmla="*/ 106 w 119"/>
                <a:gd name="T15" fmla="*/ 25 h 115"/>
                <a:gd name="T16" fmla="*/ 119 w 119"/>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5">
                  <a:moveTo>
                    <a:pt x="0" y="115"/>
                  </a:moveTo>
                  <a:lnTo>
                    <a:pt x="14" y="113"/>
                  </a:lnTo>
                  <a:lnTo>
                    <a:pt x="30" y="105"/>
                  </a:lnTo>
                  <a:lnTo>
                    <a:pt x="43" y="96"/>
                  </a:lnTo>
                  <a:lnTo>
                    <a:pt x="60" y="81"/>
                  </a:lnTo>
                  <a:lnTo>
                    <a:pt x="76" y="64"/>
                  </a:lnTo>
                  <a:lnTo>
                    <a:pt x="89" y="44"/>
                  </a:lnTo>
                  <a:lnTo>
                    <a:pt x="106" y="25"/>
                  </a:lnTo>
                  <a:lnTo>
                    <a:pt x="119" y="0"/>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323" name="Freeform 11"/>
            <p:cNvSpPr/>
            <p:nvPr/>
          </p:nvSpPr>
          <p:spPr bwMode="auto">
            <a:xfrm>
              <a:off x="2160" y="2933"/>
              <a:ext cx="116" cy="271"/>
            </a:xfrm>
            <a:custGeom>
              <a:avLst/>
              <a:gdLst>
                <a:gd name="T0" fmla="*/ 0 w 116"/>
                <a:gd name="T1" fmla="*/ 271 h 271"/>
                <a:gd name="T2" fmla="*/ 14 w 116"/>
                <a:gd name="T3" fmla="*/ 244 h 271"/>
                <a:gd name="T4" fmla="*/ 30 w 116"/>
                <a:gd name="T5" fmla="*/ 215 h 271"/>
                <a:gd name="T6" fmla="*/ 43 w 116"/>
                <a:gd name="T7" fmla="*/ 181 h 271"/>
                <a:gd name="T8" fmla="*/ 57 w 116"/>
                <a:gd name="T9" fmla="*/ 146 h 271"/>
                <a:gd name="T10" fmla="*/ 86 w 116"/>
                <a:gd name="T11" fmla="*/ 71 h 271"/>
                <a:gd name="T12" fmla="*/ 103 w 116"/>
                <a:gd name="T13" fmla="*/ 34 h 271"/>
                <a:gd name="T14" fmla="*/ 116 w 116"/>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71">
                  <a:moveTo>
                    <a:pt x="0" y="271"/>
                  </a:moveTo>
                  <a:lnTo>
                    <a:pt x="14" y="244"/>
                  </a:lnTo>
                  <a:lnTo>
                    <a:pt x="30" y="215"/>
                  </a:lnTo>
                  <a:lnTo>
                    <a:pt x="43" y="181"/>
                  </a:lnTo>
                  <a:lnTo>
                    <a:pt x="57" y="146"/>
                  </a:lnTo>
                  <a:lnTo>
                    <a:pt x="86" y="71"/>
                  </a:lnTo>
                  <a:lnTo>
                    <a:pt x="103" y="34"/>
                  </a:lnTo>
                  <a:lnTo>
                    <a:pt x="116" y="0"/>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324" name="Freeform 12"/>
            <p:cNvSpPr/>
            <p:nvPr/>
          </p:nvSpPr>
          <p:spPr bwMode="auto">
            <a:xfrm>
              <a:off x="2276" y="2659"/>
              <a:ext cx="119" cy="274"/>
            </a:xfrm>
            <a:custGeom>
              <a:avLst/>
              <a:gdLst>
                <a:gd name="T0" fmla="*/ 0 w 119"/>
                <a:gd name="T1" fmla="*/ 274 h 274"/>
                <a:gd name="T2" fmla="*/ 14 w 119"/>
                <a:gd name="T3" fmla="*/ 240 h 274"/>
                <a:gd name="T4" fmla="*/ 30 w 119"/>
                <a:gd name="T5" fmla="*/ 203 h 274"/>
                <a:gd name="T6" fmla="*/ 60 w 119"/>
                <a:gd name="T7" fmla="*/ 127 h 274"/>
                <a:gd name="T8" fmla="*/ 76 w 119"/>
                <a:gd name="T9" fmla="*/ 90 h 274"/>
                <a:gd name="T10" fmla="*/ 89 w 119"/>
                <a:gd name="T11" fmla="*/ 56 h 274"/>
                <a:gd name="T12" fmla="*/ 105 w 119"/>
                <a:gd name="T13" fmla="*/ 27 h 274"/>
                <a:gd name="T14" fmla="*/ 119 w 119"/>
                <a:gd name="T15" fmla="*/ 0 h 2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274">
                  <a:moveTo>
                    <a:pt x="0" y="274"/>
                  </a:moveTo>
                  <a:lnTo>
                    <a:pt x="14" y="240"/>
                  </a:lnTo>
                  <a:lnTo>
                    <a:pt x="30" y="203"/>
                  </a:lnTo>
                  <a:lnTo>
                    <a:pt x="60" y="127"/>
                  </a:lnTo>
                  <a:lnTo>
                    <a:pt x="76" y="90"/>
                  </a:lnTo>
                  <a:lnTo>
                    <a:pt x="89" y="56"/>
                  </a:lnTo>
                  <a:lnTo>
                    <a:pt x="105" y="27"/>
                  </a:lnTo>
                  <a:lnTo>
                    <a:pt x="119" y="0"/>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325" name="Freeform 13"/>
            <p:cNvSpPr/>
            <p:nvPr/>
          </p:nvSpPr>
          <p:spPr bwMode="auto">
            <a:xfrm>
              <a:off x="2395" y="2546"/>
              <a:ext cx="116" cy="113"/>
            </a:xfrm>
            <a:custGeom>
              <a:avLst/>
              <a:gdLst>
                <a:gd name="T0" fmla="*/ 0 w 116"/>
                <a:gd name="T1" fmla="*/ 113 h 113"/>
                <a:gd name="T2" fmla="*/ 13 w 116"/>
                <a:gd name="T3" fmla="*/ 88 h 113"/>
                <a:gd name="T4" fmla="*/ 30 w 116"/>
                <a:gd name="T5" fmla="*/ 69 h 113"/>
                <a:gd name="T6" fmla="*/ 43 w 116"/>
                <a:gd name="T7" fmla="*/ 49 h 113"/>
                <a:gd name="T8" fmla="*/ 57 w 116"/>
                <a:gd name="T9" fmla="*/ 32 h 113"/>
                <a:gd name="T10" fmla="*/ 73 w 116"/>
                <a:gd name="T11" fmla="*/ 20 h 113"/>
                <a:gd name="T12" fmla="*/ 86 w 116"/>
                <a:gd name="T13" fmla="*/ 8 h 113"/>
                <a:gd name="T14" fmla="*/ 103 w 116"/>
                <a:gd name="T15" fmla="*/ 3 h 113"/>
                <a:gd name="T16" fmla="*/ 116 w 116"/>
                <a:gd name="T1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13">
                  <a:moveTo>
                    <a:pt x="0" y="113"/>
                  </a:moveTo>
                  <a:lnTo>
                    <a:pt x="13" y="88"/>
                  </a:lnTo>
                  <a:lnTo>
                    <a:pt x="30" y="69"/>
                  </a:lnTo>
                  <a:lnTo>
                    <a:pt x="43" y="49"/>
                  </a:lnTo>
                  <a:lnTo>
                    <a:pt x="57" y="32"/>
                  </a:lnTo>
                  <a:lnTo>
                    <a:pt x="73" y="20"/>
                  </a:lnTo>
                  <a:lnTo>
                    <a:pt x="86" y="8"/>
                  </a:lnTo>
                  <a:lnTo>
                    <a:pt x="103" y="3"/>
                  </a:lnTo>
                  <a:lnTo>
                    <a:pt x="116" y="0"/>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326" name="Freeform 14"/>
            <p:cNvSpPr/>
            <p:nvPr/>
          </p:nvSpPr>
          <p:spPr bwMode="auto">
            <a:xfrm>
              <a:off x="2511" y="2546"/>
              <a:ext cx="119" cy="113"/>
            </a:xfrm>
            <a:custGeom>
              <a:avLst/>
              <a:gdLst>
                <a:gd name="T0" fmla="*/ 0 w 119"/>
                <a:gd name="T1" fmla="*/ 0 h 113"/>
                <a:gd name="T2" fmla="*/ 14 w 119"/>
                <a:gd name="T3" fmla="*/ 3 h 113"/>
                <a:gd name="T4" fmla="*/ 30 w 119"/>
                <a:gd name="T5" fmla="*/ 8 h 113"/>
                <a:gd name="T6" fmla="*/ 43 w 119"/>
                <a:gd name="T7" fmla="*/ 20 h 113"/>
                <a:gd name="T8" fmla="*/ 59 w 119"/>
                <a:gd name="T9" fmla="*/ 32 h 113"/>
                <a:gd name="T10" fmla="*/ 76 w 119"/>
                <a:gd name="T11" fmla="*/ 49 h 113"/>
                <a:gd name="T12" fmla="*/ 89 w 119"/>
                <a:gd name="T13" fmla="*/ 69 h 113"/>
                <a:gd name="T14" fmla="*/ 105 w 119"/>
                <a:gd name="T15" fmla="*/ 88 h 113"/>
                <a:gd name="T16" fmla="*/ 119 w 119"/>
                <a:gd name="T17"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3">
                  <a:moveTo>
                    <a:pt x="0" y="0"/>
                  </a:moveTo>
                  <a:lnTo>
                    <a:pt x="14" y="3"/>
                  </a:lnTo>
                  <a:lnTo>
                    <a:pt x="30" y="8"/>
                  </a:lnTo>
                  <a:lnTo>
                    <a:pt x="43" y="20"/>
                  </a:lnTo>
                  <a:lnTo>
                    <a:pt x="59" y="32"/>
                  </a:lnTo>
                  <a:lnTo>
                    <a:pt x="76" y="49"/>
                  </a:lnTo>
                  <a:lnTo>
                    <a:pt x="89" y="69"/>
                  </a:lnTo>
                  <a:lnTo>
                    <a:pt x="105" y="88"/>
                  </a:lnTo>
                  <a:lnTo>
                    <a:pt x="119" y="113"/>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327" name="Freeform 15"/>
            <p:cNvSpPr/>
            <p:nvPr/>
          </p:nvSpPr>
          <p:spPr bwMode="auto">
            <a:xfrm>
              <a:off x="2630" y="2659"/>
              <a:ext cx="116" cy="274"/>
            </a:xfrm>
            <a:custGeom>
              <a:avLst/>
              <a:gdLst>
                <a:gd name="T0" fmla="*/ 0 w 116"/>
                <a:gd name="T1" fmla="*/ 0 h 274"/>
                <a:gd name="T2" fmla="*/ 13 w 116"/>
                <a:gd name="T3" fmla="*/ 27 h 274"/>
                <a:gd name="T4" fmla="*/ 30 w 116"/>
                <a:gd name="T5" fmla="*/ 56 h 274"/>
                <a:gd name="T6" fmla="*/ 43 w 116"/>
                <a:gd name="T7" fmla="*/ 90 h 274"/>
                <a:gd name="T8" fmla="*/ 57 w 116"/>
                <a:gd name="T9" fmla="*/ 127 h 274"/>
                <a:gd name="T10" fmla="*/ 86 w 116"/>
                <a:gd name="T11" fmla="*/ 203 h 274"/>
                <a:gd name="T12" fmla="*/ 102 w 116"/>
                <a:gd name="T13" fmla="*/ 240 h 274"/>
                <a:gd name="T14" fmla="*/ 116 w 116"/>
                <a:gd name="T15" fmla="*/ 274 h 2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74">
                  <a:moveTo>
                    <a:pt x="0" y="0"/>
                  </a:moveTo>
                  <a:lnTo>
                    <a:pt x="13" y="27"/>
                  </a:lnTo>
                  <a:lnTo>
                    <a:pt x="30" y="56"/>
                  </a:lnTo>
                  <a:lnTo>
                    <a:pt x="43" y="90"/>
                  </a:lnTo>
                  <a:lnTo>
                    <a:pt x="57" y="127"/>
                  </a:lnTo>
                  <a:lnTo>
                    <a:pt x="86" y="203"/>
                  </a:lnTo>
                  <a:lnTo>
                    <a:pt x="102" y="240"/>
                  </a:lnTo>
                  <a:lnTo>
                    <a:pt x="116" y="274"/>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328" name="Line 16"/>
            <p:cNvSpPr>
              <a:spLocks noChangeShapeType="1"/>
            </p:cNvSpPr>
            <p:nvPr/>
          </p:nvSpPr>
          <p:spPr bwMode="auto">
            <a:xfrm>
              <a:off x="2746" y="2933"/>
              <a:ext cx="119" cy="271"/>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9329" name="Line 17"/>
            <p:cNvSpPr>
              <a:spLocks noChangeShapeType="1"/>
            </p:cNvSpPr>
            <p:nvPr/>
          </p:nvSpPr>
          <p:spPr bwMode="auto">
            <a:xfrm>
              <a:off x="1104" y="2926"/>
              <a:ext cx="1968" cy="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9330" name="Line 18"/>
            <p:cNvSpPr>
              <a:spLocks noChangeShapeType="1"/>
            </p:cNvSpPr>
            <p:nvPr/>
          </p:nvSpPr>
          <p:spPr bwMode="auto">
            <a:xfrm flipV="1">
              <a:off x="1440" y="2256"/>
              <a:ext cx="0" cy="120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9331" name="Text Box 19"/>
            <p:cNvSpPr txBox="1">
              <a:spLocks noChangeArrowheads="1"/>
            </p:cNvSpPr>
            <p:nvPr/>
          </p:nvSpPr>
          <p:spPr bwMode="auto">
            <a:xfrm>
              <a:off x="2870" y="2848"/>
              <a:ext cx="17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kumimoji="1" lang="en-US" altLang="zh-CN" sz="2800" i="1">
                  <a:solidFill>
                    <a:schemeClr val="bg1"/>
                  </a:solidFill>
                  <a:latin typeface="Times New Roman" panose="02020603050405020304" pitchFamily="18" charset="0"/>
                  <a:ea typeface="宋体" panose="02010600030101010101" pitchFamily="2" charset="-122"/>
                </a:rPr>
                <a:t>t</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269332" name="Text Box 20"/>
            <p:cNvSpPr txBox="1">
              <a:spLocks noChangeArrowheads="1"/>
            </p:cNvSpPr>
            <p:nvPr/>
          </p:nvSpPr>
          <p:spPr bwMode="auto">
            <a:xfrm>
              <a:off x="1344" y="1936"/>
              <a:ext cx="17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kumimoji="1" lang="en-US" altLang="zh-CN" sz="2800" i="1">
                  <a:solidFill>
                    <a:schemeClr val="bg1"/>
                  </a:solidFill>
                  <a:latin typeface="Times New Roman" panose="02020603050405020304" pitchFamily="18" charset="0"/>
                  <a:ea typeface="宋体" panose="02010600030101010101" pitchFamily="2" charset="-122"/>
                </a:rPr>
                <a:t>i</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269333" name="Text Box 21"/>
            <p:cNvSpPr txBox="1">
              <a:spLocks noChangeArrowheads="1"/>
            </p:cNvSpPr>
            <p:nvPr/>
          </p:nvSpPr>
          <p:spPr bwMode="auto">
            <a:xfrm>
              <a:off x="1389" y="290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1" lang="en-US" altLang="zh-CN" i="1">
                  <a:solidFill>
                    <a:schemeClr val="bg1"/>
                  </a:solidFill>
                  <a:latin typeface="Times New Roman" panose="02020603050405020304" pitchFamily="18" charset="0"/>
                  <a:ea typeface="宋体" panose="02010600030101010101" pitchFamily="2" charset="-122"/>
                </a:rPr>
                <a:t>0</a:t>
              </a:r>
              <a:endParaRPr kumimoji="1" lang="en-US" altLang="zh-CN">
                <a:solidFill>
                  <a:schemeClr val="bg1"/>
                </a:solidFill>
                <a:latin typeface="Times New Roman" panose="02020603050405020304" pitchFamily="18" charset="0"/>
                <a:ea typeface="宋体" panose="02010600030101010101" pitchFamily="2" charset="-122"/>
              </a:endParaRPr>
            </a:p>
          </p:txBody>
        </p:sp>
      </p:grpSp>
      <p:sp>
        <p:nvSpPr>
          <p:cNvPr id="269334" name="Line 22"/>
          <p:cNvSpPr>
            <a:spLocks noChangeShapeType="1"/>
          </p:cNvSpPr>
          <p:nvPr/>
        </p:nvSpPr>
        <p:spPr bwMode="auto">
          <a:xfrm flipV="1">
            <a:off x="1638300" y="2657475"/>
            <a:ext cx="0" cy="2057400"/>
          </a:xfrm>
          <a:prstGeom prst="line">
            <a:avLst/>
          </a:prstGeom>
          <a:noFill/>
          <a:ln w="28575">
            <a:solidFill>
              <a:srgbClr val="66FFFF"/>
            </a:solidFill>
            <a:prstDash val="dash"/>
            <a:rou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9335" name="Line 23"/>
          <p:cNvSpPr>
            <a:spLocks noChangeShapeType="1"/>
          </p:cNvSpPr>
          <p:nvPr/>
        </p:nvSpPr>
        <p:spPr bwMode="auto">
          <a:xfrm flipV="1">
            <a:off x="2017713" y="2638425"/>
            <a:ext cx="0" cy="2057400"/>
          </a:xfrm>
          <a:prstGeom prst="line">
            <a:avLst/>
          </a:prstGeom>
          <a:noFill/>
          <a:ln w="28575">
            <a:solidFill>
              <a:schemeClr val="bg1"/>
            </a:solidFill>
            <a:prstDash val="dash"/>
            <a:rou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9336" name="Line 24"/>
          <p:cNvSpPr>
            <a:spLocks noChangeShapeType="1"/>
          </p:cNvSpPr>
          <p:nvPr/>
        </p:nvSpPr>
        <p:spPr bwMode="auto">
          <a:xfrm flipV="1">
            <a:off x="2782888" y="2595563"/>
            <a:ext cx="0" cy="2057400"/>
          </a:xfrm>
          <a:prstGeom prst="line">
            <a:avLst/>
          </a:prstGeom>
          <a:noFill/>
          <a:ln w="28575">
            <a:solidFill>
              <a:srgbClr val="FF33CC"/>
            </a:solidFill>
            <a:prstDash val="dash"/>
            <a:rou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9337" name="Text Box 25"/>
          <p:cNvSpPr txBox="1">
            <a:spLocks noChangeArrowheads="1"/>
          </p:cNvSpPr>
          <p:nvPr/>
        </p:nvSpPr>
        <p:spPr bwMode="auto">
          <a:xfrm>
            <a:off x="4933950" y="2773363"/>
            <a:ext cx="31826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98000" rIns="198000">
            <a:spAutoFit/>
          </a:bodyPr>
          <a:lstStyle/>
          <a:p>
            <a:pPr>
              <a:spcBef>
                <a:spcPct val="50000"/>
              </a:spcBef>
            </a:pPr>
            <a:r>
              <a:rPr kumimoji="1" lang="zh-CN" altLang="en-US" b="1" dirty="0">
                <a:latin typeface="华文楷体" panose="02010600040101010101" pitchFamily="2" charset="-122"/>
                <a:ea typeface="华文楷体" panose="02010600040101010101" pitchFamily="2" charset="-122"/>
              </a:rPr>
              <a:t>一般规定：</a:t>
            </a:r>
            <a:r>
              <a:rPr kumimoji="1" lang="en-US" altLang="zh-CN" sz="2800" b="1" dirty="0">
                <a:latin typeface="华文楷体" panose="02010600040101010101" pitchFamily="2" charset="-122"/>
                <a:ea typeface="华文楷体" panose="02010600040101010101" pitchFamily="2" charset="-122"/>
              </a:rPr>
              <a:t>|</a:t>
            </a:r>
            <a:r>
              <a:rPr kumimoji="1" lang="en-US" altLang="zh-CN" sz="2800" b="1" i="1" dirty="0">
                <a:latin typeface="华文楷体" panose="02010600040101010101" pitchFamily="2" charset="-122"/>
                <a:ea typeface="华文楷体" panose="02010600040101010101" pitchFamily="2" charset="-122"/>
                <a:sym typeface="Symbol" panose="05050102010706020507" pitchFamily="18" charset="2"/>
              </a:rPr>
              <a:t></a:t>
            </a:r>
            <a:r>
              <a:rPr kumimoji="1" lang="en-US" altLang="zh-CN" sz="2800" b="1" dirty="0">
                <a:latin typeface="华文楷体" panose="02010600040101010101" pitchFamily="2" charset="-122"/>
                <a:ea typeface="华文楷体" panose="02010600040101010101" pitchFamily="2" charset="-122"/>
                <a:sym typeface="Symbol" panose="05050102010706020507" pitchFamily="18" charset="2"/>
              </a:rPr>
              <a:t>  | </a:t>
            </a:r>
            <a:r>
              <a:rPr kumimoji="1" lang="zh-CN" altLang="en-US" sz="2800" b="1" dirty="0">
                <a:latin typeface="华文楷体" panose="02010600040101010101" pitchFamily="2" charset="-122"/>
                <a:ea typeface="华文楷体" panose="02010600040101010101" pitchFamily="2" charset="-122"/>
                <a:sym typeface="Symbol" panose="05050102010706020507" pitchFamily="18" charset="2"/>
              </a:rPr>
              <a:t>。</a:t>
            </a:r>
            <a:endParaRPr kumimoji="1" lang="zh-CN" altLang="en-US" sz="2800" b="1" dirty="0">
              <a:latin typeface="华文楷体" panose="02010600040101010101" pitchFamily="2" charset="-122"/>
              <a:ea typeface="华文楷体" panose="02010600040101010101" pitchFamily="2" charset="-122"/>
            </a:endParaRPr>
          </a:p>
        </p:txBody>
      </p:sp>
      <p:sp>
        <p:nvSpPr>
          <p:cNvPr id="269338" name="AutoShape 26"/>
          <p:cNvSpPr/>
          <p:nvPr/>
        </p:nvSpPr>
        <p:spPr bwMode="auto">
          <a:xfrm>
            <a:off x="1908175" y="5157788"/>
            <a:ext cx="914400" cy="431800"/>
          </a:xfrm>
          <a:prstGeom prst="borderCallout2">
            <a:avLst>
              <a:gd name="adj1" fmla="val 26472"/>
              <a:gd name="adj2" fmla="val -8333"/>
              <a:gd name="adj3" fmla="val 26472"/>
              <a:gd name="adj4" fmla="val -8333"/>
              <a:gd name="adj5" fmla="val -109926"/>
              <a:gd name="adj6" fmla="val -29514"/>
            </a:avLst>
          </a:prstGeom>
          <a:solidFill>
            <a:srgbClr val="66FFFF"/>
          </a:solidFill>
          <a:ln w="38100">
            <a:solidFill>
              <a:srgbClr val="66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kumimoji="1" lang="en-US" altLang="zh-CN" i="1">
                <a:sym typeface="Symbol" panose="05050102010706020507" pitchFamily="18" charset="2"/>
              </a:rPr>
              <a:t> </a:t>
            </a:r>
            <a:r>
              <a:rPr kumimoji="1" lang="en-US" altLang="zh-CN">
                <a:sym typeface="Symbol" panose="05050102010706020507" pitchFamily="18" charset="2"/>
              </a:rPr>
              <a:t>=0</a:t>
            </a:r>
            <a:endParaRPr kumimoji="1" lang="en-US" altLang="zh-CN"/>
          </a:p>
          <a:p>
            <a:pPr algn="ctr"/>
            <a:endParaRPr lang="en-US" altLang="zh-CN"/>
          </a:p>
        </p:txBody>
      </p:sp>
      <p:sp>
        <p:nvSpPr>
          <p:cNvPr id="269339" name="AutoShape 27"/>
          <p:cNvSpPr/>
          <p:nvPr/>
        </p:nvSpPr>
        <p:spPr bwMode="auto">
          <a:xfrm>
            <a:off x="4576765" y="5518152"/>
            <a:ext cx="1292225" cy="474663"/>
          </a:xfrm>
          <a:prstGeom prst="borderCallout2">
            <a:avLst>
              <a:gd name="adj1" fmla="val 24079"/>
              <a:gd name="adj2" fmla="val -5898"/>
              <a:gd name="adj3" fmla="val 24079"/>
              <a:gd name="adj4" fmla="val -5898"/>
              <a:gd name="adj5" fmla="val -168560"/>
              <a:gd name="adj6" fmla="val -137593"/>
            </a:avLst>
          </a:prstGeom>
          <a:solidFill>
            <a:srgbClr val="FF0000"/>
          </a:solidFill>
          <a:ln w="38100">
            <a:solidFill>
              <a:srgbClr val="FF0000"/>
            </a:solidFill>
            <a:miter lim="800000"/>
          </a:ln>
          <a:effectLst/>
        </p:spPr>
        <p:txBody>
          <a:bodyPr/>
          <a:lstStyle/>
          <a:p>
            <a:pPr>
              <a:spcBef>
                <a:spcPct val="50000"/>
              </a:spcBef>
            </a:pPr>
            <a:r>
              <a:rPr kumimoji="1" lang="en-US" altLang="zh-CN" i="1">
                <a:sym typeface="Symbol" panose="05050102010706020507" pitchFamily="18" charset="2"/>
              </a:rPr>
              <a:t> </a:t>
            </a:r>
            <a:r>
              <a:rPr kumimoji="1" lang="en-US" altLang="zh-CN">
                <a:sym typeface="Symbol" panose="05050102010706020507" pitchFamily="18" charset="2"/>
              </a:rPr>
              <a:t>=-/2</a:t>
            </a:r>
            <a:endParaRPr kumimoji="1" lang="en-US" altLang="zh-CN"/>
          </a:p>
          <a:p>
            <a:pPr algn="ctr"/>
            <a:endParaRPr lang="en-US" altLang="zh-CN"/>
          </a:p>
        </p:txBody>
      </p:sp>
      <p:sp>
        <p:nvSpPr>
          <p:cNvPr id="269340" name="AutoShape 28"/>
          <p:cNvSpPr/>
          <p:nvPr/>
        </p:nvSpPr>
        <p:spPr bwMode="auto">
          <a:xfrm>
            <a:off x="2124077" y="6021388"/>
            <a:ext cx="1509713" cy="647700"/>
          </a:xfrm>
          <a:prstGeom prst="borderCallout2">
            <a:avLst>
              <a:gd name="adj1" fmla="val 17648"/>
              <a:gd name="adj2" fmla="val -5046"/>
              <a:gd name="adj3" fmla="val 17648"/>
              <a:gd name="adj4" fmla="val -5889"/>
              <a:gd name="adj5" fmla="val -244606"/>
              <a:gd name="adj6" fmla="val -6731"/>
            </a:avLst>
          </a:prstGeom>
          <a:solidFill>
            <a:srgbClr val="FF66FF"/>
          </a:solidFill>
          <a:ln w="38100">
            <a:solidFill>
              <a:srgbClr val="FF66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kumimoji="1" lang="en-US" altLang="zh-CN" i="1">
                <a:sym typeface="Symbol" panose="05050102010706020507" pitchFamily="18" charset="2"/>
              </a:rPr>
              <a:t> </a:t>
            </a:r>
            <a:r>
              <a:rPr kumimoji="1" lang="en-US" altLang="zh-CN">
                <a:sym typeface="Symbol" panose="05050102010706020507" pitchFamily="18" charset="2"/>
              </a:rPr>
              <a:t>=/2</a:t>
            </a:r>
            <a:endParaRPr kumimoji="1" lang="en-US" altLang="zh-CN"/>
          </a:p>
          <a:p>
            <a:pPr algn="ctr"/>
            <a:endParaRPr lang="en-US" altLang="zh-CN"/>
          </a:p>
        </p:txBody>
      </p:sp>
      <p:sp>
        <p:nvSpPr>
          <p:cNvPr id="269341" name="Rectangle 29"/>
          <p:cNvSpPr>
            <a:spLocks noChangeArrowheads="1"/>
          </p:cNvSpPr>
          <p:nvPr/>
        </p:nvSpPr>
        <p:spPr bwMode="auto">
          <a:xfrm>
            <a:off x="141288" y="1196975"/>
            <a:ext cx="8894762" cy="757130"/>
          </a:xfrm>
          <a:prstGeom prst="rect">
            <a:avLst/>
          </a:prstGeom>
          <a:solidFill>
            <a:srgbClr val="FF3300"/>
          </a:solidFill>
          <a:ln>
            <a:noFill/>
          </a:ln>
          <a:extLst>
            <a:ext uri="{91240B29-F687-4F45-9708-019B960494DF}">
              <a14:hiddenLine xmlns:a14="http://schemas.microsoft.com/office/drawing/2010/main" w="9525">
                <a:solidFill>
                  <a:srgbClr val="FFFF00"/>
                </a:solidFill>
                <a:miter lim="800000"/>
                <a:headEnd/>
                <a:tailEnd/>
              </a14:hiddenLine>
            </a:ext>
          </a:extLst>
        </p:spPr>
        <p:txBody>
          <a:bodyPr lIns="198000" rIns="198000">
            <a:spAutoFit/>
          </a:bodyPr>
          <a:lstStyle/>
          <a:p>
            <a:pPr algn="just">
              <a:lnSpc>
                <a:spcPct val="120000"/>
              </a:lnSpc>
            </a:pPr>
            <a:r>
              <a:rPr kumimoji="1" lang="zh-CN" altLang="en-US" b="1" dirty="0" smtClean="0">
                <a:latin typeface="华文楷体" panose="02010600040101010101" pitchFamily="2" charset="-122"/>
                <a:ea typeface="华文楷体" panose="02010600040101010101" pitchFamily="2" charset="-122"/>
              </a:rPr>
              <a:t>一</a:t>
            </a:r>
            <a:r>
              <a:rPr kumimoji="1" lang="zh-CN" altLang="en-US" b="1" dirty="0">
                <a:latin typeface="华文楷体" panose="02010600040101010101" pitchFamily="2" charset="-122"/>
                <a:ea typeface="华文楷体" panose="02010600040101010101" pitchFamily="2" charset="-122"/>
              </a:rPr>
              <a:t>个正弦信号，若与时间轴原点间隔最近的正向（信号值由负到正）过零点位于原点左侧时， </a:t>
            </a:r>
            <a:r>
              <a:rPr kumimoji="1" lang="zh-CN" altLang="en-US" b="1" i="1" dirty="0">
                <a:latin typeface="华文楷体" panose="02010600040101010101" pitchFamily="2" charset="-122"/>
                <a:ea typeface="华文楷体" panose="02010600040101010101" pitchFamily="2" charset="-122"/>
                <a:sym typeface="Symbol" panose="05050102010706020507" pitchFamily="18" charset="2"/>
              </a:rPr>
              <a:t></a:t>
            </a:r>
            <a:r>
              <a:rPr kumimoji="1" lang="zh-CN" altLang="en-US" b="1" dirty="0">
                <a:latin typeface="华文楷体" panose="02010600040101010101" pitchFamily="2" charset="-122"/>
                <a:ea typeface="华文楷体" panose="02010600040101010101" pitchFamily="2" charset="-122"/>
                <a:sym typeface="Symbol" panose="05050102010706020507" pitchFamily="18" charset="2"/>
              </a:rPr>
              <a:t>  </a:t>
            </a:r>
            <a:r>
              <a:rPr kumimoji="1" lang="en-US" altLang="zh-CN" b="1" dirty="0">
                <a:latin typeface="华文楷体" panose="02010600040101010101" pitchFamily="2" charset="-122"/>
                <a:ea typeface="华文楷体" panose="02010600040101010101" pitchFamily="2" charset="-122"/>
                <a:sym typeface="Symbol" panose="05050102010706020507" pitchFamily="18" charset="2"/>
              </a:rPr>
              <a:t>&gt;0</a:t>
            </a:r>
            <a:r>
              <a:rPr kumimoji="1" lang="zh-CN" altLang="en-US" b="1" dirty="0">
                <a:latin typeface="华文楷体" panose="02010600040101010101" pitchFamily="2" charset="-122"/>
                <a:ea typeface="华文楷体" panose="02010600040101010101" pitchFamily="2" charset="-122"/>
                <a:sym typeface="Symbol" panose="05050102010706020507" pitchFamily="18" charset="2"/>
              </a:rPr>
              <a:t>；否则</a:t>
            </a:r>
            <a:r>
              <a:rPr kumimoji="1" lang="zh-CN" altLang="en-US" b="1" i="1" dirty="0">
                <a:latin typeface="华文楷体" panose="02010600040101010101" pitchFamily="2" charset="-122"/>
                <a:ea typeface="华文楷体" panose="02010600040101010101" pitchFamily="2" charset="-122"/>
                <a:sym typeface="Symbol" panose="05050102010706020507" pitchFamily="18" charset="2"/>
              </a:rPr>
              <a:t></a:t>
            </a:r>
            <a:r>
              <a:rPr kumimoji="1" lang="zh-CN" altLang="en-US" b="1" dirty="0">
                <a:latin typeface="华文楷体" panose="02010600040101010101" pitchFamily="2" charset="-122"/>
                <a:ea typeface="华文楷体" panose="02010600040101010101" pitchFamily="2" charset="-122"/>
                <a:sym typeface="Symbol" panose="05050102010706020507" pitchFamily="18" charset="2"/>
              </a:rPr>
              <a:t>  </a:t>
            </a:r>
            <a:r>
              <a:rPr kumimoji="1" lang="en-US" altLang="zh-CN" b="1" dirty="0">
                <a:latin typeface="华文楷体" panose="02010600040101010101" pitchFamily="2" charset="-122"/>
                <a:ea typeface="华文楷体" panose="02010600040101010101" pitchFamily="2" charset="-122"/>
                <a:sym typeface="Symbol" panose="05050102010706020507" pitchFamily="18" charset="2"/>
              </a:rPr>
              <a:t>&lt;0 </a:t>
            </a:r>
            <a:endParaRPr kumimoji="1" lang="en-US" altLang="zh-CN" b="1" dirty="0">
              <a:latin typeface="华文楷体" panose="02010600040101010101" pitchFamily="2" charset="-122"/>
              <a:ea typeface="华文楷体" panose="02010600040101010101" pitchFamily="2" charset="-122"/>
              <a:sym typeface="Symbol" panose="05050102010706020507" pitchFamily="18" charset="2"/>
            </a:endParaRPr>
          </a:p>
        </p:txBody>
      </p:sp>
      <p:pic>
        <p:nvPicPr>
          <p:cNvPr id="31"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9314"/>
                                        </p:tgtEl>
                                        <p:attrNameLst>
                                          <p:attrName>style.visibility</p:attrName>
                                        </p:attrNameLst>
                                      </p:cBhvr>
                                      <p:to>
                                        <p:strVal val="visible"/>
                                      </p:to>
                                    </p:set>
                                    <p:animEffect transition="in" filter="wipe(left)">
                                      <p:cBhvr>
                                        <p:cTn id="7" dur="2000"/>
                                        <p:tgtEl>
                                          <p:spTgt spid="2693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9341"/>
                                        </p:tgtEl>
                                        <p:attrNameLst>
                                          <p:attrName>style.visibility</p:attrName>
                                        </p:attrNameLst>
                                      </p:cBhvr>
                                      <p:to>
                                        <p:strVal val="visible"/>
                                      </p:to>
                                    </p:set>
                                    <p:animEffect transition="in" filter="wipe(left)">
                                      <p:cBhvr>
                                        <p:cTn id="12" dur="2000"/>
                                        <p:tgtEl>
                                          <p:spTgt spid="269341"/>
                                        </p:tgtEl>
                                      </p:cBhvr>
                                    </p:animEffect>
                                  </p:childTnLst>
                                </p:cTn>
                              </p:par>
                            </p:childTnLst>
                          </p:cTn>
                        </p:par>
                        <p:par>
                          <p:cTn id="13" fill="hold">
                            <p:stCondLst>
                              <p:cond delay="2000"/>
                            </p:stCondLst>
                            <p:childTnLst>
                              <p:par>
                                <p:cTn id="14" presetID="1" presetClass="entr" presetSubtype="0" fill="hold" nodeType="afterEffect">
                                  <p:stCondLst>
                                    <p:cond delay="0"/>
                                  </p:stCondLst>
                                  <p:childTnLst>
                                    <p:set>
                                      <p:cBhvr>
                                        <p:cTn id="15" dur="1" fill="hold">
                                          <p:stCondLst>
                                            <p:cond delay="499"/>
                                          </p:stCondLst>
                                        </p:cTn>
                                        <p:tgtEl>
                                          <p:spTgt spid="2693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269334"/>
                                        </p:tgtEl>
                                        <p:attrNameLst>
                                          <p:attrName>style.visibility</p:attrName>
                                        </p:attrNameLst>
                                      </p:cBhvr>
                                      <p:to>
                                        <p:strVal val="visible"/>
                                      </p:to>
                                    </p:set>
                                    <p:animEffect transition="in" filter="blinds(vertical)">
                                      <p:cBhvr>
                                        <p:cTn id="20" dur="500"/>
                                        <p:tgtEl>
                                          <p:spTgt spid="269334"/>
                                        </p:tgtEl>
                                      </p:cBhvr>
                                    </p:animEffect>
                                  </p:childTnLst>
                                </p:cTn>
                              </p:par>
                            </p:childTnLst>
                          </p:cTn>
                        </p:par>
                        <p:par>
                          <p:cTn id="21" fill="hold">
                            <p:stCondLst>
                              <p:cond delay="500"/>
                            </p:stCondLst>
                            <p:childTnLst>
                              <p:par>
                                <p:cTn id="22" presetID="20" presetClass="entr" presetSubtype="0" fill="hold" grpId="0" nodeType="afterEffect">
                                  <p:stCondLst>
                                    <p:cond delay="0"/>
                                  </p:stCondLst>
                                  <p:childTnLst>
                                    <p:set>
                                      <p:cBhvr>
                                        <p:cTn id="23" dur="1" fill="hold">
                                          <p:stCondLst>
                                            <p:cond delay="0"/>
                                          </p:stCondLst>
                                        </p:cTn>
                                        <p:tgtEl>
                                          <p:spTgt spid="269338"/>
                                        </p:tgtEl>
                                        <p:attrNameLst>
                                          <p:attrName>style.visibility</p:attrName>
                                        </p:attrNameLst>
                                      </p:cBhvr>
                                      <p:to>
                                        <p:strVal val="visible"/>
                                      </p:to>
                                    </p:set>
                                    <p:animEffect transition="in" filter="wedge">
                                      <p:cBhvr>
                                        <p:cTn id="24" dur="2000"/>
                                        <p:tgtEl>
                                          <p:spTgt spid="26933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5" fill="hold" grpId="0" nodeType="clickEffect">
                                  <p:stCondLst>
                                    <p:cond delay="0"/>
                                  </p:stCondLst>
                                  <p:childTnLst>
                                    <p:set>
                                      <p:cBhvr>
                                        <p:cTn id="28" dur="1" fill="hold">
                                          <p:stCondLst>
                                            <p:cond delay="0"/>
                                          </p:stCondLst>
                                        </p:cTn>
                                        <p:tgtEl>
                                          <p:spTgt spid="269335"/>
                                        </p:tgtEl>
                                        <p:attrNameLst>
                                          <p:attrName>style.visibility</p:attrName>
                                        </p:attrNameLst>
                                      </p:cBhvr>
                                      <p:to>
                                        <p:strVal val="visible"/>
                                      </p:to>
                                    </p:set>
                                    <p:animEffect transition="in" filter="blinds(vertical)">
                                      <p:cBhvr>
                                        <p:cTn id="29" dur="500"/>
                                        <p:tgtEl>
                                          <p:spTgt spid="269335"/>
                                        </p:tgtEl>
                                      </p:cBhvr>
                                    </p:animEffect>
                                  </p:childTnLst>
                                </p:cTn>
                              </p:par>
                            </p:childTnLst>
                          </p:cTn>
                        </p:par>
                        <p:par>
                          <p:cTn id="30" fill="hold">
                            <p:stCondLst>
                              <p:cond delay="500"/>
                            </p:stCondLst>
                            <p:childTnLst>
                              <p:par>
                                <p:cTn id="31" presetID="20" presetClass="entr" presetSubtype="0" fill="hold" grpId="0" nodeType="afterEffect">
                                  <p:stCondLst>
                                    <p:cond delay="0"/>
                                  </p:stCondLst>
                                  <p:childTnLst>
                                    <p:set>
                                      <p:cBhvr>
                                        <p:cTn id="32" dur="1" fill="hold">
                                          <p:stCondLst>
                                            <p:cond delay="0"/>
                                          </p:stCondLst>
                                        </p:cTn>
                                        <p:tgtEl>
                                          <p:spTgt spid="269340"/>
                                        </p:tgtEl>
                                        <p:attrNameLst>
                                          <p:attrName>style.visibility</p:attrName>
                                        </p:attrNameLst>
                                      </p:cBhvr>
                                      <p:to>
                                        <p:strVal val="visible"/>
                                      </p:to>
                                    </p:set>
                                    <p:animEffect transition="in" filter="wedge">
                                      <p:cBhvr>
                                        <p:cTn id="33" dur="2000"/>
                                        <p:tgtEl>
                                          <p:spTgt spid="26934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5" fill="hold" grpId="0" nodeType="clickEffect">
                                  <p:stCondLst>
                                    <p:cond delay="0"/>
                                  </p:stCondLst>
                                  <p:childTnLst>
                                    <p:set>
                                      <p:cBhvr>
                                        <p:cTn id="37" dur="1" fill="hold">
                                          <p:stCondLst>
                                            <p:cond delay="0"/>
                                          </p:stCondLst>
                                        </p:cTn>
                                        <p:tgtEl>
                                          <p:spTgt spid="269336"/>
                                        </p:tgtEl>
                                        <p:attrNameLst>
                                          <p:attrName>style.visibility</p:attrName>
                                        </p:attrNameLst>
                                      </p:cBhvr>
                                      <p:to>
                                        <p:strVal val="visible"/>
                                      </p:to>
                                    </p:set>
                                    <p:animEffect transition="in" filter="blinds(vertical)">
                                      <p:cBhvr>
                                        <p:cTn id="38" dur="500"/>
                                        <p:tgtEl>
                                          <p:spTgt spid="269336"/>
                                        </p:tgtEl>
                                      </p:cBhvr>
                                    </p:animEffect>
                                  </p:childTnLst>
                                </p:cTn>
                              </p:par>
                            </p:childTnLst>
                          </p:cTn>
                        </p:par>
                        <p:par>
                          <p:cTn id="39" fill="hold">
                            <p:stCondLst>
                              <p:cond delay="500"/>
                            </p:stCondLst>
                            <p:childTnLst>
                              <p:par>
                                <p:cTn id="40" presetID="20" presetClass="entr" presetSubtype="0" fill="hold" grpId="0" nodeType="afterEffect">
                                  <p:stCondLst>
                                    <p:cond delay="0"/>
                                  </p:stCondLst>
                                  <p:childTnLst>
                                    <p:set>
                                      <p:cBhvr>
                                        <p:cTn id="41" dur="1" fill="hold">
                                          <p:stCondLst>
                                            <p:cond delay="0"/>
                                          </p:stCondLst>
                                        </p:cTn>
                                        <p:tgtEl>
                                          <p:spTgt spid="269339"/>
                                        </p:tgtEl>
                                        <p:attrNameLst>
                                          <p:attrName>style.visibility</p:attrName>
                                        </p:attrNameLst>
                                      </p:cBhvr>
                                      <p:to>
                                        <p:strVal val="visible"/>
                                      </p:to>
                                    </p:set>
                                    <p:animEffect transition="in" filter="wedge">
                                      <p:cBhvr>
                                        <p:cTn id="42" dur="2000"/>
                                        <p:tgtEl>
                                          <p:spTgt spid="26933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69337"/>
                                        </p:tgtEl>
                                        <p:attrNameLst>
                                          <p:attrName>style.visibility</p:attrName>
                                        </p:attrNameLst>
                                      </p:cBhvr>
                                      <p:to>
                                        <p:strVal val="visible"/>
                                      </p:to>
                                    </p:set>
                                    <p:anim calcmode="lin" valueType="num">
                                      <p:cBhvr additive="base">
                                        <p:cTn id="47" dur="500" fill="hold"/>
                                        <p:tgtEl>
                                          <p:spTgt spid="269337"/>
                                        </p:tgtEl>
                                        <p:attrNameLst>
                                          <p:attrName>ppt_x</p:attrName>
                                        </p:attrNameLst>
                                      </p:cBhvr>
                                      <p:tavLst>
                                        <p:tav tm="0">
                                          <p:val>
                                            <p:strVal val="1+#ppt_w/2"/>
                                          </p:val>
                                        </p:tav>
                                        <p:tav tm="100000">
                                          <p:val>
                                            <p:strVal val="#ppt_x"/>
                                          </p:val>
                                        </p:tav>
                                      </p:tavLst>
                                    </p:anim>
                                    <p:anim calcmode="lin" valueType="num">
                                      <p:cBhvr additive="base">
                                        <p:cTn id="48" dur="500" fill="hold"/>
                                        <p:tgtEl>
                                          <p:spTgt spid="2693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4" grpId="0"/>
      <p:bldP spid="269334" grpId="0" animBg="1"/>
      <p:bldP spid="269335" grpId="0" animBg="1"/>
      <p:bldP spid="269336" grpId="0" animBg="1"/>
      <p:bldP spid="269337" grpId="0" autoUpdateAnimBg="0"/>
      <p:bldP spid="269338" grpId="0" animBg="1"/>
      <p:bldP spid="269339" grpId="0" animBg="1"/>
      <p:bldP spid="269340" grpId="0" animBg="1"/>
      <p:bldP spid="269341"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 name="矩形 63"/>
          <p:cNvSpPr/>
          <p:nvPr/>
        </p:nvSpPr>
        <p:spPr>
          <a:xfrm>
            <a:off x="5619598" y="4737961"/>
            <a:ext cx="3272511" cy="1987550"/>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5611138" y="1171576"/>
            <a:ext cx="3272511" cy="1987550"/>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6162" name="Text Box 2"/>
          <p:cNvSpPr txBox="1">
            <a:spLocks noChangeArrowheads="1"/>
          </p:cNvSpPr>
          <p:nvPr/>
        </p:nvSpPr>
        <p:spPr bwMode="auto">
          <a:xfrm>
            <a:off x="357188" y="431800"/>
            <a:ext cx="614362" cy="457200"/>
          </a:xfrm>
          <a:prstGeom prst="rect">
            <a:avLst/>
          </a:prstGeom>
          <a:solidFill>
            <a:srgbClr val="9900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zh-CN" altLang="en-US" sz="2400" b="1" dirty="0">
                <a:solidFill>
                  <a:schemeClr val="bg1"/>
                </a:solidFill>
                <a:latin typeface="华文楷体" panose="02010600040101010101" pitchFamily="2" charset="-122"/>
                <a:ea typeface="华文楷体" panose="02010600040101010101" pitchFamily="2" charset="-122"/>
              </a:rPr>
              <a:t>例</a:t>
            </a:r>
            <a:endParaRPr kumimoji="1" lang="zh-CN" altLang="en-US" sz="2400" b="1" dirty="0">
              <a:solidFill>
                <a:schemeClr val="bg1"/>
              </a:solidFill>
              <a:latin typeface="华文楷体" panose="02010600040101010101" pitchFamily="2" charset="-122"/>
              <a:ea typeface="华文楷体" panose="02010600040101010101" pitchFamily="2" charset="-122"/>
            </a:endParaRPr>
          </a:p>
        </p:txBody>
      </p:sp>
      <p:sp>
        <p:nvSpPr>
          <p:cNvPr id="476163" name="Text Box 3"/>
          <p:cNvSpPr txBox="1">
            <a:spLocks noChangeArrowheads="1"/>
          </p:cNvSpPr>
          <p:nvPr/>
        </p:nvSpPr>
        <p:spPr bwMode="auto">
          <a:xfrm>
            <a:off x="971550" y="333375"/>
            <a:ext cx="698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求图示电路的等效阻抗， </a:t>
            </a:r>
            <a:r>
              <a:rPr kumimoji="1" lang="zh-CN" altLang="en-US" sz="2400" b="1" dirty="0">
                <a:latin typeface="华文楷体" panose="02010600040101010101" pitchFamily="2" charset="-122"/>
                <a:ea typeface="华文楷体" panose="02010600040101010101" pitchFamily="2" charset="-122"/>
                <a:sym typeface="Symbol" panose="05050102010706020507" pitchFamily="18" charset="2"/>
              </a:rPr>
              <a:t>＝</a:t>
            </a:r>
            <a:r>
              <a:rPr kumimoji="1" lang="en-US" altLang="zh-CN" sz="2400" b="1" dirty="0">
                <a:latin typeface="华文楷体" panose="02010600040101010101" pitchFamily="2" charset="-122"/>
                <a:ea typeface="华文楷体" panose="02010600040101010101" pitchFamily="2" charset="-122"/>
              </a:rPr>
              <a:t>10</a:t>
            </a:r>
            <a:r>
              <a:rPr kumimoji="1" lang="en-US" altLang="zh-CN" sz="2400" b="1" baseline="30000" dirty="0">
                <a:latin typeface="华文楷体" panose="02010600040101010101" pitchFamily="2" charset="-122"/>
                <a:ea typeface="华文楷体" panose="02010600040101010101" pitchFamily="2" charset="-122"/>
              </a:rPr>
              <a:t>5</a:t>
            </a:r>
            <a:r>
              <a:rPr kumimoji="1" lang="en-US" altLang="zh-CN" sz="2400" b="1" dirty="0">
                <a:latin typeface="华文楷体" panose="02010600040101010101" pitchFamily="2" charset="-122"/>
                <a:ea typeface="华文楷体" panose="02010600040101010101" pitchFamily="2" charset="-122"/>
              </a:rPr>
              <a:t>rad/s </a:t>
            </a:r>
            <a:r>
              <a:rPr kumimoji="1" lang="zh-CN" altLang="en-US" sz="2400" b="1" dirty="0">
                <a:solidFill>
                  <a:srgbClr val="FFFF00"/>
                </a:solidFill>
                <a:latin typeface="Times New Roman" panose="02020603050405020304" pitchFamily="18" charset="0"/>
              </a:rPr>
              <a:t>。</a:t>
            </a:r>
            <a:endParaRPr kumimoji="1" lang="zh-CN" altLang="en-US" sz="2400" b="1" dirty="0">
              <a:solidFill>
                <a:srgbClr val="FFFF00"/>
              </a:solidFill>
              <a:latin typeface="Times New Roman" panose="02020603050405020304" pitchFamily="18" charset="0"/>
            </a:endParaRPr>
          </a:p>
        </p:txBody>
      </p:sp>
      <p:sp>
        <p:nvSpPr>
          <p:cNvPr id="476164" name="Text Box 4"/>
          <p:cNvSpPr txBox="1">
            <a:spLocks noChangeArrowheads="1"/>
          </p:cNvSpPr>
          <p:nvPr/>
        </p:nvSpPr>
        <p:spPr bwMode="auto">
          <a:xfrm>
            <a:off x="468313" y="1052513"/>
            <a:ext cx="485775" cy="457200"/>
          </a:xfrm>
          <a:prstGeom prst="rect">
            <a:avLst/>
          </a:prstGeom>
          <a:solidFill>
            <a:srgbClr val="9900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zh-CN" altLang="en-US" sz="2400" b="1">
                <a:solidFill>
                  <a:schemeClr val="bg1"/>
                </a:solidFill>
                <a:latin typeface="Times New Roman" panose="02020603050405020304" pitchFamily="18" charset="0"/>
              </a:rPr>
              <a:t>解</a:t>
            </a:r>
            <a:endParaRPr kumimoji="1" lang="zh-CN" altLang="en-US" sz="2400" b="1">
              <a:solidFill>
                <a:schemeClr val="bg1"/>
              </a:solidFill>
              <a:latin typeface="Times New Roman" panose="02020603050405020304" pitchFamily="18" charset="0"/>
            </a:endParaRPr>
          </a:p>
        </p:txBody>
      </p:sp>
      <p:sp>
        <p:nvSpPr>
          <p:cNvPr id="476165" name="Text Box 5"/>
          <p:cNvSpPr txBox="1">
            <a:spLocks noChangeArrowheads="1"/>
          </p:cNvSpPr>
          <p:nvPr/>
        </p:nvSpPr>
        <p:spPr bwMode="auto">
          <a:xfrm>
            <a:off x="1042988" y="1052513"/>
            <a:ext cx="28813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感抗和容抗为：</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476166" name="Object 6"/>
          <p:cNvGraphicFramePr>
            <a:graphicFrameLocks noChangeAspect="1"/>
          </p:cNvGraphicFramePr>
          <p:nvPr/>
        </p:nvGraphicFramePr>
        <p:xfrm>
          <a:off x="238398" y="3496673"/>
          <a:ext cx="6715125" cy="1373188"/>
        </p:xfrm>
        <a:graphic>
          <a:graphicData uri="http://schemas.openxmlformats.org/presentationml/2006/ole">
            <mc:AlternateContent xmlns:mc="http://schemas.openxmlformats.org/markup-compatibility/2006">
              <mc:Choice xmlns:v="urn:schemas-microsoft-com:vml" Requires="v">
                <p:oleObj spid="_x0000_s54273" name="Equation" r:id="rId1" imgW="4368800" imgH="876300" progId="Equation.3">
                  <p:embed/>
                </p:oleObj>
              </mc:Choice>
              <mc:Fallback>
                <p:oleObj name="Equation" r:id="rId1" imgW="4368800" imgH="876300" progId="Equation.3">
                  <p:embed/>
                  <p:pic>
                    <p:nvPicPr>
                      <p:cNvPr id="0" name="图片 54272"/>
                      <p:cNvPicPr>
                        <a:picLocks noChangeAspect="1"/>
                      </p:cNvPicPr>
                      <p:nvPr/>
                    </p:nvPicPr>
                    <p:blipFill>
                      <a:blip r:embed="rId2"/>
                      <a:stretch>
                        <a:fillRect/>
                      </a:stretch>
                    </p:blipFill>
                    <p:spPr>
                      <a:xfrm>
                        <a:off x="238398" y="3496673"/>
                        <a:ext cx="6715125" cy="1373188"/>
                      </a:xfrm>
                      <a:prstGeom prst="rect">
                        <a:avLst/>
                      </a:prstGeom>
                      <a:solidFill>
                        <a:srgbClr val="990033"/>
                      </a:solidFill>
                      <a:ln w="9525">
                        <a:noFill/>
                      </a:ln>
                    </p:spPr>
                  </p:pic>
                </p:oleObj>
              </mc:Fallback>
            </mc:AlternateContent>
          </a:graphicData>
        </a:graphic>
      </p:graphicFrame>
      <p:graphicFrame>
        <p:nvGraphicFramePr>
          <p:cNvPr id="476167" name="Object 7"/>
          <p:cNvGraphicFramePr>
            <a:graphicFrameLocks noChangeAspect="1"/>
          </p:cNvGraphicFramePr>
          <p:nvPr/>
        </p:nvGraphicFramePr>
        <p:xfrm>
          <a:off x="755650" y="1773238"/>
          <a:ext cx="4097338" cy="452437"/>
        </p:xfrm>
        <a:graphic>
          <a:graphicData uri="http://schemas.openxmlformats.org/presentationml/2006/ole">
            <mc:AlternateContent xmlns:mc="http://schemas.openxmlformats.org/markup-compatibility/2006">
              <mc:Choice xmlns:v="urn:schemas-microsoft-com:vml" Requires="v">
                <p:oleObj spid="_x0000_s54274" name="Equation" r:id="rId3" imgW="2781300" imgH="304800" progId="Equation.3">
                  <p:embed/>
                </p:oleObj>
              </mc:Choice>
              <mc:Fallback>
                <p:oleObj name="Equation" r:id="rId3" imgW="2781300" imgH="304800" progId="Equation.3">
                  <p:embed/>
                  <p:pic>
                    <p:nvPicPr>
                      <p:cNvPr id="0" name="图片 54273"/>
                      <p:cNvPicPr>
                        <a:picLocks noChangeAspect="1"/>
                      </p:cNvPicPr>
                      <p:nvPr/>
                    </p:nvPicPr>
                    <p:blipFill>
                      <a:blip r:embed="rId4"/>
                      <a:stretch>
                        <a:fillRect/>
                      </a:stretch>
                    </p:blipFill>
                    <p:spPr>
                      <a:xfrm>
                        <a:off x="755650" y="1773238"/>
                        <a:ext cx="4097338" cy="452437"/>
                      </a:xfrm>
                      <a:prstGeom prst="rect">
                        <a:avLst/>
                      </a:prstGeom>
                      <a:solidFill>
                        <a:srgbClr val="990033"/>
                      </a:solidFill>
                      <a:ln w="9525">
                        <a:noFill/>
                      </a:ln>
                    </p:spPr>
                  </p:pic>
                </p:oleObj>
              </mc:Fallback>
            </mc:AlternateContent>
          </a:graphicData>
        </a:graphic>
      </p:graphicFrame>
      <p:graphicFrame>
        <p:nvGraphicFramePr>
          <p:cNvPr id="476168" name="Object 8"/>
          <p:cNvGraphicFramePr>
            <a:graphicFrameLocks noChangeAspect="1"/>
          </p:cNvGraphicFramePr>
          <p:nvPr/>
        </p:nvGraphicFramePr>
        <p:xfrm>
          <a:off x="755650" y="2565400"/>
          <a:ext cx="4397375" cy="803275"/>
        </p:xfrm>
        <a:graphic>
          <a:graphicData uri="http://schemas.openxmlformats.org/presentationml/2006/ole">
            <mc:AlternateContent xmlns:mc="http://schemas.openxmlformats.org/markup-compatibility/2006">
              <mc:Choice xmlns:v="urn:schemas-microsoft-com:vml" Requires="v">
                <p:oleObj spid="_x0000_s54275" name="Equation" r:id="rId5" imgW="2984500" imgH="546100" progId="Equation.3">
                  <p:embed/>
                </p:oleObj>
              </mc:Choice>
              <mc:Fallback>
                <p:oleObj name="Equation" r:id="rId5" imgW="2984500" imgH="546100" progId="Equation.3">
                  <p:embed/>
                  <p:pic>
                    <p:nvPicPr>
                      <p:cNvPr id="0" name="图片 54274"/>
                      <p:cNvPicPr>
                        <a:picLocks noChangeAspect="1"/>
                      </p:cNvPicPr>
                      <p:nvPr/>
                    </p:nvPicPr>
                    <p:blipFill>
                      <a:blip r:embed="rId6"/>
                      <a:stretch>
                        <a:fillRect/>
                      </a:stretch>
                    </p:blipFill>
                    <p:spPr>
                      <a:xfrm>
                        <a:off x="755650" y="2565400"/>
                        <a:ext cx="4397375" cy="803275"/>
                      </a:xfrm>
                      <a:prstGeom prst="rect">
                        <a:avLst/>
                      </a:prstGeom>
                      <a:solidFill>
                        <a:srgbClr val="990033"/>
                      </a:solidFill>
                      <a:ln w="9525">
                        <a:noFill/>
                      </a:ln>
                    </p:spPr>
                  </p:pic>
                </p:oleObj>
              </mc:Fallback>
            </mc:AlternateContent>
          </a:graphicData>
        </a:graphic>
      </p:graphicFrame>
      <p:grpSp>
        <p:nvGrpSpPr>
          <p:cNvPr id="476169" name="Group 9"/>
          <p:cNvGrpSpPr/>
          <p:nvPr/>
        </p:nvGrpSpPr>
        <p:grpSpPr bwMode="auto">
          <a:xfrm>
            <a:off x="5795963" y="1125538"/>
            <a:ext cx="3051175" cy="1763712"/>
            <a:chOff x="3606" y="346"/>
            <a:chExt cx="1922" cy="1111"/>
          </a:xfrm>
        </p:grpSpPr>
        <p:grpSp>
          <p:nvGrpSpPr>
            <p:cNvPr id="476170" name="Group 10"/>
            <p:cNvGrpSpPr/>
            <p:nvPr/>
          </p:nvGrpSpPr>
          <p:grpSpPr bwMode="auto">
            <a:xfrm>
              <a:off x="3606" y="634"/>
              <a:ext cx="1922" cy="823"/>
              <a:chOff x="3606" y="634"/>
              <a:chExt cx="1922" cy="823"/>
            </a:xfrm>
          </p:grpSpPr>
          <p:sp>
            <p:nvSpPr>
              <p:cNvPr id="476171" name="Line 11"/>
              <p:cNvSpPr>
                <a:spLocks noChangeShapeType="1"/>
              </p:cNvSpPr>
              <p:nvPr/>
            </p:nvSpPr>
            <p:spPr bwMode="auto">
              <a:xfrm>
                <a:off x="4259" y="679"/>
                <a:ext cx="0" cy="768"/>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6172" name="Line 12"/>
              <p:cNvSpPr>
                <a:spLocks noChangeShapeType="1"/>
              </p:cNvSpPr>
              <p:nvPr/>
            </p:nvSpPr>
            <p:spPr bwMode="auto">
              <a:xfrm>
                <a:off x="3674" y="679"/>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6173" name="Line 13"/>
              <p:cNvSpPr>
                <a:spLocks noChangeShapeType="1"/>
              </p:cNvSpPr>
              <p:nvPr/>
            </p:nvSpPr>
            <p:spPr bwMode="auto">
              <a:xfrm>
                <a:off x="3719" y="1425"/>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6174" name="Text Box 14"/>
              <p:cNvSpPr txBox="1">
                <a:spLocks noChangeArrowheads="1"/>
              </p:cNvSpPr>
              <p:nvPr/>
            </p:nvSpPr>
            <p:spPr bwMode="auto">
              <a:xfrm>
                <a:off x="3764" y="936"/>
                <a:ext cx="52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a:solidFill>
                      <a:schemeClr val="bg1"/>
                    </a:solidFill>
                    <a:latin typeface="Times New Roman" panose="02020603050405020304" pitchFamily="18" charset="0"/>
                  </a:rPr>
                  <a:t>1mH</a:t>
                </a:r>
                <a:endParaRPr kumimoji="1" lang="en-US" altLang="zh-CN" sz="2400" b="1">
                  <a:solidFill>
                    <a:schemeClr val="bg1"/>
                  </a:solidFill>
                  <a:latin typeface="Times New Roman" panose="02020603050405020304" pitchFamily="18" charset="0"/>
                </a:endParaRPr>
              </a:p>
            </p:txBody>
          </p:sp>
          <p:sp>
            <p:nvSpPr>
              <p:cNvPr id="476175" name="Oval 15"/>
              <p:cNvSpPr>
                <a:spLocks noChangeArrowheads="1"/>
              </p:cNvSpPr>
              <p:nvPr/>
            </p:nvSpPr>
            <p:spPr bwMode="auto">
              <a:xfrm>
                <a:off x="3606" y="656"/>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6176" name="Oval 16"/>
              <p:cNvSpPr>
                <a:spLocks noChangeArrowheads="1"/>
              </p:cNvSpPr>
              <p:nvPr/>
            </p:nvSpPr>
            <p:spPr bwMode="auto">
              <a:xfrm>
                <a:off x="3654" y="1389"/>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6177" name="Rectangle 17"/>
              <p:cNvSpPr>
                <a:spLocks noChangeArrowheads="1"/>
              </p:cNvSpPr>
              <p:nvPr/>
            </p:nvSpPr>
            <p:spPr bwMode="auto">
              <a:xfrm>
                <a:off x="4218" y="875"/>
                <a:ext cx="91" cy="408"/>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6178" name="Group 18"/>
              <p:cNvGrpSpPr/>
              <p:nvPr/>
            </p:nvGrpSpPr>
            <p:grpSpPr bwMode="auto">
              <a:xfrm rot="5400000">
                <a:off x="4117" y="1022"/>
                <a:ext cx="384" cy="90"/>
                <a:chOff x="576" y="711"/>
                <a:chExt cx="384" cy="57"/>
              </a:xfrm>
            </p:grpSpPr>
            <p:sp>
              <p:nvSpPr>
                <p:cNvPr id="476179" name="Freeform 19"/>
                <p:cNvSpPr/>
                <p:nvPr/>
              </p:nvSpPr>
              <p:spPr bwMode="auto">
                <a:xfrm>
                  <a:off x="576" y="711"/>
                  <a:ext cx="98" cy="57"/>
                </a:xfrm>
                <a:custGeom>
                  <a:avLst/>
                  <a:gdLst>
                    <a:gd name="T0" fmla="*/ 0 w 98"/>
                    <a:gd name="T1" fmla="*/ 57 h 57"/>
                    <a:gd name="T2" fmla="*/ 18 w 98"/>
                    <a:gd name="T3" fmla="*/ 14 h 57"/>
                    <a:gd name="T4" fmla="*/ 47 w 98"/>
                    <a:gd name="T5" fmla="*/ 0 h 57"/>
                    <a:gd name="T6" fmla="*/ 80 w 98"/>
                    <a:gd name="T7" fmla="*/ 14 h 57"/>
                    <a:gd name="T8" fmla="*/ 98 w 98"/>
                    <a:gd name="T9" fmla="*/ 48 h 57"/>
                  </a:gdLst>
                  <a:ahLst/>
                  <a:cxnLst>
                    <a:cxn ang="0">
                      <a:pos x="T0" y="T1"/>
                    </a:cxn>
                    <a:cxn ang="0">
                      <a:pos x="T2" y="T3"/>
                    </a:cxn>
                    <a:cxn ang="0">
                      <a:pos x="T4" y="T5"/>
                    </a:cxn>
                    <a:cxn ang="0">
                      <a:pos x="T6" y="T7"/>
                    </a:cxn>
                    <a:cxn ang="0">
                      <a:pos x="T8" y="T9"/>
                    </a:cxn>
                  </a:cxnLst>
                  <a:rect l="0" t="0" r="r" b="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6180" name="Freeform 20"/>
                <p:cNvSpPr/>
                <p:nvPr/>
              </p:nvSpPr>
              <p:spPr bwMode="auto">
                <a:xfrm>
                  <a:off x="674" y="711"/>
                  <a:ext cx="95" cy="51"/>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6181" name="Freeform 21"/>
                <p:cNvSpPr/>
                <p:nvPr/>
              </p:nvSpPr>
              <p:spPr bwMode="auto">
                <a:xfrm>
                  <a:off x="769" y="711"/>
                  <a:ext cx="94" cy="48"/>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6182" name="Freeform 22"/>
                <p:cNvSpPr/>
                <p:nvPr/>
              </p:nvSpPr>
              <p:spPr bwMode="auto">
                <a:xfrm>
                  <a:off x="863" y="711"/>
                  <a:ext cx="97" cy="54"/>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476183" name="Rectangle 23"/>
              <p:cNvSpPr>
                <a:spLocks noChangeArrowheads="1"/>
              </p:cNvSpPr>
              <p:nvPr/>
            </p:nvSpPr>
            <p:spPr bwMode="auto">
              <a:xfrm>
                <a:off x="3810" y="634"/>
                <a:ext cx="272" cy="90"/>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184" name="Text Box 24"/>
              <p:cNvSpPr txBox="1">
                <a:spLocks noChangeArrowheads="1"/>
              </p:cNvSpPr>
              <p:nvPr/>
            </p:nvSpPr>
            <p:spPr bwMode="auto">
              <a:xfrm>
                <a:off x="3696" y="709"/>
                <a:ext cx="45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a:solidFill>
                      <a:schemeClr val="bg1"/>
                    </a:solidFill>
                    <a:latin typeface="Times New Roman" panose="02020603050405020304" pitchFamily="18" charset="0"/>
                  </a:rPr>
                  <a:t>30</a:t>
                </a:r>
                <a:r>
                  <a:rPr kumimoji="1" lang="en-US" altLang="zh-CN" sz="2400" b="1">
                    <a:solidFill>
                      <a:schemeClr val="bg1"/>
                    </a:solidFill>
                    <a:latin typeface="Times New Roman" panose="02020603050405020304" pitchFamily="18" charset="0"/>
                    <a:sym typeface="Symbol" panose="05050102010706020507" pitchFamily="18" charset="2"/>
                  </a:rPr>
                  <a:t></a:t>
                </a:r>
                <a:endParaRPr kumimoji="1" lang="en-US" altLang="zh-CN" sz="2400" b="1">
                  <a:solidFill>
                    <a:schemeClr val="bg1"/>
                  </a:solidFill>
                  <a:latin typeface="Times New Roman" panose="02020603050405020304" pitchFamily="18" charset="0"/>
                  <a:sym typeface="Symbol" panose="05050102010706020507" pitchFamily="18" charset="2"/>
                </a:endParaRPr>
              </a:p>
            </p:txBody>
          </p:sp>
          <p:sp>
            <p:nvSpPr>
              <p:cNvPr id="476185" name="Line 25"/>
              <p:cNvSpPr>
                <a:spLocks noChangeShapeType="1"/>
              </p:cNvSpPr>
              <p:nvPr/>
            </p:nvSpPr>
            <p:spPr bwMode="auto">
              <a:xfrm>
                <a:off x="4263" y="664"/>
                <a:ext cx="544"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86" name="Line 26"/>
              <p:cNvSpPr>
                <a:spLocks noChangeShapeType="1"/>
              </p:cNvSpPr>
              <p:nvPr/>
            </p:nvSpPr>
            <p:spPr bwMode="auto">
              <a:xfrm>
                <a:off x="4807" y="664"/>
                <a:ext cx="0" cy="498"/>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87" name="Line 27"/>
              <p:cNvSpPr>
                <a:spLocks noChangeShapeType="1"/>
              </p:cNvSpPr>
              <p:nvPr/>
            </p:nvSpPr>
            <p:spPr bwMode="auto">
              <a:xfrm>
                <a:off x="4807" y="1253"/>
                <a:ext cx="0" cy="182"/>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88" name="Line 28"/>
              <p:cNvSpPr>
                <a:spLocks noChangeShapeType="1"/>
              </p:cNvSpPr>
              <p:nvPr/>
            </p:nvSpPr>
            <p:spPr bwMode="auto">
              <a:xfrm>
                <a:off x="4263" y="1435"/>
                <a:ext cx="544"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89" name="Line 29"/>
              <p:cNvSpPr>
                <a:spLocks noChangeShapeType="1"/>
              </p:cNvSpPr>
              <p:nvPr/>
            </p:nvSpPr>
            <p:spPr bwMode="auto">
              <a:xfrm>
                <a:off x="4671" y="1163"/>
                <a:ext cx="272" cy="0"/>
              </a:xfrm>
              <a:prstGeom prst="line">
                <a:avLst/>
              </a:prstGeom>
              <a:noFill/>
              <a:ln w="5715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90" name="Line 30"/>
              <p:cNvSpPr>
                <a:spLocks noChangeShapeType="1"/>
              </p:cNvSpPr>
              <p:nvPr/>
            </p:nvSpPr>
            <p:spPr bwMode="auto">
              <a:xfrm>
                <a:off x="4671" y="1253"/>
                <a:ext cx="272" cy="0"/>
              </a:xfrm>
              <a:prstGeom prst="line">
                <a:avLst/>
              </a:prstGeom>
              <a:noFill/>
              <a:ln w="5715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91" name="Rectangle 31"/>
              <p:cNvSpPr>
                <a:spLocks noChangeArrowheads="1"/>
              </p:cNvSpPr>
              <p:nvPr/>
            </p:nvSpPr>
            <p:spPr bwMode="auto">
              <a:xfrm>
                <a:off x="4762" y="800"/>
                <a:ext cx="91" cy="226"/>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192" name="Text Box 32"/>
              <p:cNvSpPr txBox="1">
                <a:spLocks noChangeArrowheads="1"/>
              </p:cNvSpPr>
              <p:nvPr/>
            </p:nvSpPr>
            <p:spPr bwMode="auto">
              <a:xfrm>
                <a:off x="4853" y="709"/>
                <a:ext cx="55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a:solidFill>
                      <a:schemeClr val="bg1"/>
                    </a:solidFill>
                    <a:latin typeface="Times New Roman" panose="02020603050405020304" pitchFamily="18" charset="0"/>
                  </a:rPr>
                  <a:t>100</a:t>
                </a:r>
                <a:r>
                  <a:rPr kumimoji="1" lang="en-US" altLang="zh-CN" sz="2400" b="1">
                    <a:solidFill>
                      <a:schemeClr val="bg1"/>
                    </a:solidFill>
                    <a:latin typeface="Times New Roman" panose="02020603050405020304" pitchFamily="18" charset="0"/>
                    <a:sym typeface="Symbol" panose="05050102010706020507" pitchFamily="18" charset="2"/>
                  </a:rPr>
                  <a:t></a:t>
                </a:r>
                <a:endParaRPr kumimoji="1" lang="en-US" altLang="zh-CN" sz="2400" b="1">
                  <a:solidFill>
                    <a:schemeClr val="bg1"/>
                  </a:solidFill>
                  <a:latin typeface="Times New Roman" panose="02020603050405020304" pitchFamily="18" charset="0"/>
                  <a:sym typeface="Symbol" panose="05050102010706020507" pitchFamily="18" charset="2"/>
                </a:endParaRPr>
              </a:p>
            </p:txBody>
          </p:sp>
          <p:sp>
            <p:nvSpPr>
              <p:cNvPr id="476193" name="Text Box 33"/>
              <p:cNvSpPr txBox="1">
                <a:spLocks noChangeArrowheads="1"/>
              </p:cNvSpPr>
              <p:nvPr/>
            </p:nvSpPr>
            <p:spPr bwMode="auto">
              <a:xfrm>
                <a:off x="4944" y="1072"/>
                <a:ext cx="58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a:solidFill>
                      <a:schemeClr val="bg1"/>
                    </a:solidFill>
                    <a:latin typeface="Times New Roman" panose="02020603050405020304" pitchFamily="18" charset="0"/>
                  </a:rPr>
                  <a:t>0.1</a:t>
                </a:r>
                <a:r>
                  <a:rPr kumimoji="1" lang="en-US" altLang="zh-CN" sz="2400" b="1">
                    <a:solidFill>
                      <a:schemeClr val="bg1"/>
                    </a:solidFill>
                    <a:latin typeface="Times New Roman" panose="02020603050405020304" pitchFamily="18" charset="0"/>
                    <a:sym typeface="Symbol" panose="05050102010706020507" pitchFamily="18" charset="2"/>
                  </a:rPr>
                  <a:t>F</a:t>
                </a:r>
                <a:endParaRPr kumimoji="1" lang="en-US" altLang="zh-CN" sz="2400" b="1">
                  <a:solidFill>
                    <a:schemeClr val="bg1"/>
                  </a:solidFill>
                  <a:latin typeface="Times New Roman" panose="02020603050405020304" pitchFamily="18" charset="0"/>
                  <a:sym typeface="Symbol" panose="05050102010706020507" pitchFamily="18" charset="2"/>
                </a:endParaRPr>
              </a:p>
            </p:txBody>
          </p:sp>
        </p:grpSp>
        <p:sp>
          <p:nvSpPr>
            <p:cNvPr id="476194" name="Text Box 34"/>
            <p:cNvSpPr txBox="1">
              <a:spLocks noChangeArrowheads="1"/>
            </p:cNvSpPr>
            <p:nvPr/>
          </p:nvSpPr>
          <p:spPr bwMode="auto">
            <a:xfrm>
              <a:off x="3742" y="346"/>
              <a:ext cx="4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b="1" i="1">
                  <a:solidFill>
                    <a:schemeClr val="bg1"/>
                  </a:solidFill>
                  <a:latin typeface="Times New Roman" panose="02020603050405020304" pitchFamily="18" charset="0"/>
                  <a:ea typeface="仿宋_GB2312" pitchFamily="49" charset="-122"/>
                </a:rPr>
                <a:t>R</a:t>
              </a:r>
              <a:r>
                <a:rPr lang="en-US" altLang="zh-CN" sz="2400" b="1" baseline="-25000">
                  <a:solidFill>
                    <a:schemeClr val="bg1"/>
                  </a:solidFill>
                  <a:latin typeface="Times New Roman" panose="02020603050405020304" pitchFamily="18" charset="0"/>
                  <a:ea typeface="仿宋_GB2312" pitchFamily="49" charset="-122"/>
                </a:rPr>
                <a:t>1</a:t>
              </a:r>
              <a:endParaRPr lang="en-US" altLang="zh-CN" sz="2400" b="1" baseline="-25000">
                <a:solidFill>
                  <a:schemeClr val="bg1"/>
                </a:solidFill>
                <a:latin typeface="Times New Roman" panose="02020603050405020304" pitchFamily="18" charset="0"/>
                <a:ea typeface="仿宋_GB2312" pitchFamily="49" charset="-122"/>
              </a:endParaRPr>
            </a:p>
          </p:txBody>
        </p:sp>
        <p:sp>
          <p:nvSpPr>
            <p:cNvPr id="476195" name="Text Box 35"/>
            <p:cNvSpPr txBox="1">
              <a:spLocks noChangeArrowheads="1"/>
            </p:cNvSpPr>
            <p:nvPr/>
          </p:nvSpPr>
          <p:spPr bwMode="auto">
            <a:xfrm>
              <a:off x="4468" y="799"/>
              <a:ext cx="4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b="1" i="1">
                  <a:solidFill>
                    <a:schemeClr val="bg1"/>
                  </a:solidFill>
                  <a:latin typeface="Times New Roman" panose="02020603050405020304" pitchFamily="18" charset="0"/>
                  <a:ea typeface="仿宋_GB2312" pitchFamily="49" charset="-122"/>
                </a:rPr>
                <a:t>R</a:t>
              </a:r>
              <a:r>
                <a:rPr lang="en-US" altLang="zh-CN" sz="2400" b="1" baseline="-25000">
                  <a:solidFill>
                    <a:schemeClr val="bg1"/>
                  </a:solidFill>
                  <a:latin typeface="Times New Roman" panose="02020603050405020304" pitchFamily="18" charset="0"/>
                  <a:ea typeface="仿宋_GB2312" pitchFamily="49" charset="-122"/>
                </a:rPr>
                <a:t>2</a:t>
              </a:r>
              <a:endParaRPr lang="en-US" altLang="zh-CN" sz="2400" b="1" baseline="-25000">
                <a:solidFill>
                  <a:schemeClr val="bg1"/>
                </a:solidFill>
                <a:latin typeface="Times New Roman" panose="02020603050405020304" pitchFamily="18" charset="0"/>
                <a:ea typeface="仿宋_GB2312" pitchFamily="49" charset="-122"/>
              </a:endParaRPr>
            </a:p>
          </p:txBody>
        </p:sp>
      </p:grpSp>
      <p:grpSp>
        <p:nvGrpSpPr>
          <p:cNvPr id="476196" name="Group 36"/>
          <p:cNvGrpSpPr/>
          <p:nvPr/>
        </p:nvGrpSpPr>
        <p:grpSpPr bwMode="auto">
          <a:xfrm>
            <a:off x="5849938" y="4860335"/>
            <a:ext cx="2968625" cy="1763713"/>
            <a:chOff x="3606" y="346"/>
            <a:chExt cx="1870" cy="1111"/>
          </a:xfrm>
        </p:grpSpPr>
        <p:grpSp>
          <p:nvGrpSpPr>
            <p:cNvPr id="476197" name="Group 37"/>
            <p:cNvGrpSpPr/>
            <p:nvPr/>
          </p:nvGrpSpPr>
          <p:grpSpPr bwMode="auto">
            <a:xfrm>
              <a:off x="3606" y="634"/>
              <a:ext cx="1870" cy="823"/>
              <a:chOff x="3606" y="634"/>
              <a:chExt cx="1870" cy="823"/>
            </a:xfrm>
          </p:grpSpPr>
          <p:sp>
            <p:nvSpPr>
              <p:cNvPr id="476198" name="Line 38"/>
              <p:cNvSpPr>
                <a:spLocks noChangeShapeType="1"/>
              </p:cNvSpPr>
              <p:nvPr/>
            </p:nvSpPr>
            <p:spPr bwMode="auto">
              <a:xfrm>
                <a:off x="4259" y="679"/>
                <a:ext cx="0" cy="768"/>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6199" name="Line 39"/>
              <p:cNvSpPr>
                <a:spLocks noChangeShapeType="1"/>
              </p:cNvSpPr>
              <p:nvPr/>
            </p:nvSpPr>
            <p:spPr bwMode="auto">
              <a:xfrm>
                <a:off x="3674" y="679"/>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6200" name="Line 40"/>
              <p:cNvSpPr>
                <a:spLocks noChangeShapeType="1"/>
              </p:cNvSpPr>
              <p:nvPr/>
            </p:nvSpPr>
            <p:spPr bwMode="auto">
              <a:xfrm>
                <a:off x="3719" y="1425"/>
                <a:ext cx="5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6201" name="Text Box 41"/>
              <p:cNvSpPr txBox="1">
                <a:spLocks noChangeArrowheads="1"/>
              </p:cNvSpPr>
              <p:nvPr/>
            </p:nvSpPr>
            <p:spPr bwMode="auto">
              <a:xfrm>
                <a:off x="3764" y="936"/>
                <a:ext cx="46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a:solidFill>
                      <a:schemeClr val="bg1"/>
                    </a:solidFill>
                    <a:latin typeface="Times New Roman" panose="02020603050405020304" pitchFamily="18" charset="0"/>
                  </a:rPr>
                  <a:t>j100</a:t>
                </a:r>
                <a:endParaRPr kumimoji="1" lang="en-US" altLang="zh-CN" sz="2400" b="1">
                  <a:solidFill>
                    <a:schemeClr val="bg1"/>
                  </a:solidFill>
                  <a:latin typeface="Times New Roman" panose="02020603050405020304" pitchFamily="18" charset="0"/>
                </a:endParaRPr>
              </a:p>
            </p:txBody>
          </p:sp>
          <p:sp>
            <p:nvSpPr>
              <p:cNvPr id="476202" name="Oval 42"/>
              <p:cNvSpPr>
                <a:spLocks noChangeArrowheads="1"/>
              </p:cNvSpPr>
              <p:nvPr/>
            </p:nvSpPr>
            <p:spPr bwMode="auto">
              <a:xfrm>
                <a:off x="3606" y="656"/>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6203" name="Oval 43"/>
              <p:cNvSpPr>
                <a:spLocks noChangeArrowheads="1"/>
              </p:cNvSpPr>
              <p:nvPr/>
            </p:nvSpPr>
            <p:spPr bwMode="auto">
              <a:xfrm>
                <a:off x="3654" y="1389"/>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6204" name="Rectangle 44"/>
              <p:cNvSpPr>
                <a:spLocks noChangeArrowheads="1"/>
              </p:cNvSpPr>
              <p:nvPr/>
            </p:nvSpPr>
            <p:spPr bwMode="auto">
              <a:xfrm>
                <a:off x="4218" y="875"/>
                <a:ext cx="91" cy="408"/>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6205" name="Group 45"/>
              <p:cNvGrpSpPr/>
              <p:nvPr/>
            </p:nvGrpSpPr>
            <p:grpSpPr bwMode="auto">
              <a:xfrm rot="5400000">
                <a:off x="4117" y="1022"/>
                <a:ext cx="384" cy="90"/>
                <a:chOff x="576" y="711"/>
                <a:chExt cx="384" cy="57"/>
              </a:xfrm>
            </p:grpSpPr>
            <p:sp>
              <p:nvSpPr>
                <p:cNvPr id="476206" name="Freeform 46"/>
                <p:cNvSpPr/>
                <p:nvPr/>
              </p:nvSpPr>
              <p:spPr bwMode="auto">
                <a:xfrm>
                  <a:off x="576" y="711"/>
                  <a:ext cx="98" cy="57"/>
                </a:xfrm>
                <a:custGeom>
                  <a:avLst/>
                  <a:gdLst>
                    <a:gd name="T0" fmla="*/ 0 w 98"/>
                    <a:gd name="T1" fmla="*/ 57 h 57"/>
                    <a:gd name="T2" fmla="*/ 18 w 98"/>
                    <a:gd name="T3" fmla="*/ 14 h 57"/>
                    <a:gd name="T4" fmla="*/ 47 w 98"/>
                    <a:gd name="T5" fmla="*/ 0 h 57"/>
                    <a:gd name="T6" fmla="*/ 80 w 98"/>
                    <a:gd name="T7" fmla="*/ 14 h 57"/>
                    <a:gd name="T8" fmla="*/ 98 w 98"/>
                    <a:gd name="T9" fmla="*/ 48 h 57"/>
                  </a:gdLst>
                  <a:ahLst/>
                  <a:cxnLst>
                    <a:cxn ang="0">
                      <a:pos x="T0" y="T1"/>
                    </a:cxn>
                    <a:cxn ang="0">
                      <a:pos x="T2" y="T3"/>
                    </a:cxn>
                    <a:cxn ang="0">
                      <a:pos x="T4" y="T5"/>
                    </a:cxn>
                    <a:cxn ang="0">
                      <a:pos x="T6" y="T7"/>
                    </a:cxn>
                    <a:cxn ang="0">
                      <a:pos x="T8" y="T9"/>
                    </a:cxn>
                  </a:cxnLst>
                  <a:rect l="0" t="0" r="r" b="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6207" name="Freeform 47"/>
                <p:cNvSpPr/>
                <p:nvPr/>
              </p:nvSpPr>
              <p:spPr bwMode="auto">
                <a:xfrm>
                  <a:off x="674" y="711"/>
                  <a:ext cx="95" cy="51"/>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6208" name="Freeform 48"/>
                <p:cNvSpPr/>
                <p:nvPr/>
              </p:nvSpPr>
              <p:spPr bwMode="auto">
                <a:xfrm>
                  <a:off x="769" y="711"/>
                  <a:ext cx="94" cy="48"/>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6209" name="Freeform 49"/>
                <p:cNvSpPr/>
                <p:nvPr/>
              </p:nvSpPr>
              <p:spPr bwMode="auto">
                <a:xfrm>
                  <a:off x="863" y="711"/>
                  <a:ext cx="97" cy="54"/>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476210" name="Rectangle 50"/>
              <p:cNvSpPr>
                <a:spLocks noChangeArrowheads="1"/>
              </p:cNvSpPr>
              <p:nvPr/>
            </p:nvSpPr>
            <p:spPr bwMode="auto">
              <a:xfrm>
                <a:off x="3810" y="634"/>
                <a:ext cx="272" cy="90"/>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211" name="Text Box 51"/>
              <p:cNvSpPr txBox="1">
                <a:spLocks noChangeArrowheads="1"/>
              </p:cNvSpPr>
              <p:nvPr/>
            </p:nvSpPr>
            <p:spPr bwMode="auto">
              <a:xfrm>
                <a:off x="3696" y="709"/>
                <a:ext cx="45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a:solidFill>
                      <a:schemeClr val="bg1"/>
                    </a:solidFill>
                    <a:latin typeface="Times New Roman" panose="02020603050405020304" pitchFamily="18" charset="0"/>
                  </a:rPr>
                  <a:t>30</a:t>
                </a:r>
                <a:r>
                  <a:rPr kumimoji="1" lang="en-US" altLang="zh-CN" sz="2400" b="1">
                    <a:solidFill>
                      <a:schemeClr val="bg1"/>
                    </a:solidFill>
                    <a:latin typeface="Times New Roman" panose="02020603050405020304" pitchFamily="18" charset="0"/>
                    <a:sym typeface="Symbol" panose="05050102010706020507" pitchFamily="18" charset="2"/>
                  </a:rPr>
                  <a:t></a:t>
                </a:r>
                <a:endParaRPr kumimoji="1" lang="en-US" altLang="zh-CN" sz="2400" b="1">
                  <a:solidFill>
                    <a:schemeClr val="bg1"/>
                  </a:solidFill>
                  <a:latin typeface="Times New Roman" panose="02020603050405020304" pitchFamily="18" charset="0"/>
                  <a:sym typeface="Symbol" panose="05050102010706020507" pitchFamily="18" charset="2"/>
                </a:endParaRPr>
              </a:p>
            </p:txBody>
          </p:sp>
          <p:sp>
            <p:nvSpPr>
              <p:cNvPr id="476212" name="Line 52"/>
              <p:cNvSpPr>
                <a:spLocks noChangeShapeType="1"/>
              </p:cNvSpPr>
              <p:nvPr/>
            </p:nvSpPr>
            <p:spPr bwMode="auto">
              <a:xfrm>
                <a:off x="4263" y="664"/>
                <a:ext cx="544"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213" name="Line 53"/>
              <p:cNvSpPr>
                <a:spLocks noChangeShapeType="1"/>
              </p:cNvSpPr>
              <p:nvPr/>
            </p:nvSpPr>
            <p:spPr bwMode="auto">
              <a:xfrm>
                <a:off x="4807" y="664"/>
                <a:ext cx="0" cy="498"/>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214" name="Line 54"/>
              <p:cNvSpPr>
                <a:spLocks noChangeShapeType="1"/>
              </p:cNvSpPr>
              <p:nvPr/>
            </p:nvSpPr>
            <p:spPr bwMode="auto">
              <a:xfrm>
                <a:off x="4807" y="1253"/>
                <a:ext cx="0" cy="182"/>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215" name="Line 55"/>
              <p:cNvSpPr>
                <a:spLocks noChangeShapeType="1"/>
              </p:cNvSpPr>
              <p:nvPr/>
            </p:nvSpPr>
            <p:spPr bwMode="auto">
              <a:xfrm>
                <a:off x="4263" y="1435"/>
                <a:ext cx="544"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216" name="Line 56"/>
              <p:cNvSpPr>
                <a:spLocks noChangeShapeType="1"/>
              </p:cNvSpPr>
              <p:nvPr/>
            </p:nvSpPr>
            <p:spPr bwMode="auto">
              <a:xfrm>
                <a:off x="4671" y="1163"/>
                <a:ext cx="272" cy="0"/>
              </a:xfrm>
              <a:prstGeom prst="line">
                <a:avLst/>
              </a:prstGeom>
              <a:noFill/>
              <a:ln w="5715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217" name="Line 57"/>
              <p:cNvSpPr>
                <a:spLocks noChangeShapeType="1"/>
              </p:cNvSpPr>
              <p:nvPr/>
            </p:nvSpPr>
            <p:spPr bwMode="auto">
              <a:xfrm>
                <a:off x="4671" y="1253"/>
                <a:ext cx="272" cy="0"/>
              </a:xfrm>
              <a:prstGeom prst="line">
                <a:avLst/>
              </a:prstGeom>
              <a:noFill/>
              <a:ln w="5715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218" name="Rectangle 58"/>
              <p:cNvSpPr>
                <a:spLocks noChangeArrowheads="1"/>
              </p:cNvSpPr>
              <p:nvPr/>
            </p:nvSpPr>
            <p:spPr bwMode="auto">
              <a:xfrm>
                <a:off x="4762" y="800"/>
                <a:ext cx="91" cy="226"/>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219" name="Text Box 59"/>
              <p:cNvSpPr txBox="1">
                <a:spLocks noChangeArrowheads="1"/>
              </p:cNvSpPr>
              <p:nvPr/>
            </p:nvSpPr>
            <p:spPr bwMode="auto">
              <a:xfrm>
                <a:off x="4853" y="709"/>
                <a:ext cx="55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a:solidFill>
                      <a:schemeClr val="bg1"/>
                    </a:solidFill>
                    <a:latin typeface="Times New Roman" panose="02020603050405020304" pitchFamily="18" charset="0"/>
                  </a:rPr>
                  <a:t>100</a:t>
                </a:r>
                <a:r>
                  <a:rPr kumimoji="1" lang="en-US" altLang="zh-CN" sz="2400" b="1">
                    <a:solidFill>
                      <a:schemeClr val="bg1"/>
                    </a:solidFill>
                    <a:latin typeface="Times New Roman" panose="02020603050405020304" pitchFamily="18" charset="0"/>
                    <a:sym typeface="Symbol" panose="05050102010706020507" pitchFamily="18" charset="2"/>
                  </a:rPr>
                  <a:t></a:t>
                </a:r>
                <a:endParaRPr kumimoji="1" lang="en-US" altLang="zh-CN" sz="2400" b="1">
                  <a:solidFill>
                    <a:schemeClr val="bg1"/>
                  </a:solidFill>
                  <a:latin typeface="Times New Roman" panose="02020603050405020304" pitchFamily="18" charset="0"/>
                  <a:sym typeface="Symbol" panose="05050102010706020507" pitchFamily="18" charset="2"/>
                </a:endParaRPr>
              </a:p>
            </p:txBody>
          </p:sp>
          <p:sp>
            <p:nvSpPr>
              <p:cNvPr id="476220" name="Text Box 60"/>
              <p:cNvSpPr txBox="1">
                <a:spLocks noChangeArrowheads="1"/>
              </p:cNvSpPr>
              <p:nvPr/>
            </p:nvSpPr>
            <p:spPr bwMode="auto">
              <a:xfrm>
                <a:off x="4944" y="1076"/>
                <a:ext cx="53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a:solidFill>
                      <a:schemeClr val="bg1"/>
                    </a:solidFill>
                    <a:latin typeface="Times New Roman" panose="02020603050405020304" pitchFamily="18" charset="0"/>
                  </a:rPr>
                  <a:t>-j100</a:t>
                </a:r>
                <a:endParaRPr kumimoji="1" lang="en-US" altLang="zh-CN" sz="2400" b="1">
                  <a:solidFill>
                    <a:schemeClr val="bg1"/>
                  </a:solidFill>
                  <a:latin typeface="Times New Roman" panose="02020603050405020304" pitchFamily="18" charset="0"/>
                  <a:sym typeface="Symbol" panose="05050102010706020507" pitchFamily="18" charset="2"/>
                </a:endParaRPr>
              </a:p>
            </p:txBody>
          </p:sp>
        </p:grpSp>
        <p:sp>
          <p:nvSpPr>
            <p:cNvPr id="476221" name="Text Box 61"/>
            <p:cNvSpPr txBox="1">
              <a:spLocks noChangeArrowheads="1"/>
            </p:cNvSpPr>
            <p:nvPr/>
          </p:nvSpPr>
          <p:spPr bwMode="auto">
            <a:xfrm>
              <a:off x="3742" y="346"/>
              <a:ext cx="4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b="1" i="1">
                  <a:solidFill>
                    <a:schemeClr val="bg1"/>
                  </a:solidFill>
                  <a:latin typeface="Times New Roman" panose="02020603050405020304" pitchFamily="18" charset="0"/>
                  <a:ea typeface="仿宋_GB2312" pitchFamily="49" charset="-122"/>
                </a:rPr>
                <a:t>R</a:t>
              </a:r>
              <a:r>
                <a:rPr lang="en-US" altLang="zh-CN" sz="2400" b="1" baseline="-25000">
                  <a:solidFill>
                    <a:schemeClr val="bg1"/>
                  </a:solidFill>
                  <a:latin typeface="Times New Roman" panose="02020603050405020304" pitchFamily="18" charset="0"/>
                  <a:ea typeface="仿宋_GB2312" pitchFamily="49" charset="-122"/>
                </a:rPr>
                <a:t>1</a:t>
              </a:r>
              <a:endParaRPr lang="en-US" altLang="zh-CN" sz="2400" b="1" baseline="-25000">
                <a:solidFill>
                  <a:schemeClr val="bg1"/>
                </a:solidFill>
                <a:latin typeface="Times New Roman" panose="02020603050405020304" pitchFamily="18" charset="0"/>
                <a:ea typeface="仿宋_GB2312" pitchFamily="49" charset="-122"/>
              </a:endParaRPr>
            </a:p>
          </p:txBody>
        </p:sp>
        <p:sp>
          <p:nvSpPr>
            <p:cNvPr id="476222" name="Text Box 62"/>
            <p:cNvSpPr txBox="1">
              <a:spLocks noChangeArrowheads="1"/>
            </p:cNvSpPr>
            <p:nvPr/>
          </p:nvSpPr>
          <p:spPr bwMode="auto">
            <a:xfrm>
              <a:off x="4468" y="799"/>
              <a:ext cx="4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b="1" i="1">
                  <a:solidFill>
                    <a:schemeClr val="bg1"/>
                  </a:solidFill>
                  <a:latin typeface="Times New Roman" panose="02020603050405020304" pitchFamily="18" charset="0"/>
                  <a:ea typeface="仿宋_GB2312" pitchFamily="49" charset="-122"/>
                </a:rPr>
                <a:t>R</a:t>
              </a:r>
              <a:r>
                <a:rPr lang="en-US" altLang="zh-CN" sz="2400" b="1" baseline="-25000">
                  <a:solidFill>
                    <a:schemeClr val="bg1"/>
                  </a:solidFill>
                  <a:latin typeface="Times New Roman" panose="02020603050405020304" pitchFamily="18" charset="0"/>
                  <a:ea typeface="仿宋_GB2312" pitchFamily="49" charset="-122"/>
                </a:rPr>
                <a:t>2</a:t>
              </a:r>
              <a:endParaRPr lang="en-US" altLang="zh-CN" sz="2400" b="1" baseline="-25000">
                <a:solidFill>
                  <a:schemeClr val="bg1"/>
                </a:solidFill>
                <a:latin typeface="Times New Roman" panose="02020603050405020304" pitchFamily="18" charset="0"/>
                <a:ea typeface="仿宋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76162"/>
                                        </p:tgtEl>
                                        <p:attrNameLst>
                                          <p:attrName>style.visibility</p:attrName>
                                        </p:attrNameLst>
                                      </p:cBhvr>
                                      <p:to>
                                        <p:strVal val="visible"/>
                                      </p:to>
                                    </p:set>
                                    <p:anim calcmode="lin" valueType="num">
                                      <p:cBhvr>
                                        <p:cTn id="7" dur="1000" fill="hold"/>
                                        <p:tgtEl>
                                          <p:spTgt spid="476162"/>
                                        </p:tgtEl>
                                        <p:attrNameLst>
                                          <p:attrName>ppt_w</p:attrName>
                                        </p:attrNameLst>
                                      </p:cBhvr>
                                      <p:tavLst>
                                        <p:tav tm="0">
                                          <p:val>
                                            <p:fltVal val="0"/>
                                          </p:val>
                                        </p:tav>
                                        <p:tav tm="100000">
                                          <p:val>
                                            <p:strVal val="#ppt_w"/>
                                          </p:val>
                                        </p:tav>
                                      </p:tavLst>
                                    </p:anim>
                                    <p:anim calcmode="lin" valueType="num">
                                      <p:cBhvr>
                                        <p:cTn id="8" dur="1000" fill="hold"/>
                                        <p:tgtEl>
                                          <p:spTgt spid="476162"/>
                                        </p:tgtEl>
                                        <p:attrNameLst>
                                          <p:attrName>ppt_h</p:attrName>
                                        </p:attrNameLst>
                                      </p:cBhvr>
                                      <p:tavLst>
                                        <p:tav tm="0">
                                          <p:val>
                                            <p:fltVal val="0"/>
                                          </p:val>
                                        </p:tav>
                                        <p:tav tm="100000">
                                          <p:val>
                                            <p:strVal val="#ppt_h"/>
                                          </p:val>
                                        </p:tav>
                                      </p:tavLst>
                                    </p:anim>
                                    <p:anim calcmode="lin" valueType="num">
                                      <p:cBhvr>
                                        <p:cTn id="9" dur="1000" fill="hold"/>
                                        <p:tgtEl>
                                          <p:spTgt spid="47616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76162"/>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0" presetClass="entr" presetSubtype="0" fill="hold" nodeType="afterEffect">
                                  <p:stCondLst>
                                    <p:cond delay="0"/>
                                  </p:stCondLst>
                                  <p:childTnLst>
                                    <p:set>
                                      <p:cBhvr>
                                        <p:cTn id="13" dur="1" fill="hold">
                                          <p:stCondLst>
                                            <p:cond delay="0"/>
                                          </p:stCondLst>
                                        </p:cTn>
                                        <p:tgtEl>
                                          <p:spTgt spid="476169"/>
                                        </p:tgtEl>
                                        <p:attrNameLst>
                                          <p:attrName>style.visibility</p:attrName>
                                        </p:attrNameLst>
                                      </p:cBhvr>
                                      <p:to>
                                        <p:strVal val="visible"/>
                                      </p:to>
                                    </p:set>
                                    <p:animEffect transition="in" filter="wedge">
                                      <p:cBhvr>
                                        <p:cTn id="14" dur="2000"/>
                                        <p:tgtEl>
                                          <p:spTgt spid="476169"/>
                                        </p:tgtEl>
                                      </p:cBhvr>
                                    </p:animEffect>
                                  </p:childTnLst>
                                </p:cTn>
                              </p:par>
                            </p:childTnLst>
                          </p:cTn>
                        </p:par>
                        <p:par>
                          <p:cTn id="15" fill="hold">
                            <p:stCondLst>
                              <p:cond delay="3000"/>
                            </p:stCondLst>
                            <p:childTnLst>
                              <p:par>
                                <p:cTn id="16" presetID="12" presetClass="entr" presetSubtype="2" fill="hold" grpId="0" nodeType="afterEffect">
                                  <p:stCondLst>
                                    <p:cond delay="0"/>
                                  </p:stCondLst>
                                  <p:childTnLst>
                                    <p:set>
                                      <p:cBhvr>
                                        <p:cTn id="17" dur="1" fill="hold">
                                          <p:stCondLst>
                                            <p:cond delay="0"/>
                                          </p:stCondLst>
                                        </p:cTn>
                                        <p:tgtEl>
                                          <p:spTgt spid="476163"/>
                                        </p:tgtEl>
                                        <p:attrNameLst>
                                          <p:attrName>style.visibility</p:attrName>
                                        </p:attrNameLst>
                                      </p:cBhvr>
                                      <p:to>
                                        <p:strVal val="visible"/>
                                      </p:to>
                                    </p:set>
                                    <p:animEffect transition="in" filter="slide(fromRight)">
                                      <p:cBhvr>
                                        <p:cTn id="18" dur="500"/>
                                        <p:tgtEl>
                                          <p:spTgt spid="476163"/>
                                        </p:tgtEl>
                                      </p:cBhvr>
                                    </p:animEffect>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476164"/>
                                        </p:tgtEl>
                                        <p:attrNameLst>
                                          <p:attrName>style.visibility</p:attrName>
                                        </p:attrNameLst>
                                      </p:cBhvr>
                                      <p:to>
                                        <p:strVal val="visible"/>
                                      </p:to>
                                    </p:set>
                                    <p:anim calcmode="lin" valueType="num">
                                      <p:cBhvr>
                                        <p:cTn id="23" dur="1000" fill="hold"/>
                                        <p:tgtEl>
                                          <p:spTgt spid="476164"/>
                                        </p:tgtEl>
                                        <p:attrNameLst>
                                          <p:attrName>ppt_w</p:attrName>
                                        </p:attrNameLst>
                                      </p:cBhvr>
                                      <p:tavLst>
                                        <p:tav tm="0">
                                          <p:val>
                                            <p:fltVal val="0"/>
                                          </p:val>
                                        </p:tav>
                                        <p:tav tm="100000">
                                          <p:val>
                                            <p:strVal val="#ppt_w"/>
                                          </p:val>
                                        </p:tav>
                                      </p:tavLst>
                                    </p:anim>
                                    <p:anim calcmode="lin" valueType="num">
                                      <p:cBhvr>
                                        <p:cTn id="24" dur="1000" fill="hold"/>
                                        <p:tgtEl>
                                          <p:spTgt spid="476164"/>
                                        </p:tgtEl>
                                        <p:attrNameLst>
                                          <p:attrName>ppt_h</p:attrName>
                                        </p:attrNameLst>
                                      </p:cBhvr>
                                      <p:tavLst>
                                        <p:tav tm="0">
                                          <p:val>
                                            <p:fltVal val="0"/>
                                          </p:val>
                                        </p:tav>
                                        <p:tav tm="100000">
                                          <p:val>
                                            <p:strVal val="#ppt_h"/>
                                          </p:val>
                                        </p:tav>
                                      </p:tavLst>
                                    </p:anim>
                                    <p:anim calcmode="lin" valueType="num">
                                      <p:cBhvr>
                                        <p:cTn id="25" dur="1000" fill="hold"/>
                                        <p:tgtEl>
                                          <p:spTgt spid="476164"/>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476164"/>
                                        </p:tgtEl>
                                        <p:attrNameLst>
                                          <p:attrName>ppt_y</p:attrName>
                                        </p:attrNameLst>
                                      </p:cBhvr>
                                      <p:tavLst>
                                        <p:tav tm="0" fmla="#ppt_y+(sin(-2*pi*(1-$))*-#ppt_x+cos(-2*pi*(1-$))*(1-#ppt_y))*(1-$)">
                                          <p:val>
                                            <p:fltVal val="0"/>
                                          </p:val>
                                        </p:tav>
                                        <p:tav tm="100000">
                                          <p:val>
                                            <p:fltVal val="1"/>
                                          </p:val>
                                        </p:tav>
                                      </p:tavLst>
                                    </p:anim>
                                  </p:childTnLst>
                                </p:cTn>
                              </p:par>
                            </p:childTnLst>
                          </p:cTn>
                        </p:par>
                        <p:par>
                          <p:cTn id="27" fill="hold">
                            <p:stCondLst>
                              <p:cond delay="1000"/>
                            </p:stCondLst>
                            <p:childTnLst>
                              <p:par>
                                <p:cTn id="28" presetID="12" presetClass="entr" presetSubtype="1" fill="hold" grpId="0" nodeType="afterEffect">
                                  <p:stCondLst>
                                    <p:cond delay="0"/>
                                  </p:stCondLst>
                                  <p:childTnLst>
                                    <p:set>
                                      <p:cBhvr>
                                        <p:cTn id="29" dur="1" fill="hold">
                                          <p:stCondLst>
                                            <p:cond delay="0"/>
                                          </p:stCondLst>
                                        </p:cTn>
                                        <p:tgtEl>
                                          <p:spTgt spid="476165"/>
                                        </p:tgtEl>
                                        <p:attrNameLst>
                                          <p:attrName>style.visibility</p:attrName>
                                        </p:attrNameLst>
                                      </p:cBhvr>
                                      <p:to>
                                        <p:strVal val="visible"/>
                                      </p:to>
                                    </p:set>
                                    <p:animEffect transition="in" filter="slide(fromTop)">
                                      <p:cBhvr>
                                        <p:cTn id="30" dur="500"/>
                                        <p:tgtEl>
                                          <p:spTgt spid="47616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76167"/>
                                        </p:tgtEl>
                                        <p:attrNameLst>
                                          <p:attrName>style.visibility</p:attrName>
                                        </p:attrNameLst>
                                      </p:cBhvr>
                                      <p:to>
                                        <p:strVal val="visible"/>
                                      </p:to>
                                    </p:set>
                                    <p:animEffect transition="in" filter="wipe(left)">
                                      <p:cBhvr>
                                        <p:cTn id="35" dur="2000"/>
                                        <p:tgtEl>
                                          <p:spTgt spid="47616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76168"/>
                                        </p:tgtEl>
                                        <p:attrNameLst>
                                          <p:attrName>style.visibility</p:attrName>
                                        </p:attrNameLst>
                                      </p:cBhvr>
                                      <p:to>
                                        <p:strVal val="visible"/>
                                      </p:to>
                                    </p:set>
                                    <p:animEffect transition="in" filter="wipe(left)">
                                      <p:cBhvr>
                                        <p:cTn id="40" dur="2000"/>
                                        <p:tgtEl>
                                          <p:spTgt spid="47616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76166"/>
                                        </p:tgtEl>
                                        <p:attrNameLst>
                                          <p:attrName>style.visibility</p:attrName>
                                        </p:attrNameLst>
                                      </p:cBhvr>
                                      <p:to>
                                        <p:strVal val="visible"/>
                                      </p:to>
                                    </p:set>
                                    <p:animEffect transition="in" filter="wipe(left)">
                                      <p:cBhvr>
                                        <p:cTn id="45" dur="2000"/>
                                        <p:tgtEl>
                                          <p:spTgt spid="476166"/>
                                        </p:tgtEl>
                                      </p:cBhvr>
                                    </p:animEffect>
                                  </p:childTnLst>
                                </p:cTn>
                              </p:par>
                            </p:childTnLst>
                          </p:cTn>
                        </p:par>
                        <p:par>
                          <p:cTn id="46" fill="hold">
                            <p:stCondLst>
                              <p:cond delay="2000"/>
                            </p:stCondLst>
                            <p:childTnLst>
                              <p:par>
                                <p:cTn id="47" presetID="20" presetClass="entr" presetSubtype="0" fill="hold" nodeType="afterEffect">
                                  <p:stCondLst>
                                    <p:cond delay="0"/>
                                  </p:stCondLst>
                                  <p:childTnLst>
                                    <p:set>
                                      <p:cBhvr>
                                        <p:cTn id="48" dur="1" fill="hold">
                                          <p:stCondLst>
                                            <p:cond delay="0"/>
                                          </p:stCondLst>
                                        </p:cTn>
                                        <p:tgtEl>
                                          <p:spTgt spid="476196"/>
                                        </p:tgtEl>
                                        <p:attrNameLst>
                                          <p:attrName>style.visibility</p:attrName>
                                        </p:attrNameLst>
                                      </p:cBhvr>
                                      <p:to>
                                        <p:strVal val="visible"/>
                                      </p:to>
                                    </p:set>
                                    <p:animEffect transition="in" filter="wedge">
                                      <p:cBhvr>
                                        <p:cTn id="49" dur="2000"/>
                                        <p:tgtEl>
                                          <p:spTgt spid="47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2" grpId="0" animBg="1" autoUpdateAnimBg="0"/>
      <p:bldP spid="476163" grpId="0" autoUpdateAnimBg="0"/>
      <p:bldP spid="476164" grpId="0" animBg="1" autoUpdateAnimBg="0"/>
      <p:bldP spid="476165"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矩形 30"/>
          <p:cNvSpPr/>
          <p:nvPr/>
        </p:nvSpPr>
        <p:spPr>
          <a:xfrm>
            <a:off x="5528132" y="757237"/>
            <a:ext cx="3272511" cy="2552019"/>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7186" name="Text Box 2"/>
          <p:cNvSpPr txBox="1">
            <a:spLocks noChangeArrowheads="1"/>
          </p:cNvSpPr>
          <p:nvPr/>
        </p:nvSpPr>
        <p:spPr bwMode="auto">
          <a:xfrm>
            <a:off x="323850" y="333375"/>
            <a:ext cx="614363" cy="457200"/>
          </a:xfrm>
          <a:prstGeom prst="rect">
            <a:avLst/>
          </a:prstGeom>
          <a:solidFill>
            <a:srgbClr val="9900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zh-CN" altLang="en-US" sz="2400" b="1" dirty="0">
                <a:solidFill>
                  <a:schemeClr val="bg1"/>
                </a:solidFill>
                <a:latin typeface="华文楷体" panose="02010600040101010101" pitchFamily="2" charset="-122"/>
                <a:ea typeface="华文楷体" panose="02010600040101010101" pitchFamily="2" charset="-122"/>
              </a:rPr>
              <a:t>例</a:t>
            </a:r>
            <a:endParaRPr kumimoji="1" lang="zh-CN" altLang="en-US" sz="2400" b="1" dirty="0">
              <a:solidFill>
                <a:schemeClr val="bg1"/>
              </a:solidFill>
              <a:latin typeface="华文楷体" panose="02010600040101010101" pitchFamily="2" charset="-122"/>
              <a:ea typeface="华文楷体" panose="02010600040101010101" pitchFamily="2" charset="-122"/>
            </a:endParaRPr>
          </a:p>
        </p:txBody>
      </p:sp>
      <p:sp>
        <p:nvSpPr>
          <p:cNvPr id="477187" name="Text Box 3"/>
          <p:cNvSpPr txBox="1">
            <a:spLocks noChangeArrowheads="1"/>
          </p:cNvSpPr>
          <p:nvPr/>
        </p:nvSpPr>
        <p:spPr bwMode="auto">
          <a:xfrm>
            <a:off x="1116013" y="333375"/>
            <a:ext cx="698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图示电路对外呈现感性还是容性</a:t>
            </a:r>
            <a:r>
              <a:rPr kumimoji="1" lang="zh-CN" altLang="en-US" sz="2400" b="1" dirty="0" smtClean="0">
                <a:latin typeface="华文楷体" panose="02010600040101010101" pitchFamily="2" charset="-122"/>
                <a:ea typeface="华文楷体" panose="02010600040101010101" pitchFamily="2" charset="-122"/>
              </a:rPr>
              <a:t>？</a:t>
            </a:r>
            <a:endParaRPr kumimoji="1" lang="zh-CN" altLang="en-US" sz="2400" b="1" dirty="0">
              <a:latin typeface="华文楷体" panose="02010600040101010101" pitchFamily="2" charset="-122"/>
              <a:ea typeface="华文楷体" panose="02010600040101010101" pitchFamily="2" charset="-122"/>
            </a:endParaRPr>
          </a:p>
        </p:txBody>
      </p:sp>
      <p:sp>
        <p:nvSpPr>
          <p:cNvPr id="477188" name="Text Box 4"/>
          <p:cNvSpPr txBox="1">
            <a:spLocks noChangeArrowheads="1"/>
          </p:cNvSpPr>
          <p:nvPr/>
        </p:nvSpPr>
        <p:spPr bwMode="auto">
          <a:xfrm>
            <a:off x="395288" y="1341438"/>
            <a:ext cx="647700" cy="457200"/>
          </a:xfrm>
          <a:prstGeom prst="rect">
            <a:avLst/>
          </a:prstGeom>
          <a:solidFill>
            <a:srgbClr val="9900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zh-CN" altLang="en-US" sz="2400" b="1">
                <a:solidFill>
                  <a:schemeClr val="bg1"/>
                </a:solidFill>
                <a:latin typeface="Times New Roman" panose="02020603050405020304" pitchFamily="18" charset="0"/>
              </a:rPr>
              <a:t>解</a:t>
            </a:r>
            <a:r>
              <a:rPr kumimoji="1" lang="en-US" altLang="zh-CN" sz="2400" b="1">
                <a:solidFill>
                  <a:schemeClr val="bg1"/>
                </a:solidFill>
                <a:latin typeface="Times New Roman" panose="02020603050405020304" pitchFamily="18" charset="0"/>
              </a:rPr>
              <a:t>1</a:t>
            </a:r>
            <a:endParaRPr kumimoji="1" lang="en-US" altLang="zh-CN" sz="2400" b="1">
              <a:solidFill>
                <a:schemeClr val="bg1"/>
              </a:solidFill>
              <a:latin typeface="Times New Roman" panose="02020603050405020304" pitchFamily="18" charset="0"/>
            </a:endParaRPr>
          </a:p>
        </p:txBody>
      </p:sp>
      <p:sp>
        <p:nvSpPr>
          <p:cNvPr id="477189" name="Text Box 5"/>
          <p:cNvSpPr txBox="1">
            <a:spLocks noChangeArrowheads="1"/>
          </p:cNvSpPr>
          <p:nvPr/>
        </p:nvSpPr>
        <p:spPr bwMode="auto">
          <a:xfrm>
            <a:off x="1258888" y="1341438"/>
            <a:ext cx="28813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等效阻抗为：</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477190" name="Object 6"/>
          <p:cNvGraphicFramePr>
            <a:graphicFrameLocks noChangeAspect="1"/>
          </p:cNvGraphicFramePr>
          <p:nvPr/>
        </p:nvGraphicFramePr>
        <p:xfrm>
          <a:off x="48044" y="2114551"/>
          <a:ext cx="5597525" cy="2011362"/>
        </p:xfrm>
        <a:graphic>
          <a:graphicData uri="http://schemas.openxmlformats.org/presentationml/2006/ole">
            <mc:AlternateContent xmlns:mc="http://schemas.openxmlformats.org/markup-compatibility/2006">
              <mc:Choice xmlns:v="urn:schemas-microsoft-com:vml" Requires="v">
                <p:oleObj spid="_x0000_s55297" name="公式" r:id="rId1" imgW="3797300" imgH="1358900" progId="Equation.3">
                  <p:embed/>
                </p:oleObj>
              </mc:Choice>
              <mc:Fallback>
                <p:oleObj name="公式" r:id="rId1" imgW="3797300" imgH="1358900" progId="Equation.3">
                  <p:embed/>
                  <p:pic>
                    <p:nvPicPr>
                      <p:cNvPr id="0" name="图片 55296"/>
                      <p:cNvPicPr>
                        <a:picLocks noChangeAspect="1"/>
                      </p:cNvPicPr>
                      <p:nvPr/>
                    </p:nvPicPr>
                    <p:blipFill>
                      <a:blip r:embed="rId2"/>
                      <a:stretch>
                        <a:fillRect/>
                      </a:stretch>
                    </p:blipFill>
                    <p:spPr>
                      <a:xfrm>
                        <a:off x="48044" y="2114551"/>
                        <a:ext cx="5597525" cy="2011362"/>
                      </a:xfrm>
                      <a:prstGeom prst="rect">
                        <a:avLst/>
                      </a:prstGeom>
                      <a:solidFill>
                        <a:srgbClr val="7030A0"/>
                      </a:solidFill>
                      <a:ln w="9525">
                        <a:noFill/>
                      </a:ln>
                    </p:spPr>
                  </p:pic>
                </p:oleObj>
              </mc:Fallback>
            </mc:AlternateContent>
          </a:graphicData>
        </a:graphic>
      </p:graphicFrame>
      <p:grpSp>
        <p:nvGrpSpPr>
          <p:cNvPr id="477191" name="Group 7"/>
          <p:cNvGrpSpPr/>
          <p:nvPr/>
        </p:nvGrpSpPr>
        <p:grpSpPr bwMode="auto">
          <a:xfrm>
            <a:off x="5580063" y="765175"/>
            <a:ext cx="2808287" cy="2339975"/>
            <a:chOff x="3560" y="346"/>
            <a:chExt cx="1769" cy="1474"/>
          </a:xfrm>
        </p:grpSpPr>
        <p:sp>
          <p:nvSpPr>
            <p:cNvPr id="477192" name="Oval 8"/>
            <p:cNvSpPr>
              <a:spLocks noChangeArrowheads="1"/>
            </p:cNvSpPr>
            <p:nvPr/>
          </p:nvSpPr>
          <p:spPr bwMode="auto">
            <a:xfrm>
              <a:off x="3560" y="709"/>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7193" name="Oval 9"/>
            <p:cNvSpPr>
              <a:spLocks noChangeArrowheads="1"/>
            </p:cNvSpPr>
            <p:nvPr/>
          </p:nvSpPr>
          <p:spPr bwMode="auto">
            <a:xfrm>
              <a:off x="3560" y="1752"/>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477194" name="Group 10"/>
            <p:cNvGrpSpPr/>
            <p:nvPr/>
          </p:nvGrpSpPr>
          <p:grpSpPr bwMode="auto">
            <a:xfrm rot="5400000">
              <a:off x="5148" y="1117"/>
              <a:ext cx="272" cy="90"/>
              <a:chOff x="576" y="711"/>
              <a:chExt cx="384" cy="57"/>
            </a:xfrm>
          </p:grpSpPr>
          <p:sp>
            <p:nvSpPr>
              <p:cNvPr id="477195" name="Freeform 11"/>
              <p:cNvSpPr/>
              <p:nvPr/>
            </p:nvSpPr>
            <p:spPr bwMode="auto">
              <a:xfrm>
                <a:off x="576" y="711"/>
                <a:ext cx="98" cy="57"/>
              </a:xfrm>
              <a:custGeom>
                <a:avLst/>
                <a:gdLst>
                  <a:gd name="T0" fmla="*/ 0 w 98"/>
                  <a:gd name="T1" fmla="*/ 57 h 57"/>
                  <a:gd name="T2" fmla="*/ 18 w 98"/>
                  <a:gd name="T3" fmla="*/ 14 h 57"/>
                  <a:gd name="T4" fmla="*/ 47 w 98"/>
                  <a:gd name="T5" fmla="*/ 0 h 57"/>
                  <a:gd name="T6" fmla="*/ 80 w 98"/>
                  <a:gd name="T7" fmla="*/ 14 h 57"/>
                  <a:gd name="T8" fmla="*/ 98 w 98"/>
                  <a:gd name="T9" fmla="*/ 48 h 57"/>
                </a:gdLst>
                <a:ahLst/>
                <a:cxnLst>
                  <a:cxn ang="0">
                    <a:pos x="T0" y="T1"/>
                  </a:cxn>
                  <a:cxn ang="0">
                    <a:pos x="T2" y="T3"/>
                  </a:cxn>
                  <a:cxn ang="0">
                    <a:pos x="T4" y="T5"/>
                  </a:cxn>
                  <a:cxn ang="0">
                    <a:pos x="T6" y="T7"/>
                  </a:cxn>
                  <a:cxn ang="0">
                    <a:pos x="T8" y="T9"/>
                  </a:cxn>
                </a:cxnLst>
                <a:rect l="0" t="0" r="r" b="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7196" name="Freeform 12"/>
              <p:cNvSpPr/>
              <p:nvPr/>
            </p:nvSpPr>
            <p:spPr bwMode="auto">
              <a:xfrm>
                <a:off x="674" y="711"/>
                <a:ext cx="95" cy="51"/>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7197" name="Freeform 13"/>
              <p:cNvSpPr/>
              <p:nvPr/>
            </p:nvSpPr>
            <p:spPr bwMode="auto">
              <a:xfrm>
                <a:off x="769" y="711"/>
                <a:ext cx="94" cy="48"/>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7198" name="Freeform 14"/>
              <p:cNvSpPr/>
              <p:nvPr/>
            </p:nvSpPr>
            <p:spPr bwMode="auto">
              <a:xfrm>
                <a:off x="863" y="711"/>
                <a:ext cx="97" cy="54"/>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477199" name="Text Box 15"/>
            <p:cNvSpPr txBox="1">
              <a:spLocks noChangeArrowheads="1"/>
            </p:cNvSpPr>
            <p:nvPr/>
          </p:nvSpPr>
          <p:spPr bwMode="auto">
            <a:xfrm>
              <a:off x="3742" y="754"/>
              <a:ext cx="36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a:solidFill>
                    <a:schemeClr val="bg1"/>
                  </a:solidFill>
                  <a:latin typeface="Times New Roman" panose="02020603050405020304" pitchFamily="18" charset="0"/>
                </a:rPr>
                <a:t>3</a:t>
              </a:r>
              <a:r>
                <a:rPr kumimoji="1" lang="en-US" altLang="zh-CN" sz="2400" b="1">
                  <a:solidFill>
                    <a:schemeClr val="bg1"/>
                  </a:solidFill>
                  <a:latin typeface="Times New Roman" panose="02020603050405020304" pitchFamily="18" charset="0"/>
                  <a:sym typeface="Symbol" panose="05050102010706020507" pitchFamily="18" charset="2"/>
                </a:rPr>
                <a:t></a:t>
              </a:r>
              <a:endParaRPr kumimoji="1" lang="en-US" altLang="zh-CN" sz="2400" b="1">
                <a:solidFill>
                  <a:schemeClr val="bg1"/>
                </a:solidFill>
                <a:latin typeface="Times New Roman" panose="02020603050405020304" pitchFamily="18" charset="0"/>
                <a:sym typeface="Symbol" panose="05050102010706020507" pitchFamily="18" charset="2"/>
              </a:endParaRPr>
            </a:p>
          </p:txBody>
        </p:sp>
        <p:sp>
          <p:nvSpPr>
            <p:cNvPr id="477200" name="Line 16"/>
            <p:cNvSpPr>
              <a:spLocks noChangeShapeType="1"/>
            </p:cNvSpPr>
            <p:nvPr/>
          </p:nvSpPr>
          <p:spPr bwMode="auto">
            <a:xfrm>
              <a:off x="4377" y="664"/>
              <a:ext cx="0" cy="181"/>
            </a:xfrm>
            <a:prstGeom prst="line">
              <a:avLst/>
            </a:prstGeom>
            <a:noFill/>
            <a:ln w="5715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7201" name="Line 17"/>
            <p:cNvSpPr>
              <a:spLocks noChangeShapeType="1"/>
            </p:cNvSpPr>
            <p:nvPr/>
          </p:nvSpPr>
          <p:spPr bwMode="auto">
            <a:xfrm>
              <a:off x="4286" y="663"/>
              <a:ext cx="0" cy="182"/>
            </a:xfrm>
            <a:prstGeom prst="line">
              <a:avLst/>
            </a:prstGeom>
            <a:noFill/>
            <a:ln w="5715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7202" name="Text Box 18"/>
            <p:cNvSpPr txBox="1">
              <a:spLocks noChangeArrowheads="1"/>
            </p:cNvSpPr>
            <p:nvPr/>
          </p:nvSpPr>
          <p:spPr bwMode="auto">
            <a:xfrm>
              <a:off x="4830" y="1389"/>
              <a:ext cx="36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a:solidFill>
                    <a:schemeClr val="bg1"/>
                  </a:solidFill>
                  <a:latin typeface="Times New Roman" panose="02020603050405020304" pitchFamily="18" charset="0"/>
                </a:rPr>
                <a:t>3</a:t>
              </a:r>
              <a:r>
                <a:rPr kumimoji="1" lang="en-US" altLang="zh-CN" sz="2400" b="1">
                  <a:solidFill>
                    <a:schemeClr val="bg1"/>
                  </a:solidFill>
                  <a:latin typeface="Times New Roman" panose="02020603050405020304" pitchFamily="18" charset="0"/>
                  <a:sym typeface="Symbol" panose="05050102010706020507" pitchFamily="18" charset="2"/>
                </a:rPr>
                <a:t></a:t>
              </a:r>
              <a:endParaRPr kumimoji="1" lang="en-US" altLang="zh-CN" sz="2400" b="1">
                <a:solidFill>
                  <a:schemeClr val="bg1"/>
                </a:solidFill>
                <a:latin typeface="Times New Roman" panose="02020603050405020304" pitchFamily="18" charset="0"/>
                <a:sym typeface="Symbol" panose="05050102010706020507" pitchFamily="18" charset="2"/>
              </a:endParaRPr>
            </a:p>
          </p:txBody>
        </p:sp>
        <p:sp>
          <p:nvSpPr>
            <p:cNvPr id="477203" name="Line 19"/>
            <p:cNvSpPr>
              <a:spLocks noChangeShapeType="1"/>
            </p:cNvSpPr>
            <p:nvPr/>
          </p:nvSpPr>
          <p:spPr bwMode="auto">
            <a:xfrm>
              <a:off x="3606" y="754"/>
              <a:ext cx="680"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7204" name="Line 20"/>
            <p:cNvSpPr>
              <a:spLocks noChangeShapeType="1"/>
            </p:cNvSpPr>
            <p:nvPr/>
          </p:nvSpPr>
          <p:spPr bwMode="auto">
            <a:xfrm>
              <a:off x="4377" y="754"/>
              <a:ext cx="862"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7205" name="Line 21"/>
            <p:cNvSpPr>
              <a:spLocks noChangeShapeType="1"/>
            </p:cNvSpPr>
            <p:nvPr/>
          </p:nvSpPr>
          <p:spPr bwMode="auto">
            <a:xfrm>
              <a:off x="5239" y="754"/>
              <a:ext cx="0" cy="272"/>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7206" name="Line 22"/>
            <p:cNvSpPr>
              <a:spLocks noChangeShapeType="1"/>
            </p:cNvSpPr>
            <p:nvPr/>
          </p:nvSpPr>
          <p:spPr bwMode="auto">
            <a:xfrm>
              <a:off x="5239" y="1298"/>
              <a:ext cx="0" cy="499"/>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7207" name="Line 23"/>
            <p:cNvSpPr>
              <a:spLocks noChangeShapeType="1"/>
            </p:cNvSpPr>
            <p:nvPr/>
          </p:nvSpPr>
          <p:spPr bwMode="auto">
            <a:xfrm>
              <a:off x="3606" y="1797"/>
              <a:ext cx="1633"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7208" name="Rectangle 24"/>
            <p:cNvSpPr>
              <a:spLocks noChangeArrowheads="1"/>
            </p:cNvSpPr>
            <p:nvPr/>
          </p:nvSpPr>
          <p:spPr bwMode="auto">
            <a:xfrm>
              <a:off x="3787" y="709"/>
              <a:ext cx="272" cy="90"/>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7209" name="Text Box 25"/>
            <p:cNvSpPr txBox="1">
              <a:spLocks noChangeArrowheads="1"/>
            </p:cNvSpPr>
            <p:nvPr/>
          </p:nvSpPr>
          <p:spPr bwMode="auto">
            <a:xfrm>
              <a:off x="4014" y="346"/>
              <a:ext cx="61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zh-CN" altLang="en-US" sz="2400" b="1">
                  <a:solidFill>
                    <a:schemeClr val="bg1"/>
                  </a:solidFill>
                  <a:latin typeface="Times New Roman" panose="02020603050405020304" pitchFamily="18" charset="0"/>
                </a:rPr>
                <a:t>－</a:t>
              </a:r>
              <a:r>
                <a:rPr kumimoji="1" lang="en-US" altLang="zh-CN" sz="2400" b="1">
                  <a:solidFill>
                    <a:schemeClr val="bg1"/>
                  </a:solidFill>
                  <a:latin typeface="Times New Roman" panose="02020603050405020304" pitchFamily="18" charset="0"/>
                </a:rPr>
                <a:t>j6</a:t>
              </a:r>
              <a:r>
                <a:rPr kumimoji="1" lang="en-US" altLang="zh-CN" sz="2400" b="1">
                  <a:solidFill>
                    <a:schemeClr val="bg1"/>
                  </a:solidFill>
                  <a:latin typeface="Times New Roman" panose="02020603050405020304" pitchFamily="18" charset="0"/>
                  <a:sym typeface="Symbol" panose="05050102010706020507" pitchFamily="18" charset="2"/>
                </a:rPr>
                <a:t></a:t>
              </a:r>
              <a:endParaRPr kumimoji="1" lang="en-US" altLang="zh-CN" sz="2400" b="1">
                <a:solidFill>
                  <a:schemeClr val="bg1"/>
                </a:solidFill>
                <a:latin typeface="Times New Roman" panose="02020603050405020304" pitchFamily="18" charset="0"/>
                <a:sym typeface="Symbol" panose="05050102010706020507" pitchFamily="18" charset="2"/>
              </a:endParaRPr>
            </a:p>
          </p:txBody>
        </p:sp>
        <p:sp>
          <p:nvSpPr>
            <p:cNvPr id="477210" name="Text Box 26"/>
            <p:cNvSpPr txBox="1">
              <a:spLocks noChangeArrowheads="1"/>
            </p:cNvSpPr>
            <p:nvPr/>
          </p:nvSpPr>
          <p:spPr bwMode="auto">
            <a:xfrm>
              <a:off x="4830" y="981"/>
              <a:ext cx="42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a:solidFill>
                    <a:schemeClr val="bg1"/>
                  </a:solidFill>
                  <a:latin typeface="Times New Roman" panose="02020603050405020304" pitchFamily="18" charset="0"/>
                </a:rPr>
                <a:t>j4</a:t>
              </a:r>
              <a:r>
                <a:rPr kumimoji="1" lang="en-US" altLang="zh-CN" sz="2400" b="1">
                  <a:solidFill>
                    <a:schemeClr val="bg1"/>
                  </a:solidFill>
                  <a:latin typeface="Times New Roman" panose="02020603050405020304" pitchFamily="18" charset="0"/>
                  <a:sym typeface="Symbol" panose="05050102010706020507" pitchFamily="18" charset="2"/>
                </a:rPr>
                <a:t></a:t>
              </a:r>
              <a:endParaRPr kumimoji="1" lang="en-US" altLang="zh-CN" sz="2400" b="1">
                <a:solidFill>
                  <a:schemeClr val="bg1"/>
                </a:solidFill>
                <a:latin typeface="Times New Roman" panose="02020603050405020304" pitchFamily="18" charset="0"/>
                <a:sym typeface="Symbol" panose="05050102010706020507" pitchFamily="18" charset="2"/>
              </a:endParaRPr>
            </a:p>
          </p:txBody>
        </p:sp>
        <p:sp>
          <p:nvSpPr>
            <p:cNvPr id="477211" name="Rectangle 27"/>
            <p:cNvSpPr>
              <a:spLocks noChangeArrowheads="1"/>
            </p:cNvSpPr>
            <p:nvPr/>
          </p:nvSpPr>
          <p:spPr bwMode="auto">
            <a:xfrm>
              <a:off x="5193" y="1434"/>
              <a:ext cx="91" cy="226"/>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7212" name="Line 28"/>
            <p:cNvSpPr>
              <a:spLocks noChangeShapeType="1"/>
            </p:cNvSpPr>
            <p:nvPr/>
          </p:nvSpPr>
          <p:spPr bwMode="auto">
            <a:xfrm>
              <a:off x="4558" y="754"/>
              <a:ext cx="0" cy="1043"/>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7213" name="Rectangle 29"/>
            <p:cNvSpPr>
              <a:spLocks noChangeArrowheads="1"/>
            </p:cNvSpPr>
            <p:nvPr/>
          </p:nvSpPr>
          <p:spPr bwMode="auto">
            <a:xfrm>
              <a:off x="4513" y="1162"/>
              <a:ext cx="91" cy="227"/>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7214" name="Text Box 30"/>
            <p:cNvSpPr txBox="1">
              <a:spLocks noChangeArrowheads="1"/>
            </p:cNvSpPr>
            <p:nvPr/>
          </p:nvSpPr>
          <p:spPr bwMode="auto">
            <a:xfrm>
              <a:off x="4150" y="1117"/>
              <a:ext cx="36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a:solidFill>
                    <a:schemeClr val="bg1"/>
                  </a:solidFill>
                  <a:latin typeface="Times New Roman" panose="02020603050405020304" pitchFamily="18" charset="0"/>
                </a:rPr>
                <a:t>5</a:t>
              </a:r>
              <a:r>
                <a:rPr kumimoji="1" lang="en-US" altLang="zh-CN" sz="2400" b="1">
                  <a:solidFill>
                    <a:schemeClr val="bg1"/>
                  </a:solidFill>
                  <a:latin typeface="Times New Roman" panose="02020603050405020304" pitchFamily="18" charset="0"/>
                  <a:sym typeface="Symbol" panose="05050102010706020507" pitchFamily="18" charset="2"/>
                </a:rPr>
                <a:t></a:t>
              </a:r>
              <a:endParaRPr kumimoji="1" lang="en-US" altLang="zh-CN" sz="2400" b="1">
                <a:solidFill>
                  <a:schemeClr val="bg1"/>
                </a:solidFill>
                <a:latin typeface="Times New Roman" panose="02020603050405020304" pitchFamily="18" charset="0"/>
                <a:sym typeface="Symbol" panose="05050102010706020507" pitchFamily="18" charset="2"/>
              </a:endParaRPr>
            </a:p>
          </p:txBody>
        </p:sp>
      </p:grpSp>
      <p:pic>
        <p:nvPicPr>
          <p:cNvPr id="3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77186"/>
                                        </p:tgtEl>
                                        <p:attrNameLst>
                                          <p:attrName>style.visibility</p:attrName>
                                        </p:attrNameLst>
                                      </p:cBhvr>
                                      <p:to>
                                        <p:strVal val="visible"/>
                                      </p:to>
                                    </p:set>
                                    <p:anim calcmode="lin" valueType="num">
                                      <p:cBhvr>
                                        <p:cTn id="7" dur="1000" fill="hold"/>
                                        <p:tgtEl>
                                          <p:spTgt spid="477186"/>
                                        </p:tgtEl>
                                        <p:attrNameLst>
                                          <p:attrName>ppt_w</p:attrName>
                                        </p:attrNameLst>
                                      </p:cBhvr>
                                      <p:tavLst>
                                        <p:tav tm="0">
                                          <p:val>
                                            <p:fltVal val="0"/>
                                          </p:val>
                                        </p:tav>
                                        <p:tav tm="100000">
                                          <p:val>
                                            <p:strVal val="#ppt_w"/>
                                          </p:val>
                                        </p:tav>
                                      </p:tavLst>
                                    </p:anim>
                                    <p:anim calcmode="lin" valueType="num">
                                      <p:cBhvr>
                                        <p:cTn id="8" dur="1000" fill="hold"/>
                                        <p:tgtEl>
                                          <p:spTgt spid="477186"/>
                                        </p:tgtEl>
                                        <p:attrNameLst>
                                          <p:attrName>ppt_h</p:attrName>
                                        </p:attrNameLst>
                                      </p:cBhvr>
                                      <p:tavLst>
                                        <p:tav tm="0">
                                          <p:val>
                                            <p:fltVal val="0"/>
                                          </p:val>
                                        </p:tav>
                                        <p:tav tm="100000">
                                          <p:val>
                                            <p:strVal val="#ppt_h"/>
                                          </p:val>
                                        </p:tav>
                                      </p:tavLst>
                                    </p:anim>
                                    <p:anim calcmode="lin" valueType="num">
                                      <p:cBhvr>
                                        <p:cTn id="9" dur="1000" fill="hold"/>
                                        <p:tgtEl>
                                          <p:spTgt spid="47718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77186"/>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 presetClass="entr" presetSubtype="2" fill="hold" nodeType="afterEffect">
                                  <p:stCondLst>
                                    <p:cond delay="0"/>
                                  </p:stCondLst>
                                  <p:childTnLst>
                                    <p:set>
                                      <p:cBhvr>
                                        <p:cTn id="13" dur="1" fill="hold">
                                          <p:stCondLst>
                                            <p:cond delay="0"/>
                                          </p:stCondLst>
                                        </p:cTn>
                                        <p:tgtEl>
                                          <p:spTgt spid="477191"/>
                                        </p:tgtEl>
                                        <p:attrNameLst>
                                          <p:attrName>style.visibility</p:attrName>
                                        </p:attrNameLst>
                                      </p:cBhvr>
                                      <p:to>
                                        <p:strVal val="visible"/>
                                      </p:to>
                                    </p:set>
                                    <p:anim calcmode="lin" valueType="num">
                                      <p:cBhvr additive="base">
                                        <p:cTn id="14" dur="500" fill="hold"/>
                                        <p:tgtEl>
                                          <p:spTgt spid="477191"/>
                                        </p:tgtEl>
                                        <p:attrNameLst>
                                          <p:attrName>ppt_x</p:attrName>
                                        </p:attrNameLst>
                                      </p:cBhvr>
                                      <p:tavLst>
                                        <p:tav tm="0">
                                          <p:val>
                                            <p:strVal val="1+#ppt_w/2"/>
                                          </p:val>
                                        </p:tav>
                                        <p:tav tm="100000">
                                          <p:val>
                                            <p:strVal val="#ppt_x"/>
                                          </p:val>
                                        </p:tav>
                                      </p:tavLst>
                                    </p:anim>
                                    <p:anim calcmode="lin" valueType="num">
                                      <p:cBhvr additive="base">
                                        <p:cTn id="15" dur="500" fill="hold"/>
                                        <p:tgtEl>
                                          <p:spTgt spid="477191"/>
                                        </p:tgtEl>
                                        <p:attrNameLst>
                                          <p:attrName>ppt_y</p:attrName>
                                        </p:attrNameLst>
                                      </p:cBhvr>
                                      <p:tavLst>
                                        <p:tav tm="0">
                                          <p:val>
                                            <p:strVal val="#ppt_y"/>
                                          </p:val>
                                        </p:tav>
                                        <p:tav tm="100000">
                                          <p:val>
                                            <p:strVal val="#ppt_y"/>
                                          </p:val>
                                        </p:tav>
                                      </p:tavLst>
                                    </p:anim>
                                  </p:childTnLst>
                                </p:cTn>
                              </p:par>
                            </p:childTnLst>
                          </p:cTn>
                        </p:par>
                        <p:par>
                          <p:cTn id="16" fill="hold">
                            <p:stCondLst>
                              <p:cond delay="1500"/>
                            </p:stCondLst>
                            <p:childTnLst>
                              <p:par>
                                <p:cTn id="17" presetID="12" presetClass="entr" presetSubtype="2" fill="hold" grpId="0" nodeType="afterEffect">
                                  <p:stCondLst>
                                    <p:cond delay="0"/>
                                  </p:stCondLst>
                                  <p:childTnLst>
                                    <p:set>
                                      <p:cBhvr>
                                        <p:cTn id="18" dur="1" fill="hold">
                                          <p:stCondLst>
                                            <p:cond delay="0"/>
                                          </p:stCondLst>
                                        </p:cTn>
                                        <p:tgtEl>
                                          <p:spTgt spid="477187"/>
                                        </p:tgtEl>
                                        <p:attrNameLst>
                                          <p:attrName>style.visibility</p:attrName>
                                        </p:attrNameLst>
                                      </p:cBhvr>
                                      <p:to>
                                        <p:strVal val="visible"/>
                                      </p:to>
                                    </p:set>
                                    <p:animEffect transition="in" filter="slide(fromRight)">
                                      <p:cBhvr>
                                        <p:cTn id="19" dur="500"/>
                                        <p:tgtEl>
                                          <p:spTgt spid="477187"/>
                                        </p:tgtEl>
                                      </p:cBhvr>
                                    </p:animEffect>
                                  </p:childTnLst>
                                </p:cTn>
                              </p:par>
                            </p:childTnLst>
                          </p:cTn>
                        </p:par>
                      </p:childTnLst>
                    </p:cTn>
                  </p:par>
                  <p:par>
                    <p:cTn id="20" fill="hold">
                      <p:stCondLst>
                        <p:cond delay="indefinite"/>
                      </p:stCondLst>
                      <p:childTnLst>
                        <p:par>
                          <p:cTn id="21" fill="hold">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477188"/>
                                        </p:tgtEl>
                                        <p:attrNameLst>
                                          <p:attrName>style.visibility</p:attrName>
                                        </p:attrNameLst>
                                      </p:cBhvr>
                                      <p:to>
                                        <p:strVal val="visible"/>
                                      </p:to>
                                    </p:set>
                                    <p:anim calcmode="lin" valueType="num">
                                      <p:cBhvr>
                                        <p:cTn id="24" dur="1000" fill="hold"/>
                                        <p:tgtEl>
                                          <p:spTgt spid="477188"/>
                                        </p:tgtEl>
                                        <p:attrNameLst>
                                          <p:attrName>ppt_w</p:attrName>
                                        </p:attrNameLst>
                                      </p:cBhvr>
                                      <p:tavLst>
                                        <p:tav tm="0">
                                          <p:val>
                                            <p:fltVal val="0"/>
                                          </p:val>
                                        </p:tav>
                                        <p:tav tm="100000">
                                          <p:val>
                                            <p:strVal val="#ppt_w"/>
                                          </p:val>
                                        </p:tav>
                                      </p:tavLst>
                                    </p:anim>
                                    <p:anim calcmode="lin" valueType="num">
                                      <p:cBhvr>
                                        <p:cTn id="25" dur="1000" fill="hold"/>
                                        <p:tgtEl>
                                          <p:spTgt spid="477188"/>
                                        </p:tgtEl>
                                        <p:attrNameLst>
                                          <p:attrName>ppt_h</p:attrName>
                                        </p:attrNameLst>
                                      </p:cBhvr>
                                      <p:tavLst>
                                        <p:tav tm="0">
                                          <p:val>
                                            <p:fltVal val="0"/>
                                          </p:val>
                                        </p:tav>
                                        <p:tav tm="100000">
                                          <p:val>
                                            <p:strVal val="#ppt_h"/>
                                          </p:val>
                                        </p:tav>
                                      </p:tavLst>
                                    </p:anim>
                                    <p:anim calcmode="lin" valueType="num">
                                      <p:cBhvr>
                                        <p:cTn id="26" dur="1000" fill="hold"/>
                                        <p:tgtEl>
                                          <p:spTgt spid="477188"/>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477188"/>
                                        </p:tgtEl>
                                        <p:attrNameLst>
                                          <p:attrName>ppt_y</p:attrName>
                                        </p:attrNameLst>
                                      </p:cBhvr>
                                      <p:tavLst>
                                        <p:tav tm="0" fmla="#ppt_y+(sin(-2*pi*(1-$))*-#ppt_x+cos(-2*pi*(1-$))*(1-#ppt_y))*(1-$)">
                                          <p:val>
                                            <p:fltVal val="0"/>
                                          </p:val>
                                        </p:tav>
                                        <p:tav tm="100000">
                                          <p:val>
                                            <p:fltVal val="1"/>
                                          </p:val>
                                        </p:tav>
                                      </p:tavLst>
                                    </p:anim>
                                  </p:childTnLst>
                                </p:cTn>
                              </p:par>
                            </p:childTnLst>
                          </p:cTn>
                        </p:par>
                        <p:par>
                          <p:cTn id="28" fill="hold">
                            <p:stCondLst>
                              <p:cond delay="1000"/>
                            </p:stCondLst>
                            <p:childTnLst>
                              <p:par>
                                <p:cTn id="29" presetID="12" presetClass="entr" presetSubtype="1" fill="hold" grpId="0" nodeType="afterEffect">
                                  <p:stCondLst>
                                    <p:cond delay="0"/>
                                  </p:stCondLst>
                                  <p:childTnLst>
                                    <p:set>
                                      <p:cBhvr>
                                        <p:cTn id="30" dur="1" fill="hold">
                                          <p:stCondLst>
                                            <p:cond delay="0"/>
                                          </p:stCondLst>
                                        </p:cTn>
                                        <p:tgtEl>
                                          <p:spTgt spid="477189"/>
                                        </p:tgtEl>
                                        <p:attrNameLst>
                                          <p:attrName>style.visibility</p:attrName>
                                        </p:attrNameLst>
                                      </p:cBhvr>
                                      <p:to>
                                        <p:strVal val="visible"/>
                                      </p:to>
                                    </p:set>
                                    <p:animEffect transition="in" filter="slide(fromTop)">
                                      <p:cBhvr>
                                        <p:cTn id="31" dur="500"/>
                                        <p:tgtEl>
                                          <p:spTgt spid="47718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477190"/>
                                        </p:tgtEl>
                                        <p:attrNameLst>
                                          <p:attrName>style.visibility</p:attrName>
                                        </p:attrNameLst>
                                      </p:cBhvr>
                                      <p:to>
                                        <p:strVal val="visible"/>
                                      </p:to>
                                    </p:set>
                                    <p:animEffect transition="in" filter="wipe(up)">
                                      <p:cBhvr>
                                        <p:cTn id="36" dur="2000"/>
                                        <p:tgtEl>
                                          <p:spTgt spid="477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6" grpId="0" animBg="1" autoUpdateAnimBg="0"/>
      <p:bldP spid="477187" grpId="0" autoUpdateAnimBg="0"/>
      <p:bldP spid="477188" grpId="0" animBg="1" autoUpdateAnimBg="0"/>
      <p:bldP spid="477189"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8210" name="Text Box 2"/>
          <p:cNvSpPr txBox="1">
            <a:spLocks noChangeArrowheads="1"/>
          </p:cNvSpPr>
          <p:nvPr/>
        </p:nvSpPr>
        <p:spPr bwMode="auto">
          <a:xfrm>
            <a:off x="762000" y="533400"/>
            <a:ext cx="901700"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wrap="none">
            <a:spAutoFit/>
          </a:bodyPr>
          <a:lstStyle/>
          <a:p>
            <a:pPr eaLnBrk="1" hangingPunct="1"/>
            <a:r>
              <a:rPr kumimoji="1" lang="zh-CN" altLang="en-US" sz="2800" b="1" dirty="0">
                <a:solidFill>
                  <a:schemeClr val="bg1"/>
                </a:solidFill>
                <a:latin typeface="华文楷体" panose="02010600040101010101" pitchFamily="2" charset="-122"/>
                <a:ea typeface="华文楷体" panose="02010600040101010101" pitchFamily="2" charset="-122"/>
              </a:rPr>
              <a:t>结论</a:t>
            </a:r>
            <a:endParaRPr kumimoji="1" lang="zh-CN" altLang="en-US" sz="2800" b="1" dirty="0">
              <a:solidFill>
                <a:schemeClr val="bg1"/>
              </a:solidFill>
              <a:latin typeface="华文楷体" panose="02010600040101010101" pitchFamily="2" charset="-122"/>
              <a:ea typeface="华文楷体" panose="02010600040101010101" pitchFamily="2" charset="-122"/>
            </a:endParaRPr>
          </a:p>
        </p:txBody>
      </p:sp>
      <p:sp>
        <p:nvSpPr>
          <p:cNvPr id="478211" name="Text Box 3"/>
          <p:cNvSpPr txBox="1">
            <a:spLocks noChangeArrowheads="1"/>
          </p:cNvSpPr>
          <p:nvPr/>
        </p:nvSpPr>
        <p:spPr bwMode="auto">
          <a:xfrm>
            <a:off x="990600" y="1408113"/>
            <a:ext cx="7162800" cy="978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81000" indent="-381000">
              <a:defRPr>
                <a:solidFill>
                  <a:schemeClr val="tx1"/>
                </a:solidFill>
                <a:latin typeface="Arial" panose="020B0604020202020204" pitchFamily="34" charset="0"/>
                <a:ea typeface="宋体" panose="02010600030101010101" pitchFamily="2" charset="-122"/>
              </a:defRPr>
            </a:lvl1pPr>
            <a:lvl2pPr marL="666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kumimoji="1" lang="en-US" altLang="zh-CN" sz="2400" b="1" dirty="0">
                <a:latin typeface="华文楷体" panose="02010600040101010101" pitchFamily="2" charset="-122"/>
                <a:ea typeface="华文楷体" panose="02010600040101010101" pitchFamily="2" charset="-122"/>
              </a:rPr>
              <a:t>1. </a:t>
            </a:r>
            <a:r>
              <a:rPr kumimoji="1" lang="zh-CN" altLang="en-US" sz="2400" b="1" dirty="0">
                <a:latin typeface="华文楷体" panose="02010600040101010101" pitchFamily="2" charset="-122"/>
                <a:ea typeface="华文楷体" panose="02010600040101010101" pitchFamily="2" charset="-122"/>
              </a:rPr>
              <a:t>引入相量法，把求正弦稳态电路微分方程的特解问题转化为求解复数代数方程问题。</a:t>
            </a:r>
            <a:endParaRPr kumimoji="1" lang="zh-CN" altLang="en-US" sz="2400" b="1" dirty="0">
              <a:latin typeface="华文楷体" panose="02010600040101010101" pitchFamily="2" charset="-122"/>
              <a:ea typeface="华文楷体" panose="02010600040101010101" pitchFamily="2" charset="-122"/>
            </a:endParaRPr>
          </a:p>
        </p:txBody>
      </p:sp>
      <p:sp>
        <p:nvSpPr>
          <p:cNvPr id="478212" name="Text Box 4"/>
          <p:cNvSpPr txBox="1">
            <a:spLocks noChangeArrowheads="1"/>
          </p:cNvSpPr>
          <p:nvPr/>
        </p:nvSpPr>
        <p:spPr bwMode="auto">
          <a:xfrm>
            <a:off x="1035050" y="2538033"/>
            <a:ext cx="7239000" cy="96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81000" indent="-381000">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kumimoji="1" lang="en-US" altLang="zh-CN" sz="2400" b="1" dirty="0">
                <a:latin typeface="华文楷体" panose="02010600040101010101" pitchFamily="2" charset="-122"/>
                <a:ea typeface="华文楷体" panose="02010600040101010101" pitchFamily="2" charset="-122"/>
              </a:rPr>
              <a:t>2. </a:t>
            </a:r>
            <a:r>
              <a:rPr kumimoji="1" lang="zh-CN" altLang="en-US" sz="2400" b="1" dirty="0">
                <a:latin typeface="华文楷体" panose="02010600040101010101" pitchFamily="2" charset="-122"/>
                <a:ea typeface="华文楷体" panose="02010600040101010101" pitchFamily="2" charset="-122"/>
              </a:rPr>
              <a:t>引入电路的相量模型，不必列写时域微分方程，而直接列写相量形式的代数方程。</a:t>
            </a:r>
            <a:endParaRPr kumimoji="1" lang="zh-CN" altLang="en-US" sz="2400" b="1" dirty="0">
              <a:latin typeface="华文楷体" panose="02010600040101010101" pitchFamily="2" charset="-122"/>
              <a:ea typeface="华文楷体" panose="02010600040101010101" pitchFamily="2" charset="-122"/>
            </a:endParaRPr>
          </a:p>
        </p:txBody>
      </p:sp>
      <p:sp>
        <p:nvSpPr>
          <p:cNvPr id="478213" name="Text Box 5"/>
          <p:cNvSpPr txBox="1">
            <a:spLocks noChangeArrowheads="1"/>
          </p:cNvSpPr>
          <p:nvPr/>
        </p:nvSpPr>
        <p:spPr bwMode="auto">
          <a:xfrm>
            <a:off x="1035050" y="3657600"/>
            <a:ext cx="7118350" cy="953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4762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81000" indent="-381000" algn="just">
              <a:lnSpc>
                <a:spcPct val="120000"/>
              </a:lnSpc>
            </a:pPr>
            <a:r>
              <a:rPr kumimoji="1" lang="en-US" altLang="zh-CN" sz="2400" b="1" dirty="0">
                <a:latin typeface="华文楷体" panose="02010600040101010101" pitchFamily="2" charset="-122"/>
                <a:ea typeface="华文楷体" panose="02010600040101010101" pitchFamily="2" charset="-122"/>
              </a:rPr>
              <a:t>3. </a:t>
            </a:r>
            <a:r>
              <a:rPr kumimoji="1" lang="zh-CN" altLang="en-US" sz="2400" b="1" dirty="0">
                <a:latin typeface="华文楷体" panose="02010600040101010101" pitchFamily="2" charset="-122"/>
                <a:ea typeface="华文楷体" panose="02010600040101010101" pitchFamily="2" charset="-122"/>
              </a:rPr>
              <a:t>引入阻抗以后，可将所有网络定理和方法都应用于交流，直流（</a:t>
            </a:r>
            <a:r>
              <a:rPr kumimoji="1" lang="en-US" altLang="zh-CN" sz="2400" b="1" dirty="0">
                <a:latin typeface="华文楷体" panose="02010600040101010101" pitchFamily="2" charset="-122"/>
                <a:ea typeface="华文楷体" panose="02010600040101010101" pitchFamily="2" charset="-122"/>
              </a:rPr>
              <a:t>f =0)</a:t>
            </a:r>
            <a:r>
              <a:rPr kumimoji="1" lang="zh-CN" altLang="en-US" sz="2400" b="1" dirty="0">
                <a:latin typeface="华文楷体" panose="02010600040101010101" pitchFamily="2" charset="-122"/>
                <a:ea typeface="华文楷体" panose="02010600040101010101" pitchFamily="2" charset="-122"/>
              </a:rPr>
              <a:t>是一个特例。</a:t>
            </a:r>
            <a:endParaRPr kumimoji="1" lang="zh-CN" altLang="en-US" sz="2400" b="1" dirty="0">
              <a:latin typeface="华文楷体" panose="02010600040101010101" pitchFamily="2" charset="-122"/>
              <a:ea typeface="华文楷体" panose="02010600040101010101" pitchFamily="2" charset="-122"/>
            </a:endParaRPr>
          </a:p>
        </p:txBody>
      </p:sp>
      <p:pic>
        <p:nvPicPr>
          <p:cNvPr id="6"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78210"/>
                                        </p:tgtEl>
                                        <p:attrNameLst>
                                          <p:attrName>style.visibility</p:attrName>
                                        </p:attrNameLst>
                                      </p:cBhvr>
                                      <p:to>
                                        <p:strVal val="visible"/>
                                      </p:to>
                                    </p:set>
                                    <p:anim calcmode="lin" valueType="num">
                                      <p:cBhvr>
                                        <p:cTn id="7" dur="1000" fill="hold"/>
                                        <p:tgtEl>
                                          <p:spTgt spid="478210"/>
                                        </p:tgtEl>
                                        <p:attrNameLst>
                                          <p:attrName>ppt_w</p:attrName>
                                        </p:attrNameLst>
                                      </p:cBhvr>
                                      <p:tavLst>
                                        <p:tav tm="0">
                                          <p:val>
                                            <p:fltVal val="0"/>
                                          </p:val>
                                        </p:tav>
                                        <p:tav tm="100000">
                                          <p:val>
                                            <p:strVal val="#ppt_w"/>
                                          </p:val>
                                        </p:tav>
                                      </p:tavLst>
                                    </p:anim>
                                    <p:anim calcmode="lin" valueType="num">
                                      <p:cBhvr>
                                        <p:cTn id="8" dur="1000" fill="hold"/>
                                        <p:tgtEl>
                                          <p:spTgt spid="478210"/>
                                        </p:tgtEl>
                                        <p:attrNameLst>
                                          <p:attrName>ppt_h</p:attrName>
                                        </p:attrNameLst>
                                      </p:cBhvr>
                                      <p:tavLst>
                                        <p:tav tm="0">
                                          <p:val>
                                            <p:fltVal val="0"/>
                                          </p:val>
                                        </p:tav>
                                        <p:tav tm="100000">
                                          <p:val>
                                            <p:strVal val="#ppt_h"/>
                                          </p:val>
                                        </p:tav>
                                      </p:tavLst>
                                    </p:anim>
                                    <p:anim calcmode="lin" valueType="num">
                                      <p:cBhvr>
                                        <p:cTn id="9" dur="1000" fill="hold"/>
                                        <p:tgtEl>
                                          <p:spTgt spid="47821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782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2" fill="hold" grpId="0" nodeType="clickEffect">
                                  <p:stCondLst>
                                    <p:cond delay="0"/>
                                  </p:stCondLst>
                                  <p:iterate type="lt">
                                    <p:tmPct val="100000"/>
                                  </p:iterate>
                                  <p:childTnLst>
                                    <p:set>
                                      <p:cBhvr>
                                        <p:cTn id="14" dur="1" fill="hold">
                                          <p:stCondLst>
                                            <p:cond delay="0"/>
                                          </p:stCondLst>
                                        </p:cTn>
                                        <p:tgtEl>
                                          <p:spTgt spid="478211"/>
                                        </p:tgtEl>
                                        <p:attrNameLst>
                                          <p:attrName>style.visibility</p:attrName>
                                        </p:attrNameLst>
                                      </p:cBhvr>
                                      <p:to>
                                        <p:strVal val="visible"/>
                                      </p:to>
                                    </p:set>
                                    <p:anim calcmode="lin" valueType="num">
                                      <p:cBhvr>
                                        <p:cTn id="15" dur="75" fill="hold"/>
                                        <p:tgtEl>
                                          <p:spTgt spid="478211"/>
                                        </p:tgtEl>
                                        <p:attrNameLst>
                                          <p:attrName>ppt_x</p:attrName>
                                        </p:attrNameLst>
                                      </p:cBhvr>
                                      <p:tavLst>
                                        <p:tav tm="0">
                                          <p:val>
                                            <p:strVal val="#ppt_x+#ppt_w/2"/>
                                          </p:val>
                                        </p:tav>
                                        <p:tav tm="100000">
                                          <p:val>
                                            <p:strVal val="#ppt_x"/>
                                          </p:val>
                                        </p:tav>
                                      </p:tavLst>
                                    </p:anim>
                                    <p:anim calcmode="lin" valueType="num">
                                      <p:cBhvr>
                                        <p:cTn id="16" dur="75" fill="hold"/>
                                        <p:tgtEl>
                                          <p:spTgt spid="478211"/>
                                        </p:tgtEl>
                                        <p:attrNameLst>
                                          <p:attrName>ppt_y</p:attrName>
                                        </p:attrNameLst>
                                      </p:cBhvr>
                                      <p:tavLst>
                                        <p:tav tm="0">
                                          <p:val>
                                            <p:strVal val="#ppt_y"/>
                                          </p:val>
                                        </p:tav>
                                        <p:tav tm="100000">
                                          <p:val>
                                            <p:strVal val="#ppt_y"/>
                                          </p:val>
                                        </p:tav>
                                      </p:tavLst>
                                    </p:anim>
                                    <p:anim calcmode="lin" valueType="num">
                                      <p:cBhvr>
                                        <p:cTn id="17" dur="75" fill="hold"/>
                                        <p:tgtEl>
                                          <p:spTgt spid="478211"/>
                                        </p:tgtEl>
                                        <p:attrNameLst>
                                          <p:attrName>ppt_w</p:attrName>
                                        </p:attrNameLst>
                                      </p:cBhvr>
                                      <p:tavLst>
                                        <p:tav tm="0">
                                          <p:val>
                                            <p:fltVal val="0"/>
                                          </p:val>
                                        </p:tav>
                                        <p:tav tm="100000">
                                          <p:val>
                                            <p:strVal val="#ppt_w"/>
                                          </p:val>
                                        </p:tav>
                                      </p:tavLst>
                                    </p:anim>
                                    <p:anim calcmode="lin" valueType="num">
                                      <p:cBhvr>
                                        <p:cTn id="18" dur="75" fill="hold"/>
                                        <p:tgtEl>
                                          <p:spTgt spid="478211"/>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2" fill="hold" grpId="0" nodeType="clickEffect">
                                  <p:stCondLst>
                                    <p:cond delay="0"/>
                                  </p:stCondLst>
                                  <p:iterate type="lt">
                                    <p:tmPct val="100000"/>
                                  </p:iterate>
                                  <p:childTnLst>
                                    <p:set>
                                      <p:cBhvr>
                                        <p:cTn id="22" dur="1" fill="hold">
                                          <p:stCondLst>
                                            <p:cond delay="0"/>
                                          </p:stCondLst>
                                        </p:cTn>
                                        <p:tgtEl>
                                          <p:spTgt spid="478212"/>
                                        </p:tgtEl>
                                        <p:attrNameLst>
                                          <p:attrName>style.visibility</p:attrName>
                                        </p:attrNameLst>
                                      </p:cBhvr>
                                      <p:to>
                                        <p:strVal val="visible"/>
                                      </p:to>
                                    </p:set>
                                    <p:anim calcmode="lin" valueType="num">
                                      <p:cBhvr>
                                        <p:cTn id="23" dur="75" fill="hold"/>
                                        <p:tgtEl>
                                          <p:spTgt spid="478212"/>
                                        </p:tgtEl>
                                        <p:attrNameLst>
                                          <p:attrName>ppt_x</p:attrName>
                                        </p:attrNameLst>
                                      </p:cBhvr>
                                      <p:tavLst>
                                        <p:tav tm="0">
                                          <p:val>
                                            <p:strVal val="#ppt_x+#ppt_w/2"/>
                                          </p:val>
                                        </p:tav>
                                        <p:tav tm="100000">
                                          <p:val>
                                            <p:strVal val="#ppt_x"/>
                                          </p:val>
                                        </p:tav>
                                      </p:tavLst>
                                    </p:anim>
                                    <p:anim calcmode="lin" valueType="num">
                                      <p:cBhvr>
                                        <p:cTn id="24" dur="75" fill="hold"/>
                                        <p:tgtEl>
                                          <p:spTgt spid="478212"/>
                                        </p:tgtEl>
                                        <p:attrNameLst>
                                          <p:attrName>ppt_y</p:attrName>
                                        </p:attrNameLst>
                                      </p:cBhvr>
                                      <p:tavLst>
                                        <p:tav tm="0">
                                          <p:val>
                                            <p:strVal val="#ppt_y"/>
                                          </p:val>
                                        </p:tav>
                                        <p:tav tm="100000">
                                          <p:val>
                                            <p:strVal val="#ppt_y"/>
                                          </p:val>
                                        </p:tav>
                                      </p:tavLst>
                                    </p:anim>
                                    <p:anim calcmode="lin" valueType="num">
                                      <p:cBhvr>
                                        <p:cTn id="25" dur="75" fill="hold"/>
                                        <p:tgtEl>
                                          <p:spTgt spid="478212"/>
                                        </p:tgtEl>
                                        <p:attrNameLst>
                                          <p:attrName>ppt_w</p:attrName>
                                        </p:attrNameLst>
                                      </p:cBhvr>
                                      <p:tavLst>
                                        <p:tav tm="0">
                                          <p:val>
                                            <p:fltVal val="0"/>
                                          </p:val>
                                        </p:tav>
                                        <p:tav tm="100000">
                                          <p:val>
                                            <p:strVal val="#ppt_w"/>
                                          </p:val>
                                        </p:tav>
                                      </p:tavLst>
                                    </p:anim>
                                    <p:anim calcmode="lin" valueType="num">
                                      <p:cBhvr>
                                        <p:cTn id="26" dur="75" fill="hold"/>
                                        <p:tgtEl>
                                          <p:spTgt spid="478212"/>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2" fill="hold" grpId="0" nodeType="clickEffect">
                                  <p:stCondLst>
                                    <p:cond delay="0"/>
                                  </p:stCondLst>
                                  <p:iterate type="lt">
                                    <p:tmPct val="100000"/>
                                  </p:iterate>
                                  <p:childTnLst>
                                    <p:set>
                                      <p:cBhvr>
                                        <p:cTn id="30" dur="1" fill="hold">
                                          <p:stCondLst>
                                            <p:cond delay="0"/>
                                          </p:stCondLst>
                                        </p:cTn>
                                        <p:tgtEl>
                                          <p:spTgt spid="478213"/>
                                        </p:tgtEl>
                                        <p:attrNameLst>
                                          <p:attrName>style.visibility</p:attrName>
                                        </p:attrNameLst>
                                      </p:cBhvr>
                                      <p:to>
                                        <p:strVal val="visible"/>
                                      </p:to>
                                    </p:set>
                                    <p:anim calcmode="lin" valueType="num">
                                      <p:cBhvr>
                                        <p:cTn id="31" dur="75" fill="hold"/>
                                        <p:tgtEl>
                                          <p:spTgt spid="478213"/>
                                        </p:tgtEl>
                                        <p:attrNameLst>
                                          <p:attrName>ppt_x</p:attrName>
                                        </p:attrNameLst>
                                      </p:cBhvr>
                                      <p:tavLst>
                                        <p:tav tm="0">
                                          <p:val>
                                            <p:strVal val="#ppt_x+#ppt_w/2"/>
                                          </p:val>
                                        </p:tav>
                                        <p:tav tm="100000">
                                          <p:val>
                                            <p:strVal val="#ppt_x"/>
                                          </p:val>
                                        </p:tav>
                                      </p:tavLst>
                                    </p:anim>
                                    <p:anim calcmode="lin" valueType="num">
                                      <p:cBhvr>
                                        <p:cTn id="32" dur="75" fill="hold"/>
                                        <p:tgtEl>
                                          <p:spTgt spid="478213"/>
                                        </p:tgtEl>
                                        <p:attrNameLst>
                                          <p:attrName>ppt_y</p:attrName>
                                        </p:attrNameLst>
                                      </p:cBhvr>
                                      <p:tavLst>
                                        <p:tav tm="0">
                                          <p:val>
                                            <p:strVal val="#ppt_y"/>
                                          </p:val>
                                        </p:tav>
                                        <p:tav tm="100000">
                                          <p:val>
                                            <p:strVal val="#ppt_y"/>
                                          </p:val>
                                        </p:tav>
                                      </p:tavLst>
                                    </p:anim>
                                    <p:anim calcmode="lin" valueType="num">
                                      <p:cBhvr>
                                        <p:cTn id="33" dur="75" fill="hold"/>
                                        <p:tgtEl>
                                          <p:spTgt spid="478213"/>
                                        </p:tgtEl>
                                        <p:attrNameLst>
                                          <p:attrName>ppt_w</p:attrName>
                                        </p:attrNameLst>
                                      </p:cBhvr>
                                      <p:tavLst>
                                        <p:tav tm="0">
                                          <p:val>
                                            <p:fltVal val="0"/>
                                          </p:val>
                                        </p:tav>
                                        <p:tav tm="100000">
                                          <p:val>
                                            <p:strVal val="#ppt_w"/>
                                          </p:val>
                                        </p:tav>
                                      </p:tavLst>
                                    </p:anim>
                                    <p:anim calcmode="lin" valueType="num">
                                      <p:cBhvr>
                                        <p:cTn id="34" dur="75" fill="hold"/>
                                        <p:tgtEl>
                                          <p:spTgt spid="4782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0" grpId="0" animBg="1" autoUpdateAnimBg="0"/>
      <p:bldP spid="478211" grpId="0" autoUpdateAnimBg="0"/>
      <p:bldP spid="478212" grpId="0" autoUpdateAnimBg="0"/>
      <p:bldP spid="478213"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5"/>
          <p:cNvGrpSpPr/>
          <p:nvPr/>
        </p:nvGrpSpPr>
        <p:grpSpPr bwMode="auto">
          <a:xfrm>
            <a:off x="2835275" y="2220913"/>
            <a:ext cx="4976813" cy="654050"/>
            <a:chOff x="947" y="1298"/>
            <a:chExt cx="4110" cy="593"/>
          </a:xfrm>
        </p:grpSpPr>
        <p:graphicFrame>
          <p:nvGraphicFramePr>
            <p:cNvPr id="64532" name="Object 136"/>
            <p:cNvGraphicFramePr>
              <a:graphicFrameLocks noChangeAspect="1"/>
            </p:cNvGraphicFramePr>
            <p:nvPr/>
          </p:nvGraphicFramePr>
          <p:xfrm>
            <a:off x="947" y="1450"/>
            <a:ext cx="2207" cy="413"/>
          </p:xfrm>
          <a:graphic>
            <a:graphicData uri="http://schemas.openxmlformats.org/presentationml/2006/ole">
              <mc:AlternateContent xmlns:mc="http://schemas.openxmlformats.org/markup-compatibility/2006">
                <mc:Choice xmlns:v="urn:schemas-microsoft-com:vml" Requires="v">
                  <p:oleObj spid="_x0000_s56321" name="Equation" r:id="rId1" imgW="29260800" imgH="5486400" progId="">
                    <p:embed/>
                  </p:oleObj>
                </mc:Choice>
                <mc:Fallback>
                  <p:oleObj name="Equation" r:id="rId1" imgW="29260800" imgH="5486400" progId="">
                    <p:embed/>
                    <p:pic>
                      <p:nvPicPr>
                        <p:cNvPr id="0" name="图片 56320"/>
                        <p:cNvPicPr>
                          <a:picLocks noChangeAspect="1"/>
                        </p:cNvPicPr>
                        <p:nvPr/>
                      </p:nvPicPr>
                      <p:blipFill>
                        <a:blip r:embed="rId2"/>
                        <a:stretch>
                          <a:fillRect/>
                        </a:stretch>
                      </p:blipFill>
                      <p:spPr>
                        <a:xfrm>
                          <a:off x="947" y="1450"/>
                          <a:ext cx="2207" cy="413"/>
                        </a:xfrm>
                        <a:prstGeom prst="rect">
                          <a:avLst/>
                        </a:prstGeom>
                        <a:noFill/>
                        <a:ln w="9525">
                          <a:noFill/>
                        </a:ln>
                      </p:spPr>
                    </p:pic>
                  </p:oleObj>
                </mc:Fallback>
              </mc:AlternateContent>
            </a:graphicData>
          </a:graphic>
        </p:graphicFrame>
        <p:graphicFrame>
          <p:nvGraphicFramePr>
            <p:cNvPr id="64533" name="Object 137"/>
            <p:cNvGraphicFramePr>
              <a:graphicFrameLocks noChangeAspect="1"/>
            </p:cNvGraphicFramePr>
            <p:nvPr/>
          </p:nvGraphicFramePr>
          <p:xfrm>
            <a:off x="3152" y="1298"/>
            <a:ext cx="1905" cy="593"/>
          </p:xfrm>
          <a:graphic>
            <a:graphicData uri="http://schemas.openxmlformats.org/presentationml/2006/ole">
              <mc:AlternateContent xmlns:mc="http://schemas.openxmlformats.org/markup-compatibility/2006">
                <mc:Choice xmlns:v="urn:schemas-microsoft-com:vml" Requires="v">
                  <p:oleObj spid="_x0000_s56322" name="公式" r:id="rId3" imgW="46939200" imgH="14630400" progId="Equation.3">
                    <p:embed/>
                  </p:oleObj>
                </mc:Choice>
                <mc:Fallback>
                  <p:oleObj name="公式" r:id="rId3" imgW="46939200" imgH="14630400" progId="Equation.3">
                    <p:embed/>
                    <p:pic>
                      <p:nvPicPr>
                        <p:cNvPr id="0" name="图片 56321"/>
                        <p:cNvPicPr>
                          <a:picLocks noChangeAspect="1"/>
                        </p:cNvPicPr>
                        <p:nvPr/>
                      </p:nvPicPr>
                      <p:blipFill>
                        <a:blip r:embed="rId4"/>
                        <a:stretch>
                          <a:fillRect/>
                        </a:stretch>
                      </p:blipFill>
                      <p:spPr>
                        <a:xfrm>
                          <a:off x="3152" y="1298"/>
                          <a:ext cx="1905" cy="593"/>
                        </a:xfrm>
                        <a:prstGeom prst="rect">
                          <a:avLst/>
                        </a:prstGeom>
                        <a:noFill/>
                        <a:ln w="9525">
                          <a:noFill/>
                        </a:ln>
                      </p:spPr>
                    </p:pic>
                  </p:oleObj>
                </mc:Fallback>
              </mc:AlternateContent>
            </a:graphicData>
          </a:graphic>
        </p:graphicFrame>
      </p:grpSp>
      <p:graphicFrame>
        <p:nvGraphicFramePr>
          <p:cNvPr id="432266" name="Object 138"/>
          <p:cNvGraphicFramePr>
            <a:graphicFrameLocks noChangeAspect="1"/>
          </p:cNvGraphicFramePr>
          <p:nvPr/>
        </p:nvGraphicFramePr>
        <p:xfrm>
          <a:off x="2076450" y="2998788"/>
          <a:ext cx="1201738" cy="469900"/>
        </p:xfrm>
        <a:graphic>
          <a:graphicData uri="http://schemas.openxmlformats.org/presentationml/2006/ole">
            <mc:AlternateContent xmlns:mc="http://schemas.openxmlformats.org/markup-compatibility/2006">
              <mc:Choice xmlns:v="urn:schemas-microsoft-com:vml" Requires="v">
                <p:oleObj spid="_x0000_s56323" name="公式" r:id="rId5" imgW="14020800" imgH="5486400" progId="Equation.3">
                  <p:embed/>
                </p:oleObj>
              </mc:Choice>
              <mc:Fallback>
                <p:oleObj name="公式" r:id="rId5" imgW="14020800" imgH="5486400" progId="Equation.3">
                  <p:embed/>
                  <p:pic>
                    <p:nvPicPr>
                      <p:cNvPr id="0" name="图片 56322"/>
                      <p:cNvPicPr>
                        <a:picLocks noChangeAspect="1"/>
                      </p:cNvPicPr>
                      <p:nvPr/>
                    </p:nvPicPr>
                    <p:blipFill>
                      <a:blip r:embed="rId6"/>
                      <a:stretch>
                        <a:fillRect/>
                      </a:stretch>
                    </p:blipFill>
                    <p:spPr>
                      <a:xfrm>
                        <a:off x="2076450" y="2998788"/>
                        <a:ext cx="1201738" cy="469900"/>
                      </a:xfrm>
                      <a:prstGeom prst="rect">
                        <a:avLst/>
                      </a:prstGeom>
                      <a:noFill/>
                      <a:ln w="9525">
                        <a:noFill/>
                      </a:ln>
                    </p:spPr>
                  </p:pic>
                </p:oleObj>
              </mc:Fallback>
            </mc:AlternateContent>
          </a:graphicData>
        </a:graphic>
      </p:graphicFrame>
      <p:sp>
        <p:nvSpPr>
          <p:cNvPr id="432268" name="Text Box 140"/>
          <p:cNvSpPr txBox="1">
            <a:spLocks noChangeArrowheads="1"/>
          </p:cNvSpPr>
          <p:nvPr/>
        </p:nvSpPr>
        <p:spPr bwMode="auto">
          <a:xfrm>
            <a:off x="377825" y="5316538"/>
            <a:ext cx="8486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solidFill>
                  <a:srgbClr val="FF0000"/>
                </a:solidFill>
                <a:latin typeface="Times New Roman" panose="02020603050405020304" pitchFamily="18" charset="0"/>
                <a:ea typeface="黑体" panose="02010609060101010101" pitchFamily="49" charset="-122"/>
              </a:rPr>
              <a:t> </a:t>
            </a:r>
            <a:r>
              <a:rPr lang="zh-CN" altLang="en-US" sz="2400" b="1">
                <a:solidFill>
                  <a:srgbClr val="FF0000"/>
                </a:solidFill>
                <a:latin typeface="华文楷体" panose="02010600040101010101" pitchFamily="2" charset="-122"/>
                <a:ea typeface="华文楷体" panose="02010600040101010101" pitchFamily="2" charset="-122"/>
              </a:rPr>
              <a:t>因此，不能只是凭借</a:t>
            </a:r>
            <a:r>
              <a:rPr lang="en-US" altLang="zh-CN" sz="2400" b="1" i="1">
                <a:solidFill>
                  <a:srgbClr val="FF0000"/>
                </a:solidFill>
                <a:latin typeface="华文楷体" panose="02010600040101010101" pitchFamily="2" charset="-122"/>
                <a:ea typeface="华文楷体" panose="02010600040101010101" pitchFamily="2" charset="-122"/>
              </a:rPr>
              <a:t>L</a:t>
            </a:r>
            <a:r>
              <a:rPr lang="zh-CN" altLang="en-US" sz="2400" b="1" i="1">
                <a:solidFill>
                  <a:srgbClr val="FF0000"/>
                </a:solidFill>
                <a:latin typeface="华文楷体" panose="02010600040101010101" pitchFamily="2" charset="-122"/>
                <a:ea typeface="华文楷体" panose="02010600040101010101" pitchFamily="2" charset="-122"/>
              </a:rPr>
              <a:t>、</a:t>
            </a:r>
            <a:r>
              <a:rPr lang="en-US" altLang="zh-CN" sz="2400" b="1" i="1">
                <a:solidFill>
                  <a:srgbClr val="FF0000"/>
                </a:solidFill>
                <a:latin typeface="华文楷体" panose="02010600040101010101" pitchFamily="2" charset="-122"/>
                <a:ea typeface="华文楷体" panose="02010600040101010101" pitchFamily="2" charset="-122"/>
              </a:rPr>
              <a:t>C</a:t>
            </a:r>
            <a:r>
              <a:rPr lang="zh-CN" altLang="en-US" sz="2400" b="1">
                <a:solidFill>
                  <a:srgbClr val="FF0000"/>
                </a:solidFill>
                <a:latin typeface="华文楷体" panose="02010600040101010101" pitchFamily="2" charset="-122"/>
                <a:ea typeface="华文楷体" panose="02010600040101010101" pitchFamily="2" charset="-122"/>
              </a:rPr>
              <a:t>的大小决定正弦交流电路的性质。</a:t>
            </a:r>
            <a:endParaRPr lang="zh-CN" altLang="en-US" sz="2400" b="1">
              <a:solidFill>
                <a:srgbClr val="FF0000"/>
              </a:solidFill>
              <a:latin typeface="华文楷体" panose="02010600040101010101" pitchFamily="2" charset="-122"/>
              <a:ea typeface="华文楷体" panose="02010600040101010101" pitchFamily="2" charset="-122"/>
            </a:endParaRPr>
          </a:p>
        </p:txBody>
      </p:sp>
      <p:sp>
        <p:nvSpPr>
          <p:cNvPr id="432269" name="Rectangle 141"/>
          <p:cNvSpPr>
            <a:spLocks noChangeArrowheads="1"/>
          </p:cNvSpPr>
          <p:nvPr/>
        </p:nvSpPr>
        <p:spPr bwMode="auto">
          <a:xfrm>
            <a:off x="1550988" y="444500"/>
            <a:ext cx="7343775" cy="114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FontTx/>
              <a:buNone/>
            </a:pPr>
            <a:r>
              <a:rPr kumimoji="1" lang="zh-CN" altLang="en-US" sz="2400" b="1" dirty="0" smtClean="0">
                <a:latin typeface="华文楷体" panose="02010600040101010101" pitchFamily="2" charset="-122"/>
                <a:ea typeface="华文楷体" panose="02010600040101010101" pitchFamily="2" charset="-122"/>
              </a:rPr>
              <a:t>假设</a:t>
            </a:r>
            <a:r>
              <a:rPr kumimoji="1" lang="en-US" altLang="zh-CN" sz="2400" b="1" i="1" dirty="0">
                <a:latin typeface="华文楷体" panose="02010600040101010101" pitchFamily="2" charset="-122"/>
                <a:ea typeface="华文楷体" panose="02010600040101010101" pitchFamily="2" charset="-122"/>
              </a:rPr>
              <a:t>R</a:t>
            </a:r>
            <a:r>
              <a:rPr kumimoji="1" lang="zh-CN" altLang="en-US" sz="2400" b="1" dirty="0">
                <a:latin typeface="华文楷体" panose="02010600040101010101" pitchFamily="2" charset="-122"/>
                <a:ea typeface="华文楷体" panose="02010600040101010101" pitchFamily="2" charset="-122"/>
              </a:rPr>
              <a:t>、</a:t>
            </a:r>
            <a:r>
              <a:rPr kumimoji="1" lang="en-US" altLang="zh-CN" sz="2400" b="1" i="1" dirty="0">
                <a:latin typeface="华文楷体" panose="02010600040101010101" pitchFamily="2" charset="-122"/>
                <a:ea typeface="华文楷体" panose="02010600040101010101" pitchFamily="2" charset="-122"/>
              </a:rPr>
              <a:t>L</a:t>
            </a:r>
            <a:r>
              <a:rPr kumimoji="1" lang="zh-CN" altLang="en-US" sz="2400" b="1" dirty="0">
                <a:latin typeface="华文楷体" panose="02010600040101010101" pitchFamily="2" charset="-122"/>
                <a:ea typeface="华文楷体" panose="02010600040101010101" pitchFamily="2" charset="-122"/>
              </a:rPr>
              <a:t>、</a:t>
            </a:r>
            <a:r>
              <a:rPr kumimoji="1" lang="en-US" altLang="zh-CN" sz="2400" b="1" i="1" dirty="0">
                <a:latin typeface="华文楷体" panose="02010600040101010101" pitchFamily="2" charset="-122"/>
                <a:ea typeface="华文楷体" panose="02010600040101010101" pitchFamily="2" charset="-122"/>
              </a:rPr>
              <a:t>C</a:t>
            </a:r>
            <a:r>
              <a:rPr kumimoji="1" lang="zh-CN" altLang="en-US" sz="2400" b="1" dirty="0">
                <a:latin typeface="华文楷体" panose="02010600040101010101" pitchFamily="2" charset="-122"/>
                <a:ea typeface="华文楷体" panose="02010600040101010101" pitchFamily="2" charset="-122"/>
              </a:rPr>
              <a:t>的串联电路中，</a:t>
            </a:r>
            <a:r>
              <a:rPr kumimoji="1" lang="en-US" altLang="zh-CN" sz="2400" b="1" i="1" dirty="0">
                <a:latin typeface="华文楷体" panose="02010600040101010101" pitchFamily="2" charset="-122"/>
                <a:ea typeface="华文楷体" panose="02010600040101010101" pitchFamily="2" charset="-122"/>
              </a:rPr>
              <a:t>R</a:t>
            </a:r>
            <a:r>
              <a:rPr kumimoji="1" lang="zh-CN" altLang="en-US" sz="2400" b="1" dirty="0">
                <a:latin typeface="华文楷体" panose="02010600040101010101" pitchFamily="2" charset="-122"/>
                <a:ea typeface="华文楷体" panose="02010600040101010101" pitchFamily="2" charset="-122"/>
              </a:rPr>
              <a:t>、</a:t>
            </a:r>
            <a:r>
              <a:rPr kumimoji="1" lang="en-US" altLang="zh-CN" sz="2400" b="1" i="1" dirty="0">
                <a:latin typeface="华文楷体" panose="02010600040101010101" pitchFamily="2" charset="-122"/>
                <a:ea typeface="华文楷体" panose="02010600040101010101" pitchFamily="2" charset="-122"/>
              </a:rPr>
              <a:t>L</a:t>
            </a:r>
            <a:r>
              <a:rPr kumimoji="1" lang="zh-CN" altLang="en-US" sz="2400" b="1" dirty="0">
                <a:latin typeface="华文楷体" panose="02010600040101010101" pitchFamily="2" charset="-122"/>
                <a:ea typeface="华文楷体" panose="02010600040101010101" pitchFamily="2" charset="-122"/>
              </a:rPr>
              <a:t>、</a:t>
            </a:r>
            <a:r>
              <a:rPr kumimoji="1" lang="en-US" altLang="zh-CN" sz="2400" b="1" i="1" dirty="0">
                <a:latin typeface="华文楷体" panose="02010600040101010101" pitchFamily="2" charset="-122"/>
                <a:ea typeface="华文楷体" panose="02010600040101010101" pitchFamily="2" charset="-122"/>
              </a:rPr>
              <a:t>C </a:t>
            </a:r>
            <a:r>
              <a:rPr kumimoji="1" lang="zh-CN" altLang="en-US" sz="2400" b="1" dirty="0">
                <a:latin typeface="华文楷体" panose="02010600040101010101" pitchFamily="2" charset="-122"/>
                <a:ea typeface="华文楷体" panose="02010600040101010101" pitchFamily="2" charset="-122"/>
              </a:rPr>
              <a:t>已定，电路性质能否确定？阻性？感性？容性？</a:t>
            </a:r>
            <a:endParaRPr kumimoji="1" lang="zh-CN" altLang="en-US" sz="2400" b="1" dirty="0">
              <a:latin typeface="华文楷体" panose="02010600040101010101" pitchFamily="2" charset="-122"/>
              <a:ea typeface="华文楷体" panose="02010600040101010101" pitchFamily="2" charset="-122"/>
            </a:endParaRPr>
          </a:p>
        </p:txBody>
      </p:sp>
      <p:grpSp>
        <p:nvGrpSpPr>
          <p:cNvPr id="3" name="Group 143"/>
          <p:cNvGrpSpPr/>
          <p:nvPr/>
        </p:nvGrpSpPr>
        <p:grpSpPr bwMode="auto">
          <a:xfrm>
            <a:off x="180975" y="558800"/>
            <a:ext cx="1449388" cy="944563"/>
            <a:chOff x="432" y="288"/>
            <a:chExt cx="1148" cy="805"/>
          </a:xfrm>
        </p:grpSpPr>
        <p:sp>
          <p:nvSpPr>
            <p:cNvPr id="64530" name="AutoShape 144"/>
            <p:cNvSpPr>
              <a:spLocks noChangeArrowheads="1"/>
            </p:cNvSpPr>
            <p:nvPr/>
          </p:nvSpPr>
          <p:spPr bwMode="auto">
            <a:xfrm rot="-1839409">
              <a:off x="432" y="288"/>
              <a:ext cx="1148" cy="805"/>
            </a:xfrm>
            <a:prstGeom prst="irregularSeal1">
              <a:avLst/>
            </a:prstGeom>
            <a:solidFill>
              <a:srgbClr val="FF0000"/>
            </a:solidFill>
            <a:ln w="38100">
              <a:solidFill>
                <a:srgbClr val="FF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64531" name="Text Box 145"/>
            <p:cNvSpPr txBox="1">
              <a:spLocks noChangeArrowheads="1"/>
            </p:cNvSpPr>
            <p:nvPr/>
          </p:nvSpPr>
          <p:spPr bwMode="auto">
            <a:xfrm rot="-2028165">
              <a:off x="671" y="468"/>
              <a:ext cx="631" cy="39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zh-CN" altLang="en-US" sz="2400" b="1">
                  <a:latin typeface="华文楷体" panose="02010600040101010101" pitchFamily="2" charset="-122"/>
                  <a:ea typeface="华文楷体" panose="02010600040101010101" pitchFamily="2" charset="-122"/>
                </a:rPr>
                <a:t>思考</a:t>
              </a:r>
              <a:endParaRPr kumimoji="1" lang="zh-CN" altLang="en-US" sz="2400" b="1">
                <a:latin typeface="华文楷体" panose="02010600040101010101" pitchFamily="2" charset="-122"/>
                <a:ea typeface="华文楷体" panose="02010600040101010101" pitchFamily="2" charset="-122"/>
              </a:endParaRPr>
            </a:p>
          </p:txBody>
        </p:sp>
      </p:grpSp>
      <p:grpSp>
        <p:nvGrpSpPr>
          <p:cNvPr id="4" name="Group 149"/>
          <p:cNvGrpSpPr/>
          <p:nvPr/>
        </p:nvGrpSpPr>
        <p:grpSpPr bwMode="auto">
          <a:xfrm>
            <a:off x="1609725" y="1641475"/>
            <a:ext cx="3278188" cy="690563"/>
            <a:chOff x="996" y="836"/>
            <a:chExt cx="2743" cy="435"/>
          </a:xfrm>
        </p:grpSpPr>
        <p:graphicFrame>
          <p:nvGraphicFramePr>
            <p:cNvPr id="64528" name="Object 147"/>
            <p:cNvGraphicFramePr>
              <a:graphicFrameLocks noChangeAspect="1"/>
            </p:cNvGraphicFramePr>
            <p:nvPr/>
          </p:nvGraphicFramePr>
          <p:xfrm>
            <a:off x="1437" y="836"/>
            <a:ext cx="2302" cy="435"/>
          </p:xfrm>
          <a:graphic>
            <a:graphicData uri="http://schemas.openxmlformats.org/presentationml/2006/ole">
              <mc:AlternateContent xmlns:mc="http://schemas.openxmlformats.org/markup-compatibility/2006">
                <mc:Choice xmlns:v="urn:schemas-microsoft-com:vml" Requires="v">
                  <p:oleObj spid="_x0000_s56324" name="公式" r:id="rId7" imgW="49682400" imgH="14630400" progId="Equation.3">
                    <p:embed/>
                  </p:oleObj>
                </mc:Choice>
                <mc:Fallback>
                  <p:oleObj name="公式" r:id="rId7" imgW="49682400" imgH="14630400" progId="Equation.3">
                    <p:embed/>
                    <p:pic>
                      <p:nvPicPr>
                        <p:cNvPr id="0" name="图片 56323"/>
                        <p:cNvPicPr>
                          <a:picLocks noChangeAspect="1"/>
                        </p:cNvPicPr>
                        <p:nvPr/>
                      </p:nvPicPr>
                      <p:blipFill>
                        <a:blip r:embed="rId8"/>
                        <a:stretch>
                          <a:fillRect/>
                        </a:stretch>
                      </p:blipFill>
                      <p:spPr>
                        <a:xfrm>
                          <a:off x="1437" y="836"/>
                          <a:ext cx="2302" cy="435"/>
                        </a:xfrm>
                        <a:prstGeom prst="rect">
                          <a:avLst/>
                        </a:prstGeom>
                        <a:noFill/>
                        <a:ln w="9525">
                          <a:noFill/>
                        </a:ln>
                      </p:spPr>
                    </p:pic>
                  </p:oleObj>
                </mc:Fallback>
              </mc:AlternateContent>
            </a:graphicData>
          </a:graphic>
        </p:graphicFrame>
        <p:sp>
          <p:nvSpPr>
            <p:cNvPr id="64529" name="Text Box 148"/>
            <p:cNvSpPr txBox="1">
              <a:spLocks noChangeArrowheads="1"/>
            </p:cNvSpPr>
            <p:nvPr/>
          </p:nvSpPr>
          <p:spPr bwMode="auto">
            <a:xfrm>
              <a:off x="996" y="882"/>
              <a:ext cx="6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solidFill>
                    <a:srgbClr val="003300"/>
                  </a:solidFill>
                  <a:latin typeface="Times New Roman" panose="02020603050405020304" pitchFamily="18" charset="0"/>
                  <a:ea typeface="黑体" panose="02010609060101010101" pitchFamily="49" charset="-122"/>
                </a:rPr>
                <a:t>[</a:t>
              </a:r>
              <a:r>
                <a:rPr lang="zh-CN" altLang="en-US" sz="2400" b="1">
                  <a:solidFill>
                    <a:srgbClr val="003300"/>
                  </a:solidFill>
                  <a:latin typeface="Times New Roman" panose="02020603050405020304" pitchFamily="18" charset="0"/>
                  <a:ea typeface="华文隶书" panose="02010800040101010101" pitchFamily="2" charset="-122"/>
                </a:rPr>
                <a:t>解</a:t>
              </a:r>
              <a:r>
                <a:rPr lang="en-US" altLang="zh-CN" sz="2400" b="1">
                  <a:solidFill>
                    <a:srgbClr val="003300"/>
                  </a:solidFill>
                  <a:latin typeface="Times New Roman" panose="02020603050405020304" pitchFamily="18" charset="0"/>
                  <a:ea typeface="黑体" panose="02010609060101010101" pitchFamily="49" charset="-122"/>
                </a:rPr>
                <a:t>]</a:t>
              </a:r>
              <a:endParaRPr lang="zh-CN" altLang="en-US" sz="2400" b="1">
                <a:solidFill>
                  <a:srgbClr val="003300"/>
                </a:solidFill>
                <a:latin typeface="Times New Roman" panose="02020603050405020304" pitchFamily="18" charset="0"/>
                <a:ea typeface="黑体" panose="02010609060101010101" pitchFamily="49" charset="-122"/>
              </a:endParaRPr>
            </a:p>
          </p:txBody>
        </p:sp>
      </p:grpSp>
      <p:sp>
        <p:nvSpPr>
          <p:cNvPr id="432285" name="Text Box 157"/>
          <p:cNvSpPr txBox="1">
            <a:spLocks noChangeArrowheads="1"/>
          </p:cNvSpPr>
          <p:nvPr/>
        </p:nvSpPr>
        <p:spPr bwMode="auto">
          <a:xfrm>
            <a:off x="3203575" y="2990850"/>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latin typeface="华文楷体" panose="02010600040101010101" pitchFamily="2" charset="-122"/>
                <a:ea typeface="华文楷体" panose="02010600040101010101" pitchFamily="2" charset="-122"/>
              </a:rPr>
              <a:t>时，电路呈现电感性，</a:t>
            </a:r>
            <a:endParaRPr lang="zh-CN" altLang="en-US" sz="2400" b="1">
              <a:latin typeface="华文楷体" panose="02010600040101010101" pitchFamily="2" charset="-122"/>
              <a:ea typeface="华文楷体" panose="02010600040101010101" pitchFamily="2" charset="-122"/>
            </a:endParaRPr>
          </a:p>
        </p:txBody>
      </p:sp>
      <p:graphicFrame>
        <p:nvGraphicFramePr>
          <p:cNvPr id="432286" name="Object 158"/>
          <p:cNvGraphicFramePr>
            <a:graphicFrameLocks noChangeAspect="1"/>
          </p:cNvGraphicFramePr>
          <p:nvPr/>
        </p:nvGraphicFramePr>
        <p:xfrm>
          <a:off x="6251575" y="2846388"/>
          <a:ext cx="1169988" cy="862012"/>
        </p:xfrm>
        <a:graphic>
          <a:graphicData uri="http://schemas.openxmlformats.org/presentationml/2006/ole">
            <mc:AlternateContent xmlns:mc="http://schemas.openxmlformats.org/markup-compatibility/2006">
              <mc:Choice xmlns:v="urn:schemas-microsoft-com:vml" Requires="v">
                <p:oleObj spid="_x0000_s56325" name="公式" r:id="rId9" imgW="15544800" imgH="10058400" progId="Equation.3">
                  <p:embed/>
                </p:oleObj>
              </mc:Choice>
              <mc:Fallback>
                <p:oleObj name="公式" r:id="rId9" imgW="15544800" imgH="10058400" progId="Equation.3">
                  <p:embed/>
                  <p:pic>
                    <p:nvPicPr>
                      <p:cNvPr id="0" name="图片 56324"/>
                      <p:cNvPicPr>
                        <a:picLocks noChangeAspect="1"/>
                      </p:cNvPicPr>
                      <p:nvPr/>
                    </p:nvPicPr>
                    <p:blipFill>
                      <a:blip r:embed="rId10"/>
                      <a:stretch>
                        <a:fillRect/>
                      </a:stretch>
                    </p:blipFill>
                    <p:spPr>
                      <a:xfrm>
                        <a:off x="6251575" y="2846388"/>
                        <a:ext cx="1169988" cy="862012"/>
                      </a:xfrm>
                      <a:prstGeom prst="rect">
                        <a:avLst/>
                      </a:prstGeom>
                      <a:noFill/>
                      <a:ln w="9525">
                        <a:noFill/>
                      </a:ln>
                    </p:spPr>
                  </p:pic>
                </p:oleObj>
              </mc:Fallback>
            </mc:AlternateContent>
          </a:graphicData>
        </a:graphic>
      </p:graphicFrame>
      <p:graphicFrame>
        <p:nvGraphicFramePr>
          <p:cNvPr id="432291" name="Object 163"/>
          <p:cNvGraphicFramePr>
            <a:graphicFrameLocks noChangeAspect="1"/>
          </p:cNvGraphicFramePr>
          <p:nvPr/>
        </p:nvGraphicFramePr>
        <p:xfrm>
          <a:off x="2076450" y="3738563"/>
          <a:ext cx="1201738" cy="469900"/>
        </p:xfrm>
        <a:graphic>
          <a:graphicData uri="http://schemas.openxmlformats.org/presentationml/2006/ole">
            <mc:AlternateContent xmlns:mc="http://schemas.openxmlformats.org/markup-compatibility/2006">
              <mc:Choice xmlns:v="urn:schemas-microsoft-com:vml" Requires="v">
                <p:oleObj spid="_x0000_s56326" name="公式" r:id="rId11" imgW="14020800" imgH="5486400" progId="Equation.3">
                  <p:embed/>
                </p:oleObj>
              </mc:Choice>
              <mc:Fallback>
                <p:oleObj name="公式" r:id="rId11" imgW="14020800" imgH="5486400" progId="Equation.3">
                  <p:embed/>
                  <p:pic>
                    <p:nvPicPr>
                      <p:cNvPr id="0" name="图片 56325"/>
                      <p:cNvPicPr>
                        <a:picLocks noChangeAspect="1"/>
                      </p:cNvPicPr>
                      <p:nvPr/>
                    </p:nvPicPr>
                    <p:blipFill>
                      <a:blip r:embed="rId12"/>
                      <a:stretch>
                        <a:fillRect/>
                      </a:stretch>
                    </p:blipFill>
                    <p:spPr>
                      <a:xfrm>
                        <a:off x="2076450" y="3738563"/>
                        <a:ext cx="1201738" cy="469900"/>
                      </a:xfrm>
                      <a:prstGeom prst="rect">
                        <a:avLst/>
                      </a:prstGeom>
                      <a:noFill/>
                      <a:ln w="9525">
                        <a:noFill/>
                      </a:ln>
                    </p:spPr>
                  </p:pic>
                </p:oleObj>
              </mc:Fallback>
            </mc:AlternateContent>
          </a:graphicData>
        </a:graphic>
      </p:graphicFrame>
      <p:sp>
        <p:nvSpPr>
          <p:cNvPr id="432292" name="Text Box 164"/>
          <p:cNvSpPr txBox="1">
            <a:spLocks noChangeArrowheads="1"/>
          </p:cNvSpPr>
          <p:nvPr/>
        </p:nvSpPr>
        <p:spPr bwMode="auto">
          <a:xfrm>
            <a:off x="3203575" y="3730625"/>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latin typeface="华文楷体" panose="02010600040101010101" pitchFamily="2" charset="-122"/>
                <a:ea typeface="华文楷体" panose="02010600040101010101" pitchFamily="2" charset="-122"/>
              </a:rPr>
              <a:t>时，电路呈现电容性，</a:t>
            </a:r>
            <a:endParaRPr lang="zh-CN" altLang="en-US" sz="2400" b="1">
              <a:latin typeface="华文楷体" panose="02010600040101010101" pitchFamily="2" charset="-122"/>
              <a:ea typeface="华文楷体" panose="02010600040101010101" pitchFamily="2" charset="-122"/>
            </a:endParaRPr>
          </a:p>
        </p:txBody>
      </p:sp>
      <p:graphicFrame>
        <p:nvGraphicFramePr>
          <p:cNvPr id="432293" name="Object 165"/>
          <p:cNvGraphicFramePr>
            <a:graphicFrameLocks noChangeAspect="1"/>
          </p:cNvGraphicFramePr>
          <p:nvPr/>
        </p:nvGraphicFramePr>
        <p:xfrm>
          <a:off x="6262688" y="3600450"/>
          <a:ext cx="1517650" cy="862013"/>
        </p:xfrm>
        <a:graphic>
          <a:graphicData uri="http://schemas.openxmlformats.org/presentationml/2006/ole">
            <mc:AlternateContent xmlns:mc="http://schemas.openxmlformats.org/markup-compatibility/2006">
              <mc:Choice xmlns:v="urn:schemas-microsoft-com:vml" Requires="v">
                <p:oleObj spid="_x0000_s56327" name="公式" r:id="rId13" imgW="20726400" imgH="10058400" progId="Equation.3">
                  <p:embed/>
                </p:oleObj>
              </mc:Choice>
              <mc:Fallback>
                <p:oleObj name="公式" r:id="rId13" imgW="20726400" imgH="10058400" progId="Equation.3">
                  <p:embed/>
                  <p:pic>
                    <p:nvPicPr>
                      <p:cNvPr id="0" name="图片 56326"/>
                      <p:cNvPicPr>
                        <a:picLocks noChangeAspect="1"/>
                      </p:cNvPicPr>
                      <p:nvPr/>
                    </p:nvPicPr>
                    <p:blipFill>
                      <a:blip r:embed="rId14"/>
                      <a:stretch>
                        <a:fillRect/>
                      </a:stretch>
                    </p:blipFill>
                    <p:spPr>
                      <a:xfrm>
                        <a:off x="6262688" y="3600450"/>
                        <a:ext cx="1517650" cy="862013"/>
                      </a:xfrm>
                      <a:prstGeom prst="rect">
                        <a:avLst/>
                      </a:prstGeom>
                      <a:noFill/>
                      <a:ln w="9525">
                        <a:noFill/>
                      </a:ln>
                    </p:spPr>
                  </p:pic>
                </p:oleObj>
              </mc:Fallback>
            </mc:AlternateContent>
          </a:graphicData>
        </a:graphic>
      </p:graphicFrame>
      <p:graphicFrame>
        <p:nvGraphicFramePr>
          <p:cNvPr id="432294" name="Object 166"/>
          <p:cNvGraphicFramePr>
            <a:graphicFrameLocks noChangeAspect="1"/>
          </p:cNvGraphicFramePr>
          <p:nvPr/>
        </p:nvGraphicFramePr>
        <p:xfrm>
          <a:off x="2047875" y="4567238"/>
          <a:ext cx="1201738" cy="469900"/>
        </p:xfrm>
        <a:graphic>
          <a:graphicData uri="http://schemas.openxmlformats.org/presentationml/2006/ole">
            <mc:AlternateContent xmlns:mc="http://schemas.openxmlformats.org/markup-compatibility/2006">
              <mc:Choice xmlns:v="urn:schemas-microsoft-com:vml" Requires="v">
                <p:oleObj spid="_x0000_s56328" name="公式" r:id="rId15" imgW="14020800" imgH="5486400" progId="Equation.3">
                  <p:embed/>
                </p:oleObj>
              </mc:Choice>
              <mc:Fallback>
                <p:oleObj name="公式" r:id="rId15" imgW="14020800" imgH="5486400" progId="Equation.3">
                  <p:embed/>
                  <p:pic>
                    <p:nvPicPr>
                      <p:cNvPr id="0" name="图片 56327"/>
                      <p:cNvPicPr>
                        <a:picLocks noChangeAspect="1"/>
                      </p:cNvPicPr>
                      <p:nvPr/>
                    </p:nvPicPr>
                    <p:blipFill>
                      <a:blip r:embed="rId16"/>
                      <a:stretch>
                        <a:fillRect/>
                      </a:stretch>
                    </p:blipFill>
                    <p:spPr>
                      <a:xfrm>
                        <a:off x="2047875" y="4567238"/>
                        <a:ext cx="1201738" cy="469900"/>
                      </a:xfrm>
                      <a:prstGeom prst="rect">
                        <a:avLst/>
                      </a:prstGeom>
                      <a:noFill/>
                      <a:ln w="9525">
                        <a:noFill/>
                      </a:ln>
                    </p:spPr>
                  </p:pic>
                </p:oleObj>
              </mc:Fallback>
            </mc:AlternateContent>
          </a:graphicData>
        </a:graphic>
      </p:graphicFrame>
      <p:sp>
        <p:nvSpPr>
          <p:cNvPr id="432295" name="Text Box 167"/>
          <p:cNvSpPr txBox="1">
            <a:spLocks noChangeArrowheads="1"/>
          </p:cNvSpPr>
          <p:nvPr/>
        </p:nvSpPr>
        <p:spPr bwMode="auto">
          <a:xfrm>
            <a:off x="3175000" y="4559300"/>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latin typeface="华文楷体" panose="02010600040101010101" pitchFamily="2" charset="-122"/>
                <a:ea typeface="华文楷体" panose="02010600040101010101" pitchFamily="2" charset="-122"/>
              </a:rPr>
              <a:t>时，电路呈现电阻性，</a:t>
            </a:r>
            <a:endParaRPr lang="zh-CN" altLang="en-US" sz="2400" b="1">
              <a:latin typeface="华文楷体" panose="02010600040101010101" pitchFamily="2" charset="-122"/>
              <a:ea typeface="华文楷体" panose="02010600040101010101" pitchFamily="2" charset="-122"/>
            </a:endParaRPr>
          </a:p>
        </p:txBody>
      </p:sp>
      <p:graphicFrame>
        <p:nvGraphicFramePr>
          <p:cNvPr id="432296" name="Object 168"/>
          <p:cNvGraphicFramePr>
            <a:graphicFrameLocks noChangeAspect="1"/>
          </p:cNvGraphicFramePr>
          <p:nvPr/>
        </p:nvGraphicFramePr>
        <p:xfrm>
          <a:off x="6223000" y="4414838"/>
          <a:ext cx="1274763" cy="862012"/>
        </p:xfrm>
        <a:graphic>
          <a:graphicData uri="http://schemas.openxmlformats.org/presentationml/2006/ole">
            <mc:AlternateContent xmlns:mc="http://schemas.openxmlformats.org/markup-compatibility/2006">
              <mc:Choice xmlns:v="urn:schemas-microsoft-com:vml" Requires="v">
                <p:oleObj spid="_x0000_s56329" name="公式" r:id="rId17" imgW="15544800" imgH="10058400" progId="Equation.3">
                  <p:embed/>
                </p:oleObj>
              </mc:Choice>
              <mc:Fallback>
                <p:oleObj name="公式" r:id="rId17" imgW="15544800" imgH="10058400" progId="Equation.3">
                  <p:embed/>
                  <p:pic>
                    <p:nvPicPr>
                      <p:cNvPr id="0" name="图片 56328"/>
                      <p:cNvPicPr>
                        <a:picLocks noChangeAspect="1"/>
                      </p:cNvPicPr>
                      <p:nvPr/>
                    </p:nvPicPr>
                    <p:blipFill>
                      <a:blip r:embed="rId18"/>
                      <a:stretch>
                        <a:fillRect/>
                      </a:stretch>
                    </p:blipFill>
                    <p:spPr>
                      <a:xfrm>
                        <a:off x="6223000" y="4414838"/>
                        <a:ext cx="1274763" cy="862012"/>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32269"/>
                                        </p:tgtEl>
                                        <p:attrNameLst>
                                          <p:attrName>style.visibility</p:attrName>
                                        </p:attrNameLst>
                                      </p:cBhvr>
                                      <p:to>
                                        <p:strVal val="visible"/>
                                      </p:to>
                                    </p:set>
                                    <p:animEffect transition="in" filter="slide(fromBottom)">
                                      <p:cBhvr>
                                        <p:cTn id="13" dur="500"/>
                                        <p:tgtEl>
                                          <p:spTgt spid="43226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32266"/>
                                        </p:tgtEl>
                                        <p:attrNameLst>
                                          <p:attrName>style.visibility</p:attrName>
                                        </p:attrNameLst>
                                      </p:cBhvr>
                                      <p:to>
                                        <p:strVal val="visible"/>
                                      </p:to>
                                    </p:set>
                                  </p:childTnLst>
                                </p:cTn>
                              </p:par>
                            </p:childTnLst>
                          </p:cTn>
                        </p:par>
                        <p:par>
                          <p:cTn id="26" fill="hold">
                            <p:stCondLst>
                              <p:cond delay="0"/>
                            </p:stCondLst>
                            <p:childTnLst>
                              <p:par>
                                <p:cTn id="27" presetID="22" presetClass="entr" presetSubtype="8" fill="hold" grpId="0" nodeType="afterEffect">
                                  <p:stCondLst>
                                    <p:cond delay="0"/>
                                  </p:stCondLst>
                                  <p:childTnLst>
                                    <p:set>
                                      <p:cBhvr>
                                        <p:cTn id="28" dur="1" fill="hold">
                                          <p:stCondLst>
                                            <p:cond delay="0"/>
                                          </p:stCondLst>
                                        </p:cTn>
                                        <p:tgtEl>
                                          <p:spTgt spid="432285"/>
                                        </p:tgtEl>
                                        <p:attrNameLst>
                                          <p:attrName>style.visibility</p:attrName>
                                        </p:attrNameLst>
                                      </p:cBhvr>
                                      <p:to>
                                        <p:strVal val="visible"/>
                                      </p:to>
                                    </p:set>
                                    <p:animEffect transition="in" filter="wipe(left)">
                                      <p:cBhvr>
                                        <p:cTn id="29" dur="500"/>
                                        <p:tgtEl>
                                          <p:spTgt spid="43228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3228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32291"/>
                                        </p:tgtEl>
                                        <p:attrNameLst>
                                          <p:attrName>style.visibility</p:attrName>
                                        </p:attrNameLst>
                                      </p:cBhvr>
                                      <p:to>
                                        <p:strVal val="visible"/>
                                      </p:to>
                                    </p:set>
                                  </p:childTnLst>
                                </p:cTn>
                              </p:par>
                            </p:childTnLst>
                          </p:cTn>
                        </p:par>
                        <p:par>
                          <p:cTn id="38" fill="hold">
                            <p:stCondLst>
                              <p:cond delay="0"/>
                            </p:stCondLst>
                            <p:childTnLst>
                              <p:par>
                                <p:cTn id="39" presetID="22" presetClass="entr" presetSubtype="8" fill="hold" grpId="0" nodeType="afterEffect">
                                  <p:stCondLst>
                                    <p:cond delay="0"/>
                                  </p:stCondLst>
                                  <p:childTnLst>
                                    <p:set>
                                      <p:cBhvr>
                                        <p:cTn id="40" dur="1" fill="hold">
                                          <p:stCondLst>
                                            <p:cond delay="0"/>
                                          </p:stCondLst>
                                        </p:cTn>
                                        <p:tgtEl>
                                          <p:spTgt spid="432292"/>
                                        </p:tgtEl>
                                        <p:attrNameLst>
                                          <p:attrName>style.visibility</p:attrName>
                                        </p:attrNameLst>
                                      </p:cBhvr>
                                      <p:to>
                                        <p:strVal val="visible"/>
                                      </p:to>
                                    </p:set>
                                    <p:animEffect transition="in" filter="wipe(left)">
                                      <p:cBhvr>
                                        <p:cTn id="41" dur="500"/>
                                        <p:tgtEl>
                                          <p:spTgt spid="432292"/>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3229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32294"/>
                                        </p:tgtEl>
                                        <p:attrNameLst>
                                          <p:attrName>style.visibility</p:attrName>
                                        </p:attrNameLst>
                                      </p:cBhvr>
                                      <p:to>
                                        <p:strVal val="visible"/>
                                      </p:to>
                                    </p:set>
                                  </p:childTnLst>
                                </p:cTn>
                              </p:par>
                            </p:childTnLst>
                          </p:cTn>
                        </p:par>
                        <p:par>
                          <p:cTn id="50" fill="hold">
                            <p:stCondLst>
                              <p:cond delay="0"/>
                            </p:stCondLst>
                            <p:childTnLst>
                              <p:par>
                                <p:cTn id="51" presetID="22" presetClass="entr" presetSubtype="8" fill="hold" grpId="0" nodeType="afterEffect">
                                  <p:stCondLst>
                                    <p:cond delay="0"/>
                                  </p:stCondLst>
                                  <p:childTnLst>
                                    <p:set>
                                      <p:cBhvr>
                                        <p:cTn id="52" dur="1" fill="hold">
                                          <p:stCondLst>
                                            <p:cond delay="0"/>
                                          </p:stCondLst>
                                        </p:cTn>
                                        <p:tgtEl>
                                          <p:spTgt spid="432295"/>
                                        </p:tgtEl>
                                        <p:attrNameLst>
                                          <p:attrName>style.visibility</p:attrName>
                                        </p:attrNameLst>
                                      </p:cBhvr>
                                      <p:to>
                                        <p:strVal val="visible"/>
                                      </p:to>
                                    </p:set>
                                    <p:animEffect transition="in" filter="wipe(left)">
                                      <p:cBhvr>
                                        <p:cTn id="53" dur="500"/>
                                        <p:tgtEl>
                                          <p:spTgt spid="432295"/>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3229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31" presetClass="entr" presetSubtype="0" fill="hold" grpId="0" nodeType="clickEffect">
                                  <p:stCondLst>
                                    <p:cond delay="0"/>
                                  </p:stCondLst>
                                  <p:iterate type="lt">
                                    <p:tmPct val="5000"/>
                                  </p:iterate>
                                  <p:childTnLst>
                                    <p:set>
                                      <p:cBhvr>
                                        <p:cTn id="61" dur="1" fill="hold">
                                          <p:stCondLst>
                                            <p:cond delay="0"/>
                                          </p:stCondLst>
                                        </p:cTn>
                                        <p:tgtEl>
                                          <p:spTgt spid="432268"/>
                                        </p:tgtEl>
                                        <p:attrNameLst>
                                          <p:attrName>style.visibility</p:attrName>
                                        </p:attrNameLst>
                                      </p:cBhvr>
                                      <p:to>
                                        <p:strVal val="visible"/>
                                      </p:to>
                                    </p:set>
                                    <p:anim calcmode="lin" valueType="num">
                                      <p:cBhvr>
                                        <p:cTn id="62" dur="1000" fill="hold"/>
                                        <p:tgtEl>
                                          <p:spTgt spid="432268"/>
                                        </p:tgtEl>
                                        <p:attrNameLst>
                                          <p:attrName>ppt_w</p:attrName>
                                        </p:attrNameLst>
                                      </p:cBhvr>
                                      <p:tavLst>
                                        <p:tav tm="0">
                                          <p:val>
                                            <p:fltVal val="0"/>
                                          </p:val>
                                        </p:tav>
                                        <p:tav tm="100000">
                                          <p:val>
                                            <p:strVal val="#ppt_w"/>
                                          </p:val>
                                        </p:tav>
                                      </p:tavLst>
                                    </p:anim>
                                    <p:anim calcmode="lin" valueType="num">
                                      <p:cBhvr>
                                        <p:cTn id="63" dur="1000" fill="hold"/>
                                        <p:tgtEl>
                                          <p:spTgt spid="432268"/>
                                        </p:tgtEl>
                                        <p:attrNameLst>
                                          <p:attrName>ppt_h</p:attrName>
                                        </p:attrNameLst>
                                      </p:cBhvr>
                                      <p:tavLst>
                                        <p:tav tm="0">
                                          <p:val>
                                            <p:fltVal val="0"/>
                                          </p:val>
                                        </p:tav>
                                        <p:tav tm="100000">
                                          <p:val>
                                            <p:strVal val="#ppt_h"/>
                                          </p:val>
                                        </p:tav>
                                      </p:tavLst>
                                    </p:anim>
                                    <p:anim calcmode="lin" valueType="num">
                                      <p:cBhvr>
                                        <p:cTn id="64" dur="1000" fill="hold"/>
                                        <p:tgtEl>
                                          <p:spTgt spid="432268"/>
                                        </p:tgtEl>
                                        <p:attrNameLst>
                                          <p:attrName>style.rotation</p:attrName>
                                        </p:attrNameLst>
                                      </p:cBhvr>
                                      <p:tavLst>
                                        <p:tav tm="0">
                                          <p:val>
                                            <p:fltVal val="90"/>
                                          </p:val>
                                        </p:tav>
                                        <p:tav tm="100000">
                                          <p:val>
                                            <p:fltVal val="0"/>
                                          </p:val>
                                        </p:tav>
                                      </p:tavLst>
                                    </p:anim>
                                    <p:animEffect transition="in" filter="fade">
                                      <p:cBhvr>
                                        <p:cTn id="65" dur="1000"/>
                                        <p:tgtEl>
                                          <p:spTgt spid="432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268" grpId="0"/>
      <p:bldP spid="432269" grpId="0"/>
      <p:bldP spid="432285" grpId="0"/>
      <p:bldP spid="432292" grpId="0"/>
      <p:bldP spid="43229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330" name="Text Box 106"/>
          <p:cNvSpPr txBox="1">
            <a:spLocks noChangeArrowheads="1"/>
          </p:cNvSpPr>
          <p:nvPr/>
        </p:nvSpPr>
        <p:spPr bwMode="auto">
          <a:xfrm>
            <a:off x="1281113" y="1109663"/>
            <a:ext cx="703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25000"/>
              </a:spcBef>
              <a:buFontTx/>
              <a:buNone/>
            </a:pPr>
            <a:r>
              <a:rPr kumimoji="1" lang="en-US" altLang="zh-CN" sz="2400" b="1">
                <a:latin typeface="华文楷体" panose="02010600040101010101" pitchFamily="2" charset="-122"/>
                <a:ea typeface="华文楷体" panose="02010600040101010101" pitchFamily="2" charset="-122"/>
                <a:cs typeface="Times New Roman" panose="02020603050405020304" pitchFamily="18" charset="0"/>
              </a:rPr>
              <a:t>1.</a:t>
            </a:r>
            <a:r>
              <a:rPr kumimoji="1" lang="zh-CN" altLang="en-US" sz="2400" b="1">
                <a:latin typeface="华文楷体" panose="02010600040101010101" pitchFamily="2" charset="-122"/>
                <a:ea typeface="华文楷体" panose="02010600040101010101" pitchFamily="2" charset="-122"/>
                <a:cs typeface="Times New Roman" panose="02020603050405020304" pitchFamily="18" charset="0"/>
              </a:rPr>
              <a:t>下列各图中给定的电路电压、阻抗是否正确？</a:t>
            </a:r>
            <a:endParaRPr kumimoji="1" lang="zh-CN" altLang="en-US" sz="2400" b="1">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36333" name="Text Box 109"/>
          <p:cNvSpPr txBox="1">
            <a:spLocks noChangeArrowheads="1"/>
          </p:cNvSpPr>
          <p:nvPr/>
        </p:nvSpPr>
        <p:spPr bwMode="auto">
          <a:xfrm>
            <a:off x="1025525" y="5003800"/>
            <a:ext cx="5497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a:solidFill>
                  <a:schemeClr val="tx2"/>
                </a:solidFill>
                <a:latin typeface="华文楷体" panose="02010600040101010101" pitchFamily="2" charset="-122"/>
                <a:ea typeface="华文楷体" panose="02010600040101010101" pitchFamily="2" charset="-122"/>
              </a:rPr>
              <a:t>2.</a:t>
            </a:r>
            <a:r>
              <a:rPr kumimoji="1" lang="zh-CN" altLang="en-US" sz="2400" b="1">
                <a:solidFill>
                  <a:schemeClr val="tx2"/>
                </a:solidFill>
                <a:latin typeface="华文楷体" panose="02010600040101010101" pitchFamily="2" charset="-122"/>
                <a:ea typeface="华文楷体" panose="02010600040101010101" pitchFamily="2" charset="-122"/>
              </a:rPr>
              <a:t>两个阻抗串联时</a:t>
            </a:r>
            <a:r>
              <a:rPr kumimoji="1" lang="en-US" altLang="zh-CN" sz="2400" b="1">
                <a:solidFill>
                  <a:schemeClr val="tx2"/>
                </a:solidFill>
                <a:latin typeface="华文楷体" panose="02010600040101010101" pitchFamily="2" charset="-122"/>
                <a:ea typeface="华文楷体" panose="02010600040101010101" pitchFamily="2" charset="-122"/>
              </a:rPr>
              <a:t>,</a:t>
            </a:r>
            <a:r>
              <a:rPr kumimoji="1" lang="zh-CN" altLang="en-US" sz="2400" b="1">
                <a:solidFill>
                  <a:schemeClr val="tx2"/>
                </a:solidFill>
                <a:latin typeface="华文楷体" panose="02010600040101010101" pitchFamily="2" charset="-122"/>
                <a:ea typeface="华文楷体" panose="02010600040101010101" pitchFamily="2" charset="-122"/>
              </a:rPr>
              <a:t>在什么情况下</a:t>
            </a:r>
            <a:endParaRPr kumimoji="1" lang="en-US" altLang="zh-CN" sz="2400" b="1">
              <a:solidFill>
                <a:schemeClr val="tx2"/>
              </a:solidFill>
              <a:latin typeface="华文楷体" panose="02010600040101010101" pitchFamily="2" charset="-122"/>
              <a:ea typeface="华文楷体" panose="02010600040101010101" pitchFamily="2" charset="-122"/>
            </a:endParaRPr>
          </a:p>
        </p:txBody>
      </p:sp>
      <p:grpSp>
        <p:nvGrpSpPr>
          <p:cNvPr id="2" name="Group 239"/>
          <p:cNvGrpSpPr/>
          <p:nvPr/>
        </p:nvGrpSpPr>
        <p:grpSpPr bwMode="auto">
          <a:xfrm>
            <a:off x="2035175" y="5611813"/>
            <a:ext cx="3121025" cy="484187"/>
            <a:chOff x="1282" y="3535"/>
            <a:chExt cx="1966" cy="305"/>
          </a:xfrm>
        </p:grpSpPr>
        <p:graphicFrame>
          <p:nvGraphicFramePr>
            <p:cNvPr id="67659" name="Object 110"/>
            <p:cNvGraphicFramePr>
              <a:graphicFrameLocks noChangeAspect="1"/>
            </p:cNvGraphicFramePr>
            <p:nvPr/>
          </p:nvGraphicFramePr>
          <p:xfrm>
            <a:off x="1282" y="3535"/>
            <a:ext cx="1225" cy="305"/>
          </p:xfrm>
          <a:graphic>
            <a:graphicData uri="http://schemas.openxmlformats.org/presentationml/2006/ole">
              <mc:AlternateContent xmlns:mc="http://schemas.openxmlformats.org/markup-compatibility/2006">
                <mc:Choice xmlns:v="urn:schemas-microsoft-com:vml" Requires="v">
                  <p:oleObj spid="_x0000_s57345" name="Equation" r:id="rId1" imgW="21336000" imgH="6096000" progId="">
                    <p:embed/>
                  </p:oleObj>
                </mc:Choice>
                <mc:Fallback>
                  <p:oleObj name="Equation" r:id="rId1" imgW="21336000" imgH="6096000" progId="">
                    <p:embed/>
                    <p:pic>
                      <p:nvPicPr>
                        <p:cNvPr id="0" name="图片 57344"/>
                        <p:cNvPicPr>
                          <a:picLocks noChangeAspect="1"/>
                        </p:cNvPicPr>
                        <p:nvPr/>
                      </p:nvPicPr>
                      <p:blipFill>
                        <a:blip r:embed="rId2"/>
                        <a:stretch>
                          <a:fillRect/>
                        </a:stretch>
                      </p:blipFill>
                      <p:spPr>
                        <a:xfrm>
                          <a:off x="1282" y="3535"/>
                          <a:ext cx="1225" cy="305"/>
                        </a:xfrm>
                        <a:prstGeom prst="rect">
                          <a:avLst/>
                        </a:prstGeom>
                        <a:noFill/>
                        <a:ln w="9525">
                          <a:noFill/>
                        </a:ln>
                      </p:spPr>
                    </p:pic>
                  </p:oleObj>
                </mc:Fallback>
              </mc:AlternateContent>
            </a:graphicData>
          </a:graphic>
        </p:graphicFrame>
        <p:sp>
          <p:nvSpPr>
            <p:cNvPr id="67660" name="Text Box 111"/>
            <p:cNvSpPr txBox="1">
              <a:spLocks noChangeArrowheads="1"/>
            </p:cNvSpPr>
            <p:nvPr/>
          </p:nvSpPr>
          <p:spPr bwMode="auto">
            <a:xfrm>
              <a:off x="2531" y="3546"/>
              <a:ext cx="7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400" b="1">
                  <a:solidFill>
                    <a:schemeClr val="tx2"/>
                  </a:solidFill>
                  <a:latin typeface="华文楷体" panose="02010600040101010101" pitchFamily="2" charset="-122"/>
                  <a:ea typeface="华文楷体" panose="02010600040101010101" pitchFamily="2" charset="-122"/>
                </a:rPr>
                <a:t>成立</a:t>
              </a:r>
              <a:r>
                <a:rPr kumimoji="1" lang="en-US" altLang="zh-CN" sz="2400" b="1">
                  <a:solidFill>
                    <a:schemeClr val="tx2"/>
                  </a:solidFill>
                  <a:latin typeface="华文楷体" panose="02010600040101010101" pitchFamily="2" charset="-122"/>
                  <a:ea typeface="华文楷体" panose="02010600040101010101" pitchFamily="2" charset="-122"/>
                </a:rPr>
                <a:t>?</a:t>
              </a:r>
              <a:endParaRPr kumimoji="1" lang="en-US" altLang="zh-CN" sz="2400" b="1">
                <a:solidFill>
                  <a:schemeClr val="tx2"/>
                </a:solidFill>
                <a:latin typeface="华文楷体" panose="02010600040101010101" pitchFamily="2" charset="-122"/>
                <a:ea typeface="华文楷体" panose="02010600040101010101" pitchFamily="2" charset="-122"/>
              </a:endParaRPr>
            </a:p>
          </p:txBody>
        </p:sp>
      </p:grpSp>
      <p:grpSp>
        <p:nvGrpSpPr>
          <p:cNvPr id="3" name="Group 237"/>
          <p:cNvGrpSpPr/>
          <p:nvPr/>
        </p:nvGrpSpPr>
        <p:grpSpPr bwMode="auto">
          <a:xfrm>
            <a:off x="5124450" y="4387850"/>
            <a:ext cx="3098800" cy="495300"/>
            <a:chOff x="3255" y="2829"/>
            <a:chExt cx="1952" cy="312"/>
          </a:xfrm>
        </p:grpSpPr>
        <p:graphicFrame>
          <p:nvGraphicFramePr>
            <p:cNvPr id="67656" name="Object 119"/>
            <p:cNvGraphicFramePr>
              <a:graphicFrameLocks noChangeAspect="1"/>
            </p:cNvGraphicFramePr>
            <p:nvPr/>
          </p:nvGraphicFramePr>
          <p:xfrm>
            <a:off x="3255" y="2843"/>
            <a:ext cx="999" cy="298"/>
          </p:xfrm>
          <a:graphic>
            <a:graphicData uri="http://schemas.openxmlformats.org/presentationml/2006/ole">
              <mc:AlternateContent xmlns:mc="http://schemas.openxmlformats.org/markup-compatibility/2006">
                <mc:Choice xmlns:v="urn:schemas-microsoft-com:vml" Requires="v">
                  <p:oleObj spid="_x0000_s57346" name="Equation" r:id="rId3" imgW="762000" imgH="292100" progId="">
                    <p:embed/>
                  </p:oleObj>
                </mc:Choice>
                <mc:Fallback>
                  <p:oleObj name="Equation" r:id="rId3" imgW="762000" imgH="292100" progId="">
                    <p:embed/>
                    <p:pic>
                      <p:nvPicPr>
                        <p:cNvPr id="0" name="图片 57345"/>
                        <p:cNvPicPr>
                          <a:picLocks noChangeAspect="1"/>
                        </p:cNvPicPr>
                        <p:nvPr/>
                      </p:nvPicPr>
                      <p:blipFill>
                        <a:blip r:embed="rId4"/>
                        <a:stretch>
                          <a:fillRect/>
                        </a:stretch>
                      </p:blipFill>
                      <p:spPr>
                        <a:xfrm>
                          <a:off x="3255" y="2843"/>
                          <a:ext cx="999" cy="298"/>
                        </a:xfrm>
                        <a:prstGeom prst="rect">
                          <a:avLst/>
                        </a:prstGeom>
                        <a:noFill/>
                        <a:ln w="9525">
                          <a:noFill/>
                        </a:ln>
                      </p:spPr>
                    </p:pic>
                  </p:oleObj>
                </mc:Fallback>
              </mc:AlternateContent>
            </a:graphicData>
          </a:graphic>
        </p:graphicFrame>
        <p:sp>
          <p:nvSpPr>
            <p:cNvPr id="67657" name="Text Box 120"/>
            <p:cNvSpPr txBox="1">
              <a:spLocks noChangeArrowheads="1"/>
            </p:cNvSpPr>
            <p:nvPr/>
          </p:nvSpPr>
          <p:spPr bwMode="auto">
            <a:xfrm>
              <a:off x="4254" y="2849"/>
              <a:ext cx="9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i="1">
                  <a:solidFill>
                    <a:srgbClr val="0000FF"/>
                  </a:solidFill>
                  <a:latin typeface="Times New Roman" panose="02020603050405020304" pitchFamily="18" charset="0"/>
                  <a:ea typeface="黑体" panose="02010609060101010101" pitchFamily="49" charset="-122"/>
                </a:rPr>
                <a:t>U</a:t>
              </a:r>
              <a:r>
                <a:rPr kumimoji="1" lang="en-US" altLang="zh-CN" sz="2400" b="1">
                  <a:solidFill>
                    <a:srgbClr val="0000FF"/>
                  </a:solidFill>
                  <a:latin typeface="Times New Roman" panose="02020603050405020304" pitchFamily="18" charset="0"/>
                  <a:ea typeface="黑体" panose="02010609060101010101" pitchFamily="49" charset="-122"/>
                </a:rPr>
                <a:t>=7V</a:t>
              </a:r>
              <a:endParaRPr kumimoji="1" lang="en-US" altLang="zh-CN" sz="2400" b="1">
                <a:solidFill>
                  <a:srgbClr val="0000FF"/>
                </a:solidFill>
                <a:latin typeface="Times New Roman" panose="02020603050405020304" pitchFamily="18" charset="0"/>
                <a:ea typeface="黑体" panose="02010609060101010101" pitchFamily="49" charset="-122"/>
              </a:endParaRPr>
            </a:p>
          </p:txBody>
        </p:sp>
        <p:sp>
          <p:nvSpPr>
            <p:cNvPr id="67658" name="Rectangle 121"/>
            <p:cNvSpPr>
              <a:spLocks noChangeArrowheads="1"/>
            </p:cNvSpPr>
            <p:nvPr/>
          </p:nvSpPr>
          <p:spPr bwMode="auto">
            <a:xfrm>
              <a:off x="4798" y="282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a:solidFill>
                    <a:srgbClr val="FF0000"/>
                  </a:solidFill>
                  <a:latin typeface="Times New Roman" panose="02020603050405020304" pitchFamily="18" charset="0"/>
                  <a:ea typeface="黑体" panose="02010609060101010101" pitchFamily="49" charset="-122"/>
                </a:rPr>
                <a:t>?</a:t>
              </a:r>
              <a:endParaRPr kumimoji="1" lang="en-US" altLang="zh-CN" sz="2400" b="1">
                <a:solidFill>
                  <a:srgbClr val="FF0000"/>
                </a:solidFill>
                <a:latin typeface="Times New Roman" panose="02020603050405020304" pitchFamily="18" charset="0"/>
                <a:ea typeface="黑体" panose="02010609060101010101" pitchFamily="49" charset="-122"/>
              </a:endParaRPr>
            </a:p>
          </p:txBody>
        </p:sp>
      </p:grpSp>
      <p:sp>
        <p:nvSpPr>
          <p:cNvPr id="436417" name="AutoShape 193"/>
          <p:cNvSpPr>
            <a:spLocks noChangeArrowheads="1"/>
          </p:cNvSpPr>
          <p:nvPr/>
        </p:nvSpPr>
        <p:spPr bwMode="auto">
          <a:xfrm>
            <a:off x="190500" y="454025"/>
            <a:ext cx="1592263" cy="1020763"/>
          </a:xfrm>
          <a:prstGeom prst="irregularSeal2">
            <a:avLst/>
          </a:prstGeom>
          <a:solidFill>
            <a:srgbClr val="FF0000"/>
          </a:solidFill>
          <a:ln w="9525">
            <a:solidFill>
              <a:srgbClr val="FF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b="1">
                <a:solidFill>
                  <a:schemeClr val="tx2"/>
                </a:solidFill>
                <a:latin typeface="华文楷体" panose="02010600040101010101" pitchFamily="2" charset="-122"/>
                <a:ea typeface="华文楷体" panose="02010600040101010101" pitchFamily="2" charset="-122"/>
              </a:rPr>
              <a:t>注意</a:t>
            </a:r>
            <a:endParaRPr lang="zh-CN" altLang="en-US" sz="2400" b="1">
              <a:solidFill>
                <a:schemeClr val="tx2"/>
              </a:solidFill>
              <a:latin typeface="华文楷体" panose="02010600040101010101" pitchFamily="2" charset="-122"/>
              <a:ea typeface="华文楷体" panose="02010600040101010101" pitchFamily="2" charset="-122"/>
            </a:endParaRPr>
          </a:p>
        </p:txBody>
      </p:sp>
      <p:grpSp>
        <p:nvGrpSpPr>
          <p:cNvPr id="4" name="Group 235"/>
          <p:cNvGrpSpPr/>
          <p:nvPr/>
        </p:nvGrpSpPr>
        <p:grpSpPr bwMode="auto">
          <a:xfrm>
            <a:off x="1509713" y="1762125"/>
            <a:ext cx="2941637" cy="2500313"/>
            <a:chOff x="960" y="1156"/>
            <a:chExt cx="1853" cy="1575"/>
          </a:xfrm>
        </p:grpSpPr>
        <p:sp>
          <p:nvSpPr>
            <p:cNvPr id="67627" name="Text Box 123"/>
            <p:cNvSpPr txBox="1">
              <a:spLocks noChangeArrowheads="1"/>
            </p:cNvSpPr>
            <p:nvPr/>
          </p:nvSpPr>
          <p:spPr bwMode="auto">
            <a:xfrm>
              <a:off x="1728" y="250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1800" b="1">
                  <a:latin typeface="Times New Roman" panose="02020603050405020304" pitchFamily="18" charset="0"/>
                  <a:ea typeface="黑体" panose="02010609060101010101" pitchFamily="49" charset="-122"/>
                </a:rPr>
                <a:t>(a)</a:t>
              </a:r>
              <a:endParaRPr kumimoji="1" lang="en-US" altLang="zh-CN" sz="1800" b="1">
                <a:latin typeface="Times New Roman" panose="02020603050405020304" pitchFamily="18" charset="0"/>
                <a:ea typeface="黑体" panose="02010609060101010101" pitchFamily="49" charset="-122"/>
              </a:endParaRPr>
            </a:p>
          </p:txBody>
        </p:sp>
        <p:grpSp>
          <p:nvGrpSpPr>
            <p:cNvPr id="67628" name="Group 202"/>
            <p:cNvGrpSpPr/>
            <p:nvPr/>
          </p:nvGrpSpPr>
          <p:grpSpPr bwMode="auto">
            <a:xfrm>
              <a:off x="960" y="1156"/>
              <a:ext cx="1853" cy="1356"/>
              <a:chOff x="960" y="1156"/>
              <a:chExt cx="1853" cy="1356"/>
            </a:xfrm>
          </p:grpSpPr>
          <p:sp>
            <p:nvSpPr>
              <p:cNvPr id="67629" name="Line 124"/>
              <p:cNvSpPr>
                <a:spLocks noChangeShapeType="1"/>
              </p:cNvSpPr>
              <p:nvPr/>
            </p:nvSpPr>
            <p:spPr bwMode="auto">
              <a:xfrm flipH="1">
                <a:off x="1824" y="1827"/>
                <a:ext cx="540"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0" name="Line 125"/>
              <p:cNvSpPr>
                <a:spLocks noChangeShapeType="1"/>
              </p:cNvSpPr>
              <p:nvPr/>
            </p:nvSpPr>
            <p:spPr bwMode="auto">
              <a:xfrm flipH="1">
                <a:off x="1819" y="1684"/>
                <a:ext cx="5" cy="38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1" name="Line 126"/>
              <p:cNvSpPr>
                <a:spLocks noChangeShapeType="1"/>
              </p:cNvSpPr>
              <p:nvPr/>
            </p:nvSpPr>
            <p:spPr bwMode="auto">
              <a:xfrm>
                <a:off x="1819" y="2151"/>
                <a:ext cx="0" cy="33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2" name="Line 127"/>
              <p:cNvSpPr>
                <a:spLocks noChangeShapeType="1"/>
              </p:cNvSpPr>
              <p:nvPr/>
            </p:nvSpPr>
            <p:spPr bwMode="auto">
              <a:xfrm>
                <a:off x="1680" y="2064"/>
                <a:ext cx="277"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3" name="Line 128"/>
              <p:cNvSpPr>
                <a:spLocks noChangeShapeType="1"/>
              </p:cNvSpPr>
              <p:nvPr/>
            </p:nvSpPr>
            <p:spPr bwMode="auto">
              <a:xfrm>
                <a:off x="1680" y="2151"/>
                <a:ext cx="277"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4" name="Rectangle 129"/>
              <p:cNvSpPr>
                <a:spLocks noChangeArrowheads="1"/>
              </p:cNvSpPr>
              <p:nvPr/>
            </p:nvSpPr>
            <p:spPr bwMode="auto">
              <a:xfrm>
                <a:off x="1774" y="1473"/>
                <a:ext cx="98" cy="206"/>
              </a:xfrm>
              <a:prstGeom prst="rect">
                <a:avLst/>
              </a:prstGeom>
              <a:noFill/>
              <a:ln w="222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67635" name="Text Box 130"/>
              <p:cNvSpPr txBox="1">
                <a:spLocks noChangeArrowheads="1"/>
              </p:cNvSpPr>
              <p:nvPr/>
            </p:nvSpPr>
            <p:spPr bwMode="auto">
              <a:xfrm>
                <a:off x="1394" y="1423"/>
                <a:ext cx="4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zh-CN" sz="1800" b="1">
                    <a:latin typeface="Times New Roman" panose="02020603050405020304" pitchFamily="18" charset="0"/>
                    <a:ea typeface="黑体" panose="02010609060101010101" pitchFamily="49" charset="-122"/>
                  </a:rPr>
                  <a:t>3</a:t>
                </a:r>
                <a:r>
                  <a:rPr kumimoji="1" lang="zh-CN" altLang="zh-CN" sz="1800" b="1">
                    <a:latin typeface="Times New Roman" panose="02020603050405020304" pitchFamily="18" charset="0"/>
                    <a:ea typeface="黑体" panose="02010609060101010101" pitchFamily="49" charset="-122"/>
                    <a:sym typeface="Symbol" panose="05050102010706020507" pitchFamily="18" charset="2"/>
                  </a:rPr>
                  <a:t></a:t>
                </a:r>
                <a:endParaRPr kumimoji="1" lang="zh-CN" altLang="zh-CN" sz="1800" b="1">
                  <a:latin typeface="Times New Roman" panose="02020603050405020304" pitchFamily="18" charset="0"/>
                  <a:ea typeface="黑体" panose="02010609060101010101" pitchFamily="49" charset="-122"/>
                </a:endParaRPr>
              </a:p>
            </p:txBody>
          </p:sp>
          <p:sp>
            <p:nvSpPr>
              <p:cNvPr id="67636" name="Text Box 131"/>
              <p:cNvSpPr txBox="1">
                <a:spLocks noChangeArrowheads="1"/>
              </p:cNvSpPr>
              <p:nvPr/>
            </p:nvSpPr>
            <p:spPr bwMode="auto">
              <a:xfrm>
                <a:off x="1341" y="1953"/>
                <a:ext cx="4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zh-CN" sz="1800" b="1">
                    <a:latin typeface="Times New Roman" panose="02020603050405020304" pitchFamily="18" charset="0"/>
                    <a:ea typeface="黑体" panose="02010609060101010101" pitchFamily="49" charset="-122"/>
                  </a:rPr>
                  <a:t>4</a:t>
                </a:r>
                <a:r>
                  <a:rPr kumimoji="1" lang="zh-CN" altLang="zh-CN" sz="1800" b="1">
                    <a:latin typeface="Times New Roman" panose="02020603050405020304" pitchFamily="18" charset="0"/>
                    <a:ea typeface="黑体" panose="02010609060101010101" pitchFamily="49" charset="-122"/>
                    <a:sym typeface="Symbol" panose="05050102010706020507" pitchFamily="18" charset="2"/>
                  </a:rPr>
                  <a:t></a:t>
                </a:r>
                <a:endParaRPr kumimoji="1" lang="zh-CN" altLang="zh-CN" sz="1800" b="1">
                  <a:latin typeface="Times New Roman" panose="02020603050405020304" pitchFamily="18" charset="0"/>
                  <a:ea typeface="黑体" panose="02010609060101010101" pitchFamily="49" charset="-122"/>
                </a:endParaRPr>
              </a:p>
            </p:txBody>
          </p:sp>
          <p:sp>
            <p:nvSpPr>
              <p:cNvPr id="67637" name="Line 138"/>
              <p:cNvSpPr>
                <a:spLocks noChangeShapeType="1"/>
              </p:cNvSpPr>
              <p:nvPr/>
            </p:nvSpPr>
            <p:spPr bwMode="auto">
              <a:xfrm>
                <a:off x="1113" y="2487"/>
                <a:ext cx="1257" cy="0"/>
              </a:xfrm>
              <a:prstGeom prst="line">
                <a:avLst/>
              </a:prstGeom>
              <a:noFill/>
              <a:ln w="222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8" name="Oval 139"/>
              <p:cNvSpPr>
                <a:spLocks noChangeArrowheads="1"/>
              </p:cNvSpPr>
              <p:nvPr/>
            </p:nvSpPr>
            <p:spPr bwMode="auto">
              <a:xfrm>
                <a:off x="1056" y="2458"/>
                <a:ext cx="54" cy="54"/>
              </a:xfrm>
              <a:prstGeom prst="ellipse">
                <a:avLst/>
              </a:prstGeom>
              <a:noFill/>
              <a:ln w="222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67639" name="Oval 140"/>
              <p:cNvSpPr>
                <a:spLocks noChangeArrowheads="1"/>
              </p:cNvSpPr>
              <p:nvPr/>
            </p:nvSpPr>
            <p:spPr bwMode="auto">
              <a:xfrm>
                <a:off x="1062" y="1156"/>
                <a:ext cx="54" cy="54"/>
              </a:xfrm>
              <a:prstGeom prst="ellipse">
                <a:avLst/>
              </a:prstGeom>
              <a:noFill/>
              <a:ln w="222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67640" name="Text Box 141"/>
              <p:cNvSpPr txBox="1">
                <a:spLocks noChangeArrowheads="1"/>
              </p:cNvSpPr>
              <p:nvPr/>
            </p:nvSpPr>
            <p:spPr bwMode="auto">
              <a:xfrm>
                <a:off x="2475" y="1460"/>
                <a:ext cx="3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1800" b="1">
                    <a:latin typeface="Times New Roman" panose="02020603050405020304" pitchFamily="18" charset="0"/>
                    <a:ea typeface="黑体" panose="02010609060101010101" pitchFamily="49" charset="-122"/>
                  </a:rPr>
                  <a:t> 6V</a:t>
                </a:r>
                <a:endParaRPr kumimoji="1" lang="en-US" altLang="zh-CN" sz="1800" b="1">
                  <a:latin typeface="Times New Roman" panose="02020603050405020304" pitchFamily="18" charset="0"/>
                  <a:ea typeface="黑体" panose="02010609060101010101" pitchFamily="49" charset="-122"/>
                </a:endParaRPr>
              </a:p>
            </p:txBody>
          </p:sp>
          <p:sp>
            <p:nvSpPr>
              <p:cNvPr id="67641" name="Text Box 142"/>
              <p:cNvSpPr txBox="1">
                <a:spLocks noChangeArrowheads="1"/>
              </p:cNvSpPr>
              <p:nvPr/>
            </p:nvSpPr>
            <p:spPr bwMode="auto">
              <a:xfrm>
                <a:off x="2521" y="2000"/>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1800" b="1">
                    <a:latin typeface="Times New Roman" panose="02020603050405020304" pitchFamily="18" charset="0"/>
                    <a:ea typeface="黑体" panose="02010609060101010101" pitchFamily="49" charset="-122"/>
                  </a:rPr>
                  <a:t>8V</a:t>
                </a:r>
                <a:endParaRPr kumimoji="1" lang="en-US" altLang="zh-CN" sz="1800" b="1">
                  <a:latin typeface="Times New Roman" panose="02020603050405020304" pitchFamily="18" charset="0"/>
                  <a:ea typeface="黑体" panose="02010609060101010101" pitchFamily="49" charset="-122"/>
                </a:endParaRPr>
              </a:p>
            </p:txBody>
          </p:sp>
          <p:sp>
            <p:nvSpPr>
              <p:cNvPr id="67642" name="Text Box 143"/>
              <p:cNvSpPr txBox="1">
                <a:spLocks noChangeArrowheads="1"/>
              </p:cNvSpPr>
              <p:nvPr/>
            </p:nvSpPr>
            <p:spPr bwMode="auto">
              <a:xfrm>
                <a:off x="1008" y="115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1800" b="1">
                    <a:solidFill>
                      <a:srgbClr val="FF0000"/>
                    </a:solidFill>
                    <a:latin typeface="Times New Roman" panose="02020603050405020304" pitchFamily="18" charset="0"/>
                    <a:ea typeface="黑体" panose="02010609060101010101" pitchFamily="49" charset="-122"/>
                  </a:rPr>
                  <a:t>+</a:t>
                </a:r>
                <a:endParaRPr kumimoji="1" lang="en-US" altLang="zh-CN" sz="1800" b="1">
                  <a:solidFill>
                    <a:srgbClr val="FF0000"/>
                  </a:solidFill>
                  <a:latin typeface="Times New Roman" panose="02020603050405020304" pitchFamily="18" charset="0"/>
                  <a:ea typeface="黑体" panose="02010609060101010101" pitchFamily="49" charset="-122"/>
                </a:endParaRPr>
              </a:p>
            </p:txBody>
          </p:sp>
          <p:sp>
            <p:nvSpPr>
              <p:cNvPr id="67643" name="Text Box 144"/>
              <p:cNvSpPr txBox="1">
                <a:spLocks noChangeArrowheads="1"/>
              </p:cNvSpPr>
              <p:nvPr/>
            </p:nvSpPr>
            <p:spPr bwMode="auto">
              <a:xfrm>
                <a:off x="1008" y="211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1800" b="1">
                    <a:solidFill>
                      <a:srgbClr val="FF0000"/>
                    </a:solidFill>
                    <a:latin typeface="Times New Roman" panose="02020603050405020304" pitchFamily="18" charset="0"/>
                    <a:ea typeface="黑体" panose="02010609060101010101" pitchFamily="49" charset="-122"/>
                  </a:rPr>
                  <a:t>_</a:t>
                </a:r>
                <a:endParaRPr kumimoji="1" lang="en-US" altLang="zh-CN" sz="1800" b="1">
                  <a:solidFill>
                    <a:srgbClr val="FF0000"/>
                  </a:solidFill>
                  <a:latin typeface="Times New Roman" panose="02020603050405020304" pitchFamily="18" charset="0"/>
                  <a:ea typeface="黑体" panose="02010609060101010101" pitchFamily="49" charset="-122"/>
                </a:endParaRPr>
              </a:p>
            </p:txBody>
          </p:sp>
          <p:graphicFrame>
            <p:nvGraphicFramePr>
              <p:cNvPr id="67644" name="Object 145"/>
              <p:cNvGraphicFramePr>
                <a:graphicFrameLocks noChangeAspect="1"/>
              </p:cNvGraphicFramePr>
              <p:nvPr/>
            </p:nvGraphicFramePr>
            <p:xfrm>
              <a:off x="960" y="1648"/>
              <a:ext cx="195" cy="240"/>
            </p:xfrm>
            <a:graphic>
              <a:graphicData uri="http://schemas.openxmlformats.org/presentationml/2006/ole">
                <mc:AlternateContent xmlns:mc="http://schemas.openxmlformats.org/markup-compatibility/2006">
                  <mc:Choice xmlns:v="urn:schemas-microsoft-com:vml" Requires="v">
                    <p:oleObj spid="_x0000_s57347" name="公式" r:id="rId5" imgW="165100" imgH="215900" progId="Equation.3">
                      <p:embed/>
                    </p:oleObj>
                  </mc:Choice>
                  <mc:Fallback>
                    <p:oleObj name="公式" r:id="rId5" imgW="165100" imgH="215900" progId="Equation.3">
                      <p:embed/>
                      <p:pic>
                        <p:nvPicPr>
                          <p:cNvPr id="0" name="图片 57346"/>
                          <p:cNvPicPr>
                            <a:picLocks noChangeAspect="1"/>
                          </p:cNvPicPr>
                          <p:nvPr/>
                        </p:nvPicPr>
                        <p:blipFill>
                          <a:blip r:embed="rId6"/>
                          <a:stretch>
                            <a:fillRect/>
                          </a:stretch>
                        </p:blipFill>
                        <p:spPr>
                          <a:xfrm>
                            <a:off x="960" y="1648"/>
                            <a:ext cx="195" cy="240"/>
                          </a:xfrm>
                          <a:prstGeom prst="rect">
                            <a:avLst/>
                          </a:prstGeom>
                          <a:noFill/>
                          <a:ln w="22225">
                            <a:noFill/>
                          </a:ln>
                        </p:spPr>
                      </p:pic>
                    </p:oleObj>
                  </mc:Fallback>
                </mc:AlternateContent>
              </a:graphicData>
            </a:graphic>
          </p:graphicFrame>
          <p:sp>
            <p:nvSpPr>
              <p:cNvPr id="67645" name="Line 146"/>
              <p:cNvSpPr>
                <a:spLocks noChangeShapeType="1"/>
              </p:cNvSpPr>
              <p:nvPr/>
            </p:nvSpPr>
            <p:spPr bwMode="auto">
              <a:xfrm>
                <a:off x="2375" y="1181"/>
                <a:ext cx="0" cy="238"/>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46" name="Line 147"/>
              <p:cNvSpPr>
                <a:spLocks noChangeShapeType="1"/>
              </p:cNvSpPr>
              <p:nvPr/>
            </p:nvSpPr>
            <p:spPr bwMode="auto">
              <a:xfrm>
                <a:off x="2363" y="1692"/>
                <a:ext cx="0" cy="249"/>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47" name="Line 148"/>
              <p:cNvSpPr>
                <a:spLocks noChangeShapeType="1"/>
              </p:cNvSpPr>
              <p:nvPr/>
            </p:nvSpPr>
            <p:spPr bwMode="auto">
              <a:xfrm>
                <a:off x="2363" y="2201"/>
                <a:ext cx="0" cy="282"/>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48" name="Line 149"/>
              <p:cNvSpPr>
                <a:spLocks noChangeShapeType="1"/>
              </p:cNvSpPr>
              <p:nvPr/>
            </p:nvSpPr>
            <p:spPr bwMode="auto">
              <a:xfrm>
                <a:off x="1126" y="1182"/>
                <a:ext cx="1248"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49" name="Line 150"/>
              <p:cNvSpPr>
                <a:spLocks noChangeShapeType="1"/>
              </p:cNvSpPr>
              <p:nvPr/>
            </p:nvSpPr>
            <p:spPr bwMode="auto">
              <a:xfrm flipV="1">
                <a:off x="1824" y="1182"/>
                <a:ext cx="0" cy="288"/>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67650" name="Group 197"/>
              <p:cNvGrpSpPr/>
              <p:nvPr/>
            </p:nvGrpSpPr>
            <p:grpSpPr bwMode="auto">
              <a:xfrm>
                <a:off x="2240" y="1412"/>
                <a:ext cx="265" cy="291"/>
                <a:chOff x="210" y="3597"/>
                <a:chExt cx="265" cy="291"/>
              </a:xfrm>
            </p:grpSpPr>
            <p:sp>
              <p:nvSpPr>
                <p:cNvPr id="67654" name="Oval 194"/>
                <p:cNvSpPr>
                  <a:spLocks noChangeArrowheads="1"/>
                </p:cNvSpPr>
                <p:nvPr/>
              </p:nvSpPr>
              <p:spPr bwMode="auto">
                <a:xfrm>
                  <a:off x="210" y="3602"/>
                  <a:ext cx="265" cy="265"/>
                </a:xfrm>
                <a:prstGeom prst="ellipse">
                  <a:avLst/>
                </a:prstGeom>
                <a:noFill/>
                <a:ln w="22225"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graphicFrame>
              <p:nvGraphicFramePr>
                <p:cNvPr id="67655" name="Object 195"/>
                <p:cNvGraphicFramePr>
                  <a:graphicFrameLocks noChangeAspect="1"/>
                </p:cNvGraphicFramePr>
                <p:nvPr/>
              </p:nvGraphicFramePr>
              <p:xfrm>
                <a:off x="226" y="3597"/>
                <a:ext cx="226" cy="291"/>
              </p:xfrm>
              <a:graphic>
                <a:graphicData uri="http://schemas.openxmlformats.org/presentationml/2006/ole">
                  <mc:AlternateContent xmlns:mc="http://schemas.openxmlformats.org/markup-compatibility/2006">
                    <mc:Choice xmlns:v="urn:schemas-microsoft-com:vml" Requires="v">
                      <p:oleObj spid="_x0000_s57348" name="Equation" r:id="rId7" imgW="4267200" imgH="5486400" progId="">
                        <p:embed/>
                      </p:oleObj>
                    </mc:Choice>
                    <mc:Fallback>
                      <p:oleObj name="Equation" r:id="rId7" imgW="4267200" imgH="5486400" progId="">
                        <p:embed/>
                        <p:pic>
                          <p:nvPicPr>
                            <p:cNvPr id="0" name="图片 57347"/>
                            <p:cNvPicPr>
                              <a:picLocks noChangeAspect="1"/>
                            </p:cNvPicPr>
                            <p:nvPr/>
                          </p:nvPicPr>
                          <p:blipFill>
                            <a:blip r:embed="rId8"/>
                            <a:stretch>
                              <a:fillRect/>
                            </a:stretch>
                          </p:blipFill>
                          <p:spPr>
                            <a:xfrm>
                              <a:off x="226" y="3597"/>
                              <a:ext cx="226" cy="291"/>
                            </a:xfrm>
                            <a:prstGeom prst="rect">
                              <a:avLst/>
                            </a:prstGeom>
                            <a:noFill/>
                            <a:ln w="22225">
                              <a:noFill/>
                            </a:ln>
                          </p:spPr>
                        </p:pic>
                      </p:oleObj>
                    </mc:Fallback>
                  </mc:AlternateContent>
                </a:graphicData>
              </a:graphic>
            </p:graphicFrame>
          </p:grpSp>
          <p:grpSp>
            <p:nvGrpSpPr>
              <p:cNvPr id="67651" name="Group 198"/>
              <p:cNvGrpSpPr/>
              <p:nvPr/>
            </p:nvGrpSpPr>
            <p:grpSpPr bwMode="auto">
              <a:xfrm>
                <a:off x="2231" y="1924"/>
                <a:ext cx="265" cy="290"/>
                <a:chOff x="210" y="3589"/>
                <a:chExt cx="265" cy="290"/>
              </a:xfrm>
            </p:grpSpPr>
            <p:sp>
              <p:nvSpPr>
                <p:cNvPr id="67652" name="Oval 199"/>
                <p:cNvSpPr>
                  <a:spLocks noChangeArrowheads="1"/>
                </p:cNvSpPr>
                <p:nvPr/>
              </p:nvSpPr>
              <p:spPr bwMode="auto">
                <a:xfrm>
                  <a:off x="210" y="3602"/>
                  <a:ext cx="265" cy="265"/>
                </a:xfrm>
                <a:prstGeom prst="ellipse">
                  <a:avLst/>
                </a:prstGeom>
                <a:noFill/>
                <a:ln w="22225"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graphicFrame>
              <p:nvGraphicFramePr>
                <p:cNvPr id="67653" name="Object 200"/>
                <p:cNvGraphicFramePr>
                  <a:graphicFrameLocks noChangeAspect="1"/>
                </p:cNvGraphicFramePr>
                <p:nvPr/>
              </p:nvGraphicFramePr>
              <p:xfrm>
                <a:off x="218" y="3589"/>
                <a:ext cx="242" cy="290"/>
              </p:xfrm>
              <a:graphic>
                <a:graphicData uri="http://schemas.openxmlformats.org/presentationml/2006/ole">
                  <mc:AlternateContent xmlns:mc="http://schemas.openxmlformats.org/markup-compatibility/2006">
                    <mc:Choice xmlns:v="urn:schemas-microsoft-com:vml" Requires="v">
                      <p:oleObj spid="_x0000_s57349" name="Equation" r:id="rId9" imgW="4572000" imgH="5486400" progId="">
                        <p:embed/>
                      </p:oleObj>
                    </mc:Choice>
                    <mc:Fallback>
                      <p:oleObj name="Equation" r:id="rId9" imgW="4572000" imgH="5486400" progId="">
                        <p:embed/>
                        <p:pic>
                          <p:nvPicPr>
                            <p:cNvPr id="0" name="图片 57348"/>
                            <p:cNvPicPr>
                              <a:picLocks noChangeAspect="1"/>
                            </p:cNvPicPr>
                            <p:nvPr/>
                          </p:nvPicPr>
                          <p:blipFill>
                            <a:blip r:embed="rId10"/>
                            <a:stretch>
                              <a:fillRect/>
                            </a:stretch>
                          </p:blipFill>
                          <p:spPr>
                            <a:xfrm>
                              <a:off x="218" y="3589"/>
                              <a:ext cx="242" cy="290"/>
                            </a:xfrm>
                            <a:prstGeom prst="rect">
                              <a:avLst/>
                            </a:prstGeom>
                            <a:noFill/>
                            <a:ln w="22225">
                              <a:noFill/>
                            </a:ln>
                          </p:spPr>
                        </p:pic>
                      </p:oleObj>
                    </mc:Fallback>
                  </mc:AlternateContent>
                </a:graphicData>
              </a:graphic>
            </p:graphicFrame>
          </p:grpSp>
        </p:grpSp>
      </p:grpSp>
      <p:grpSp>
        <p:nvGrpSpPr>
          <p:cNvPr id="8" name="Group 234"/>
          <p:cNvGrpSpPr/>
          <p:nvPr/>
        </p:nvGrpSpPr>
        <p:grpSpPr bwMode="auto">
          <a:xfrm>
            <a:off x="5106988" y="1719263"/>
            <a:ext cx="2941637" cy="2498725"/>
            <a:chOff x="3227" y="1175"/>
            <a:chExt cx="1853" cy="1574"/>
          </a:xfrm>
        </p:grpSpPr>
        <p:sp>
          <p:nvSpPr>
            <p:cNvPr id="67597" name="Text Box 165"/>
            <p:cNvSpPr txBox="1">
              <a:spLocks noChangeArrowheads="1"/>
            </p:cNvSpPr>
            <p:nvPr/>
          </p:nvSpPr>
          <p:spPr bwMode="auto">
            <a:xfrm>
              <a:off x="3803" y="251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1800" b="1">
                  <a:latin typeface="Times New Roman" panose="02020603050405020304" pitchFamily="18" charset="0"/>
                  <a:ea typeface="黑体" panose="02010609060101010101" pitchFamily="49" charset="-122"/>
                </a:rPr>
                <a:t>(b)</a:t>
              </a:r>
              <a:endParaRPr kumimoji="1" lang="en-US" altLang="zh-CN" sz="1800" b="1">
                <a:latin typeface="Times New Roman" panose="02020603050405020304" pitchFamily="18" charset="0"/>
                <a:ea typeface="黑体" panose="02010609060101010101" pitchFamily="49" charset="-122"/>
              </a:endParaRPr>
            </a:p>
          </p:txBody>
        </p:sp>
        <p:grpSp>
          <p:nvGrpSpPr>
            <p:cNvPr id="67598" name="Group 233"/>
            <p:cNvGrpSpPr/>
            <p:nvPr/>
          </p:nvGrpSpPr>
          <p:grpSpPr bwMode="auto">
            <a:xfrm>
              <a:off x="3227" y="1175"/>
              <a:ext cx="1853" cy="1356"/>
              <a:chOff x="3227" y="1175"/>
              <a:chExt cx="1853" cy="1356"/>
            </a:xfrm>
          </p:grpSpPr>
          <p:sp>
            <p:nvSpPr>
              <p:cNvPr id="67599" name="Line 204"/>
              <p:cNvSpPr>
                <a:spLocks noChangeShapeType="1"/>
              </p:cNvSpPr>
              <p:nvPr/>
            </p:nvSpPr>
            <p:spPr bwMode="auto">
              <a:xfrm flipH="1">
                <a:off x="4091" y="1846"/>
                <a:ext cx="540"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0" name="Line 205"/>
              <p:cNvSpPr>
                <a:spLocks noChangeShapeType="1"/>
              </p:cNvSpPr>
              <p:nvPr/>
            </p:nvSpPr>
            <p:spPr bwMode="auto">
              <a:xfrm flipH="1">
                <a:off x="4086" y="1584"/>
                <a:ext cx="5" cy="499"/>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1" name="Line 206"/>
              <p:cNvSpPr>
                <a:spLocks noChangeShapeType="1"/>
              </p:cNvSpPr>
              <p:nvPr/>
            </p:nvSpPr>
            <p:spPr bwMode="auto">
              <a:xfrm>
                <a:off x="4086" y="2170"/>
                <a:ext cx="0" cy="33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2" name="Line 207"/>
              <p:cNvSpPr>
                <a:spLocks noChangeShapeType="1"/>
              </p:cNvSpPr>
              <p:nvPr/>
            </p:nvSpPr>
            <p:spPr bwMode="auto">
              <a:xfrm>
                <a:off x="3947" y="2083"/>
                <a:ext cx="277"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3" name="Line 208"/>
              <p:cNvSpPr>
                <a:spLocks noChangeShapeType="1"/>
              </p:cNvSpPr>
              <p:nvPr/>
            </p:nvSpPr>
            <p:spPr bwMode="auto">
              <a:xfrm>
                <a:off x="3947" y="2170"/>
                <a:ext cx="277"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4" name="Text Box 210"/>
              <p:cNvSpPr txBox="1">
                <a:spLocks noChangeArrowheads="1"/>
              </p:cNvSpPr>
              <p:nvPr/>
            </p:nvSpPr>
            <p:spPr bwMode="auto">
              <a:xfrm>
                <a:off x="3643" y="1369"/>
                <a:ext cx="4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1800" b="1">
                    <a:latin typeface="Times New Roman" panose="02020603050405020304" pitchFamily="18" charset="0"/>
                    <a:ea typeface="黑体" panose="02010609060101010101" pitchFamily="49" charset="-122"/>
                  </a:rPr>
                  <a:t>6</a:t>
                </a:r>
                <a:r>
                  <a:rPr kumimoji="1" lang="zh-CN" altLang="zh-CN" sz="1800" b="1">
                    <a:latin typeface="Times New Roman" panose="02020603050405020304" pitchFamily="18" charset="0"/>
                    <a:ea typeface="黑体" panose="02010609060101010101" pitchFamily="49" charset="-122"/>
                    <a:sym typeface="Symbol" panose="05050102010706020507" pitchFamily="18" charset="2"/>
                  </a:rPr>
                  <a:t></a:t>
                </a:r>
                <a:endParaRPr kumimoji="1" lang="zh-CN" altLang="zh-CN" sz="1800" b="1">
                  <a:latin typeface="Times New Roman" panose="02020603050405020304" pitchFamily="18" charset="0"/>
                  <a:ea typeface="黑体" panose="02010609060101010101" pitchFamily="49" charset="-122"/>
                </a:endParaRPr>
              </a:p>
            </p:txBody>
          </p:sp>
          <p:sp>
            <p:nvSpPr>
              <p:cNvPr id="67605" name="Text Box 211"/>
              <p:cNvSpPr txBox="1">
                <a:spLocks noChangeArrowheads="1"/>
              </p:cNvSpPr>
              <p:nvPr/>
            </p:nvSpPr>
            <p:spPr bwMode="auto">
              <a:xfrm>
                <a:off x="3608" y="1972"/>
                <a:ext cx="4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1800" b="1">
                    <a:latin typeface="Times New Roman" panose="02020603050405020304" pitchFamily="18" charset="0"/>
                    <a:ea typeface="黑体" panose="02010609060101010101" pitchFamily="49" charset="-122"/>
                  </a:rPr>
                  <a:t>8</a:t>
                </a:r>
                <a:r>
                  <a:rPr kumimoji="1" lang="zh-CN" altLang="zh-CN" sz="1800" b="1">
                    <a:latin typeface="Times New Roman" panose="02020603050405020304" pitchFamily="18" charset="0"/>
                    <a:ea typeface="黑体" panose="02010609060101010101" pitchFamily="49" charset="-122"/>
                    <a:sym typeface="Symbol" panose="05050102010706020507" pitchFamily="18" charset="2"/>
                  </a:rPr>
                  <a:t></a:t>
                </a:r>
                <a:endParaRPr kumimoji="1" lang="zh-CN" altLang="zh-CN" sz="1800" b="1">
                  <a:latin typeface="Times New Roman" panose="02020603050405020304" pitchFamily="18" charset="0"/>
                  <a:ea typeface="黑体" panose="02010609060101010101" pitchFamily="49" charset="-122"/>
                </a:endParaRPr>
              </a:p>
            </p:txBody>
          </p:sp>
          <p:sp>
            <p:nvSpPr>
              <p:cNvPr id="67606" name="Line 212"/>
              <p:cNvSpPr>
                <a:spLocks noChangeShapeType="1"/>
              </p:cNvSpPr>
              <p:nvPr/>
            </p:nvSpPr>
            <p:spPr bwMode="auto">
              <a:xfrm>
                <a:off x="3380" y="2506"/>
                <a:ext cx="1257" cy="0"/>
              </a:xfrm>
              <a:prstGeom prst="line">
                <a:avLst/>
              </a:prstGeom>
              <a:noFill/>
              <a:ln w="222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7" name="Oval 213"/>
              <p:cNvSpPr>
                <a:spLocks noChangeArrowheads="1"/>
              </p:cNvSpPr>
              <p:nvPr/>
            </p:nvSpPr>
            <p:spPr bwMode="auto">
              <a:xfrm>
                <a:off x="3323" y="2477"/>
                <a:ext cx="54" cy="54"/>
              </a:xfrm>
              <a:prstGeom prst="ellipse">
                <a:avLst/>
              </a:prstGeom>
              <a:noFill/>
              <a:ln w="222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67608" name="Oval 214"/>
              <p:cNvSpPr>
                <a:spLocks noChangeArrowheads="1"/>
              </p:cNvSpPr>
              <p:nvPr/>
            </p:nvSpPr>
            <p:spPr bwMode="auto">
              <a:xfrm>
                <a:off x="3329" y="1175"/>
                <a:ext cx="54" cy="54"/>
              </a:xfrm>
              <a:prstGeom prst="ellipse">
                <a:avLst/>
              </a:prstGeom>
              <a:noFill/>
              <a:ln w="222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67609" name="Text Box 215"/>
              <p:cNvSpPr txBox="1">
                <a:spLocks noChangeArrowheads="1"/>
              </p:cNvSpPr>
              <p:nvPr/>
            </p:nvSpPr>
            <p:spPr bwMode="auto">
              <a:xfrm>
                <a:off x="4742" y="1479"/>
                <a:ext cx="3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1800" b="1">
                    <a:latin typeface="Times New Roman" panose="02020603050405020304" pitchFamily="18" charset="0"/>
                    <a:ea typeface="黑体" panose="02010609060101010101" pitchFamily="49" charset="-122"/>
                  </a:rPr>
                  <a:t> 3V</a:t>
                </a:r>
                <a:endParaRPr kumimoji="1" lang="en-US" altLang="zh-CN" sz="1800" b="1">
                  <a:latin typeface="Times New Roman" panose="02020603050405020304" pitchFamily="18" charset="0"/>
                  <a:ea typeface="黑体" panose="02010609060101010101" pitchFamily="49" charset="-122"/>
                </a:endParaRPr>
              </a:p>
            </p:txBody>
          </p:sp>
          <p:sp>
            <p:nvSpPr>
              <p:cNvPr id="67610" name="Text Box 216"/>
              <p:cNvSpPr txBox="1">
                <a:spLocks noChangeArrowheads="1"/>
              </p:cNvSpPr>
              <p:nvPr/>
            </p:nvSpPr>
            <p:spPr bwMode="auto">
              <a:xfrm>
                <a:off x="4788" y="2019"/>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1800" b="1">
                    <a:latin typeface="Times New Roman" panose="02020603050405020304" pitchFamily="18" charset="0"/>
                    <a:ea typeface="黑体" panose="02010609060101010101" pitchFamily="49" charset="-122"/>
                  </a:rPr>
                  <a:t>4V</a:t>
                </a:r>
                <a:endParaRPr kumimoji="1" lang="en-US" altLang="zh-CN" sz="1800" b="1">
                  <a:latin typeface="Times New Roman" panose="02020603050405020304" pitchFamily="18" charset="0"/>
                  <a:ea typeface="黑体" panose="02010609060101010101" pitchFamily="49" charset="-122"/>
                </a:endParaRPr>
              </a:p>
            </p:txBody>
          </p:sp>
          <p:sp>
            <p:nvSpPr>
              <p:cNvPr id="67611" name="Text Box 217"/>
              <p:cNvSpPr txBox="1">
                <a:spLocks noChangeArrowheads="1"/>
              </p:cNvSpPr>
              <p:nvPr/>
            </p:nvSpPr>
            <p:spPr bwMode="auto">
              <a:xfrm>
                <a:off x="3275" y="1175"/>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1800" b="1">
                    <a:solidFill>
                      <a:srgbClr val="FF0000"/>
                    </a:solidFill>
                    <a:latin typeface="Times New Roman" panose="02020603050405020304" pitchFamily="18" charset="0"/>
                    <a:ea typeface="黑体" panose="02010609060101010101" pitchFamily="49" charset="-122"/>
                  </a:rPr>
                  <a:t>+</a:t>
                </a:r>
                <a:endParaRPr kumimoji="1" lang="en-US" altLang="zh-CN" sz="1800" b="1">
                  <a:solidFill>
                    <a:srgbClr val="FF0000"/>
                  </a:solidFill>
                  <a:latin typeface="Times New Roman" panose="02020603050405020304" pitchFamily="18" charset="0"/>
                  <a:ea typeface="黑体" panose="02010609060101010101" pitchFamily="49" charset="-122"/>
                </a:endParaRPr>
              </a:p>
            </p:txBody>
          </p:sp>
          <p:sp>
            <p:nvSpPr>
              <p:cNvPr id="67612" name="Text Box 218"/>
              <p:cNvSpPr txBox="1">
                <a:spLocks noChangeArrowheads="1"/>
              </p:cNvSpPr>
              <p:nvPr/>
            </p:nvSpPr>
            <p:spPr bwMode="auto">
              <a:xfrm>
                <a:off x="3275" y="213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en-US" altLang="zh-CN" sz="1800" b="1">
                    <a:solidFill>
                      <a:srgbClr val="FF0000"/>
                    </a:solidFill>
                    <a:latin typeface="Times New Roman" panose="02020603050405020304" pitchFamily="18" charset="0"/>
                    <a:ea typeface="黑体" panose="02010609060101010101" pitchFamily="49" charset="-122"/>
                  </a:rPr>
                  <a:t>_</a:t>
                </a:r>
                <a:endParaRPr kumimoji="1" lang="en-US" altLang="zh-CN" sz="1800" b="1">
                  <a:solidFill>
                    <a:srgbClr val="FF0000"/>
                  </a:solidFill>
                  <a:latin typeface="Times New Roman" panose="02020603050405020304" pitchFamily="18" charset="0"/>
                  <a:ea typeface="黑体" panose="02010609060101010101" pitchFamily="49" charset="-122"/>
                </a:endParaRPr>
              </a:p>
            </p:txBody>
          </p:sp>
          <p:graphicFrame>
            <p:nvGraphicFramePr>
              <p:cNvPr id="67613" name="Object 219"/>
              <p:cNvGraphicFramePr>
                <a:graphicFrameLocks noChangeAspect="1"/>
              </p:cNvGraphicFramePr>
              <p:nvPr/>
            </p:nvGraphicFramePr>
            <p:xfrm>
              <a:off x="3227" y="1667"/>
              <a:ext cx="195" cy="240"/>
            </p:xfrm>
            <a:graphic>
              <a:graphicData uri="http://schemas.openxmlformats.org/presentationml/2006/ole">
                <mc:AlternateContent xmlns:mc="http://schemas.openxmlformats.org/markup-compatibility/2006">
                  <mc:Choice xmlns:v="urn:schemas-microsoft-com:vml" Requires="v">
                    <p:oleObj spid="_x0000_s57350" name="公式" r:id="rId11" imgW="165100" imgH="215900" progId="Equation.3">
                      <p:embed/>
                    </p:oleObj>
                  </mc:Choice>
                  <mc:Fallback>
                    <p:oleObj name="公式" r:id="rId11" imgW="165100" imgH="215900" progId="Equation.3">
                      <p:embed/>
                      <p:pic>
                        <p:nvPicPr>
                          <p:cNvPr id="0" name="图片 57349"/>
                          <p:cNvPicPr>
                            <a:picLocks noChangeAspect="1"/>
                          </p:cNvPicPr>
                          <p:nvPr/>
                        </p:nvPicPr>
                        <p:blipFill>
                          <a:blip r:embed="rId12"/>
                          <a:stretch>
                            <a:fillRect/>
                          </a:stretch>
                        </p:blipFill>
                        <p:spPr>
                          <a:xfrm>
                            <a:off x="3227" y="1667"/>
                            <a:ext cx="195" cy="240"/>
                          </a:xfrm>
                          <a:prstGeom prst="rect">
                            <a:avLst/>
                          </a:prstGeom>
                          <a:noFill/>
                          <a:ln w="22225">
                            <a:noFill/>
                          </a:ln>
                        </p:spPr>
                      </p:pic>
                    </p:oleObj>
                  </mc:Fallback>
                </mc:AlternateContent>
              </a:graphicData>
            </a:graphic>
          </p:graphicFrame>
          <p:sp>
            <p:nvSpPr>
              <p:cNvPr id="67614" name="Line 220"/>
              <p:cNvSpPr>
                <a:spLocks noChangeShapeType="1"/>
              </p:cNvSpPr>
              <p:nvPr/>
            </p:nvSpPr>
            <p:spPr bwMode="auto">
              <a:xfrm>
                <a:off x="4642" y="1200"/>
                <a:ext cx="0" cy="238"/>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5" name="Line 221"/>
              <p:cNvSpPr>
                <a:spLocks noChangeShapeType="1"/>
              </p:cNvSpPr>
              <p:nvPr/>
            </p:nvSpPr>
            <p:spPr bwMode="auto">
              <a:xfrm>
                <a:off x="4630" y="1711"/>
                <a:ext cx="0" cy="249"/>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6" name="Line 222"/>
              <p:cNvSpPr>
                <a:spLocks noChangeShapeType="1"/>
              </p:cNvSpPr>
              <p:nvPr/>
            </p:nvSpPr>
            <p:spPr bwMode="auto">
              <a:xfrm>
                <a:off x="4630" y="2220"/>
                <a:ext cx="0" cy="282"/>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7" name="Line 223"/>
              <p:cNvSpPr>
                <a:spLocks noChangeShapeType="1"/>
              </p:cNvSpPr>
              <p:nvPr/>
            </p:nvSpPr>
            <p:spPr bwMode="auto">
              <a:xfrm>
                <a:off x="3393" y="1201"/>
                <a:ext cx="1248"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18" name="Line 224"/>
              <p:cNvSpPr>
                <a:spLocks noChangeShapeType="1"/>
              </p:cNvSpPr>
              <p:nvPr/>
            </p:nvSpPr>
            <p:spPr bwMode="auto">
              <a:xfrm flipV="1">
                <a:off x="4091" y="1201"/>
                <a:ext cx="0" cy="288"/>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67619" name="Group 225"/>
              <p:cNvGrpSpPr/>
              <p:nvPr/>
            </p:nvGrpSpPr>
            <p:grpSpPr bwMode="auto">
              <a:xfrm>
                <a:off x="4507" y="1415"/>
                <a:ext cx="265" cy="290"/>
                <a:chOff x="210" y="3581"/>
                <a:chExt cx="265" cy="290"/>
              </a:xfrm>
            </p:grpSpPr>
            <p:sp>
              <p:nvSpPr>
                <p:cNvPr id="67625" name="Oval 226"/>
                <p:cNvSpPr>
                  <a:spLocks noChangeArrowheads="1"/>
                </p:cNvSpPr>
                <p:nvPr/>
              </p:nvSpPr>
              <p:spPr bwMode="auto">
                <a:xfrm>
                  <a:off x="210" y="3602"/>
                  <a:ext cx="265" cy="265"/>
                </a:xfrm>
                <a:prstGeom prst="ellipse">
                  <a:avLst/>
                </a:prstGeom>
                <a:noFill/>
                <a:ln w="22225"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graphicFrame>
              <p:nvGraphicFramePr>
                <p:cNvPr id="67626" name="Object 227"/>
                <p:cNvGraphicFramePr>
                  <a:graphicFrameLocks noChangeAspect="1"/>
                </p:cNvGraphicFramePr>
                <p:nvPr/>
              </p:nvGraphicFramePr>
              <p:xfrm>
                <a:off x="242" y="3581"/>
                <a:ext cx="226" cy="290"/>
              </p:xfrm>
              <a:graphic>
                <a:graphicData uri="http://schemas.openxmlformats.org/presentationml/2006/ole">
                  <mc:AlternateContent xmlns:mc="http://schemas.openxmlformats.org/markup-compatibility/2006">
                    <mc:Choice xmlns:v="urn:schemas-microsoft-com:vml" Requires="v">
                      <p:oleObj spid="_x0000_s57351" name="Equation" r:id="rId13" imgW="4267200" imgH="5486400" progId="">
                        <p:embed/>
                      </p:oleObj>
                    </mc:Choice>
                    <mc:Fallback>
                      <p:oleObj name="Equation" r:id="rId13" imgW="4267200" imgH="5486400" progId="">
                        <p:embed/>
                        <p:pic>
                          <p:nvPicPr>
                            <p:cNvPr id="0" name="图片 57350"/>
                            <p:cNvPicPr>
                              <a:picLocks noChangeAspect="1"/>
                            </p:cNvPicPr>
                            <p:nvPr/>
                          </p:nvPicPr>
                          <p:blipFill>
                            <a:blip r:embed="rId14"/>
                            <a:stretch>
                              <a:fillRect/>
                            </a:stretch>
                          </p:blipFill>
                          <p:spPr>
                            <a:xfrm>
                              <a:off x="242" y="3581"/>
                              <a:ext cx="226" cy="290"/>
                            </a:xfrm>
                            <a:prstGeom prst="rect">
                              <a:avLst/>
                            </a:prstGeom>
                            <a:noFill/>
                            <a:ln w="22225">
                              <a:noFill/>
                            </a:ln>
                          </p:spPr>
                        </p:pic>
                      </p:oleObj>
                    </mc:Fallback>
                  </mc:AlternateContent>
                </a:graphicData>
              </a:graphic>
            </p:graphicFrame>
          </p:grpSp>
          <p:grpSp>
            <p:nvGrpSpPr>
              <p:cNvPr id="67620" name="Group 228"/>
              <p:cNvGrpSpPr/>
              <p:nvPr/>
            </p:nvGrpSpPr>
            <p:grpSpPr bwMode="auto">
              <a:xfrm>
                <a:off x="4498" y="1943"/>
                <a:ext cx="265" cy="291"/>
                <a:chOff x="210" y="3589"/>
                <a:chExt cx="265" cy="291"/>
              </a:xfrm>
            </p:grpSpPr>
            <p:sp>
              <p:nvSpPr>
                <p:cNvPr id="67623" name="Oval 229"/>
                <p:cNvSpPr>
                  <a:spLocks noChangeArrowheads="1"/>
                </p:cNvSpPr>
                <p:nvPr/>
              </p:nvSpPr>
              <p:spPr bwMode="auto">
                <a:xfrm>
                  <a:off x="210" y="3602"/>
                  <a:ext cx="265" cy="265"/>
                </a:xfrm>
                <a:prstGeom prst="ellipse">
                  <a:avLst/>
                </a:prstGeom>
                <a:noFill/>
                <a:ln w="22225"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graphicFrame>
              <p:nvGraphicFramePr>
                <p:cNvPr id="67624" name="Object 230"/>
                <p:cNvGraphicFramePr>
                  <a:graphicFrameLocks noChangeAspect="1"/>
                </p:cNvGraphicFramePr>
                <p:nvPr/>
              </p:nvGraphicFramePr>
              <p:xfrm>
                <a:off x="218" y="3589"/>
                <a:ext cx="242" cy="291"/>
              </p:xfrm>
              <a:graphic>
                <a:graphicData uri="http://schemas.openxmlformats.org/presentationml/2006/ole">
                  <mc:AlternateContent xmlns:mc="http://schemas.openxmlformats.org/markup-compatibility/2006">
                    <mc:Choice xmlns:v="urn:schemas-microsoft-com:vml" Requires="v">
                      <p:oleObj spid="_x0000_s57352" name="Equation" r:id="rId15" imgW="4572000" imgH="5486400" progId="">
                        <p:embed/>
                      </p:oleObj>
                    </mc:Choice>
                    <mc:Fallback>
                      <p:oleObj name="Equation" r:id="rId15" imgW="4572000" imgH="5486400" progId="">
                        <p:embed/>
                        <p:pic>
                          <p:nvPicPr>
                            <p:cNvPr id="0" name="图片 57351"/>
                            <p:cNvPicPr>
                              <a:picLocks noChangeAspect="1"/>
                            </p:cNvPicPr>
                            <p:nvPr/>
                          </p:nvPicPr>
                          <p:blipFill>
                            <a:blip r:embed="rId16"/>
                            <a:stretch>
                              <a:fillRect/>
                            </a:stretch>
                          </p:blipFill>
                          <p:spPr>
                            <a:xfrm>
                              <a:off x="218" y="3589"/>
                              <a:ext cx="242" cy="291"/>
                            </a:xfrm>
                            <a:prstGeom prst="rect">
                              <a:avLst/>
                            </a:prstGeom>
                            <a:noFill/>
                            <a:ln w="22225">
                              <a:noFill/>
                            </a:ln>
                          </p:spPr>
                        </p:pic>
                      </p:oleObj>
                    </mc:Fallback>
                  </mc:AlternateContent>
                </a:graphicData>
              </a:graphic>
            </p:graphicFrame>
          </p:grpSp>
          <p:sp>
            <p:nvSpPr>
              <p:cNvPr id="67621" name="Line 231"/>
              <p:cNvSpPr>
                <a:spLocks noChangeShapeType="1"/>
              </p:cNvSpPr>
              <p:nvPr/>
            </p:nvSpPr>
            <p:spPr bwMode="auto">
              <a:xfrm>
                <a:off x="3965" y="1498"/>
                <a:ext cx="277"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2" name="Line 232"/>
              <p:cNvSpPr>
                <a:spLocks noChangeShapeType="1"/>
              </p:cNvSpPr>
              <p:nvPr/>
            </p:nvSpPr>
            <p:spPr bwMode="auto">
              <a:xfrm>
                <a:off x="3965" y="1585"/>
                <a:ext cx="277"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2" name="Group 240"/>
          <p:cNvGrpSpPr/>
          <p:nvPr/>
        </p:nvGrpSpPr>
        <p:grpSpPr bwMode="auto">
          <a:xfrm>
            <a:off x="1651000" y="4468813"/>
            <a:ext cx="2843213" cy="490537"/>
            <a:chOff x="1040" y="2815"/>
            <a:chExt cx="1791" cy="309"/>
          </a:xfrm>
        </p:grpSpPr>
        <p:sp>
          <p:nvSpPr>
            <p:cNvPr id="67594" name="Text Box 115"/>
            <p:cNvSpPr txBox="1">
              <a:spLocks noChangeArrowheads="1"/>
            </p:cNvSpPr>
            <p:nvPr/>
          </p:nvSpPr>
          <p:spPr bwMode="auto">
            <a:xfrm>
              <a:off x="1868" y="2830"/>
              <a:ext cx="8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i="1">
                  <a:solidFill>
                    <a:srgbClr val="0000FF"/>
                  </a:solidFill>
                  <a:latin typeface="Times New Roman" panose="02020603050405020304" pitchFamily="18" charset="0"/>
                  <a:ea typeface="黑体" panose="02010609060101010101" pitchFamily="49" charset="-122"/>
                </a:rPr>
                <a:t>U</a:t>
              </a:r>
              <a:r>
                <a:rPr kumimoji="1" lang="en-US" altLang="zh-CN" sz="2400" b="1">
                  <a:solidFill>
                    <a:srgbClr val="0000FF"/>
                  </a:solidFill>
                  <a:latin typeface="Times New Roman" panose="02020603050405020304" pitchFamily="18" charset="0"/>
                  <a:ea typeface="黑体" panose="02010609060101010101" pitchFamily="49" charset="-122"/>
                </a:rPr>
                <a:t>=14V</a:t>
              </a:r>
              <a:endParaRPr kumimoji="1" lang="en-US" altLang="zh-CN" sz="2400" b="1">
                <a:solidFill>
                  <a:srgbClr val="0000FF"/>
                </a:solidFill>
                <a:latin typeface="Times New Roman" panose="02020603050405020304" pitchFamily="18" charset="0"/>
                <a:ea typeface="黑体" panose="02010609060101010101" pitchFamily="49" charset="-122"/>
              </a:endParaRPr>
            </a:p>
          </p:txBody>
        </p:sp>
        <p:sp>
          <p:nvSpPr>
            <p:cNvPr id="67595" name="Text Box 116"/>
            <p:cNvSpPr txBox="1">
              <a:spLocks noChangeArrowheads="1"/>
            </p:cNvSpPr>
            <p:nvPr/>
          </p:nvSpPr>
          <p:spPr bwMode="auto">
            <a:xfrm>
              <a:off x="2544" y="2815"/>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a:solidFill>
                    <a:srgbClr val="FF0000"/>
                  </a:solidFill>
                  <a:latin typeface="Times New Roman" panose="02020603050405020304" pitchFamily="18" charset="0"/>
                  <a:ea typeface="黑体" panose="02010609060101010101" pitchFamily="49" charset="-122"/>
                </a:rPr>
                <a:t>?</a:t>
              </a:r>
              <a:endParaRPr kumimoji="1" lang="en-US" altLang="zh-CN" sz="2400" b="1">
                <a:solidFill>
                  <a:srgbClr val="FF0000"/>
                </a:solidFill>
                <a:latin typeface="Times New Roman" panose="02020603050405020304" pitchFamily="18" charset="0"/>
                <a:ea typeface="黑体" panose="02010609060101010101" pitchFamily="49" charset="-122"/>
              </a:endParaRPr>
            </a:p>
          </p:txBody>
        </p:sp>
        <p:graphicFrame>
          <p:nvGraphicFramePr>
            <p:cNvPr id="67596" name="Object 236"/>
            <p:cNvGraphicFramePr>
              <a:graphicFrameLocks noChangeAspect="1"/>
            </p:cNvGraphicFramePr>
            <p:nvPr/>
          </p:nvGraphicFramePr>
          <p:xfrm>
            <a:off x="1040" y="2826"/>
            <a:ext cx="775" cy="298"/>
          </p:xfrm>
          <a:graphic>
            <a:graphicData uri="http://schemas.openxmlformats.org/presentationml/2006/ole">
              <mc:AlternateContent xmlns:mc="http://schemas.openxmlformats.org/markup-compatibility/2006">
                <mc:Choice xmlns:v="urn:schemas-microsoft-com:vml" Requires="v">
                  <p:oleObj spid="_x0000_s57353" name="Equation" r:id="rId17" imgW="673100" imgH="292100" progId="">
                    <p:embed/>
                  </p:oleObj>
                </mc:Choice>
                <mc:Fallback>
                  <p:oleObj name="Equation" r:id="rId17" imgW="673100" imgH="292100" progId="">
                    <p:embed/>
                    <p:pic>
                      <p:nvPicPr>
                        <p:cNvPr id="0" name="图片 57352"/>
                        <p:cNvPicPr>
                          <a:picLocks noChangeAspect="1"/>
                        </p:cNvPicPr>
                        <p:nvPr/>
                      </p:nvPicPr>
                      <p:blipFill>
                        <a:blip r:embed="rId18"/>
                        <a:stretch>
                          <a:fillRect/>
                        </a:stretch>
                      </p:blipFill>
                      <p:spPr>
                        <a:xfrm>
                          <a:off x="1040" y="2826"/>
                          <a:ext cx="775" cy="298"/>
                        </a:xfrm>
                        <a:prstGeom prst="rect">
                          <a:avLst/>
                        </a:prstGeom>
                        <a:noFill/>
                        <a:ln w="9525">
                          <a:noFill/>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36417"/>
                                        </p:tgtEl>
                                        <p:attrNameLst>
                                          <p:attrName>style.visibility</p:attrName>
                                        </p:attrNameLst>
                                      </p:cBhvr>
                                      <p:to>
                                        <p:strVal val="visible"/>
                                      </p:to>
                                    </p:set>
                                    <p:anim calcmode="lin" valueType="num">
                                      <p:cBhvr>
                                        <p:cTn id="7" dur="500" fill="hold"/>
                                        <p:tgtEl>
                                          <p:spTgt spid="436417"/>
                                        </p:tgtEl>
                                        <p:attrNameLst>
                                          <p:attrName>ppt_w</p:attrName>
                                        </p:attrNameLst>
                                      </p:cBhvr>
                                      <p:tavLst>
                                        <p:tav tm="0">
                                          <p:val>
                                            <p:fltVal val="0"/>
                                          </p:val>
                                        </p:tav>
                                        <p:tav tm="100000">
                                          <p:val>
                                            <p:strVal val="#ppt_w"/>
                                          </p:val>
                                        </p:tav>
                                      </p:tavLst>
                                    </p:anim>
                                    <p:anim calcmode="lin" valueType="num">
                                      <p:cBhvr>
                                        <p:cTn id="8" dur="500" fill="hold"/>
                                        <p:tgtEl>
                                          <p:spTgt spid="43641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36330"/>
                                        </p:tgtEl>
                                        <p:attrNameLst>
                                          <p:attrName>style.visibility</p:attrName>
                                        </p:attrNameLst>
                                      </p:cBhvr>
                                      <p:to>
                                        <p:strVal val="visible"/>
                                      </p:to>
                                    </p:set>
                                    <p:animEffect transition="in" filter="slide(fromBottom)">
                                      <p:cBhvr>
                                        <p:cTn id="13" dur="500"/>
                                        <p:tgtEl>
                                          <p:spTgt spid="436330"/>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slide(fromBottom)">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slide(fromBottom)">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436333"/>
                                        </p:tgtEl>
                                        <p:attrNameLst>
                                          <p:attrName>style.visibility</p:attrName>
                                        </p:attrNameLst>
                                      </p:cBhvr>
                                      <p:to>
                                        <p:strVal val="visible"/>
                                      </p:to>
                                    </p:set>
                                    <p:animEffect transition="in" filter="strips(downRight)">
                                      <p:cBhvr>
                                        <p:cTn id="40" dur="500"/>
                                        <p:tgtEl>
                                          <p:spTgt spid="436333"/>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box(in)">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330" grpId="0"/>
      <p:bldP spid="436333" grpId="0"/>
      <p:bldP spid="43641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495" name="Text Box 127"/>
          <p:cNvSpPr txBox="1">
            <a:spLocks noChangeArrowheads="1"/>
          </p:cNvSpPr>
          <p:nvPr/>
        </p:nvSpPr>
        <p:spPr bwMode="auto">
          <a:xfrm>
            <a:off x="1724025" y="758825"/>
            <a:ext cx="74199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FontTx/>
              <a:buNone/>
            </a:pPr>
            <a:r>
              <a:rPr kumimoji="1" lang="en-US" altLang="zh-CN" sz="2400" b="1">
                <a:latin typeface="Times New Roman" panose="02020603050405020304" pitchFamily="18" charset="0"/>
                <a:ea typeface="黑体" panose="02010609060101010101" pitchFamily="49" charset="-122"/>
              </a:rPr>
              <a:t>  </a:t>
            </a:r>
            <a:r>
              <a:rPr kumimoji="1" lang="zh-CN" altLang="en-US" sz="2400" b="1">
                <a:latin typeface="华文楷体" panose="02010600040101010101" pitchFamily="2" charset="-122"/>
                <a:ea typeface="华文楷体" panose="02010600040101010101" pitchFamily="2" charset="-122"/>
              </a:rPr>
              <a:t>下列各图中给定的电路电流、阻抗是否正确？</a:t>
            </a:r>
            <a:endParaRPr kumimoji="1" lang="zh-CN" altLang="en-US" sz="2400" b="1">
              <a:latin typeface="华文楷体" panose="02010600040101010101" pitchFamily="2" charset="-122"/>
              <a:ea typeface="华文楷体" panose="02010600040101010101" pitchFamily="2" charset="-122"/>
            </a:endParaRPr>
          </a:p>
        </p:txBody>
      </p:sp>
      <p:sp>
        <p:nvSpPr>
          <p:cNvPr id="442500" name="Text Box 132"/>
          <p:cNvSpPr txBox="1">
            <a:spLocks noChangeArrowheads="1"/>
          </p:cNvSpPr>
          <p:nvPr/>
        </p:nvSpPr>
        <p:spPr bwMode="auto">
          <a:xfrm>
            <a:off x="736600" y="4645025"/>
            <a:ext cx="4479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400" b="1">
                <a:solidFill>
                  <a:schemeClr val="tx2"/>
                </a:solidFill>
                <a:latin typeface="华文楷体" panose="02010600040101010101" pitchFamily="2" charset="-122"/>
                <a:ea typeface="华文楷体" panose="02010600040101010101" pitchFamily="2" charset="-122"/>
              </a:rPr>
              <a:t>两个阻抗并联时</a:t>
            </a:r>
            <a:r>
              <a:rPr kumimoji="1" lang="en-US" altLang="zh-CN" sz="2400" b="1">
                <a:solidFill>
                  <a:schemeClr val="tx2"/>
                </a:solidFill>
                <a:latin typeface="华文楷体" panose="02010600040101010101" pitchFamily="2" charset="-122"/>
                <a:ea typeface="华文楷体" panose="02010600040101010101" pitchFamily="2" charset="-122"/>
              </a:rPr>
              <a:t>,</a:t>
            </a:r>
            <a:r>
              <a:rPr kumimoji="1" lang="zh-CN" altLang="en-US" sz="2400" b="1">
                <a:solidFill>
                  <a:schemeClr val="tx2"/>
                </a:solidFill>
                <a:latin typeface="华文楷体" panose="02010600040101010101" pitchFamily="2" charset="-122"/>
                <a:ea typeface="华文楷体" panose="02010600040101010101" pitchFamily="2" charset="-122"/>
              </a:rPr>
              <a:t>在什么情况下</a:t>
            </a:r>
            <a:endParaRPr kumimoji="1" lang="en-US" altLang="zh-CN" sz="2400" b="1">
              <a:solidFill>
                <a:schemeClr val="tx2"/>
              </a:solidFill>
              <a:latin typeface="华文楷体" panose="02010600040101010101" pitchFamily="2" charset="-122"/>
              <a:ea typeface="华文楷体" panose="02010600040101010101" pitchFamily="2" charset="-122"/>
            </a:endParaRPr>
          </a:p>
        </p:txBody>
      </p:sp>
      <p:grpSp>
        <p:nvGrpSpPr>
          <p:cNvPr id="2" name="Group 224"/>
          <p:cNvGrpSpPr/>
          <p:nvPr/>
        </p:nvGrpSpPr>
        <p:grpSpPr bwMode="auto">
          <a:xfrm>
            <a:off x="1498600" y="5294313"/>
            <a:ext cx="3073400" cy="777875"/>
            <a:chOff x="944" y="3335"/>
            <a:chExt cx="1936" cy="490"/>
          </a:xfrm>
        </p:grpSpPr>
        <p:graphicFrame>
          <p:nvGraphicFramePr>
            <p:cNvPr id="72785" name="Object 130"/>
            <p:cNvGraphicFramePr>
              <a:graphicFrameLocks noChangeAspect="1"/>
            </p:cNvGraphicFramePr>
            <p:nvPr/>
          </p:nvGraphicFramePr>
          <p:xfrm>
            <a:off x="944" y="3335"/>
            <a:ext cx="1190" cy="490"/>
          </p:xfrm>
          <a:graphic>
            <a:graphicData uri="http://schemas.openxmlformats.org/presentationml/2006/ole">
              <mc:AlternateContent xmlns:mc="http://schemas.openxmlformats.org/markup-compatibility/2006">
                <mc:Choice xmlns:v="urn:schemas-microsoft-com:vml" Requires="v">
                  <p:oleObj spid="_x0000_s58369" name="Equation" r:id="rId1" imgW="22860000" imgH="10668000" progId="">
                    <p:embed/>
                  </p:oleObj>
                </mc:Choice>
                <mc:Fallback>
                  <p:oleObj name="Equation" r:id="rId1" imgW="22860000" imgH="10668000" progId="">
                    <p:embed/>
                    <p:pic>
                      <p:nvPicPr>
                        <p:cNvPr id="0" name="图片 58368"/>
                        <p:cNvPicPr>
                          <a:picLocks noChangeAspect="1"/>
                        </p:cNvPicPr>
                        <p:nvPr/>
                      </p:nvPicPr>
                      <p:blipFill>
                        <a:blip r:embed="rId2"/>
                        <a:stretch>
                          <a:fillRect/>
                        </a:stretch>
                      </p:blipFill>
                      <p:spPr>
                        <a:xfrm>
                          <a:off x="944" y="3335"/>
                          <a:ext cx="1190" cy="490"/>
                        </a:xfrm>
                        <a:prstGeom prst="rect">
                          <a:avLst/>
                        </a:prstGeom>
                        <a:noFill/>
                        <a:ln w="9525">
                          <a:noFill/>
                        </a:ln>
                      </p:spPr>
                    </p:pic>
                  </p:oleObj>
                </mc:Fallback>
              </mc:AlternateContent>
            </a:graphicData>
          </a:graphic>
        </p:graphicFrame>
        <p:sp>
          <p:nvSpPr>
            <p:cNvPr id="72786" name="Text Box 133"/>
            <p:cNvSpPr txBox="1">
              <a:spLocks noChangeArrowheads="1"/>
            </p:cNvSpPr>
            <p:nvPr/>
          </p:nvSpPr>
          <p:spPr bwMode="auto">
            <a:xfrm>
              <a:off x="2175" y="3427"/>
              <a:ext cx="7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400" b="1">
                  <a:solidFill>
                    <a:schemeClr val="tx2"/>
                  </a:solidFill>
                  <a:latin typeface="华文楷体" panose="02010600040101010101" pitchFamily="2" charset="-122"/>
                  <a:ea typeface="华文楷体" panose="02010600040101010101" pitchFamily="2" charset="-122"/>
                </a:rPr>
                <a:t>成立</a:t>
              </a:r>
              <a:r>
                <a:rPr kumimoji="1" lang="en-US" altLang="zh-CN" sz="2400" b="1">
                  <a:solidFill>
                    <a:schemeClr val="tx2"/>
                  </a:solidFill>
                  <a:latin typeface="华文楷体" panose="02010600040101010101" pitchFamily="2" charset="-122"/>
                  <a:ea typeface="华文楷体" panose="02010600040101010101" pitchFamily="2" charset="-122"/>
                </a:rPr>
                <a:t>?</a:t>
              </a:r>
              <a:endParaRPr kumimoji="1" lang="en-US" altLang="zh-CN" sz="2400" b="1">
                <a:solidFill>
                  <a:schemeClr val="tx2"/>
                </a:solidFill>
                <a:latin typeface="华文楷体" panose="02010600040101010101" pitchFamily="2" charset="-122"/>
                <a:ea typeface="华文楷体" panose="02010600040101010101" pitchFamily="2" charset="-122"/>
              </a:endParaRPr>
            </a:p>
          </p:txBody>
        </p:sp>
      </p:grpSp>
      <p:grpSp>
        <p:nvGrpSpPr>
          <p:cNvPr id="3" name="Group 134"/>
          <p:cNvGrpSpPr/>
          <p:nvPr/>
        </p:nvGrpSpPr>
        <p:grpSpPr bwMode="auto">
          <a:xfrm>
            <a:off x="1239838" y="3840163"/>
            <a:ext cx="2551112" cy="514350"/>
            <a:chOff x="681" y="2586"/>
            <a:chExt cx="2019" cy="411"/>
          </a:xfrm>
        </p:grpSpPr>
        <p:grpSp>
          <p:nvGrpSpPr>
            <p:cNvPr id="72781" name="Group 135"/>
            <p:cNvGrpSpPr/>
            <p:nvPr/>
          </p:nvGrpSpPr>
          <p:grpSpPr bwMode="auto">
            <a:xfrm>
              <a:off x="681" y="2586"/>
              <a:ext cx="2019" cy="411"/>
              <a:chOff x="621" y="3168"/>
              <a:chExt cx="2019" cy="411"/>
            </a:xfrm>
          </p:grpSpPr>
          <p:graphicFrame>
            <p:nvGraphicFramePr>
              <p:cNvPr id="72783" name="Object 136"/>
              <p:cNvGraphicFramePr>
                <a:graphicFrameLocks noChangeAspect="1"/>
              </p:cNvGraphicFramePr>
              <p:nvPr/>
            </p:nvGraphicFramePr>
            <p:xfrm>
              <a:off x="621" y="3168"/>
              <a:ext cx="968" cy="411"/>
            </p:xfrm>
            <a:graphic>
              <a:graphicData uri="http://schemas.openxmlformats.org/presentationml/2006/ole">
                <mc:AlternateContent xmlns:mc="http://schemas.openxmlformats.org/markup-compatibility/2006">
                  <mc:Choice xmlns:v="urn:schemas-microsoft-com:vml" Requires="v">
                    <p:oleObj spid="_x0000_s58370" name="Equation" r:id="rId3" imgW="711200" imgH="292100" progId="">
                      <p:embed/>
                    </p:oleObj>
                  </mc:Choice>
                  <mc:Fallback>
                    <p:oleObj name="Equation" r:id="rId3" imgW="711200" imgH="292100" progId="">
                      <p:embed/>
                      <p:pic>
                        <p:nvPicPr>
                          <p:cNvPr id="0" name="图片 58369"/>
                          <p:cNvPicPr>
                            <a:picLocks noChangeAspect="1"/>
                          </p:cNvPicPr>
                          <p:nvPr/>
                        </p:nvPicPr>
                        <p:blipFill>
                          <a:blip r:embed="rId4"/>
                          <a:stretch>
                            <a:fillRect/>
                          </a:stretch>
                        </p:blipFill>
                        <p:spPr>
                          <a:xfrm>
                            <a:off x="621" y="3168"/>
                            <a:ext cx="968" cy="411"/>
                          </a:xfrm>
                          <a:prstGeom prst="rect">
                            <a:avLst/>
                          </a:prstGeom>
                          <a:noFill/>
                          <a:ln w="22225">
                            <a:noFill/>
                          </a:ln>
                        </p:spPr>
                      </p:pic>
                    </p:oleObj>
                  </mc:Fallback>
                </mc:AlternateContent>
              </a:graphicData>
            </a:graphic>
          </p:graphicFrame>
          <p:sp>
            <p:nvSpPr>
              <p:cNvPr id="72784" name="Text Box 137"/>
              <p:cNvSpPr txBox="1">
                <a:spLocks noChangeArrowheads="1"/>
              </p:cNvSpPr>
              <p:nvPr/>
            </p:nvSpPr>
            <p:spPr bwMode="auto">
              <a:xfrm>
                <a:off x="1728" y="3168"/>
                <a:ext cx="91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i="1">
                    <a:solidFill>
                      <a:srgbClr val="0000FF"/>
                    </a:solidFill>
                    <a:latin typeface="Times New Roman" panose="02020603050405020304" pitchFamily="18" charset="0"/>
                    <a:ea typeface="黑体" panose="02010609060101010101" pitchFamily="49" charset="-122"/>
                  </a:rPr>
                  <a:t>I</a:t>
                </a:r>
                <a:r>
                  <a:rPr kumimoji="1" lang="en-US" altLang="zh-CN" sz="2400" b="1">
                    <a:solidFill>
                      <a:srgbClr val="0000FF"/>
                    </a:solidFill>
                    <a:latin typeface="Times New Roman" panose="02020603050405020304" pitchFamily="18" charset="0"/>
                    <a:ea typeface="黑体" panose="02010609060101010101" pitchFamily="49" charset="-122"/>
                  </a:rPr>
                  <a:t>=8A</a:t>
                </a:r>
                <a:endParaRPr kumimoji="1" lang="en-US" altLang="zh-CN" sz="2400" b="1">
                  <a:solidFill>
                    <a:srgbClr val="0000FF"/>
                  </a:solidFill>
                  <a:latin typeface="Times New Roman" panose="02020603050405020304" pitchFamily="18" charset="0"/>
                  <a:ea typeface="黑体" panose="02010609060101010101" pitchFamily="49" charset="-122"/>
                </a:endParaRPr>
              </a:p>
            </p:txBody>
          </p:sp>
        </p:grpSp>
        <p:sp>
          <p:nvSpPr>
            <p:cNvPr id="72782" name="Text Box 138"/>
            <p:cNvSpPr txBox="1">
              <a:spLocks noChangeArrowheads="1"/>
            </p:cNvSpPr>
            <p:nvPr/>
          </p:nvSpPr>
          <p:spPr bwMode="auto">
            <a:xfrm>
              <a:off x="2352" y="2592"/>
              <a:ext cx="33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a:solidFill>
                    <a:srgbClr val="0000FF"/>
                  </a:solidFill>
                  <a:latin typeface="Times New Roman" panose="02020603050405020304" pitchFamily="18" charset="0"/>
                  <a:ea typeface="黑体" panose="02010609060101010101" pitchFamily="49" charset="-122"/>
                </a:rPr>
                <a:t>?</a:t>
              </a:r>
              <a:endParaRPr kumimoji="1" lang="en-US" altLang="zh-CN" sz="2400" b="1">
                <a:solidFill>
                  <a:srgbClr val="0000FF"/>
                </a:solidFill>
                <a:latin typeface="Times New Roman" panose="02020603050405020304" pitchFamily="18" charset="0"/>
                <a:ea typeface="黑体" panose="02010609060101010101" pitchFamily="49" charset="-122"/>
              </a:endParaRPr>
            </a:p>
          </p:txBody>
        </p:sp>
      </p:grpSp>
      <p:grpSp>
        <p:nvGrpSpPr>
          <p:cNvPr id="5" name="Group 237"/>
          <p:cNvGrpSpPr/>
          <p:nvPr/>
        </p:nvGrpSpPr>
        <p:grpSpPr bwMode="auto">
          <a:xfrm>
            <a:off x="1447800" y="1309688"/>
            <a:ext cx="2152650" cy="2298700"/>
            <a:chOff x="912" y="825"/>
            <a:chExt cx="1356" cy="1448"/>
          </a:xfrm>
        </p:grpSpPr>
        <p:sp>
          <p:nvSpPr>
            <p:cNvPr id="72749" name="Text Box 146"/>
            <p:cNvSpPr txBox="1">
              <a:spLocks noChangeArrowheads="1"/>
            </p:cNvSpPr>
            <p:nvPr/>
          </p:nvSpPr>
          <p:spPr bwMode="auto">
            <a:xfrm>
              <a:off x="1173" y="1413"/>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zh-CN" sz="1800" b="1">
                  <a:latin typeface="Times New Roman" panose="02020603050405020304" pitchFamily="18" charset="0"/>
                  <a:ea typeface="黑体" panose="02010609060101010101" pitchFamily="49" charset="-122"/>
                </a:rPr>
                <a:t>4</a:t>
              </a:r>
              <a:r>
                <a:rPr kumimoji="1" lang="en-US" altLang="zh-CN" sz="1800" b="1">
                  <a:latin typeface="Times New Roman" panose="02020603050405020304" pitchFamily="18" charset="0"/>
                  <a:ea typeface="黑体" panose="02010609060101010101" pitchFamily="49" charset="-122"/>
                </a:rPr>
                <a:t>A</a:t>
              </a:r>
              <a:endParaRPr kumimoji="1" lang="en-US" altLang="zh-CN" sz="1800" b="1">
                <a:latin typeface="Times New Roman" panose="02020603050405020304" pitchFamily="18" charset="0"/>
                <a:ea typeface="黑体" panose="02010609060101010101" pitchFamily="49" charset="-122"/>
              </a:endParaRPr>
            </a:p>
          </p:txBody>
        </p:sp>
        <p:sp>
          <p:nvSpPr>
            <p:cNvPr id="72750" name="Text Box 147"/>
            <p:cNvSpPr txBox="1">
              <a:spLocks noChangeArrowheads="1"/>
            </p:cNvSpPr>
            <p:nvPr/>
          </p:nvSpPr>
          <p:spPr bwMode="auto">
            <a:xfrm>
              <a:off x="1213" y="1903"/>
              <a:ext cx="3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zh-CN" sz="1800" b="1">
                  <a:latin typeface="Times New Roman" panose="02020603050405020304" pitchFamily="18" charset="0"/>
                  <a:ea typeface="黑体" panose="02010609060101010101" pitchFamily="49" charset="-122"/>
                </a:rPr>
                <a:t>4 </a:t>
              </a:r>
              <a:r>
                <a:rPr kumimoji="1" lang="zh-CN" altLang="zh-CN" sz="1800" b="1">
                  <a:latin typeface="Times New Roman" panose="02020603050405020304" pitchFamily="18" charset="0"/>
                  <a:ea typeface="黑体" panose="02010609060101010101" pitchFamily="49" charset="-122"/>
                  <a:sym typeface="Symbol" panose="05050102010706020507" pitchFamily="18" charset="2"/>
                </a:rPr>
                <a:t></a:t>
              </a:r>
              <a:endParaRPr kumimoji="1" lang="zh-CN" altLang="zh-CN" sz="1800" b="1">
                <a:latin typeface="Times New Roman" panose="02020603050405020304" pitchFamily="18" charset="0"/>
                <a:ea typeface="黑体" panose="02010609060101010101" pitchFamily="49" charset="-122"/>
                <a:sym typeface="Symbol" panose="05050102010706020507" pitchFamily="18" charset="2"/>
              </a:endParaRPr>
            </a:p>
          </p:txBody>
        </p:sp>
        <p:sp>
          <p:nvSpPr>
            <p:cNvPr id="72751" name="Line 148"/>
            <p:cNvSpPr>
              <a:spLocks noChangeShapeType="1"/>
            </p:cNvSpPr>
            <p:nvPr/>
          </p:nvSpPr>
          <p:spPr bwMode="auto">
            <a:xfrm>
              <a:off x="966" y="1103"/>
              <a:ext cx="1170" cy="0"/>
            </a:xfrm>
            <a:prstGeom prst="line">
              <a:avLst/>
            </a:prstGeom>
            <a:noFill/>
            <a:ln w="222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52" name="Line 149"/>
            <p:cNvSpPr>
              <a:spLocks noChangeShapeType="1"/>
            </p:cNvSpPr>
            <p:nvPr/>
          </p:nvSpPr>
          <p:spPr bwMode="auto">
            <a:xfrm flipV="1">
              <a:off x="2124" y="1109"/>
              <a:ext cx="0" cy="277"/>
            </a:xfrm>
            <a:prstGeom prst="line">
              <a:avLst/>
            </a:prstGeom>
            <a:noFill/>
            <a:ln w="222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2753" name="Group 150"/>
            <p:cNvGrpSpPr/>
            <p:nvPr/>
          </p:nvGrpSpPr>
          <p:grpSpPr bwMode="auto">
            <a:xfrm>
              <a:off x="2124" y="1770"/>
              <a:ext cx="60" cy="474"/>
              <a:chOff x="4746" y="3198"/>
              <a:chExt cx="105" cy="612"/>
            </a:xfrm>
          </p:grpSpPr>
          <p:sp>
            <p:nvSpPr>
              <p:cNvPr id="72777" name="AutoShape 151"/>
              <p:cNvSpPr>
                <a:spLocks noChangeArrowheads="1"/>
              </p:cNvSpPr>
              <p:nvPr/>
            </p:nvSpPr>
            <p:spPr bwMode="auto">
              <a:xfrm flipH="1">
                <a:off x="4746" y="3360"/>
                <a:ext cx="93" cy="172"/>
              </a:xfrm>
              <a:prstGeom prst="moon">
                <a:avLst>
                  <a:gd name="adj" fmla="val 0"/>
                </a:avLst>
              </a:prstGeom>
              <a:solidFill>
                <a:srgbClr val="FFFFFF"/>
              </a:solidFill>
              <a:ln w="22225">
                <a:solidFill>
                  <a:schemeClr val="tx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72778" name="AutoShape 152"/>
              <p:cNvSpPr>
                <a:spLocks noChangeArrowheads="1"/>
              </p:cNvSpPr>
              <p:nvPr/>
            </p:nvSpPr>
            <p:spPr bwMode="auto">
              <a:xfrm flipH="1">
                <a:off x="4747" y="3198"/>
                <a:ext cx="93" cy="172"/>
              </a:xfrm>
              <a:prstGeom prst="moon">
                <a:avLst>
                  <a:gd name="adj" fmla="val 0"/>
                </a:avLst>
              </a:prstGeom>
              <a:solidFill>
                <a:srgbClr val="FFFFFF"/>
              </a:solidFill>
              <a:ln w="22225">
                <a:solidFill>
                  <a:schemeClr val="tx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72779" name="AutoShape 153"/>
              <p:cNvSpPr>
                <a:spLocks noChangeArrowheads="1"/>
              </p:cNvSpPr>
              <p:nvPr/>
            </p:nvSpPr>
            <p:spPr bwMode="auto">
              <a:xfrm flipH="1">
                <a:off x="4758" y="3542"/>
                <a:ext cx="93" cy="172"/>
              </a:xfrm>
              <a:prstGeom prst="moon">
                <a:avLst>
                  <a:gd name="adj" fmla="val 0"/>
                </a:avLst>
              </a:prstGeom>
              <a:solidFill>
                <a:srgbClr val="FFFFFF"/>
              </a:solidFill>
              <a:ln w="22225">
                <a:solidFill>
                  <a:schemeClr val="tx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72780" name="Line 154"/>
              <p:cNvSpPr>
                <a:spLocks noChangeShapeType="1"/>
              </p:cNvSpPr>
              <p:nvPr/>
            </p:nvSpPr>
            <p:spPr bwMode="auto">
              <a:xfrm>
                <a:off x="4758" y="3708"/>
                <a:ext cx="0" cy="102"/>
              </a:xfrm>
              <a:prstGeom prst="line">
                <a:avLst/>
              </a:prstGeom>
              <a:noFill/>
              <a:ln w="222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2754" name="Line 155"/>
            <p:cNvSpPr>
              <a:spLocks noChangeShapeType="1"/>
            </p:cNvSpPr>
            <p:nvPr/>
          </p:nvSpPr>
          <p:spPr bwMode="auto">
            <a:xfrm flipH="1">
              <a:off x="974" y="2250"/>
              <a:ext cx="1158" cy="0"/>
            </a:xfrm>
            <a:prstGeom prst="line">
              <a:avLst/>
            </a:prstGeom>
            <a:noFill/>
            <a:ln w="222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55" name="Oval 156"/>
            <p:cNvSpPr>
              <a:spLocks noChangeArrowheads="1"/>
            </p:cNvSpPr>
            <p:nvPr/>
          </p:nvSpPr>
          <p:spPr bwMode="auto">
            <a:xfrm>
              <a:off x="921" y="2226"/>
              <a:ext cx="47" cy="47"/>
            </a:xfrm>
            <a:prstGeom prst="ellipse">
              <a:avLst/>
            </a:prstGeom>
            <a:noFill/>
            <a:ln w="222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72756" name="Oval 157"/>
            <p:cNvSpPr>
              <a:spLocks noChangeArrowheads="1"/>
            </p:cNvSpPr>
            <p:nvPr/>
          </p:nvSpPr>
          <p:spPr bwMode="auto">
            <a:xfrm>
              <a:off x="912" y="1079"/>
              <a:ext cx="47" cy="47"/>
            </a:xfrm>
            <a:prstGeom prst="ellipse">
              <a:avLst/>
            </a:prstGeom>
            <a:noFill/>
            <a:ln w="222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72757" name="Oval 158"/>
            <p:cNvSpPr>
              <a:spLocks noChangeArrowheads="1"/>
            </p:cNvSpPr>
            <p:nvPr/>
          </p:nvSpPr>
          <p:spPr bwMode="auto">
            <a:xfrm>
              <a:off x="1548" y="2224"/>
              <a:ext cx="47" cy="47"/>
            </a:xfrm>
            <a:prstGeom prst="ellipse">
              <a:avLst/>
            </a:prstGeom>
            <a:solidFill>
              <a:schemeClr val="tx2"/>
            </a:solidFill>
            <a:ln w="22225">
              <a:solidFill>
                <a:schemeClr val="tx2"/>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72758" name="Oval 159"/>
            <p:cNvSpPr>
              <a:spLocks noChangeArrowheads="1"/>
            </p:cNvSpPr>
            <p:nvPr/>
          </p:nvSpPr>
          <p:spPr bwMode="auto">
            <a:xfrm>
              <a:off x="1548" y="1075"/>
              <a:ext cx="47" cy="47"/>
            </a:xfrm>
            <a:prstGeom prst="ellipse">
              <a:avLst/>
            </a:prstGeom>
            <a:solidFill>
              <a:schemeClr val="tx2"/>
            </a:solidFill>
            <a:ln w="22225">
              <a:solidFill>
                <a:schemeClr val="tx2"/>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72759" name="Text Box 160"/>
            <p:cNvSpPr txBox="1">
              <a:spLocks noChangeArrowheads="1"/>
            </p:cNvSpPr>
            <p:nvPr/>
          </p:nvSpPr>
          <p:spPr bwMode="auto">
            <a:xfrm>
              <a:off x="1745" y="1419"/>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zh-CN" sz="1800" b="1">
                  <a:latin typeface="Times New Roman" panose="02020603050405020304" pitchFamily="18" charset="0"/>
                  <a:ea typeface="黑体" panose="02010609060101010101" pitchFamily="49" charset="-122"/>
                </a:rPr>
                <a:t>4</a:t>
              </a:r>
              <a:r>
                <a:rPr kumimoji="1" lang="en-US" altLang="zh-CN" sz="1800" b="1">
                  <a:latin typeface="Times New Roman" panose="02020603050405020304" pitchFamily="18" charset="0"/>
                  <a:ea typeface="黑体" panose="02010609060101010101" pitchFamily="49" charset="-122"/>
                </a:rPr>
                <a:t>A</a:t>
              </a:r>
              <a:endParaRPr kumimoji="1" lang="en-US" altLang="zh-CN" sz="1800" b="1">
                <a:latin typeface="Times New Roman" panose="02020603050405020304" pitchFamily="18" charset="0"/>
                <a:ea typeface="黑体" panose="02010609060101010101" pitchFamily="49" charset="-122"/>
              </a:endParaRPr>
            </a:p>
          </p:txBody>
        </p:sp>
        <p:sp>
          <p:nvSpPr>
            <p:cNvPr id="72760" name="Text Box 161"/>
            <p:cNvSpPr txBox="1">
              <a:spLocks noChangeArrowheads="1"/>
            </p:cNvSpPr>
            <p:nvPr/>
          </p:nvSpPr>
          <p:spPr bwMode="auto">
            <a:xfrm>
              <a:off x="1805" y="1888"/>
              <a:ext cx="3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zh-CN" sz="1800" b="1">
                  <a:latin typeface="Times New Roman" panose="02020603050405020304" pitchFamily="18" charset="0"/>
                  <a:ea typeface="黑体" panose="02010609060101010101" pitchFamily="49" charset="-122"/>
                </a:rPr>
                <a:t>4 </a:t>
              </a:r>
              <a:r>
                <a:rPr kumimoji="1" lang="zh-CN" altLang="zh-CN" sz="1800" b="1">
                  <a:latin typeface="Times New Roman" panose="02020603050405020304" pitchFamily="18" charset="0"/>
                  <a:ea typeface="黑体" panose="02010609060101010101" pitchFamily="49" charset="-122"/>
                  <a:sym typeface="Symbol" panose="05050102010706020507" pitchFamily="18" charset="2"/>
                </a:rPr>
                <a:t></a:t>
              </a:r>
              <a:endParaRPr kumimoji="1" lang="zh-CN" altLang="zh-CN" sz="1800" b="1">
                <a:latin typeface="Times New Roman" panose="02020603050405020304" pitchFamily="18" charset="0"/>
                <a:ea typeface="黑体" panose="02010609060101010101" pitchFamily="49" charset="-122"/>
                <a:sym typeface="Symbol" panose="05050102010706020507" pitchFamily="18" charset="2"/>
              </a:endParaRPr>
            </a:p>
          </p:txBody>
        </p:sp>
        <p:grpSp>
          <p:nvGrpSpPr>
            <p:cNvPr id="72761" name="Group 162"/>
            <p:cNvGrpSpPr/>
            <p:nvPr/>
          </p:nvGrpSpPr>
          <p:grpSpPr bwMode="auto">
            <a:xfrm>
              <a:off x="1980" y="1386"/>
              <a:ext cx="288" cy="288"/>
              <a:chOff x="3120" y="1920"/>
              <a:chExt cx="288" cy="288"/>
            </a:xfrm>
          </p:grpSpPr>
          <p:sp>
            <p:nvSpPr>
              <p:cNvPr id="72775" name="Oval 163"/>
              <p:cNvSpPr>
                <a:spLocks noChangeArrowheads="1"/>
              </p:cNvSpPr>
              <p:nvPr/>
            </p:nvSpPr>
            <p:spPr bwMode="auto">
              <a:xfrm>
                <a:off x="3120" y="1920"/>
                <a:ext cx="288" cy="288"/>
              </a:xfrm>
              <a:prstGeom prst="ellipse">
                <a:avLst/>
              </a:prstGeom>
              <a:noFill/>
              <a:ln w="222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72776" name="Text Box 164"/>
              <p:cNvSpPr txBox="1">
                <a:spLocks noChangeArrowheads="1"/>
              </p:cNvSpPr>
              <p:nvPr/>
            </p:nvSpPr>
            <p:spPr bwMode="auto">
              <a:xfrm>
                <a:off x="3120" y="192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000" b="1">
                    <a:solidFill>
                      <a:srgbClr val="FF0000"/>
                    </a:solidFill>
                    <a:latin typeface="Times New Roman" panose="02020603050405020304" pitchFamily="18" charset="0"/>
                    <a:ea typeface="黑体" panose="02010609060101010101" pitchFamily="49" charset="-122"/>
                  </a:rPr>
                  <a:t>A</a:t>
                </a:r>
                <a:r>
                  <a:rPr kumimoji="1" lang="en-US" altLang="zh-CN" sz="2000" b="1" baseline="-25000">
                    <a:solidFill>
                      <a:srgbClr val="FF0000"/>
                    </a:solidFill>
                    <a:latin typeface="Times New Roman" panose="02020603050405020304" pitchFamily="18" charset="0"/>
                    <a:ea typeface="黑体" panose="02010609060101010101" pitchFamily="49" charset="-122"/>
                  </a:rPr>
                  <a:t>2</a:t>
                </a:r>
                <a:endParaRPr kumimoji="1" lang="en-US" altLang="zh-CN" sz="2000" b="1">
                  <a:latin typeface="Times New Roman" panose="02020603050405020304" pitchFamily="18" charset="0"/>
                  <a:ea typeface="黑体" panose="02010609060101010101" pitchFamily="49" charset="-122"/>
                </a:endParaRPr>
              </a:p>
            </p:txBody>
          </p:sp>
        </p:grpSp>
        <p:graphicFrame>
          <p:nvGraphicFramePr>
            <p:cNvPr id="72762" name="Object 165"/>
            <p:cNvGraphicFramePr>
              <a:graphicFrameLocks noChangeAspect="1"/>
            </p:cNvGraphicFramePr>
            <p:nvPr/>
          </p:nvGraphicFramePr>
          <p:xfrm>
            <a:off x="1252" y="825"/>
            <a:ext cx="150" cy="227"/>
          </p:xfrm>
          <a:graphic>
            <a:graphicData uri="http://schemas.openxmlformats.org/presentationml/2006/ole">
              <mc:AlternateContent xmlns:mc="http://schemas.openxmlformats.org/markup-compatibility/2006">
                <mc:Choice xmlns:v="urn:schemas-microsoft-com:vml" Requires="v">
                  <p:oleObj spid="_x0000_s58371" name="公式" r:id="rId5" imgW="114300" imgH="203200" progId="Equation.3">
                    <p:embed/>
                  </p:oleObj>
                </mc:Choice>
                <mc:Fallback>
                  <p:oleObj name="公式" r:id="rId5" imgW="114300" imgH="203200" progId="Equation.3">
                    <p:embed/>
                    <p:pic>
                      <p:nvPicPr>
                        <p:cNvPr id="0" name="图片 58370"/>
                        <p:cNvPicPr>
                          <a:picLocks noChangeAspect="1"/>
                        </p:cNvPicPr>
                        <p:nvPr/>
                      </p:nvPicPr>
                      <p:blipFill>
                        <a:blip r:embed="rId6"/>
                        <a:stretch>
                          <a:fillRect/>
                        </a:stretch>
                      </p:blipFill>
                      <p:spPr>
                        <a:xfrm>
                          <a:off x="1252" y="825"/>
                          <a:ext cx="150" cy="227"/>
                        </a:xfrm>
                        <a:prstGeom prst="rect">
                          <a:avLst/>
                        </a:prstGeom>
                        <a:noFill/>
                        <a:ln w="22225">
                          <a:noFill/>
                        </a:ln>
                      </p:spPr>
                    </p:pic>
                  </p:oleObj>
                </mc:Fallback>
              </mc:AlternateContent>
            </a:graphicData>
          </a:graphic>
        </p:graphicFrame>
        <p:sp>
          <p:nvSpPr>
            <p:cNvPr id="72763" name="Line 166"/>
            <p:cNvSpPr>
              <a:spLocks noChangeShapeType="1"/>
            </p:cNvSpPr>
            <p:nvPr/>
          </p:nvSpPr>
          <p:spPr bwMode="auto">
            <a:xfrm flipV="1">
              <a:off x="2124" y="1674"/>
              <a:ext cx="0" cy="96"/>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2764" name="Group 167"/>
            <p:cNvGrpSpPr/>
            <p:nvPr/>
          </p:nvGrpSpPr>
          <p:grpSpPr bwMode="auto">
            <a:xfrm>
              <a:off x="1428" y="1397"/>
              <a:ext cx="288" cy="288"/>
              <a:chOff x="3120" y="1920"/>
              <a:chExt cx="288" cy="288"/>
            </a:xfrm>
          </p:grpSpPr>
          <p:sp>
            <p:nvSpPr>
              <p:cNvPr id="72773" name="Oval 168"/>
              <p:cNvSpPr>
                <a:spLocks noChangeArrowheads="1"/>
              </p:cNvSpPr>
              <p:nvPr/>
            </p:nvSpPr>
            <p:spPr bwMode="auto">
              <a:xfrm>
                <a:off x="3120" y="1920"/>
                <a:ext cx="288" cy="288"/>
              </a:xfrm>
              <a:prstGeom prst="ellipse">
                <a:avLst/>
              </a:prstGeom>
              <a:noFill/>
              <a:ln w="222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72774" name="Text Box 169"/>
              <p:cNvSpPr txBox="1">
                <a:spLocks noChangeArrowheads="1"/>
              </p:cNvSpPr>
              <p:nvPr/>
            </p:nvSpPr>
            <p:spPr bwMode="auto">
              <a:xfrm>
                <a:off x="3120" y="192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000" b="1">
                    <a:solidFill>
                      <a:srgbClr val="FF0000"/>
                    </a:solidFill>
                    <a:latin typeface="Times New Roman" panose="02020603050405020304" pitchFamily="18" charset="0"/>
                    <a:ea typeface="黑体" panose="02010609060101010101" pitchFamily="49" charset="-122"/>
                  </a:rPr>
                  <a:t>A</a:t>
                </a:r>
                <a:r>
                  <a:rPr kumimoji="1" lang="en-US" altLang="zh-CN" sz="2000" b="1" baseline="-25000">
                    <a:solidFill>
                      <a:srgbClr val="FF0000"/>
                    </a:solidFill>
                    <a:latin typeface="Times New Roman" panose="02020603050405020304" pitchFamily="18" charset="0"/>
                    <a:ea typeface="黑体" panose="02010609060101010101" pitchFamily="49" charset="-122"/>
                  </a:rPr>
                  <a:t>1</a:t>
                </a:r>
                <a:endParaRPr kumimoji="1" lang="en-US" altLang="zh-CN" sz="2000" b="1">
                  <a:latin typeface="Times New Roman" panose="02020603050405020304" pitchFamily="18" charset="0"/>
                  <a:ea typeface="黑体" panose="02010609060101010101" pitchFamily="49" charset="-122"/>
                </a:endParaRPr>
              </a:p>
            </p:txBody>
          </p:sp>
        </p:grpSp>
        <p:sp>
          <p:nvSpPr>
            <p:cNvPr id="72765" name="Line 170"/>
            <p:cNvSpPr>
              <a:spLocks noChangeShapeType="1"/>
            </p:cNvSpPr>
            <p:nvPr/>
          </p:nvSpPr>
          <p:spPr bwMode="auto">
            <a:xfrm flipV="1">
              <a:off x="1572" y="1120"/>
              <a:ext cx="0" cy="277"/>
            </a:xfrm>
            <a:prstGeom prst="line">
              <a:avLst/>
            </a:prstGeom>
            <a:noFill/>
            <a:ln w="222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2766" name="Group 171"/>
            <p:cNvGrpSpPr/>
            <p:nvPr/>
          </p:nvGrpSpPr>
          <p:grpSpPr bwMode="auto">
            <a:xfrm>
              <a:off x="1572" y="1781"/>
              <a:ext cx="60" cy="474"/>
              <a:chOff x="4746" y="3198"/>
              <a:chExt cx="105" cy="612"/>
            </a:xfrm>
          </p:grpSpPr>
          <p:sp>
            <p:nvSpPr>
              <p:cNvPr id="72769" name="AutoShape 172"/>
              <p:cNvSpPr>
                <a:spLocks noChangeArrowheads="1"/>
              </p:cNvSpPr>
              <p:nvPr/>
            </p:nvSpPr>
            <p:spPr bwMode="auto">
              <a:xfrm flipH="1">
                <a:off x="4746" y="3360"/>
                <a:ext cx="93" cy="172"/>
              </a:xfrm>
              <a:prstGeom prst="moon">
                <a:avLst>
                  <a:gd name="adj" fmla="val 0"/>
                </a:avLst>
              </a:prstGeom>
              <a:solidFill>
                <a:srgbClr val="FFFFFF"/>
              </a:solidFill>
              <a:ln w="22225">
                <a:solidFill>
                  <a:schemeClr val="tx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72770" name="AutoShape 173"/>
              <p:cNvSpPr>
                <a:spLocks noChangeArrowheads="1"/>
              </p:cNvSpPr>
              <p:nvPr/>
            </p:nvSpPr>
            <p:spPr bwMode="auto">
              <a:xfrm flipH="1">
                <a:off x="4747" y="3198"/>
                <a:ext cx="93" cy="172"/>
              </a:xfrm>
              <a:prstGeom prst="moon">
                <a:avLst>
                  <a:gd name="adj" fmla="val 0"/>
                </a:avLst>
              </a:prstGeom>
              <a:solidFill>
                <a:srgbClr val="FFFFFF"/>
              </a:solidFill>
              <a:ln w="22225">
                <a:solidFill>
                  <a:schemeClr val="tx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72771" name="AutoShape 174"/>
              <p:cNvSpPr>
                <a:spLocks noChangeArrowheads="1"/>
              </p:cNvSpPr>
              <p:nvPr/>
            </p:nvSpPr>
            <p:spPr bwMode="auto">
              <a:xfrm flipH="1">
                <a:off x="4758" y="3542"/>
                <a:ext cx="93" cy="172"/>
              </a:xfrm>
              <a:prstGeom prst="moon">
                <a:avLst>
                  <a:gd name="adj" fmla="val 0"/>
                </a:avLst>
              </a:prstGeom>
              <a:solidFill>
                <a:srgbClr val="FFFFFF"/>
              </a:solidFill>
              <a:ln w="22225">
                <a:solidFill>
                  <a:schemeClr val="tx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72772" name="Line 175"/>
              <p:cNvSpPr>
                <a:spLocks noChangeShapeType="1"/>
              </p:cNvSpPr>
              <p:nvPr/>
            </p:nvSpPr>
            <p:spPr bwMode="auto">
              <a:xfrm>
                <a:off x="4758" y="3708"/>
                <a:ext cx="0" cy="102"/>
              </a:xfrm>
              <a:prstGeom prst="line">
                <a:avLst/>
              </a:prstGeom>
              <a:noFill/>
              <a:ln w="222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2767" name="Line 176"/>
            <p:cNvSpPr>
              <a:spLocks noChangeShapeType="1"/>
            </p:cNvSpPr>
            <p:nvPr/>
          </p:nvSpPr>
          <p:spPr bwMode="auto">
            <a:xfrm flipV="1">
              <a:off x="1572" y="1685"/>
              <a:ext cx="0" cy="96"/>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68" name="Line 177"/>
            <p:cNvSpPr>
              <a:spLocks noChangeShapeType="1"/>
            </p:cNvSpPr>
            <p:nvPr/>
          </p:nvSpPr>
          <p:spPr bwMode="auto">
            <a:xfrm>
              <a:off x="1104" y="1056"/>
              <a:ext cx="336" cy="0"/>
            </a:xfrm>
            <a:prstGeom prst="line">
              <a:avLst/>
            </a:prstGeom>
            <a:noFill/>
            <a:ln w="222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139"/>
          <p:cNvGrpSpPr/>
          <p:nvPr/>
        </p:nvGrpSpPr>
        <p:grpSpPr bwMode="auto">
          <a:xfrm>
            <a:off x="5446713" y="3867150"/>
            <a:ext cx="2420937" cy="465138"/>
            <a:chOff x="3435" y="2688"/>
            <a:chExt cx="1845" cy="411"/>
          </a:xfrm>
        </p:grpSpPr>
        <p:grpSp>
          <p:nvGrpSpPr>
            <p:cNvPr id="72745" name="Group 140"/>
            <p:cNvGrpSpPr/>
            <p:nvPr/>
          </p:nvGrpSpPr>
          <p:grpSpPr bwMode="auto">
            <a:xfrm>
              <a:off x="3435" y="2688"/>
              <a:ext cx="1845" cy="411"/>
              <a:chOff x="3483" y="2784"/>
              <a:chExt cx="1845" cy="411"/>
            </a:xfrm>
          </p:grpSpPr>
          <p:graphicFrame>
            <p:nvGraphicFramePr>
              <p:cNvPr id="72747" name="Object 141"/>
              <p:cNvGraphicFramePr>
                <a:graphicFrameLocks noChangeAspect="1"/>
              </p:cNvGraphicFramePr>
              <p:nvPr/>
            </p:nvGraphicFramePr>
            <p:xfrm>
              <a:off x="3483" y="2784"/>
              <a:ext cx="905" cy="411"/>
            </p:xfrm>
            <a:graphic>
              <a:graphicData uri="http://schemas.openxmlformats.org/presentationml/2006/ole">
                <mc:AlternateContent xmlns:mc="http://schemas.openxmlformats.org/markup-compatibility/2006">
                  <mc:Choice xmlns:v="urn:schemas-microsoft-com:vml" Requires="v">
                    <p:oleObj spid="_x0000_s58372" name="Equation" r:id="rId7" imgW="711200" imgH="292100" progId="">
                      <p:embed/>
                    </p:oleObj>
                  </mc:Choice>
                  <mc:Fallback>
                    <p:oleObj name="Equation" r:id="rId7" imgW="711200" imgH="292100" progId="">
                      <p:embed/>
                      <p:pic>
                        <p:nvPicPr>
                          <p:cNvPr id="0" name="图片 58371"/>
                          <p:cNvPicPr>
                            <a:picLocks noChangeAspect="1"/>
                          </p:cNvPicPr>
                          <p:nvPr/>
                        </p:nvPicPr>
                        <p:blipFill>
                          <a:blip r:embed="rId8"/>
                          <a:stretch>
                            <a:fillRect/>
                          </a:stretch>
                        </p:blipFill>
                        <p:spPr>
                          <a:xfrm>
                            <a:off x="3483" y="2784"/>
                            <a:ext cx="905" cy="411"/>
                          </a:xfrm>
                          <a:prstGeom prst="rect">
                            <a:avLst/>
                          </a:prstGeom>
                          <a:noFill/>
                          <a:ln w="22225">
                            <a:noFill/>
                          </a:ln>
                        </p:spPr>
                      </p:pic>
                    </p:oleObj>
                  </mc:Fallback>
                </mc:AlternateContent>
              </a:graphicData>
            </a:graphic>
          </p:graphicFrame>
          <p:sp>
            <p:nvSpPr>
              <p:cNvPr id="72748" name="Text Box 142"/>
              <p:cNvSpPr txBox="1">
                <a:spLocks noChangeArrowheads="1"/>
              </p:cNvSpPr>
              <p:nvPr/>
            </p:nvSpPr>
            <p:spPr bwMode="auto">
              <a:xfrm>
                <a:off x="4417" y="2784"/>
                <a:ext cx="91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i="1">
                    <a:solidFill>
                      <a:srgbClr val="0000FF"/>
                    </a:solidFill>
                    <a:latin typeface="Times New Roman" panose="02020603050405020304" pitchFamily="18" charset="0"/>
                    <a:ea typeface="黑体" panose="02010609060101010101" pitchFamily="49" charset="-122"/>
                  </a:rPr>
                  <a:t>I</a:t>
                </a:r>
                <a:r>
                  <a:rPr kumimoji="1" lang="en-US" altLang="zh-CN" sz="2400" b="1">
                    <a:solidFill>
                      <a:srgbClr val="0000FF"/>
                    </a:solidFill>
                    <a:latin typeface="Times New Roman" panose="02020603050405020304" pitchFamily="18" charset="0"/>
                    <a:ea typeface="黑体" panose="02010609060101010101" pitchFamily="49" charset="-122"/>
                  </a:rPr>
                  <a:t>=8A</a:t>
                </a:r>
                <a:endParaRPr kumimoji="1" lang="en-US" altLang="zh-CN" sz="2400" b="1">
                  <a:solidFill>
                    <a:srgbClr val="0000FF"/>
                  </a:solidFill>
                  <a:latin typeface="Times New Roman" panose="02020603050405020304" pitchFamily="18" charset="0"/>
                  <a:ea typeface="黑体" panose="02010609060101010101" pitchFamily="49" charset="-122"/>
                </a:endParaRPr>
              </a:p>
            </p:txBody>
          </p:sp>
        </p:grpSp>
        <p:sp>
          <p:nvSpPr>
            <p:cNvPr id="72746" name="Text Box 143"/>
            <p:cNvSpPr txBox="1">
              <a:spLocks noChangeArrowheads="1"/>
            </p:cNvSpPr>
            <p:nvPr/>
          </p:nvSpPr>
          <p:spPr bwMode="auto">
            <a:xfrm>
              <a:off x="4944" y="2688"/>
              <a:ext cx="33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1800" b="1">
                  <a:solidFill>
                    <a:srgbClr val="0000FF"/>
                  </a:solidFill>
                  <a:latin typeface="Times New Roman" panose="02020603050405020304" pitchFamily="18" charset="0"/>
                  <a:ea typeface="黑体" panose="02010609060101010101" pitchFamily="49" charset="-122"/>
                </a:rPr>
                <a:t>?</a:t>
              </a:r>
              <a:endParaRPr kumimoji="1" lang="en-US" altLang="zh-CN" sz="1800" b="1">
                <a:solidFill>
                  <a:srgbClr val="0000FF"/>
                </a:solidFill>
                <a:latin typeface="Times New Roman" panose="02020603050405020304" pitchFamily="18" charset="0"/>
                <a:ea typeface="黑体" panose="02010609060101010101" pitchFamily="49" charset="-122"/>
              </a:endParaRPr>
            </a:p>
          </p:txBody>
        </p:sp>
      </p:grpSp>
      <p:grpSp>
        <p:nvGrpSpPr>
          <p:cNvPr id="12" name="Group 239"/>
          <p:cNvGrpSpPr/>
          <p:nvPr/>
        </p:nvGrpSpPr>
        <p:grpSpPr bwMode="auto">
          <a:xfrm>
            <a:off x="5486400" y="1365250"/>
            <a:ext cx="2152650" cy="2319338"/>
            <a:chOff x="3456" y="860"/>
            <a:chExt cx="1356" cy="1461"/>
          </a:xfrm>
        </p:grpSpPr>
        <p:sp>
          <p:nvSpPr>
            <p:cNvPr id="72716" name="Rectangle 179"/>
            <p:cNvSpPr>
              <a:spLocks noChangeArrowheads="1"/>
            </p:cNvSpPr>
            <p:nvPr/>
          </p:nvSpPr>
          <p:spPr bwMode="auto">
            <a:xfrm>
              <a:off x="4080" y="1872"/>
              <a:ext cx="98" cy="206"/>
            </a:xfrm>
            <a:prstGeom prst="rect">
              <a:avLst/>
            </a:prstGeom>
            <a:noFill/>
            <a:ln w="222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72717" name="Text Box 181"/>
            <p:cNvSpPr txBox="1">
              <a:spLocks noChangeArrowheads="1"/>
            </p:cNvSpPr>
            <p:nvPr/>
          </p:nvSpPr>
          <p:spPr bwMode="auto">
            <a:xfrm>
              <a:off x="3699" y="1461"/>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zh-CN" sz="1800" b="1">
                  <a:latin typeface="Times New Roman" panose="02020603050405020304" pitchFamily="18" charset="0"/>
                  <a:ea typeface="黑体" panose="02010609060101010101" pitchFamily="49" charset="-122"/>
                </a:rPr>
                <a:t>4</a:t>
              </a:r>
              <a:r>
                <a:rPr kumimoji="1" lang="en-US" altLang="zh-CN" sz="1800" b="1">
                  <a:latin typeface="Times New Roman" panose="02020603050405020304" pitchFamily="18" charset="0"/>
                  <a:ea typeface="黑体" panose="02010609060101010101" pitchFamily="49" charset="-122"/>
                </a:rPr>
                <a:t>A</a:t>
              </a:r>
              <a:endParaRPr kumimoji="1" lang="en-US" altLang="zh-CN" sz="1800" b="1">
                <a:latin typeface="Times New Roman" panose="02020603050405020304" pitchFamily="18" charset="0"/>
                <a:ea typeface="黑体" panose="02010609060101010101" pitchFamily="49" charset="-122"/>
              </a:endParaRPr>
            </a:p>
          </p:txBody>
        </p:sp>
        <p:sp>
          <p:nvSpPr>
            <p:cNvPr id="72718" name="Text Box 182"/>
            <p:cNvSpPr txBox="1">
              <a:spLocks noChangeArrowheads="1"/>
            </p:cNvSpPr>
            <p:nvPr/>
          </p:nvSpPr>
          <p:spPr bwMode="auto">
            <a:xfrm>
              <a:off x="3757" y="1880"/>
              <a:ext cx="3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zh-CN" sz="1800" b="1">
                  <a:latin typeface="Times New Roman" panose="02020603050405020304" pitchFamily="18" charset="0"/>
                  <a:ea typeface="黑体" panose="02010609060101010101" pitchFamily="49" charset="-122"/>
                </a:rPr>
                <a:t>4 </a:t>
              </a:r>
              <a:r>
                <a:rPr kumimoji="1" lang="zh-CN" altLang="zh-CN" sz="1800" b="1">
                  <a:latin typeface="Times New Roman" panose="02020603050405020304" pitchFamily="18" charset="0"/>
                  <a:ea typeface="黑体" panose="02010609060101010101" pitchFamily="49" charset="-122"/>
                  <a:sym typeface="Symbol" panose="05050102010706020507" pitchFamily="18" charset="2"/>
                </a:rPr>
                <a:t></a:t>
              </a:r>
              <a:endParaRPr kumimoji="1" lang="zh-CN" altLang="zh-CN" sz="1800" b="1">
                <a:latin typeface="Times New Roman" panose="02020603050405020304" pitchFamily="18" charset="0"/>
                <a:ea typeface="黑体" panose="02010609060101010101" pitchFamily="49" charset="-122"/>
                <a:sym typeface="Symbol" panose="05050102010706020507" pitchFamily="18" charset="2"/>
              </a:endParaRPr>
            </a:p>
          </p:txBody>
        </p:sp>
        <p:sp>
          <p:nvSpPr>
            <p:cNvPr id="72719" name="Line 183"/>
            <p:cNvSpPr>
              <a:spLocks noChangeShapeType="1"/>
            </p:cNvSpPr>
            <p:nvPr/>
          </p:nvSpPr>
          <p:spPr bwMode="auto">
            <a:xfrm>
              <a:off x="3510" y="1151"/>
              <a:ext cx="1170" cy="0"/>
            </a:xfrm>
            <a:prstGeom prst="line">
              <a:avLst/>
            </a:prstGeom>
            <a:noFill/>
            <a:ln w="222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0" name="Line 184"/>
            <p:cNvSpPr>
              <a:spLocks noChangeShapeType="1"/>
            </p:cNvSpPr>
            <p:nvPr/>
          </p:nvSpPr>
          <p:spPr bwMode="auto">
            <a:xfrm flipV="1">
              <a:off x="4668" y="1157"/>
              <a:ext cx="0" cy="277"/>
            </a:xfrm>
            <a:prstGeom prst="line">
              <a:avLst/>
            </a:prstGeom>
            <a:noFill/>
            <a:ln w="222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2721" name="Group 185"/>
            <p:cNvGrpSpPr/>
            <p:nvPr/>
          </p:nvGrpSpPr>
          <p:grpSpPr bwMode="auto">
            <a:xfrm>
              <a:off x="4668" y="1818"/>
              <a:ext cx="60" cy="474"/>
              <a:chOff x="4746" y="3198"/>
              <a:chExt cx="105" cy="612"/>
            </a:xfrm>
          </p:grpSpPr>
          <p:sp>
            <p:nvSpPr>
              <p:cNvPr id="72741" name="AutoShape 186"/>
              <p:cNvSpPr>
                <a:spLocks noChangeArrowheads="1"/>
              </p:cNvSpPr>
              <p:nvPr/>
            </p:nvSpPr>
            <p:spPr bwMode="auto">
              <a:xfrm flipH="1">
                <a:off x="4746" y="3360"/>
                <a:ext cx="93" cy="172"/>
              </a:xfrm>
              <a:prstGeom prst="moon">
                <a:avLst>
                  <a:gd name="adj" fmla="val 0"/>
                </a:avLst>
              </a:prstGeom>
              <a:solidFill>
                <a:srgbClr val="FFFFFF"/>
              </a:solidFill>
              <a:ln w="22225">
                <a:solidFill>
                  <a:schemeClr val="tx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72742" name="AutoShape 187"/>
              <p:cNvSpPr>
                <a:spLocks noChangeArrowheads="1"/>
              </p:cNvSpPr>
              <p:nvPr/>
            </p:nvSpPr>
            <p:spPr bwMode="auto">
              <a:xfrm flipH="1">
                <a:off x="4747" y="3198"/>
                <a:ext cx="93" cy="172"/>
              </a:xfrm>
              <a:prstGeom prst="moon">
                <a:avLst>
                  <a:gd name="adj" fmla="val 0"/>
                </a:avLst>
              </a:prstGeom>
              <a:solidFill>
                <a:srgbClr val="FFFFFF"/>
              </a:solidFill>
              <a:ln w="22225">
                <a:solidFill>
                  <a:schemeClr val="tx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72743" name="AutoShape 188"/>
              <p:cNvSpPr>
                <a:spLocks noChangeArrowheads="1"/>
              </p:cNvSpPr>
              <p:nvPr/>
            </p:nvSpPr>
            <p:spPr bwMode="auto">
              <a:xfrm flipH="1">
                <a:off x="4758" y="3542"/>
                <a:ext cx="93" cy="172"/>
              </a:xfrm>
              <a:prstGeom prst="moon">
                <a:avLst>
                  <a:gd name="adj" fmla="val 0"/>
                </a:avLst>
              </a:prstGeom>
              <a:solidFill>
                <a:srgbClr val="FFFFFF"/>
              </a:solidFill>
              <a:ln w="22225">
                <a:solidFill>
                  <a:schemeClr val="tx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72744" name="Line 189"/>
              <p:cNvSpPr>
                <a:spLocks noChangeShapeType="1"/>
              </p:cNvSpPr>
              <p:nvPr/>
            </p:nvSpPr>
            <p:spPr bwMode="auto">
              <a:xfrm>
                <a:off x="4758" y="3708"/>
                <a:ext cx="0" cy="102"/>
              </a:xfrm>
              <a:prstGeom prst="line">
                <a:avLst/>
              </a:prstGeom>
              <a:noFill/>
              <a:ln w="222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2722" name="Line 190"/>
            <p:cNvSpPr>
              <a:spLocks noChangeShapeType="1"/>
            </p:cNvSpPr>
            <p:nvPr/>
          </p:nvSpPr>
          <p:spPr bwMode="auto">
            <a:xfrm flipH="1">
              <a:off x="3510" y="2298"/>
              <a:ext cx="1165" cy="0"/>
            </a:xfrm>
            <a:prstGeom prst="line">
              <a:avLst/>
            </a:prstGeom>
            <a:noFill/>
            <a:ln w="222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3" name="Oval 191"/>
            <p:cNvSpPr>
              <a:spLocks noChangeArrowheads="1"/>
            </p:cNvSpPr>
            <p:nvPr/>
          </p:nvSpPr>
          <p:spPr bwMode="auto">
            <a:xfrm>
              <a:off x="3465" y="2274"/>
              <a:ext cx="47" cy="47"/>
            </a:xfrm>
            <a:prstGeom prst="ellipse">
              <a:avLst/>
            </a:prstGeom>
            <a:noFill/>
            <a:ln w="222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72724" name="Oval 192"/>
            <p:cNvSpPr>
              <a:spLocks noChangeArrowheads="1"/>
            </p:cNvSpPr>
            <p:nvPr/>
          </p:nvSpPr>
          <p:spPr bwMode="auto">
            <a:xfrm>
              <a:off x="3456" y="1127"/>
              <a:ext cx="47" cy="47"/>
            </a:xfrm>
            <a:prstGeom prst="ellipse">
              <a:avLst/>
            </a:prstGeom>
            <a:noFill/>
            <a:ln w="222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72725" name="Oval 193"/>
            <p:cNvSpPr>
              <a:spLocks noChangeArrowheads="1"/>
            </p:cNvSpPr>
            <p:nvPr/>
          </p:nvSpPr>
          <p:spPr bwMode="auto">
            <a:xfrm>
              <a:off x="4114" y="2272"/>
              <a:ext cx="47" cy="47"/>
            </a:xfrm>
            <a:prstGeom prst="ellipse">
              <a:avLst/>
            </a:prstGeom>
            <a:solidFill>
              <a:schemeClr val="tx2"/>
            </a:solidFill>
            <a:ln w="22225">
              <a:solidFill>
                <a:schemeClr val="tx2"/>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72726" name="Oval 194"/>
            <p:cNvSpPr>
              <a:spLocks noChangeArrowheads="1"/>
            </p:cNvSpPr>
            <p:nvPr/>
          </p:nvSpPr>
          <p:spPr bwMode="auto">
            <a:xfrm>
              <a:off x="4092" y="1123"/>
              <a:ext cx="47" cy="47"/>
            </a:xfrm>
            <a:prstGeom prst="ellipse">
              <a:avLst/>
            </a:prstGeom>
            <a:solidFill>
              <a:schemeClr val="tx2"/>
            </a:solidFill>
            <a:ln w="22225">
              <a:solidFill>
                <a:schemeClr val="tx2"/>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72727" name="Text Box 195"/>
            <p:cNvSpPr txBox="1">
              <a:spLocks noChangeArrowheads="1"/>
            </p:cNvSpPr>
            <p:nvPr/>
          </p:nvSpPr>
          <p:spPr bwMode="auto">
            <a:xfrm>
              <a:off x="4262" y="1461"/>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zh-CN" sz="1800" b="1">
                  <a:latin typeface="Times New Roman" panose="02020603050405020304" pitchFamily="18" charset="0"/>
                  <a:ea typeface="黑体" panose="02010609060101010101" pitchFamily="49" charset="-122"/>
                </a:rPr>
                <a:t>4</a:t>
              </a:r>
              <a:r>
                <a:rPr kumimoji="1" lang="en-US" altLang="zh-CN" sz="1800" b="1">
                  <a:latin typeface="Times New Roman" panose="02020603050405020304" pitchFamily="18" charset="0"/>
                  <a:ea typeface="黑体" panose="02010609060101010101" pitchFamily="49" charset="-122"/>
                </a:rPr>
                <a:t>A</a:t>
              </a:r>
              <a:endParaRPr kumimoji="1" lang="en-US" altLang="zh-CN" sz="1800" b="1">
                <a:latin typeface="Times New Roman" panose="02020603050405020304" pitchFamily="18" charset="0"/>
                <a:ea typeface="黑体" panose="02010609060101010101" pitchFamily="49" charset="-122"/>
              </a:endParaRPr>
            </a:p>
          </p:txBody>
        </p:sp>
        <p:sp>
          <p:nvSpPr>
            <p:cNvPr id="72728" name="Text Box 196"/>
            <p:cNvSpPr txBox="1">
              <a:spLocks noChangeArrowheads="1"/>
            </p:cNvSpPr>
            <p:nvPr/>
          </p:nvSpPr>
          <p:spPr bwMode="auto">
            <a:xfrm>
              <a:off x="4343" y="1923"/>
              <a:ext cx="3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zh-CN" sz="1800" b="1">
                  <a:latin typeface="Times New Roman" panose="02020603050405020304" pitchFamily="18" charset="0"/>
                  <a:ea typeface="黑体" panose="02010609060101010101" pitchFamily="49" charset="-122"/>
                </a:rPr>
                <a:t>4 </a:t>
              </a:r>
              <a:r>
                <a:rPr kumimoji="1" lang="zh-CN" altLang="zh-CN" sz="1800" b="1">
                  <a:latin typeface="Times New Roman" panose="02020603050405020304" pitchFamily="18" charset="0"/>
                  <a:ea typeface="黑体" panose="02010609060101010101" pitchFamily="49" charset="-122"/>
                  <a:sym typeface="Symbol" panose="05050102010706020507" pitchFamily="18" charset="2"/>
                </a:rPr>
                <a:t></a:t>
              </a:r>
              <a:endParaRPr kumimoji="1" lang="zh-CN" altLang="zh-CN" sz="1800" b="1">
                <a:latin typeface="Times New Roman" panose="02020603050405020304" pitchFamily="18" charset="0"/>
                <a:ea typeface="黑体" panose="02010609060101010101" pitchFamily="49" charset="-122"/>
                <a:sym typeface="Symbol" panose="05050102010706020507" pitchFamily="18" charset="2"/>
              </a:endParaRPr>
            </a:p>
          </p:txBody>
        </p:sp>
        <p:grpSp>
          <p:nvGrpSpPr>
            <p:cNvPr id="72729" name="Group 197"/>
            <p:cNvGrpSpPr/>
            <p:nvPr/>
          </p:nvGrpSpPr>
          <p:grpSpPr bwMode="auto">
            <a:xfrm>
              <a:off x="4524" y="1434"/>
              <a:ext cx="288" cy="288"/>
              <a:chOff x="3120" y="1920"/>
              <a:chExt cx="288" cy="288"/>
            </a:xfrm>
          </p:grpSpPr>
          <p:sp>
            <p:nvSpPr>
              <p:cNvPr id="72739" name="Oval 198"/>
              <p:cNvSpPr>
                <a:spLocks noChangeArrowheads="1"/>
              </p:cNvSpPr>
              <p:nvPr/>
            </p:nvSpPr>
            <p:spPr bwMode="auto">
              <a:xfrm>
                <a:off x="3120" y="1920"/>
                <a:ext cx="288" cy="288"/>
              </a:xfrm>
              <a:prstGeom prst="ellipse">
                <a:avLst/>
              </a:prstGeom>
              <a:noFill/>
              <a:ln w="222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72740" name="Text Box 199"/>
              <p:cNvSpPr txBox="1">
                <a:spLocks noChangeArrowheads="1"/>
              </p:cNvSpPr>
              <p:nvPr/>
            </p:nvSpPr>
            <p:spPr bwMode="auto">
              <a:xfrm>
                <a:off x="3120"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1800" b="1">
                    <a:solidFill>
                      <a:srgbClr val="FF0000"/>
                    </a:solidFill>
                    <a:latin typeface="Times New Roman" panose="02020603050405020304" pitchFamily="18" charset="0"/>
                    <a:ea typeface="黑体" panose="02010609060101010101" pitchFamily="49" charset="-122"/>
                  </a:rPr>
                  <a:t>A</a:t>
                </a:r>
                <a:r>
                  <a:rPr kumimoji="1" lang="en-US" altLang="zh-CN" sz="1800" b="1" baseline="-25000">
                    <a:solidFill>
                      <a:srgbClr val="FF0000"/>
                    </a:solidFill>
                    <a:latin typeface="Times New Roman" panose="02020603050405020304" pitchFamily="18" charset="0"/>
                    <a:ea typeface="黑体" panose="02010609060101010101" pitchFamily="49" charset="-122"/>
                  </a:rPr>
                  <a:t>2</a:t>
                </a:r>
                <a:endParaRPr kumimoji="1" lang="en-US" altLang="zh-CN" sz="1800" b="1">
                  <a:latin typeface="Times New Roman" panose="02020603050405020304" pitchFamily="18" charset="0"/>
                  <a:ea typeface="黑体" panose="02010609060101010101" pitchFamily="49" charset="-122"/>
                </a:endParaRPr>
              </a:p>
            </p:txBody>
          </p:sp>
        </p:grpSp>
        <p:graphicFrame>
          <p:nvGraphicFramePr>
            <p:cNvPr id="72730" name="Object 200"/>
            <p:cNvGraphicFramePr>
              <a:graphicFrameLocks noChangeAspect="1"/>
            </p:cNvGraphicFramePr>
            <p:nvPr/>
          </p:nvGraphicFramePr>
          <p:xfrm>
            <a:off x="3786" y="860"/>
            <a:ext cx="150" cy="227"/>
          </p:xfrm>
          <a:graphic>
            <a:graphicData uri="http://schemas.openxmlformats.org/presentationml/2006/ole">
              <mc:AlternateContent xmlns:mc="http://schemas.openxmlformats.org/markup-compatibility/2006">
                <mc:Choice xmlns:v="urn:schemas-microsoft-com:vml" Requires="v">
                  <p:oleObj spid="_x0000_s58373" name="公式" r:id="rId9" imgW="114300" imgH="203200" progId="Equation.3">
                    <p:embed/>
                  </p:oleObj>
                </mc:Choice>
                <mc:Fallback>
                  <p:oleObj name="公式" r:id="rId9" imgW="114300" imgH="203200" progId="Equation.3">
                    <p:embed/>
                    <p:pic>
                      <p:nvPicPr>
                        <p:cNvPr id="0" name="图片 58372"/>
                        <p:cNvPicPr>
                          <a:picLocks noChangeAspect="1"/>
                        </p:cNvPicPr>
                        <p:nvPr/>
                      </p:nvPicPr>
                      <p:blipFill>
                        <a:blip r:embed="rId10"/>
                        <a:stretch>
                          <a:fillRect/>
                        </a:stretch>
                      </p:blipFill>
                      <p:spPr>
                        <a:xfrm>
                          <a:off x="3786" y="860"/>
                          <a:ext cx="150" cy="227"/>
                        </a:xfrm>
                        <a:prstGeom prst="rect">
                          <a:avLst/>
                        </a:prstGeom>
                        <a:noFill/>
                        <a:ln w="22225">
                          <a:noFill/>
                        </a:ln>
                      </p:spPr>
                    </p:pic>
                  </p:oleObj>
                </mc:Fallback>
              </mc:AlternateContent>
            </a:graphicData>
          </a:graphic>
        </p:graphicFrame>
        <p:sp>
          <p:nvSpPr>
            <p:cNvPr id="72731" name="Line 201"/>
            <p:cNvSpPr>
              <a:spLocks noChangeShapeType="1"/>
            </p:cNvSpPr>
            <p:nvPr/>
          </p:nvSpPr>
          <p:spPr bwMode="auto">
            <a:xfrm flipV="1">
              <a:off x="4668" y="1722"/>
              <a:ext cx="0" cy="96"/>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2732" name="Group 202"/>
            <p:cNvGrpSpPr/>
            <p:nvPr/>
          </p:nvGrpSpPr>
          <p:grpSpPr bwMode="auto">
            <a:xfrm>
              <a:off x="3972" y="1445"/>
              <a:ext cx="288" cy="288"/>
              <a:chOff x="3120" y="1920"/>
              <a:chExt cx="288" cy="288"/>
            </a:xfrm>
          </p:grpSpPr>
          <p:sp>
            <p:nvSpPr>
              <p:cNvPr id="72737" name="Oval 203"/>
              <p:cNvSpPr>
                <a:spLocks noChangeArrowheads="1"/>
              </p:cNvSpPr>
              <p:nvPr/>
            </p:nvSpPr>
            <p:spPr bwMode="auto">
              <a:xfrm>
                <a:off x="3120" y="1920"/>
                <a:ext cx="288" cy="288"/>
              </a:xfrm>
              <a:prstGeom prst="ellipse">
                <a:avLst/>
              </a:prstGeom>
              <a:noFill/>
              <a:ln w="222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72738" name="Text Box 204"/>
              <p:cNvSpPr txBox="1">
                <a:spLocks noChangeArrowheads="1"/>
              </p:cNvSpPr>
              <p:nvPr/>
            </p:nvSpPr>
            <p:spPr bwMode="auto">
              <a:xfrm>
                <a:off x="3120"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1800" b="1">
                    <a:solidFill>
                      <a:srgbClr val="FF0000"/>
                    </a:solidFill>
                    <a:latin typeface="Times New Roman" panose="02020603050405020304" pitchFamily="18" charset="0"/>
                    <a:ea typeface="黑体" panose="02010609060101010101" pitchFamily="49" charset="-122"/>
                  </a:rPr>
                  <a:t>A</a:t>
                </a:r>
                <a:r>
                  <a:rPr kumimoji="1" lang="en-US" altLang="zh-CN" sz="1800" b="1" baseline="-25000">
                    <a:solidFill>
                      <a:srgbClr val="FF0000"/>
                    </a:solidFill>
                    <a:latin typeface="Times New Roman" panose="02020603050405020304" pitchFamily="18" charset="0"/>
                    <a:ea typeface="黑体" panose="02010609060101010101" pitchFamily="49" charset="-122"/>
                  </a:rPr>
                  <a:t>1</a:t>
                </a:r>
                <a:endParaRPr kumimoji="1" lang="en-US" altLang="zh-CN" sz="1800" b="1">
                  <a:latin typeface="Times New Roman" panose="02020603050405020304" pitchFamily="18" charset="0"/>
                  <a:ea typeface="黑体" panose="02010609060101010101" pitchFamily="49" charset="-122"/>
                </a:endParaRPr>
              </a:p>
            </p:txBody>
          </p:sp>
        </p:grpSp>
        <p:sp>
          <p:nvSpPr>
            <p:cNvPr id="72733" name="Line 205"/>
            <p:cNvSpPr>
              <a:spLocks noChangeShapeType="1"/>
            </p:cNvSpPr>
            <p:nvPr/>
          </p:nvSpPr>
          <p:spPr bwMode="auto">
            <a:xfrm flipV="1">
              <a:off x="4116" y="1168"/>
              <a:ext cx="0" cy="277"/>
            </a:xfrm>
            <a:prstGeom prst="line">
              <a:avLst/>
            </a:prstGeom>
            <a:noFill/>
            <a:ln w="222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4" name="Line 206"/>
            <p:cNvSpPr>
              <a:spLocks noChangeShapeType="1"/>
            </p:cNvSpPr>
            <p:nvPr/>
          </p:nvSpPr>
          <p:spPr bwMode="auto">
            <a:xfrm flipV="1">
              <a:off x="4128" y="1728"/>
              <a:ext cx="0" cy="144"/>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5" name="Line 207"/>
            <p:cNvSpPr>
              <a:spLocks noChangeShapeType="1"/>
            </p:cNvSpPr>
            <p:nvPr/>
          </p:nvSpPr>
          <p:spPr bwMode="auto">
            <a:xfrm flipV="1">
              <a:off x="4128" y="2086"/>
              <a:ext cx="0" cy="218"/>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6" name="Line 208"/>
            <p:cNvSpPr>
              <a:spLocks noChangeShapeType="1"/>
            </p:cNvSpPr>
            <p:nvPr/>
          </p:nvSpPr>
          <p:spPr bwMode="auto">
            <a:xfrm>
              <a:off x="3648" y="1101"/>
              <a:ext cx="336" cy="0"/>
            </a:xfrm>
            <a:prstGeom prst="line">
              <a:avLst/>
            </a:prstGeom>
            <a:noFill/>
            <a:ln w="222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217"/>
          <p:cNvGrpSpPr/>
          <p:nvPr/>
        </p:nvGrpSpPr>
        <p:grpSpPr bwMode="auto">
          <a:xfrm>
            <a:off x="309563" y="628650"/>
            <a:ext cx="1393825" cy="944563"/>
            <a:chOff x="432" y="288"/>
            <a:chExt cx="1148" cy="805"/>
          </a:xfrm>
        </p:grpSpPr>
        <p:sp>
          <p:nvSpPr>
            <p:cNvPr id="72714" name="AutoShape 218"/>
            <p:cNvSpPr>
              <a:spLocks noChangeArrowheads="1"/>
            </p:cNvSpPr>
            <p:nvPr/>
          </p:nvSpPr>
          <p:spPr bwMode="auto">
            <a:xfrm rot="-1839409">
              <a:off x="432" y="288"/>
              <a:ext cx="1148" cy="805"/>
            </a:xfrm>
            <a:prstGeom prst="irregularSeal1">
              <a:avLst/>
            </a:prstGeom>
            <a:solidFill>
              <a:srgbClr val="FF0000"/>
            </a:solidFill>
            <a:ln w="38100">
              <a:solidFill>
                <a:srgbClr val="FF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72715" name="Text Box 219"/>
            <p:cNvSpPr txBox="1">
              <a:spLocks noChangeArrowheads="1"/>
            </p:cNvSpPr>
            <p:nvPr/>
          </p:nvSpPr>
          <p:spPr bwMode="auto">
            <a:xfrm rot="-2028165">
              <a:off x="658" y="468"/>
              <a:ext cx="657"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zh-CN" altLang="en-US" sz="2400" b="1">
                  <a:latin typeface="华文楷体" panose="02010600040101010101" pitchFamily="2" charset="-122"/>
                  <a:ea typeface="华文楷体" panose="02010600040101010101" pitchFamily="2" charset="-122"/>
                </a:rPr>
                <a:t>思考</a:t>
              </a:r>
              <a:endParaRPr kumimoji="1" lang="zh-CN" altLang="en-US" sz="2400" b="1">
                <a:latin typeface="华文楷体" panose="02010600040101010101" pitchFamily="2" charset="-122"/>
                <a:ea typeface="华文楷体" panose="0201060004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42495"/>
                                        </p:tgtEl>
                                        <p:attrNameLst>
                                          <p:attrName>style.visibility</p:attrName>
                                        </p:attrNameLst>
                                      </p:cBhvr>
                                      <p:to>
                                        <p:strVal val="visible"/>
                                      </p:to>
                                    </p:set>
                                    <p:animEffect transition="in" filter="slide(fromBottom)">
                                      <p:cBhvr>
                                        <p:cTn id="13" dur="500"/>
                                        <p:tgtEl>
                                          <p:spTgt spid="44249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slide(fromBottom)">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slide(fromBottom)">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442500"/>
                                        </p:tgtEl>
                                        <p:attrNameLst>
                                          <p:attrName>style.visibility</p:attrName>
                                        </p:attrNameLst>
                                      </p:cBhvr>
                                      <p:to>
                                        <p:strVal val="visible"/>
                                      </p:to>
                                    </p:set>
                                    <p:animEffect transition="in" filter="slide(fromBottom)">
                                      <p:cBhvr>
                                        <p:cTn id="38" dur="500"/>
                                        <p:tgtEl>
                                          <p:spTgt spid="44250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495" grpId="0"/>
      <p:bldP spid="442500" grpId="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 name="矩形 93"/>
          <p:cNvSpPr/>
          <p:nvPr/>
        </p:nvSpPr>
        <p:spPr>
          <a:xfrm>
            <a:off x="5014301" y="1319087"/>
            <a:ext cx="4040799" cy="3019676"/>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p:nvSpPr>
        <p:spPr>
          <a:xfrm>
            <a:off x="500183" y="1177674"/>
            <a:ext cx="3744792" cy="3019676"/>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9234" name="Text Box 2"/>
          <p:cNvSpPr txBox="1">
            <a:spLocks noChangeArrowheads="1"/>
          </p:cNvSpPr>
          <p:nvPr/>
        </p:nvSpPr>
        <p:spPr bwMode="auto">
          <a:xfrm>
            <a:off x="323850" y="333375"/>
            <a:ext cx="790601" cy="523220"/>
          </a:xfrm>
          <a:prstGeom prst="rect">
            <a:avLst/>
          </a:prstGeom>
          <a:solidFill>
            <a:srgbClr val="990033"/>
          </a:solidFill>
          <a:ln>
            <a:noFill/>
          </a:ln>
          <a:effectLst/>
          <a:extLst>
            <a:ext uri="{91240B29-F687-4F45-9708-019B960494DF}">
              <a14:hiddenLine xmlns:a14="http://schemas.microsoft.com/office/drawing/2010/main" w="254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zh-CN" altLang="en-US" sz="2800" b="1" dirty="0">
                <a:solidFill>
                  <a:schemeClr val="bg1"/>
                </a:solidFill>
                <a:latin typeface="华文楷体" panose="02010600040101010101" pitchFamily="2" charset="-122"/>
                <a:ea typeface="华文楷体" panose="02010600040101010101" pitchFamily="2" charset="-122"/>
              </a:rPr>
              <a:t>例</a:t>
            </a:r>
            <a:r>
              <a:rPr kumimoji="1" lang="en-US" altLang="zh-CN" sz="2800" b="1" dirty="0">
                <a:solidFill>
                  <a:schemeClr val="bg1"/>
                </a:solidFill>
                <a:latin typeface="华文楷体" panose="02010600040101010101" pitchFamily="2" charset="-122"/>
                <a:ea typeface="华文楷体" panose="02010600040101010101" pitchFamily="2" charset="-122"/>
              </a:rPr>
              <a:t>1:</a:t>
            </a:r>
            <a:endParaRPr kumimoji="1" lang="en-US" altLang="zh-CN" sz="2800" b="1" dirty="0">
              <a:solidFill>
                <a:schemeClr val="bg1"/>
              </a:solidFill>
              <a:latin typeface="华文楷体" panose="02010600040101010101" pitchFamily="2" charset="-122"/>
              <a:ea typeface="华文楷体" panose="02010600040101010101" pitchFamily="2" charset="-122"/>
            </a:endParaRPr>
          </a:p>
        </p:txBody>
      </p:sp>
      <p:grpSp>
        <p:nvGrpSpPr>
          <p:cNvPr id="479235" name="Group 3"/>
          <p:cNvGrpSpPr/>
          <p:nvPr/>
        </p:nvGrpSpPr>
        <p:grpSpPr bwMode="auto">
          <a:xfrm>
            <a:off x="611188" y="1196975"/>
            <a:ext cx="3294062" cy="2881313"/>
            <a:chOff x="196" y="561"/>
            <a:chExt cx="2075" cy="1815"/>
          </a:xfrm>
        </p:grpSpPr>
        <p:sp>
          <p:nvSpPr>
            <p:cNvPr id="479236" name="Text Box 4"/>
            <p:cNvSpPr txBox="1">
              <a:spLocks noChangeArrowheads="1"/>
            </p:cNvSpPr>
            <p:nvPr/>
          </p:nvSpPr>
          <p:spPr bwMode="auto">
            <a:xfrm>
              <a:off x="1854" y="134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i="1">
                  <a:solidFill>
                    <a:schemeClr val="bg1"/>
                  </a:solidFill>
                  <a:latin typeface="Times New Roman" panose="02020603050405020304" pitchFamily="18" charset="0"/>
                </a:rPr>
                <a:t>R</a:t>
              </a:r>
              <a:r>
                <a:rPr kumimoji="1" lang="en-US" altLang="zh-CN" sz="2400" b="1" baseline="-25000">
                  <a:solidFill>
                    <a:schemeClr val="bg1"/>
                  </a:solidFill>
                  <a:latin typeface="Times New Roman" panose="02020603050405020304" pitchFamily="18" charset="0"/>
                </a:rPr>
                <a:t>2</a:t>
              </a:r>
              <a:endParaRPr kumimoji="1" lang="en-US" altLang="zh-CN" sz="2400" b="1">
                <a:solidFill>
                  <a:schemeClr val="bg1"/>
                </a:solidFill>
                <a:latin typeface="Times New Roman" panose="02020603050405020304" pitchFamily="18" charset="0"/>
              </a:endParaRPr>
            </a:p>
          </p:txBody>
        </p:sp>
        <p:sp>
          <p:nvSpPr>
            <p:cNvPr id="479237" name="Text Box 5"/>
            <p:cNvSpPr txBox="1">
              <a:spLocks noChangeArrowheads="1"/>
            </p:cNvSpPr>
            <p:nvPr/>
          </p:nvSpPr>
          <p:spPr bwMode="auto">
            <a:xfrm>
              <a:off x="351" y="1391"/>
              <a:ext cx="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79238" name="Text Box 6"/>
            <p:cNvSpPr txBox="1">
              <a:spLocks noChangeArrowheads="1"/>
            </p:cNvSpPr>
            <p:nvPr/>
          </p:nvSpPr>
          <p:spPr bwMode="auto">
            <a:xfrm>
              <a:off x="354" y="17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Times New Roman" panose="02020603050405020304" pitchFamily="18" charset="0"/>
                </a:rPr>
                <a:t>_</a:t>
              </a:r>
              <a:endParaRPr kumimoji="1" lang="en-US" altLang="zh-CN" sz="2400" b="1">
                <a:solidFill>
                  <a:schemeClr val="bg1"/>
                </a:solidFill>
                <a:latin typeface="Times New Roman" panose="02020603050405020304" pitchFamily="18" charset="0"/>
              </a:endParaRPr>
            </a:p>
          </p:txBody>
        </p:sp>
        <p:grpSp>
          <p:nvGrpSpPr>
            <p:cNvPr id="479239" name="Group 7"/>
            <p:cNvGrpSpPr/>
            <p:nvPr/>
          </p:nvGrpSpPr>
          <p:grpSpPr bwMode="auto">
            <a:xfrm rot="-5400000">
              <a:off x="1089" y="1407"/>
              <a:ext cx="221" cy="96"/>
              <a:chOff x="3845" y="3156"/>
              <a:chExt cx="221" cy="96"/>
            </a:xfrm>
          </p:grpSpPr>
          <p:sp>
            <p:nvSpPr>
              <p:cNvPr id="479240" name="Line 8"/>
              <p:cNvSpPr>
                <a:spLocks noChangeShapeType="1"/>
              </p:cNvSpPr>
              <p:nvPr/>
            </p:nvSpPr>
            <p:spPr bwMode="auto">
              <a:xfrm>
                <a:off x="3845" y="3156"/>
                <a:ext cx="221" cy="1"/>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9241" name="Line 9"/>
              <p:cNvSpPr>
                <a:spLocks noChangeShapeType="1"/>
              </p:cNvSpPr>
              <p:nvPr/>
            </p:nvSpPr>
            <p:spPr bwMode="auto">
              <a:xfrm flipV="1">
                <a:off x="3845" y="3249"/>
                <a:ext cx="221" cy="3"/>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79242" name="Rectangle 10"/>
            <p:cNvSpPr>
              <a:spLocks noChangeArrowheads="1"/>
            </p:cNvSpPr>
            <p:nvPr/>
          </p:nvSpPr>
          <p:spPr bwMode="auto">
            <a:xfrm>
              <a:off x="2162" y="1342"/>
              <a:ext cx="102" cy="272"/>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9243" name="Text Box 11"/>
            <p:cNvSpPr txBox="1">
              <a:spLocks noChangeArrowheads="1"/>
            </p:cNvSpPr>
            <p:nvPr/>
          </p:nvSpPr>
          <p:spPr bwMode="auto">
            <a:xfrm>
              <a:off x="1953" y="1811"/>
              <a:ext cx="23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L</a:t>
              </a:r>
              <a:endParaRPr kumimoji="1" lang="en-US" altLang="zh-CN" sz="2400" b="1" i="1">
                <a:solidFill>
                  <a:schemeClr val="bg1"/>
                </a:solidFill>
                <a:latin typeface="Times New Roman" panose="02020603050405020304" pitchFamily="18" charset="0"/>
              </a:endParaRPr>
            </a:p>
          </p:txBody>
        </p:sp>
        <p:grpSp>
          <p:nvGrpSpPr>
            <p:cNvPr id="479244" name="Group 12"/>
            <p:cNvGrpSpPr/>
            <p:nvPr/>
          </p:nvGrpSpPr>
          <p:grpSpPr bwMode="auto">
            <a:xfrm rot="5400000">
              <a:off x="2051" y="1927"/>
              <a:ext cx="384" cy="57"/>
              <a:chOff x="576" y="711"/>
              <a:chExt cx="384" cy="57"/>
            </a:xfrm>
          </p:grpSpPr>
          <p:sp>
            <p:nvSpPr>
              <p:cNvPr id="479245" name="Freeform 13"/>
              <p:cNvSpPr/>
              <p:nvPr/>
            </p:nvSpPr>
            <p:spPr bwMode="auto">
              <a:xfrm>
                <a:off x="576" y="711"/>
                <a:ext cx="98" cy="57"/>
              </a:xfrm>
              <a:custGeom>
                <a:avLst/>
                <a:gdLst>
                  <a:gd name="T0" fmla="*/ 0 w 98"/>
                  <a:gd name="T1" fmla="*/ 57 h 57"/>
                  <a:gd name="T2" fmla="*/ 18 w 98"/>
                  <a:gd name="T3" fmla="*/ 14 h 57"/>
                  <a:gd name="T4" fmla="*/ 47 w 98"/>
                  <a:gd name="T5" fmla="*/ 0 h 57"/>
                  <a:gd name="T6" fmla="*/ 80 w 98"/>
                  <a:gd name="T7" fmla="*/ 14 h 57"/>
                  <a:gd name="T8" fmla="*/ 98 w 98"/>
                  <a:gd name="T9" fmla="*/ 48 h 57"/>
                </a:gdLst>
                <a:ahLst/>
                <a:cxnLst>
                  <a:cxn ang="0">
                    <a:pos x="T0" y="T1"/>
                  </a:cxn>
                  <a:cxn ang="0">
                    <a:pos x="T2" y="T3"/>
                  </a:cxn>
                  <a:cxn ang="0">
                    <a:pos x="T4" y="T5"/>
                  </a:cxn>
                  <a:cxn ang="0">
                    <a:pos x="T6" y="T7"/>
                  </a:cxn>
                  <a:cxn ang="0">
                    <a:pos x="T8" y="T9"/>
                  </a:cxn>
                </a:cxnLst>
                <a:rect l="0" t="0" r="r" b="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9246" name="Freeform 14"/>
              <p:cNvSpPr/>
              <p:nvPr/>
            </p:nvSpPr>
            <p:spPr bwMode="auto">
              <a:xfrm>
                <a:off x="674" y="711"/>
                <a:ext cx="95" cy="51"/>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9247" name="Freeform 15"/>
              <p:cNvSpPr/>
              <p:nvPr/>
            </p:nvSpPr>
            <p:spPr bwMode="auto">
              <a:xfrm>
                <a:off x="769" y="711"/>
                <a:ext cx="94" cy="48"/>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9248" name="Freeform 16"/>
              <p:cNvSpPr/>
              <p:nvPr/>
            </p:nvSpPr>
            <p:spPr bwMode="auto">
              <a:xfrm>
                <a:off x="863" y="711"/>
                <a:ext cx="97" cy="54"/>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479249" name="Oval 17"/>
            <p:cNvSpPr>
              <a:spLocks noChangeArrowheads="1"/>
            </p:cNvSpPr>
            <p:nvPr/>
          </p:nvSpPr>
          <p:spPr bwMode="auto">
            <a:xfrm>
              <a:off x="196" y="1614"/>
              <a:ext cx="272" cy="272"/>
            </a:xfrm>
            <a:prstGeom prst="ellipse">
              <a:avLst/>
            </a:prstGeom>
            <a:solidFill>
              <a:srgbClr val="66CCFF"/>
            </a:solidFill>
            <a:ln w="38100">
              <a:solidFill>
                <a:srgbClr val="FF99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250" name="Line 18"/>
            <p:cNvSpPr>
              <a:spLocks noChangeShapeType="1"/>
            </p:cNvSpPr>
            <p:nvPr/>
          </p:nvSpPr>
          <p:spPr bwMode="auto">
            <a:xfrm>
              <a:off x="743" y="920"/>
              <a:ext cx="936"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251" name="Line 19"/>
            <p:cNvSpPr>
              <a:spLocks noChangeShapeType="1"/>
            </p:cNvSpPr>
            <p:nvPr/>
          </p:nvSpPr>
          <p:spPr bwMode="auto">
            <a:xfrm>
              <a:off x="744" y="920"/>
              <a:ext cx="0" cy="568"/>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252" name="Line 20"/>
            <p:cNvSpPr>
              <a:spLocks noChangeShapeType="1"/>
            </p:cNvSpPr>
            <p:nvPr/>
          </p:nvSpPr>
          <p:spPr bwMode="auto">
            <a:xfrm>
              <a:off x="1668" y="921"/>
              <a:ext cx="0" cy="568"/>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253" name="Line 21"/>
            <p:cNvSpPr>
              <a:spLocks noChangeShapeType="1"/>
            </p:cNvSpPr>
            <p:nvPr/>
          </p:nvSpPr>
          <p:spPr bwMode="auto">
            <a:xfrm>
              <a:off x="744" y="1478"/>
              <a:ext cx="403"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254" name="Line 22"/>
            <p:cNvSpPr>
              <a:spLocks noChangeShapeType="1"/>
            </p:cNvSpPr>
            <p:nvPr/>
          </p:nvSpPr>
          <p:spPr bwMode="auto">
            <a:xfrm>
              <a:off x="1277" y="1478"/>
              <a:ext cx="403"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255" name="Line 23"/>
            <p:cNvSpPr>
              <a:spLocks noChangeShapeType="1"/>
            </p:cNvSpPr>
            <p:nvPr/>
          </p:nvSpPr>
          <p:spPr bwMode="auto">
            <a:xfrm>
              <a:off x="743" y="920"/>
              <a:ext cx="936"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256" name="Rectangle 24"/>
            <p:cNvSpPr>
              <a:spLocks noChangeArrowheads="1"/>
            </p:cNvSpPr>
            <p:nvPr/>
          </p:nvSpPr>
          <p:spPr bwMode="auto">
            <a:xfrm rot="-5400000">
              <a:off x="1168" y="777"/>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9257" name="Line 25"/>
            <p:cNvSpPr>
              <a:spLocks noChangeShapeType="1"/>
            </p:cNvSpPr>
            <p:nvPr/>
          </p:nvSpPr>
          <p:spPr bwMode="auto">
            <a:xfrm>
              <a:off x="336" y="1152"/>
              <a:ext cx="408"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258" name="Line 26"/>
            <p:cNvSpPr>
              <a:spLocks noChangeShapeType="1"/>
            </p:cNvSpPr>
            <p:nvPr/>
          </p:nvSpPr>
          <p:spPr bwMode="auto">
            <a:xfrm>
              <a:off x="1668" y="1176"/>
              <a:ext cx="542"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259" name="Line 27"/>
            <p:cNvSpPr>
              <a:spLocks noChangeShapeType="1"/>
            </p:cNvSpPr>
            <p:nvPr/>
          </p:nvSpPr>
          <p:spPr bwMode="auto">
            <a:xfrm>
              <a:off x="2210" y="1176"/>
              <a:ext cx="0" cy="168"/>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260" name="Line 28"/>
            <p:cNvSpPr>
              <a:spLocks noChangeShapeType="1"/>
            </p:cNvSpPr>
            <p:nvPr/>
          </p:nvSpPr>
          <p:spPr bwMode="auto">
            <a:xfrm>
              <a:off x="2210" y="1614"/>
              <a:ext cx="0" cy="161"/>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261" name="Line 29"/>
            <p:cNvSpPr>
              <a:spLocks noChangeShapeType="1"/>
            </p:cNvSpPr>
            <p:nvPr/>
          </p:nvSpPr>
          <p:spPr bwMode="auto">
            <a:xfrm>
              <a:off x="2225" y="2160"/>
              <a:ext cx="0" cy="18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262" name="Line 30"/>
            <p:cNvSpPr>
              <a:spLocks noChangeShapeType="1"/>
            </p:cNvSpPr>
            <p:nvPr/>
          </p:nvSpPr>
          <p:spPr bwMode="auto">
            <a:xfrm flipH="1">
              <a:off x="336" y="2340"/>
              <a:ext cx="1889"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263" name="Line 31"/>
            <p:cNvSpPr>
              <a:spLocks noChangeShapeType="1"/>
            </p:cNvSpPr>
            <p:nvPr/>
          </p:nvSpPr>
          <p:spPr bwMode="auto">
            <a:xfrm>
              <a:off x="336" y="1140"/>
              <a:ext cx="0" cy="1236"/>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264" name="Line 32"/>
            <p:cNvSpPr>
              <a:spLocks noChangeShapeType="1"/>
            </p:cNvSpPr>
            <p:nvPr/>
          </p:nvSpPr>
          <p:spPr bwMode="auto">
            <a:xfrm>
              <a:off x="412" y="1104"/>
              <a:ext cx="180" cy="0"/>
            </a:xfrm>
            <a:prstGeom prst="line">
              <a:avLst/>
            </a:prstGeom>
            <a:noFill/>
            <a:ln w="38100">
              <a:solidFill>
                <a:srgbClr val="66FF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265" name="Text Box 33"/>
            <p:cNvSpPr txBox="1">
              <a:spLocks noChangeArrowheads="1"/>
            </p:cNvSpPr>
            <p:nvPr/>
          </p:nvSpPr>
          <p:spPr bwMode="auto">
            <a:xfrm>
              <a:off x="366" y="804"/>
              <a:ext cx="2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i="1">
                  <a:solidFill>
                    <a:schemeClr val="bg1"/>
                  </a:solidFill>
                  <a:latin typeface="Times New Roman" panose="02020603050405020304" pitchFamily="18" charset="0"/>
                </a:rPr>
                <a:t>i</a:t>
              </a:r>
              <a:r>
                <a:rPr kumimoji="1" lang="en-US" altLang="zh-CN" sz="2400" b="1" baseline="-25000">
                  <a:solidFill>
                    <a:schemeClr val="bg1"/>
                  </a:solidFill>
                  <a:latin typeface="Times New Roman" panose="02020603050405020304" pitchFamily="18" charset="0"/>
                </a:rPr>
                <a:t>1</a:t>
              </a:r>
              <a:endParaRPr kumimoji="1" lang="en-US" altLang="zh-CN" sz="2400" b="1" i="1">
                <a:solidFill>
                  <a:schemeClr val="bg1"/>
                </a:solidFill>
                <a:latin typeface="Times New Roman" panose="02020603050405020304" pitchFamily="18" charset="0"/>
              </a:endParaRPr>
            </a:p>
          </p:txBody>
        </p:sp>
        <p:sp>
          <p:nvSpPr>
            <p:cNvPr id="479266" name="Text Box 34"/>
            <p:cNvSpPr txBox="1">
              <a:spLocks noChangeArrowheads="1"/>
            </p:cNvSpPr>
            <p:nvPr/>
          </p:nvSpPr>
          <p:spPr bwMode="auto">
            <a:xfrm>
              <a:off x="817" y="561"/>
              <a:ext cx="2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i="1">
                  <a:solidFill>
                    <a:schemeClr val="bg1"/>
                  </a:solidFill>
                  <a:latin typeface="Times New Roman" panose="02020603050405020304" pitchFamily="18" charset="0"/>
                </a:rPr>
                <a:t>i</a:t>
              </a:r>
              <a:r>
                <a:rPr kumimoji="1" lang="en-US" altLang="zh-CN" sz="2400" b="1" baseline="-25000">
                  <a:solidFill>
                    <a:schemeClr val="bg1"/>
                  </a:solidFill>
                  <a:latin typeface="Times New Roman" panose="02020603050405020304" pitchFamily="18" charset="0"/>
                </a:rPr>
                <a:t>2</a:t>
              </a:r>
              <a:endParaRPr kumimoji="1" lang="en-US" altLang="zh-CN" sz="2400" b="1" i="1">
                <a:solidFill>
                  <a:schemeClr val="bg1"/>
                </a:solidFill>
                <a:latin typeface="Times New Roman" panose="02020603050405020304" pitchFamily="18" charset="0"/>
              </a:endParaRPr>
            </a:p>
          </p:txBody>
        </p:sp>
        <p:sp>
          <p:nvSpPr>
            <p:cNvPr id="479267" name="Line 35"/>
            <p:cNvSpPr>
              <a:spLocks noChangeShapeType="1"/>
            </p:cNvSpPr>
            <p:nvPr/>
          </p:nvSpPr>
          <p:spPr bwMode="auto">
            <a:xfrm>
              <a:off x="820" y="861"/>
              <a:ext cx="193" cy="0"/>
            </a:xfrm>
            <a:prstGeom prst="line">
              <a:avLst/>
            </a:prstGeom>
            <a:noFill/>
            <a:ln w="38100">
              <a:solidFill>
                <a:srgbClr val="66FF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268" name="Line 36"/>
            <p:cNvSpPr>
              <a:spLocks noChangeShapeType="1"/>
            </p:cNvSpPr>
            <p:nvPr/>
          </p:nvSpPr>
          <p:spPr bwMode="auto">
            <a:xfrm>
              <a:off x="857" y="1391"/>
              <a:ext cx="193" cy="0"/>
            </a:xfrm>
            <a:prstGeom prst="line">
              <a:avLst/>
            </a:prstGeom>
            <a:noFill/>
            <a:ln w="38100">
              <a:solidFill>
                <a:srgbClr val="66FF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269" name="Text Box 37"/>
            <p:cNvSpPr txBox="1">
              <a:spLocks noChangeArrowheads="1"/>
            </p:cNvSpPr>
            <p:nvPr/>
          </p:nvSpPr>
          <p:spPr bwMode="auto">
            <a:xfrm>
              <a:off x="829" y="1090"/>
              <a:ext cx="2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i="1">
                  <a:solidFill>
                    <a:schemeClr val="bg1"/>
                  </a:solidFill>
                  <a:latin typeface="Times New Roman" panose="02020603050405020304" pitchFamily="18" charset="0"/>
                </a:rPr>
                <a:t>i</a:t>
              </a:r>
              <a:r>
                <a:rPr kumimoji="1" lang="en-US" altLang="zh-CN" sz="2400" b="1" baseline="-25000">
                  <a:solidFill>
                    <a:schemeClr val="bg1"/>
                  </a:solidFill>
                  <a:latin typeface="Times New Roman" panose="02020603050405020304" pitchFamily="18" charset="0"/>
                </a:rPr>
                <a:t>3</a:t>
              </a:r>
              <a:endParaRPr kumimoji="1" lang="en-US" altLang="zh-CN" sz="2400" b="1" i="1">
                <a:solidFill>
                  <a:schemeClr val="bg1"/>
                </a:solidFill>
                <a:latin typeface="Times New Roman" panose="02020603050405020304" pitchFamily="18" charset="0"/>
              </a:endParaRPr>
            </a:p>
          </p:txBody>
        </p:sp>
        <p:sp>
          <p:nvSpPr>
            <p:cNvPr id="479270" name="Text Box 38"/>
            <p:cNvSpPr txBox="1">
              <a:spLocks noChangeArrowheads="1"/>
            </p:cNvSpPr>
            <p:nvPr/>
          </p:nvSpPr>
          <p:spPr bwMode="auto">
            <a:xfrm>
              <a:off x="1152" y="573"/>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i="1">
                  <a:solidFill>
                    <a:schemeClr val="bg1"/>
                  </a:solidFill>
                  <a:latin typeface="Times New Roman" panose="02020603050405020304" pitchFamily="18" charset="0"/>
                </a:rPr>
                <a:t>R</a:t>
              </a:r>
              <a:r>
                <a:rPr kumimoji="1" lang="en-US" altLang="zh-CN" sz="2400" b="1" baseline="-25000">
                  <a:solidFill>
                    <a:schemeClr val="bg1"/>
                  </a:solidFill>
                  <a:latin typeface="Times New Roman" panose="02020603050405020304" pitchFamily="18" charset="0"/>
                </a:rPr>
                <a:t>1</a:t>
              </a:r>
              <a:endParaRPr kumimoji="1" lang="en-US" altLang="zh-CN" sz="2400" b="1" i="1">
                <a:solidFill>
                  <a:schemeClr val="bg1"/>
                </a:solidFill>
                <a:latin typeface="Times New Roman" panose="02020603050405020304" pitchFamily="18" charset="0"/>
              </a:endParaRPr>
            </a:p>
          </p:txBody>
        </p:sp>
        <p:sp>
          <p:nvSpPr>
            <p:cNvPr id="479271" name="Text Box 39"/>
            <p:cNvSpPr txBox="1">
              <a:spLocks noChangeArrowheads="1"/>
            </p:cNvSpPr>
            <p:nvPr/>
          </p:nvSpPr>
          <p:spPr bwMode="auto">
            <a:xfrm>
              <a:off x="1236" y="1176"/>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i="1">
                  <a:solidFill>
                    <a:schemeClr val="bg1"/>
                  </a:solidFill>
                  <a:latin typeface="Times New Roman" panose="02020603050405020304" pitchFamily="18" charset="0"/>
                </a:rPr>
                <a:t>C</a:t>
              </a:r>
              <a:endParaRPr kumimoji="1" lang="en-US" altLang="zh-CN" sz="2400" b="1" i="1">
                <a:solidFill>
                  <a:schemeClr val="bg1"/>
                </a:solidFill>
                <a:latin typeface="Times New Roman" panose="02020603050405020304" pitchFamily="18" charset="0"/>
              </a:endParaRPr>
            </a:p>
          </p:txBody>
        </p:sp>
        <p:sp>
          <p:nvSpPr>
            <p:cNvPr id="479272" name="Text Box 40"/>
            <p:cNvSpPr txBox="1">
              <a:spLocks noChangeArrowheads="1"/>
            </p:cNvSpPr>
            <p:nvPr/>
          </p:nvSpPr>
          <p:spPr bwMode="auto">
            <a:xfrm>
              <a:off x="480" y="161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i="1">
                  <a:solidFill>
                    <a:schemeClr val="bg1"/>
                  </a:solidFill>
                  <a:latin typeface="Times New Roman" panose="02020603050405020304" pitchFamily="18" charset="0"/>
                </a:rPr>
                <a:t>u</a:t>
              </a:r>
              <a:endParaRPr kumimoji="1" lang="en-US" altLang="zh-CN" sz="2400" b="1" i="1">
                <a:solidFill>
                  <a:schemeClr val="bg1"/>
                </a:solidFill>
                <a:latin typeface="Times New Roman" panose="02020603050405020304" pitchFamily="18" charset="0"/>
              </a:endParaRPr>
            </a:p>
          </p:txBody>
        </p:sp>
      </p:grpSp>
      <p:grpSp>
        <p:nvGrpSpPr>
          <p:cNvPr id="479273" name="Group 41"/>
          <p:cNvGrpSpPr/>
          <p:nvPr/>
        </p:nvGrpSpPr>
        <p:grpSpPr bwMode="auto">
          <a:xfrm>
            <a:off x="5060950" y="1354138"/>
            <a:ext cx="3994150" cy="2900362"/>
            <a:chOff x="3188" y="853"/>
            <a:chExt cx="2516" cy="1827"/>
          </a:xfrm>
        </p:grpSpPr>
        <p:grpSp>
          <p:nvGrpSpPr>
            <p:cNvPr id="479274" name="Group 42"/>
            <p:cNvGrpSpPr/>
            <p:nvPr/>
          </p:nvGrpSpPr>
          <p:grpSpPr bwMode="auto">
            <a:xfrm>
              <a:off x="3846" y="1856"/>
              <a:ext cx="723" cy="392"/>
              <a:chOff x="3710" y="1720"/>
              <a:chExt cx="723" cy="392"/>
            </a:xfrm>
          </p:grpSpPr>
          <p:sp>
            <p:nvSpPr>
              <p:cNvPr id="479275" name="AutoShape 43"/>
              <p:cNvSpPr/>
              <p:nvPr/>
            </p:nvSpPr>
            <p:spPr bwMode="auto">
              <a:xfrm rot="-5400000">
                <a:off x="3994" y="1436"/>
                <a:ext cx="156" cy="723"/>
              </a:xfrm>
              <a:prstGeom prst="leftBrace">
                <a:avLst>
                  <a:gd name="adj1" fmla="val 38622"/>
                  <a:gd name="adj2" fmla="val 50000"/>
                </a:avLst>
              </a:prstGeom>
              <a:noFill/>
              <a:ln w="38100">
                <a:solidFill>
                  <a:srgbClr val="FFFF00"/>
                </a:solidFill>
                <a:rou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pPr algn="ctr" eaLnBrk="1" hangingPunct="1"/>
                <a:endParaRPr lang="zh-CN" altLang="zh-CN" sz="2400" b="1">
                  <a:solidFill>
                    <a:srgbClr val="FFFF00"/>
                  </a:solidFill>
                  <a:ea typeface="仿宋_GB2312" pitchFamily="49" charset="-122"/>
                </a:endParaRPr>
              </a:p>
            </p:txBody>
          </p:sp>
          <p:sp>
            <p:nvSpPr>
              <p:cNvPr id="479276" name="Text Box 44"/>
              <p:cNvSpPr txBox="1">
                <a:spLocks noChangeArrowheads="1"/>
              </p:cNvSpPr>
              <p:nvPr/>
            </p:nvSpPr>
            <p:spPr bwMode="auto">
              <a:xfrm>
                <a:off x="3927" y="1824"/>
                <a:ext cx="29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i="1">
                    <a:solidFill>
                      <a:schemeClr val="bg1"/>
                    </a:solidFill>
                    <a:latin typeface="Times New Roman" panose="02020603050405020304" pitchFamily="18" charset="0"/>
                  </a:rPr>
                  <a:t>Z</a:t>
                </a:r>
                <a:r>
                  <a:rPr kumimoji="1" lang="en-US" altLang="zh-CN" sz="2400" b="1" baseline="-25000">
                    <a:solidFill>
                      <a:schemeClr val="bg1"/>
                    </a:solidFill>
                    <a:latin typeface="Times New Roman" panose="02020603050405020304" pitchFamily="18" charset="0"/>
                  </a:rPr>
                  <a:t>1</a:t>
                </a:r>
                <a:endParaRPr kumimoji="1" lang="en-US" altLang="zh-CN" sz="2400" b="1" i="1">
                  <a:solidFill>
                    <a:schemeClr val="bg1"/>
                  </a:solidFill>
                  <a:latin typeface="Times New Roman" panose="02020603050405020304" pitchFamily="18" charset="0"/>
                </a:endParaRPr>
              </a:p>
            </p:txBody>
          </p:sp>
        </p:grpSp>
        <p:grpSp>
          <p:nvGrpSpPr>
            <p:cNvPr id="479277" name="Group 45"/>
            <p:cNvGrpSpPr/>
            <p:nvPr/>
          </p:nvGrpSpPr>
          <p:grpSpPr bwMode="auto">
            <a:xfrm>
              <a:off x="5299" y="1660"/>
              <a:ext cx="405" cy="804"/>
              <a:chOff x="5163" y="1524"/>
              <a:chExt cx="405" cy="804"/>
            </a:xfrm>
          </p:grpSpPr>
          <p:sp>
            <p:nvSpPr>
              <p:cNvPr id="479278" name="AutoShape 46"/>
              <p:cNvSpPr/>
              <p:nvPr/>
            </p:nvSpPr>
            <p:spPr bwMode="auto">
              <a:xfrm>
                <a:off x="5163" y="1524"/>
                <a:ext cx="129" cy="804"/>
              </a:xfrm>
              <a:prstGeom prst="rightBrace">
                <a:avLst>
                  <a:gd name="adj1" fmla="val 51938"/>
                  <a:gd name="adj2" fmla="val 50000"/>
                </a:avLst>
              </a:prstGeom>
              <a:noFill/>
              <a:ln w="38100">
                <a:solidFill>
                  <a:srgbClr val="FFFF00"/>
                </a:solidFill>
                <a:rou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279" name="Text Box 47"/>
              <p:cNvSpPr txBox="1">
                <a:spLocks noChangeArrowheads="1"/>
              </p:cNvSpPr>
              <p:nvPr/>
            </p:nvSpPr>
            <p:spPr bwMode="auto">
              <a:xfrm>
                <a:off x="5271" y="1741"/>
                <a:ext cx="29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i="1">
                    <a:solidFill>
                      <a:schemeClr val="bg1"/>
                    </a:solidFill>
                    <a:latin typeface="Times New Roman" panose="02020603050405020304" pitchFamily="18" charset="0"/>
                  </a:rPr>
                  <a:t>Z</a:t>
                </a:r>
                <a:r>
                  <a:rPr kumimoji="1" lang="en-US" altLang="zh-CN" sz="2400" b="1" baseline="-25000">
                    <a:solidFill>
                      <a:schemeClr val="bg1"/>
                    </a:solidFill>
                    <a:latin typeface="Times New Roman" panose="02020603050405020304" pitchFamily="18" charset="0"/>
                  </a:rPr>
                  <a:t>2</a:t>
                </a:r>
                <a:endParaRPr kumimoji="1" lang="en-US" altLang="zh-CN" sz="2400" b="1" i="1">
                  <a:solidFill>
                    <a:schemeClr val="bg1"/>
                  </a:solidFill>
                  <a:latin typeface="Times New Roman" panose="02020603050405020304" pitchFamily="18" charset="0"/>
                </a:endParaRPr>
              </a:p>
            </p:txBody>
          </p:sp>
        </p:grpSp>
        <p:graphicFrame>
          <p:nvGraphicFramePr>
            <p:cNvPr id="479280" name="Object 48"/>
            <p:cNvGraphicFramePr>
              <a:graphicFrameLocks noChangeAspect="1"/>
            </p:cNvGraphicFramePr>
            <p:nvPr/>
          </p:nvGraphicFramePr>
          <p:xfrm>
            <a:off x="3487" y="1917"/>
            <a:ext cx="201" cy="248"/>
          </p:xfrm>
          <a:graphic>
            <a:graphicData uri="http://schemas.openxmlformats.org/presentationml/2006/ole">
              <mc:AlternateContent xmlns:mc="http://schemas.openxmlformats.org/markup-compatibility/2006">
                <mc:Choice xmlns:v="urn:schemas-microsoft-com:vml" Requires="v">
                  <p:oleObj spid="_x0000_s59393" name="公式" r:id="rId1" imgW="215900" imgH="266700" progId="Equation.3">
                    <p:embed/>
                  </p:oleObj>
                </mc:Choice>
                <mc:Fallback>
                  <p:oleObj name="公式" r:id="rId1" imgW="215900" imgH="266700" progId="Equation.3">
                    <p:embed/>
                    <p:pic>
                      <p:nvPicPr>
                        <p:cNvPr id="0" name="图片 59392"/>
                        <p:cNvPicPr>
                          <a:picLocks noChangeAspect="1"/>
                        </p:cNvPicPr>
                        <p:nvPr/>
                      </p:nvPicPr>
                      <p:blipFill>
                        <a:blip r:embed="rId2"/>
                        <a:stretch>
                          <a:fillRect/>
                        </a:stretch>
                      </p:blipFill>
                      <p:spPr>
                        <a:xfrm>
                          <a:off x="3487" y="1917"/>
                          <a:ext cx="201" cy="248"/>
                        </a:xfrm>
                        <a:prstGeom prst="rect">
                          <a:avLst/>
                        </a:prstGeom>
                        <a:noFill/>
                        <a:ln w="28575">
                          <a:noFill/>
                        </a:ln>
                      </p:spPr>
                    </p:pic>
                  </p:oleObj>
                </mc:Fallback>
              </mc:AlternateContent>
            </a:graphicData>
          </a:graphic>
        </p:graphicFrame>
        <p:sp>
          <p:nvSpPr>
            <p:cNvPr id="479281" name="Text Box 49"/>
            <p:cNvSpPr txBox="1">
              <a:spLocks noChangeArrowheads="1"/>
            </p:cNvSpPr>
            <p:nvPr/>
          </p:nvSpPr>
          <p:spPr bwMode="auto">
            <a:xfrm>
              <a:off x="4846" y="164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i="1">
                  <a:solidFill>
                    <a:schemeClr val="bg1"/>
                  </a:solidFill>
                  <a:latin typeface="Times New Roman" panose="02020603050405020304" pitchFamily="18" charset="0"/>
                </a:rPr>
                <a:t>R</a:t>
              </a:r>
              <a:r>
                <a:rPr kumimoji="1" lang="en-US" altLang="zh-CN" sz="2400" b="1" baseline="-25000">
                  <a:solidFill>
                    <a:schemeClr val="bg1"/>
                  </a:solidFill>
                  <a:latin typeface="Times New Roman" panose="02020603050405020304" pitchFamily="18" charset="0"/>
                </a:rPr>
                <a:t>2</a:t>
              </a:r>
              <a:endParaRPr kumimoji="1" lang="en-US" altLang="zh-CN" sz="2400" b="1">
                <a:solidFill>
                  <a:schemeClr val="bg1"/>
                </a:solidFill>
                <a:latin typeface="Times New Roman" panose="02020603050405020304" pitchFamily="18" charset="0"/>
              </a:endParaRPr>
            </a:p>
          </p:txBody>
        </p:sp>
        <p:sp>
          <p:nvSpPr>
            <p:cNvPr id="479282" name="Text Box 50"/>
            <p:cNvSpPr txBox="1">
              <a:spLocks noChangeArrowheads="1"/>
            </p:cNvSpPr>
            <p:nvPr/>
          </p:nvSpPr>
          <p:spPr bwMode="auto">
            <a:xfrm>
              <a:off x="3343" y="1695"/>
              <a:ext cx="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79283" name="Text Box 51"/>
            <p:cNvSpPr txBox="1">
              <a:spLocks noChangeArrowheads="1"/>
            </p:cNvSpPr>
            <p:nvPr/>
          </p:nvSpPr>
          <p:spPr bwMode="auto">
            <a:xfrm>
              <a:off x="3346" y="203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Times New Roman" panose="02020603050405020304" pitchFamily="18" charset="0"/>
                </a:rPr>
                <a:t>_</a:t>
              </a:r>
              <a:endParaRPr kumimoji="1" lang="en-US" altLang="zh-CN" sz="2400" b="1">
                <a:solidFill>
                  <a:schemeClr val="bg1"/>
                </a:solidFill>
                <a:latin typeface="Times New Roman" panose="02020603050405020304" pitchFamily="18" charset="0"/>
              </a:endParaRPr>
            </a:p>
          </p:txBody>
        </p:sp>
        <p:grpSp>
          <p:nvGrpSpPr>
            <p:cNvPr id="479284" name="Group 52"/>
            <p:cNvGrpSpPr/>
            <p:nvPr/>
          </p:nvGrpSpPr>
          <p:grpSpPr bwMode="auto">
            <a:xfrm rot="-5400000">
              <a:off x="4081" y="1711"/>
              <a:ext cx="221" cy="96"/>
              <a:chOff x="3845" y="3156"/>
              <a:chExt cx="221" cy="96"/>
            </a:xfrm>
          </p:grpSpPr>
          <p:sp>
            <p:nvSpPr>
              <p:cNvPr id="479285" name="Line 53"/>
              <p:cNvSpPr>
                <a:spLocks noChangeShapeType="1"/>
              </p:cNvSpPr>
              <p:nvPr/>
            </p:nvSpPr>
            <p:spPr bwMode="auto">
              <a:xfrm>
                <a:off x="3845" y="3156"/>
                <a:ext cx="221" cy="1"/>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9286" name="Line 54"/>
              <p:cNvSpPr>
                <a:spLocks noChangeShapeType="1"/>
              </p:cNvSpPr>
              <p:nvPr/>
            </p:nvSpPr>
            <p:spPr bwMode="auto">
              <a:xfrm flipV="1">
                <a:off x="3845" y="3249"/>
                <a:ext cx="221" cy="3"/>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79287" name="Rectangle 55"/>
            <p:cNvSpPr>
              <a:spLocks noChangeArrowheads="1"/>
            </p:cNvSpPr>
            <p:nvPr/>
          </p:nvSpPr>
          <p:spPr bwMode="auto">
            <a:xfrm>
              <a:off x="5154" y="1646"/>
              <a:ext cx="102" cy="272"/>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479288" name="Group 56"/>
            <p:cNvGrpSpPr/>
            <p:nvPr/>
          </p:nvGrpSpPr>
          <p:grpSpPr bwMode="auto">
            <a:xfrm rot="5400000">
              <a:off x="5043" y="2231"/>
              <a:ext cx="384" cy="57"/>
              <a:chOff x="576" y="711"/>
              <a:chExt cx="384" cy="57"/>
            </a:xfrm>
          </p:grpSpPr>
          <p:sp>
            <p:nvSpPr>
              <p:cNvPr id="479289" name="Freeform 57"/>
              <p:cNvSpPr/>
              <p:nvPr/>
            </p:nvSpPr>
            <p:spPr bwMode="auto">
              <a:xfrm>
                <a:off x="576" y="711"/>
                <a:ext cx="98" cy="57"/>
              </a:xfrm>
              <a:custGeom>
                <a:avLst/>
                <a:gdLst>
                  <a:gd name="T0" fmla="*/ 0 w 98"/>
                  <a:gd name="T1" fmla="*/ 57 h 57"/>
                  <a:gd name="T2" fmla="*/ 18 w 98"/>
                  <a:gd name="T3" fmla="*/ 14 h 57"/>
                  <a:gd name="T4" fmla="*/ 47 w 98"/>
                  <a:gd name="T5" fmla="*/ 0 h 57"/>
                  <a:gd name="T6" fmla="*/ 80 w 98"/>
                  <a:gd name="T7" fmla="*/ 14 h 57"/>
                  <a:gd name="T8" fmla="*/ 98 w 98"/>
                  <a:gd name="T9" fmla="*/ 48 h 57"/>
                </a:gdLst>
                <a:ahLst/>
                <a:cxnLst>
                  <a:cxn ang="0">
                    <a:pos x="T0" y="T1"/>
                  </a:cxn>
                  <a:cxn ang="0">
                    <a:pos x="T2" y="T3"/>
                  </a:cxn>
                  <a:cxn ang="0">
                    <a:pos x="T4" y="T5"/>
                  </a:cxn>
                  <a:cxn ang="0">
                    <a:pos x="T6" y="T7"/>
                  </a:cxn>
                  <a:cxn ang="0">
                    <a:pos x="T8" y="T9"/>
                  </a:cxn>
                </a:cxnLst>
                <a:rect l="0" t="0" r="r" b="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9290" name="Freeform 58"/>
              <p:cNvSpPr/>
              <p:nvPr/>
            </p:nvSpPr>
            <p:spPr bwMode="auto">
              <a:xfrm>
                <a:off x="674" y="711"/>
                <a:ext cx="95" cy="51"/>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9291" name="Freeform 59"/>
              <p:cNvSpPr/>
              <p:nvPr/>
            </p:nvSpPr>
            <p:spPr bwMode="auto">
              <a:xfrm>
                <a:off x="769" y="711"/>
                <a:ext cx="94" cy="48"/>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9292" name="Freeform 60"/>
              <p:cNvSpPr/>
              <p:nvPr/>
            </p:nvSpPr>
            <p:spPr bwMode="auto">
              <a:xfrm>
                <a:off x="863" y="711"/>
                <a:ext cx="97" cy="54"/>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479293" name="Oval 61"/>
            <p:cNvSpPr>
              <a:spLocks noChangeArrowheads="1"/>
            </p:cNvSpPr>
            <p:nvPr/>
          </p:nvSpPr>
          <p:spPr bwMode="auto">
            <a:xfrm>
              <a:off x="3188" y="1918"/>
              <a:ext cx="272" cy="272"/>
            </a:xfrm>
            <a:prstGeom prst="ellipse">
              <a:avLst/>
            </a:prstGeom>
            <a:solidFill>
              <a:srgbClr val="66CCFF"/>
            </a:solidFill>
            <a:ln w="38100">
              <a:solidFill>
                <a:srgbClr val="FF99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294" name="Line 62"/>
            <p:cNvSpPr>
              <a:spLocks noChangeShapeType="1"/>
            </p:cNvSpPr>
            <p:nvPr/>
          </p:nvSpPr>
          <p:spPr bwMode="auto">
            <a:xfrm>
              <a:off x="3735" y="1224"/>
              <a:ext cx="936"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295" name="Line 63"/>
            <p:cNvSpPr>
              <a:spLocks noChangeShapeType="1"/>
            </p:cNvSpPr>
            <p:nvPr/>
          </p:nvSpPr>
          <p:spPr bwMode="auto">
            <a:xfrm>
              <a:off x="3736" y="1224"/>
              <a:ext cx="0" cy="568"/>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296" name="Line 64"/>
            <p:cNvSpPr>
              <a:spLocks noChangeShapeType="1"/>
            </p:cNvSpPr>
            <p:nvPr/>
          </p:nvSpPr>
          <p:spPr bwMode="auto">
            <a:xfrm>
              <a:off x="4660" y="1225"/>
              <a:ext cx="0" cy="568"/>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297" name="Line 65"/>
            <p:cNvSpPr>
              <a:spLocks noChangeShapeType="1"/>
            </p:cNvSpPr>
            <p:nvPr/>
          </p:nvSpPr>
          <p:spPr bwMode="auto">
            <a:xfrm>
              <a:off x="3736" y="1782"/>
              <a:ext cx="403"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298" name="Line 66"/>
            <p:cNvSpPr>
              <a:spLocks noChangeShapeType="1"/>
            </p:cNvSpPr>
            <p:nvPr/>
          </p:nvSpPr>
          <p:spPr bwMode="auto">
            <a:xfrm>
              <a:off x="4269" y="1782"/>
              <a:ext cx="403"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299" name="Line 67"/>
            <p:cNvSpPr>
              <a:spLocks noChangeShapeType="1"/>
            </p:cNvSpPr>
            <p:nvPr/>
          </p:nvSpPr>
          <p:spPr bwMode="auto">
            <a:xfrm>
              <a:off x="3735" y="1224"/>
              <a:ext cx="936"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300" name="Rectangle 68"/>
            <p:cNvSpPr>
              <a:spLocks noChangeArrowheads="1"/>
            </p:cNvSpPr>
            <p:nvPr/>
          </p:nvSpPr>
          <p:spPr bwMode="auto">
            <a:xfrm rot="-5400000">
              <a:off x="4160" y="1081"/>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9301" name="Line 69"/>
            <p:cNvSpPr>
              <a:spLocks noChangeShapeType="1"/>
            </p:cNvSpPr>
            <p:nvPr/>
          </p:nvSpPr>
          <p:spPr bwMode="auto">
            <a:xfrm>
              <a:off x="3328" y="1456"/>
              <a:ext cx="408"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302" name="Line 70"/>
            <p:cNvSpPr>
              <a:spLocks noChangeShapeType="1"/>
            </p:cNvSpPr>
            <p:nvPr/>
          </p:nvSpPr>
          <p:spPr bwMode="auto">
            <a:xfrm>
              <a:off x="4660" y="1480"/>
              <a:ext cx="542"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303" name="Line 71"/>
            <p:cNvSpPr>
              <a:spLocks noChangeShapeType="1"/>
            </p:cNvSpPr>
            <p:nvPr/>
          </p:nvSpPr>
          <p:spPr bwMode="auto">
            <a:xfrm>
              <a:off x="5202" y="1480"/>
              <a:ext cx="0" cy="168"/>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304" name="Line 72"/>
            <p:cNvSpPr>
              <a:spLocks noChangeShapeType="1"/>
            </p:cNvSpPr>
            <p:nvPr/>
          </p:nvSpPr>
          <p:spPr bwMode="auto">
            <a:xfrm>
              <a:off x="5202" y="1918"/>
              <a:ext cx="0" cy="161"/>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305" name="Line 73"/>
            <p:cNvSpPr>
              <a:spLocks noChangeShapeType="1"/>
            </p:cNvSpPr>
            <p:nvPr/>
          </p:nvSpPr>
          <p:spPr bwMode="auto">
            <a:xfrm>
              <a:off x="5217" y="2464"/>
              <a:ext cx="0" cy="18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306" name="Line 74"/>
            <p:cNvSpPr>
              <a:spLocks noChangeShapeType="1"/>
            </p:cNvSpPr>
            <p:nvPr/>
          </p:nvSpPr>
          <p:spPr bwMode="auto">
            <a:xfrm flipH="1">
              <a:off x="3328" y="2644"/>
              <a:ext cx="1889"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307" name="Line 75"/>
            <p:cNvSpPr>
              <a:spLocks noChangeShapeType="1"/>
            </p:cNvSpPr>
            <p:nvPr/>
          </p:nvSpPr>
          <p:spPr bwMode="auto">
            <a:xfrm>
              <a:off x="3328" y="1444"/>
              <a:ext cx="0" cy="1236"/>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308" name="Line 76"/>
            <p:cNvSpPr>
              <a:spLocks noChangeShapeType="1"/>
            </p:cNvSpPr>
            <p:nvPr/>
          </p:nvSpPr>
          <p:spPr bwMode="auto">
            <a:xfrm>
              <a:off x="3404" y="1408"/>
              <a:ext cx="180" cy="0"/>
            </a:xfrm>
            <a:prstGeom prst="line">
              <a:avLst/>
            </a:prstGeom>
            <a:noFill/>
            <a:ln w="38100">
              <a:solidFill>
                <a:srgbClr val="66FF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309" name="Line 77"/>
            <p:cNvSpPr>
              <a:spLocks noChangeShapeType="1"/>
            </p:cNvSpPr>
            <p:nvPr/>
          </p:nvSpPr>
          <p:spPr bwMode="auto">
            <a:xfrm>
              <a:off x="3812" y="1165"/>
              <a:ext cx="193" cy="0"/>
            </a:xfrm>
            <a:prstGeom prst="line">
              <a:avLst/>
            </a:prstGeom>
            <a:noFill/>
            <a:ln w="38100">
              <a:solidFill>
                <a:srgbClr val="66FF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310" name="Line 78"/>
            <p:cNvSpPr>
              <a:spLocks noChangeShapeType="1"/>
            </p:cNvSpPr>
            <p:nvPr/>
          </p:nvSpPr>
          <p:spPr bwMode="auto">
            <a:xfrm>
              <a:off x="3849" y="1695"/>
              <a:ext cx="193" cy="0"/>
            </a:xfrm>
            <a:prstGeom prst="line">
              <a:avLst/>
            </a:prstGeom>
            <a:noFill/>
            <a:ln w="38100">
              <a:solidFill>
                <a:srgbClr val="66FF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9311" name="Text Box 79"/>
            <p:cNvSpPr txBox="1">
              <a:spLocks noChangeArrowheads="1"/>
            </p:cNvSpPr>
            <p:nvPr/>
          </p:nvSpPr>
          <p:spPr bwMode="auto">
            <a:xfrm>
              <a:off x="4144" y="877"/>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i="1">
                  <a:solidFill>
                    <a:schemeClr val="bg1"/>
                  </a:solidFill>
                  <a:latin typeface="Times New Roman" panose="02020603050405020304" pitchFamily="18" charset="0"/>
                </a:rPr>
                <a:t>R</a:t>
              </a:r>
              <a:r>
                <a:rPr kumimoji="1" lang="en-US" altLang="zh-CN" sz="2400" b="1" baseline="-25000">
                  <a:solidFill>
                    <a:schemeClr val="bg1"/>
                  </a:solidFill>
                  <a:latin typeface="Times New Roman" panose="02020603050405020304" pitchFamily="18" charset="0"/>
                </a:rPr>
                <a:t>1</a:t>
              </a:r>
              <a:endParaRPr kumimoji="1" lang="en-US" altLang="zh-CN" sz="2400" b="1" i="1">
                <a:solidFill>
                  <a:schemeClr val="bg1"/>
                </a:solidFill>
                <a:latin typeface="Times New Roman" panose="02020603050405020304" pitchFamily="18" charset="0"/>
              </a:endParaRPr>
            </a:p>
          </p:txBody>
        </p:sp>
        <p:graphicFrame>
          <p:nvGraphicFramePr>
            <p:cNvPr id="479312" name="Object 80"/>
            <p:cNvGraphicFramePr>
              <a:graphicFrameLocks noChangeAspect="1"/>
            </p:cNvGraphicFramePr>
            <p:nvPr/>
          </p:nvGraphicFramePr>
          <p:xfrm>
            <a:off x="3361" y="1096"/>
            <a:ext cx="223" cy="312"/>
          </p:xfrm>
          <a:graphic>
            <a:graphicData uri="http://schemas.openxmlformats.org/presentationml/2006/ole">
              <mc:AlternateContent xmlns:mc="http://schemas.openxmlformats.org/markup-compatibility/2006">
                <mc:Choice xmlns:v="urn:schemas-microsoft-com:vml" Requires="v">
                  <p:oleObj spid="_x0000_s59394" name="公式" r:id="rId3" imgW="215900" imgH="304800" progId="Equation.3">
                    <p:embed/>
                  </p:oleObj>
                </mc:Choice>
                <mc:Fallback>
                  <p:oleObj name="公式" r:id="rId3" imgW="215900" imgH="304800" progId="Equation.3">
                    <p:embed/>
                    <p:pic>
                      <p:nvPicPr>
                        <p:cNvPr id="0" name="图片 59393"/>
                        <p:cNvPicPr>
                          <a:picLocks noChangeAspect="1"/>
                        </p:cNvPicPr>
                        <p:nvPr/>
                      </p:nvPicPr>
                      <p:blipFill>
                        <a:blip r:embed="rId4"/>
                        <a:stretch>
                          <a:fillRect/>
                        </a:stretch>
                      </p:blipFill>
                      <p:spPr>
                        <a:xfrm>
                          <a:off x="3361" y="1096"/>
                          <a:ext cx="223" cy="312"/>
                        </a:xfrm>
                        <a:prstGeom prst="rect">
                          <a:avLst/>
                        </a:prstGeom>
                        <a:noFill/>
                        <a:ln w="28575">
                          <a:noFill/>
                        </a:ln>
                      </p:spPr>
                    </p:pic>
                  </p:oleObj>
                </mc:Fallback>
              </mc:AlternateContent>
            </a:graphicData>
          </a:graphic>
        </p:graphicFrame>
        <p:graphicFrame>
          <p:nvGraphicFramePr>
            <p:cNvPr id="479313" name="Object 81"/>
            <p:cNvGraphicFramePr>
              <a:graphicFrameLocks noChangeAspect="1"/>
            </p:cNvGraphicFramePr>
            <p:nvPr/>
          </p:nvGraphicFramePr>
          <p:xfrm>
            <a:off x="3757" y="853"/>
            <a:ext cx="248" cy="322"/>
          </p:xfrm>
          <a:graphic>
            <a:graphicData uri="http://schemas.openxmlformats.org/presentationml/2006/ole">
              <mc:AlternateContent xmlns:mc="http://schemas.openxmlformats.org/markup-compatibility/2006">
                <mc:Choice xmlns:v="urn:schemas-microsoft-com:vml" Requires="v">
                  <p:oleObj spid="_x0000_s59395" name="公式" r:id="rId5" imgW="241300" imgH="304800" progId="Equation.3">
                    <p:embed/>
                  </p:oleObj>
                </mc:Choice>
                <mc:Fallback>
                  <p:oleObj name="公式" r:id="rId5" imgW="241300" imgH="304800" progId="Equation.3">
                    <p:embed/>
                    <p:pic>
                      <p:nvPicPr>
                        <p:cNvPr id="0" name="图片 59394"/>
                        <p:cNvPicPr>
                          <a:picLocks noChangeAspect="1"/>
                        </p:cNvPicPr>
                        <p:nvPr/>
                      </p:nvPicPr>
                      <p:blipFill>
                        <a:blip r:embed="rId6"/>
                        <a:stretch>
                          <a:fillRect/>
                        </a:stretch>
                      </p:blipFill>
                      <p:spPr>
                        <a:xfrm>
                          <a:off x="3757" y="853"/>
                          <a:ext cx="248" cy="322"/>
                        </a:xfrm>
                        <a:prstGeom prst="rect">
                          <a:avLst/>
                        </a:prstGeom>
                        <a:noFill/>
                        <a:ln w="28575">
                          <a:noFill/>
                        </a:ln>
                      </p:spPr>
                    </p:pic>
                  </p:oleObj>
                </mc:Fallback>
              </mc:AlternateContent>
            </a:graphicData>
          </a:graphic>
        </p:graphicFrame>
        <p:graphicFrame>
          <p:nvGraphicFramePr>
            <p:cNvPr id="479314" name="Object 82"/>
            <p:cNvGraphicFramePr>
              <a:graphicFrameLocks noChangeAspect="1"/>
            </p:cNvGraphicFramePr>
            <p:nvPr/>
          </p:nvGraphicFramePr>
          <p:xfrm>
            <a:off x="3833" y="1401"/>
            <a:ext cx="257" cy="351"/>
          </p:xfrm>
          <a:graphic>
            <a:graphicData uri="http://schemas.openxmlformats.org/presentationml/2006/ole">
              <mc:AlternateContent xmlns:mc="http://schemas.openxmlformats.org/markup-compatibility/2006">
                <mc:Choice xmlns:v="urn:schemas-microsoft-com:vml" Requires="v">
                  <p:oleObj spid="_x0000_s59396" name="Equation" r:id="rId7" imgW="241300" imgH="317500" progId="Equation.3">
                    <p:embed/>
                  </p:oleObj>
                </mc:Choice>
                <mc:Fallback>
                  <p:oleObj name="Equation" r:id="rId7" imgW="241300" imgH="317500" progId="Equation.3">
                    <p:embed/>
                    <p:pic>
                      <p:nvPicPr>
                        <p:cNvPr id="0" name="图片 59395"/>
                        <p:cNvPicPr>
                          <a:picLocks noChangeAspect="1"/>
                        </p:cNvPicPr>
                        <p:nvPr/>
                      </p:nvPicPr>
                      <p:blipFill>
                        <a:blip r:embed="rId8"/>
                        <a:stretch>
                          <a:fillRect/>
                        </a:stretch>
                      </p:blipFill>
                      <p:spPr>
                        <a:xfrm>
                          <a:off x="3833" y="1401"/>
                          <a:ext cx="257" cy="351"/>
                        </a:xfrm>
                        <a:prstGeom prst="rect">
                          <a:avLst/>
                        </a:prstGeom>
                        <a:noFill/>
                        <a:ln w="28575">
                          <a:noFill/>
                        </a:ln>
                      </p:spPr>
                    </p:pic>
                  </p:oleObj>
                </mc:Fallback>
              </mc:AlternateContent>
            </a:graphicData>
          </a:graphic>
        </p:graphicFrame>
        <p:graphicFrame>
          <p:nvGraphicFramePr>
            <p:cNvPr id="479315" name="Object 83"/>
            <p:cNvGraphicFramePr>
              <a:graphicFrameLocks noChangeAspect="1"/>
            </p:cNvGraphicFramePr>
            <p:nvPr/>
          </p:nvGraphicFramePr>
          <p:xfrm>
            <a:off x="4144" y="1323"/>
            <a:ext cx="528" cy="421"/>
          </p:xfrm>
          <a:graphic>
            <a:graphicData uri="http://schemas.openxmlformats.org/presentationml/2006/ole">
              <mc:AlternateContent xmlns:mc="http://schemas.openxmlformats.org/markup-compatibility/2006">
                <mc:Choice xmlns:v="urn:schemas-microsoft-com:vml" Requires="v">
                  <p:oleObj spid="_x0000_s59397" name="公式" r:id="rId9" imgW="673100" imgH="546100" progId="Equation.3">
                    <p:embed/>
                  </p:oleObj>
                </mc:Choice>
                <mc:Fallback>
                  <p:oleObj name="公式" r:id="rId9" imgW="673100" imgH="546100" progId="Equation.3">
                    <p:embed/>
                    <p:pic>
                      <p:nvPicPr>
                        <p:cNvPr id="0" name="图片 59396"/>
                        <p:cNvPicPr>
                          <a:picLocks noChangeAspect="1"/>
                        </p:cNvPicPr>
                        <p:nvPr/>
                      </p:nvPicPr>
                      <p:blipFill>
                        <a:blip r:embed="rId10"/>
                        <a:stretch>
                          <a:fillRect/>
                        </a:stretch>
                      </p:blipFill>
                      <p:spPr>
                        <a:xfrm>
                          <a:off x="4144" y="1323"/>
                          <a:ext cx="528" cy="421"/>
                        </a:xfrm>
                        <a:prstGeom prst="rect">
                          <a:avLst/>
                        </a:prstGeom>
                        <a:noFill/>
                        <a:ln w="28575">
                          <a:noFill/>
                        </a:ln>
                      </p:spPr>
                    </p:pic>
                  </p:oleObj>
                </mc:Fallback>
              </mc:AlternateContent>
            </a:graphicData>
          </a:graphic>
        </p:graphicFrame>
        <p:graphicFrame>
          <p:nvGraphicFramePr>
            <p:cNvPr id="479316" name="Object 84"/>
            <p:cNvGraphicFramePr>
              <a:graphicFrameLocks noChangeAspect="1"/>
            </p:cNvGraphicFramePr>
            <p:nvPr/>
          </p:nvGraphicFramePr>
          <p:xfrm>
            <a:off x="4869" y="2169"/>
            <a:ext cx="348" cy="222"/>
          </p:xfrm>
          <a:graphic>
            <a:graphicData uri="http://schemas.openxmlformats.org/presentationml/2006/ole">
              <mc:AlternateContent xmlns:mc="http://schemas.openxmlformats.org/markup-compatibility/2006">
                <mc:Choice xmlns:v="urn:schemas-microsoft-com:vml" Requires="v">
                  <p:oleObj spid="_x0000_s59398" name="公式" r:id="rId11" imgW="419100" imgH="266700" progId="Equation.3">
                    <p:embed/>
                  </p:oleObj>
                </mc:Choice>
                <mc:Fallback>
                  <p:oleObj name="公式" r:id="rId11" imgW="419100" imgH="266700" progId="Equation.3">
                    <p:embed/>
                    <p:pic>
                      <p:nvPicPr>
                        <p:cNvPr id="0" name="图片 59397"/>
                        <p:cNvPicPr>
                          <a:picLocks noChangeAspect="1"/>
                        </p:cNvPicPr>
                        <p:nvPr/>
                      </p:nvPicPr>
                      <p:blipFill>
                        <a:blip r:embed="rId12"/>
                        <a:stretch>
                          <a:fillRect/>
                        </a:stretch>
                      </p:blipFill>
                      <p:spPr>
                        <a:xfrm>
                          <a:off x="4869" y="2169"/>
                          <a:ext cx="348" cy="222"/>
                        </a:xfrm>
                        <a:prstGeom prst="rect">
                          <a:avLst/>
                        </a:prstGeom>
                        <a:noFill/>
                        <a:ln w="28575">
                          <a:noFill/>
                        </a:ln>
                      </p:spPr>
                    </p:pic>
                  </p:oleObj>
                </mc:Fallback>
              </mc:AlternateContent>
            </a:graphicData>
          </a:graphic>
        </p:graphicFrame>
      </p:grpSp>
      <p:sp>
        <p:nvSpPr>
          <p:cNvPr id="479317" name="Text Box 85"/>
          <p:cNvSpPr txBox="1">
            <a:spLocks noChangeArrowheads="1"/>
          </p:cNvSpPr>
          <p:nvPr/>
        </p:nvSpPr>
        <p:spPr bwMode="auto">
          <a:xfrm>
            <a:off x="1320901" y="4410075"/>
            <a:ext cx="3384550" cy="457200"/>
          </a:xfrm>
          <a:prstGeom prst="rect">
            <a:avLst/>
          </a:prstGeom>
          <a:solidFill>
            <a:schemeClr val="hlink"/>
          </a:solidFill>
          <a:ln>
            <a:noFill/>
          </a:ln>
          <a:effectLst/>
          <a:extLst>
            <a:ext uri="{91240B29-F687-4F45-9708-019B960494DF}">
              <a14:hiddenLine xmlns:a14="http://schemas.microsoft.com/office/drawing/2010/main" w="254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zh-CN" altLang="en-US" sz="2400" b="1" dirty="0">
                <a:solidFill>
                  <a:schemeClr val="bg1"/>
                </a:solidFill>
                <a:latin typeface="华文楷体" panose="02010600040101010101" pitchFamily="2" charset="-122"/>
                <a:ea typeface="华文楷体" panose="02010600040101010101" pitchFamily="2" charset="-122"/>
              </a:rPr>
              <a:t>画出电路的相量模型</a:t>
            </a:r>
            <a:endParaRPr kumimoji="1" lang="zh-CN" altLang="en-US" sz="2400" b="1" dirty="0">
              <a:solidFill>
                <a:schemeClr val="bg1"/>
              </a:solidFill>
              <a:latin typeface="华文楷体" panose="02010600040101010101" pitchFamily="2" charset="-122"/>
              <a:ea typeface="华文楷体" panose="02010600040101010101" pitchFamily="2" charset="-122"/>
            </a:endParaRPr>
          </a:p>
        </p:txBody>
      </p:sp>
      <p:sp>
        <p:nvSpPr>
          <p:cNvPr id="479318" name="AutoShape 86"/>
          <p:cNvSpPr>
            <a:spLocks noChangeArrowheads="1"/>
          </p:cNvSpPr>
          <p:nvPr/>
        </p:nvSpPr>
        <p:spPr bwMode="auto">
          <a:xfrm>
            <a:off x="4406900" y="2979738"/>
            <a:ext cx="381000" cy="496887"/>
          </a:xfrm>
          <a:prstGeom prst="rightArrow">
            <a:avLst>
              <a:gd name="adj1" fmla="val 50000"/>
              <a:gd name="adj2" fmla="val 25000"/>
            </a:avLst>
          </a:prstGeom>
          <a:solidFill>
            <a:srgbClr val="7030A0"/>
          </a:solidFill>
          <a:ln w="25400">
            <a:solidFill>
              <a:schemeClr val="accent1"/>
            </a:solidFill>
            <a:miter lim="800000"/>
            <a:tailEnd type="none" w="sm" len="med"/>
          </a:ln>
          <a:effectLst/>
        </p:spPr>
        <p:txBody>
          <a:bodyPr wrap="none" anchor="ctr"/>
          <a:lstStyle/>
          <a:p>
            <a:endParaRPr lang="zh-CN" altLang="en-US"/>
          </a:p>
        </p:txBody>
      </p:sp>
      <p:graphicFrame>
        <p:nvGraphicFramePr>
          <p:cNvPr id="479319" name="Object 87"/>
          <p:cNvGraphicFramePr>
            <a:graphicFrameLocks noChangeAspect="1"/>
          </p:cNvGraphicFramePr>
          <p:nvPr/>
        </p:nvGraphicFramePr>
        <p:xfrm>
          <a:off x="732757" y="5025231"/>
          <a:ext cx="7489825" cy="1600200"/>
        </p:xfrm>
        <a:graphic>
          <a:graphicData uri="http://schemas.openxmlformats.org/presentationml/2006/ole">
            <mc:AlternateContent xmlns:mc="http://schemas.openxmlformats.org/markup-compatibility/2006">
              <mc:Choice xmlns:v="urn:schemas-microsoft-com:vml" Requires="v">
                <p:oleObj spid="_x0000_s59399" name="Equation" r:id="rId13" imgW="5143500" imgH="1104900" progId="Equation.3">
                  <p:embed/>
                </p:oleObj>
              </mc:Choice>
              <mc:Fallback>
                <p:oleObj name="Equation" r:id="rId13" imgW="5143500" imgH="1104900" progId="Equation.3">
                  <p:embed/>
                  <p:pic>
                    <p:nvPicPr>
                      <p:cNvPr id="0" name="图片 59398"/>
                      <p:cNvPicPr>
                        <a:picLocks noChangeAspect="1"/>
                      </p:cNvPicPr>
                      <p:nvPr/>
                    </p:nvPicPr>
                    <p:blipFill>
                      <a:blip r:embed="rId14"/>
                      <a:stretch>
                        <a:fillRect/>
                      </a:stretch>
                    </p:blipFill>
                    <p:spPr>
                      <a:xfrm>
                        <a:off x="732757" y="5025231"/>
                        <a:ext cx="7489825" cy="1600200"/>
                      </a:xfrm>
                      <a:prstGeom prst="rect">
                        <a:avLst/>
                      </a:prstGeom>
                      <a:solidFill>
                        <a:srgbClr val="7030A0"/>
                      </a:solidFill>
                      <a:ln w="9525">
                        <a:noFill/>
                      </a:ln>
                    </p:spPr>
                  </p:pic>
                </p:oleObj>
              </mc:Fallback>
            </mc:AlternateContent>
          </a:graphicData>
        </a:graphic>
      </p:graphicFrame>
      <p:grpSp>
        <p:nvGrpSpPr>
          <p:cNvPr id="479320" name="Group 88"/>
          <p:cNvGrpSpPr/>
          <p:nvPr/>
        </p:nvGrpSpPr>
        <p:grpSpPr bwMode="auto">
          <a:xfrm>
            <a:off x="1187450" y="260350"/>
            <a:ext cx="7373938" cy="901700"/>
            <a:chOff x="748" y="164"/>
            <a:chExt cx="4645" cy="568"/>
          </a:xfrm>
        </p:grpSpPr>
        <p:graphicFrame>
          <p:nvGraphicFramePr>
            <p:cNvPr id="479321" name="Object 89"/>
            <p:cNvGraphicFramePr>
              <a:graphicFrameLocks noChangeAspect="1"/>
            </p:cNvGraphicFramePr>
            <p:nvPr/>
          </p:nvGraphicFramePr>
          <p:xfrm>
            <a:off x="1338" y="164"/>
            <a:ext cx="4055" cy="568"/>
          </p:xfrm>
          <a:graphic>
            <a:graphicData uri="http://schemas.openxmlformats.org/presentationml/2006/ole">
              <mc:AlternateContent xmlns:mc="http://schemas.openxmlformats.org/markup-compatibility/2006">
                <mc:Choice xmlns:v="urn:schemas-microsoft-com:vml" Requires="v">
                  <p:oleObj spid="_x0000_s59400" name="公式" r:id="rId15" imgW="4216400" imgH="596900" progId="Equation.3">
                    <p:embed/>
                  </p:oleObj>
                </mc:Choice>
                <mc:Fallback>
                  <p:oleObj name="公式" r:id="rId15" imgW="4216400" imgH="596900" progId="Equation.3">
                    <p:embed/>
                    <p:pic>
                      <p:nvPicPr>
                        <p:cNvPr id="0" name="图片 59399"/>
                        <p:cNvPicPr>
                          <a:picLocks noChangeAspect="1"/>
                        </p:cNvPicPr>
                        <p:nvPr/>
                      </p:nvPicPr>
                      <p:blipFill>
                        <a:blip r:embed="rId16"/>
                        <a:stretch>
                          <a:fillRect/>
                        </a:stretch>
                      </p:blipFill>
                      <p:spPr>
                        <a:xfrm>
                          <a:off x="1338" y="164"/>
                          <a:ext cx="4055" cy="568"/>
                        </a:xfrm>
                        <a:prstGeom prst="rect">
                          <a:avLst/>
                        </a:prstGeom>
                        <a:solidFill>
                          <a:srgbClr val="7030A0"/>
                        </a:solidFill>
                        <a:ln w="9525">
                          <a:noFill/>
                        </a:ln>
                      </p:spPr>
                    </p:pic>
                  </p:oleObj>
                </mc:Fallback>
              </mc:AlternateContent>
            </a:graphicData>
          </a:graphic>
        </p:graphicFrame>
        <p:sp>
          <p:nvSpPr>
            <p:cNvPr id="479322" name="Text Box 90"/>
            <p:cNvSpPr txBox="1">
              <a:spLocks noChangeArrowheads="1"/>
            </p:cNvSpPr>
            <p:nvPr/>
          </p:nvSpPr>
          <p:spPr bwMode="auto">
            <a:xfrm>
              <a:off x="3560" y="436"/>
              <a:ext cx="15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zh-CN" altLang="en-US" sz="2400" b="1">
                  <a:solidFill>
                    <a:srgbClr val="FFFF00"/>
                  </a:solidFill>
                  <a:latin typeface="仿宋_GB2312" pitchFamily="49" charset="-122"/>
                  <a:ea typeface="仿宋_GB2312" pitchFamily="49" charset="-122"/>
                </a:rPr>
                <a:t>求</a:t>
              </a:r>
              <a:r>
                <a:rPr kumimoji="1" lang="en-US" altLang="zh-CN" sz="2400" b="1">
                  <a:solidFill>
                    <a:srgbClr val="FFFF00"/>
                  </a:solidFill>
                  <a:latin typeface="仿宋_GB2312" pitchFamily="49" charset="-122"/>
                  <a:ea typeface="仿宋_GB2312" pitchFamily="49" charset="-122"/>
                </a:rPr>
                <a:t>:</a:t>
              </a:r>
              <a:r>
                <a:rPr kumimoji="1" lang="zh-CN" altLang="en-US" sz="2400" b="1">
                  <a:solidFill>
                    <a:srgbClr val="FFFF00"/>
                  </a:solidFill>
                  <a:latin typeface="仿宋_GB2312" pitchFamily="49" charset="-122"/>
                  <a:ea typeface="仿宋_GB2312" pitchFamily="49" charset="-122"/>
                </a:rPr>
                <a:t>各支路电流。</a:t>
              </a:r>
              <a:endParaRPr kumimoji="1" lang="zh-CN" altLang="en-US" sz="2400" b="1">
                <a:solidFill>
                  <a:srgbClr val="FFFF00"/>
                </a:solidFill>
                <a:latin typeface="仿宋_GB2312" pitchFamily="49" charset="-122"/>
                <a:ea typeface="仿宋_GB2312" pitchFamily="49" charset="-122"/>
              </a:endParaRPr>
            </a:p>
          </p:txBody>
        </p:sp>
        <p:sp>
          <p:nvSpPr>
            <p:cNvPr id="479323" name="Text Box 91"/>
            <p:cNvSpPr txBox="1">
              <a:spLocks noChangeArrowheads="1"/>
            </p:cNvSpPr>
            <p:nvPr/>
          </p:nvSpPr>
          <p:spPr bwMode="auto">
            <a:xfrm>
              <a:off x="748" y="164"/>
              <a:ext cx="7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b="1" dirty="0">
                  <a:latin typeface="华文楷体" panose="02010600040101010101" pitchFamily="2" charset="-122"/>
                  <a:ea typeface="华文楷体" panose="02010600040101010101" pitchFamily="2" charset="-122"/>
                </a:rPr>
                <a:t>已知：</a:t>
              </a:r>
              <a:endParaRPr lang="zh-CN" altLang="en-US" sz="2400" b="1" dirty="0">
                <a:latin typeface="华文楷体" panose="02010600040101010101" pitchFamily="2" charset="-122"/>
                <a:ea typeface="华文楷体" panose="02010600040101010101" pitchFamily="2" charset="-122"/>
              </a:endParaRPr>
            </a:p>
          </p:txBody>
        </p:sp>
      </p:grpSp>
      <p:sp>
        <p:nvSpPr>
          <p:cNvPr id="479324" name="Text Box 92"/>
          <p:cNvSpPr txBox="1">
            <a:spLocks noChangeArrowheads="1"/>
          </p:cNvSpPr>
          <p:nvPr/>
        </p:nvSpPr>
        <p:spPr bwMode="auto">
          <a:xfrm>
            <a:off x="468313" y="4292600"/>
            <a:ext cx="543739" cy="523220"/>
          </a:xfrm>
          <a:prstGeom prst="rect">
            <a:avLst/>
          </a:prstGeom>
          <a:solidFill>
            <a:srgbClr val="990033"/>
          </a:solidFill>
          <a:ln>
            <a:noFill/>
          </a:ln>
          <a:effectLst/>
          <a:extLst>
            <a:ext uri="{91240B29-F687-4F45-9708-019B960494DF}">
              <a14:hiddenLine xmlns:a14="http://schemas.microsoft.com/office/drawing/2010/main" w="254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zh-CN" altLang="en-US" sz="2800" b="1" dirty="0">
                <a:solidFill>
                  <a:schemeClr val="bg1"/>
                </a:solidFill>
                <a:latin typeface="华文楷体" panose="02010600040101010101" pitchFamily="2" charset="-122"/>
                <a:ea typeface="华文楷体" panose="02010600040101010101" pitchFamily="2" charset="-122"/>
              </a:rPr>
              <a:t>解</a:t>
            </a:r>
            <a:endParaRPr kumimoji="1" lang="zh-CN" altLang="en-US" sz="2800" b="1" dirty="0">
              <a:solidFill>
                <a:schemeClr val="bg1"/>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79234"/>
                                        </p:tgtEl>
                                        <p:attrNameLst>
                                          <p:attrName>style.visibility</p:attrName>
                                        </p:attrNameLst>
                                      </p:cBhvr>
                                      <p:to>
                                        <p:strVal val="visible"/>
                                      </p:to>
                                    </p:set>
                                    <p:anim calcmode="lin" valueType="num">
                                      <p:cBhvr>
                                        <p:cTn id="7" dur="1000" fill="hold"/>
                                        <p:tgtEl>
                                          <p:spTgt spid="479234"/>
                                        </p:tgtEl>
                                        <p:attrNameLst>
                                          <p:attrName>ppt_w</p:attrName>
                                        </p:attrNameLst>
                                      </p:cBhvr>
                                      <p:tavLst>
                                        <p:tav tm="0">
                                          <p:val>
                                            <p:fltVal val="0"/>
                                          </p:val>
                                        </p:tav>
                                        <p:tav tm="100000">
                                          <p:val>
                                            <p:strVal val="#ppt_w"/>
                                          </p:val>
                                        </p:tav>
                                      </p:tavLst>
                                    </p:anim>
                                    <p:anim calcmode="lin" valueType="num">
                                      <p:cBhvr>
                                        <p:cTn id="8" dur="1000" fill="hold"/>
                                        <p:tgtEl>
                                          <p:spTgt spid="479234"/>
                                        </p:tgtEl>
                                        <p:attrNameLst>
                                          <p:attrName>ppt_h</p:attrName>
                                        </p:attrNameLst>
                                      </p:cBhvr>
                                      <p:tavLst>
                                        <p:tav tm="0">
                                          <p:val>
                                            <p:fltVal val="0"/>
                                          </p:val>
                                        </p:tav>
                                        <p:tav tm="100000">
                                          <p:val>
                                            <p:strVal val="#ppt_h"/>
                                          </p:val>
                                        </p:tav>
                                      </p:tavLst>
                                    </p:anim>
                                    <p:anim calcmode="lin" valueType="num">
                                      <p:cBhvr>
                                        <p:cTn id="9" dur="1000" fill="hold"/>
                                        <p:tgtEl>
                                          <p:spTgt spid="47923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79234"/>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9" presetClass="entr" presetSubtype="0" fill="hold" nodeType="afterEffect">
                                  <p:stCondLst>
                                    <p:cond delay="0"/>
                                  </p:stCondLst>
                                  <p:childTnLst>
                                    <p:set>
                                      <p:cBhvr>
                                        <p:cTn id="13" dur="1" fill="hold">
                                          <p:stCondLst>
                                            <p:cond delay="0"/>
                                          </p:stCondLst>
                                        </p:cTn>
                                        <p:tgtEl>
                                          <p:spTgt spid="479235"/>
                                        </p:tgtEl>
                                        <p:attrNameLst>
                                          <p:attrName>style.visibility</p:attrName>
                                        </p:attrNameLst>
                                      </p:cBhvr>
                                      <p:to>
                                        <p:strVal val="visible"/>
                                      </p:to>
                                    </p:set>
                                    <p:animEffect transition="in" filter="dissolve">
                                      <p:cBhvr>
                                        <p:cTn id="14" dur="1000"/>
                                        <p:tgtEl>
                                          <p:spTgt spid="479235"/>
                                        </p:tgtEl>
                                      </p:cBhvr>
                                    </p:animEffect>
                                  </p:childTnLst>
                                </p:cTn>
                              </p:par>
                            </p:childTnLst>
                          </p:cTn>
                        </p:par>
                        <p:par>
                          <p:cTn id="15" fill="hold">
                            <p:stCondLst>
                              <p:cond delay="2000"/>
                            </p:stCondLst>
                            <p:childTnLst>
                              <p:par>
                                <p:cTn id="16" presetID="12" presetClass="entr" presetSubtype="4" fill="hold" nodeType="afterEffect">
                                  <p:stCondLst>
                                    <p:cond delay="0"/>
                                  </p:stCondLst>
                                  <p:childTnLst>
                                    <p:set>
                                      <p:cBhvr>
                                        <p:cTn id="17" dur="1" fill="hold">
                                          <p:stCondLst>
                                            <p:cond delay="0"/>
                                          </p:stCondLst>
                                        </p:cTn>
                                        <p:tgtEl>
                                          <p:spTgt spid="479320"/>
                                        </p:tgtEl>
                                        <p:attrNameLst>
                                          <p:attrName>style.visibility</p:attrName>
                                        </p:attrNameLst>
                                      </p:cBhvr>
                                      <p:to>
                                        <p:strVal val="visible"/>
                                      </p:to>
                                    </p:set>
                                    <p:animEffect transition="in" filter="slide(fromBottom)">
                                      <p:cBhvr>
                                        <p:cTn id="18" dur="2000"/>
                                        <p:tgtEl>
                                          <p:spTgt spid="479320"/>
                                        </p:tgtEl>
                                      </p:cBhvr>
                                    </p:animEffect>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479324"/>
                                        </p:tgtEl>
                                        <p:attrNameLst>
                                          <p:attrName>style.visibility</p:attrName>
                                        </p:attrNameLst>
                                      </p:cBhvr>
                                      <p:to>
                                        <p:strVal val="visible"/>
                                      </p:to>
                                    </p:set>
                                    <p:anim calcmode="lin" valueType="num">
                                      <p:cBhvr>
                                        <p:cTn id="23" dur="1000" fill="hold"/>
                                        <p:tgtEl>
                                          <p:spTgt spid="479324"/>
                                        </p:tgtEl>
                                        <p:attrNameLst>
                                          <p:attrName>ppt_w</p:attrName>
                                        </p:attrNameLst>
                                      </p:cBhvr>
                                      <p:tavLst>
                                        <p:tav tm="0">
                                          <p:val>
                                            <p:fltVal val="0"/>
                                          </p:val>
                                        </p:tav>
                                        <p:tav tm="100000">
                                          <p:val>
                                            <p:strVal val="#ppt_w"/>
                                          </p:val>
                                        </p:tav>
                                      </p:tavLst>
                                    </p:anim>
                                    <p:anim calcmode="lin" valueType="num">
                                      <p:cBhvr>
                                        <p:cTn id="24" dur="1000" fill="hold"/>
                                        <p:tgtEl>
                                          <p:spTgt spid="479324"/>
                                        </p:tgtEl>
                                        <p:attrNameLst>
                                          <p:attrName>ppt_h</p:attrName>
                                        </p:attrNameLst>
                                      </p:cBhvr>
                                      <p:tavLst>
                                        <p:tav tm="0">
                                          <p:val>
                                            <p:fltVal val="0"/>
                                          </p:val>
                                        </p:tav>
                                        <p:tav tm="100000">
                                          <p:val>
                                            <p:strVal val="#ppt_h"/>
                                          </p:val>
                                        </p:tav>
                                      </p:tavLst>
                                    </p:anim>
                                    <p:anim calcmode="lin" valueType="num">
                                      <p:cBhvr>
                                        <p:cTn id="25" dur="1000" fill="hold"/>
                                        <p:tgtEl>
                                          <p:spTgt spid="479324"/>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4793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479317"/>
                                        </p:tgtEl>
                                        <p:attrNameLst>
                                          <p:attrName>style.visibility</p:attrName>
                                        </p:attrNameLst>
                                      </p:cBhvr>
                                      <p:to>
                                        <p:strVal val="visible"/>
                                      </p:to>
                                    </p:set>
                                    <p:anim calcmode="lin" valueType="num">
                                      <p:cBhvr>
                                        <p:cTn id="31" dur="1000" fill="hold"/>
                                        <p:tgtEl>
                                          <p:spTgt spid="479317"/>
                                        </p:tgtEl>
                                        <p:attrNameLst>
                                          <p:attrName>ppt_w</p:attrName>
                                        </p:attrNameLst>
                                      </p:cBhvr>
                                      <p:tavLst>
                                        <p:tav tm="0">
                                          <p:val>
                                            <p:strVal val="#ppt_w*0.70"/>
                                          </p:val>
                                        </p:tav>
                                        <p:tav tm="100000">
                                          <p:val>
                                            <p:strVal val="#ppt_w"/>
                                          </p:val>
                                        </p:tav>
                                      </p:tavLst>
                                    </p:anim>
                                    <p:anim calcmode="lin" valueType="num">
                                      <p:cBhvr>
                                        <p:cTn id="32" dur="1000" fill="hold"/>
                                        <p:tgtEl>
                                          <p:spTgt spid="479317"/>
                                        </p:tgtEl>
                                        <p:attrNameLst>
                                          <p:attrName>ppt_h</p:attrName>
                                        </p:attrNameLst>
                                      </p:cBhvr>
                                      <p:tavLst>
                                        <p:tav tm="0">
                                          <p:val>
                                            <p:strVal val="#ppt_h"/>
                                          </p:val>
                                        </p:tav>
                                        <p:tav tm="100000">
                                          <p:val>
                                            <p:strVal val="#ppt_h"/>
                                          </p:val>
                                        </p:tav>
                                      </p:tavLst>
                                    </p:anim>
                                    <p:animEffect transition="in" filter="fade">
                                      <p:cBhvr>
                                        <p:cTn id="33" dur="1000"/>
                                        <p:tgtEl>
                                          <p:spTgt spid="479317"/>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479318"/>
                                        </p:tgtEl>
                                        <p:attrNameLst>
                                          <p:attrName>style.visibility</p:attrName>
                                        </p:attrNameLst>
                                      </p:cBhvr>
                                      <p:to>
                                        <p:strVal val="visible"/>
                                      </p:to>
                                    </p:set>
                                    <p:animEffect transition="in" filter="slide(fromLeft)">
                                      <p:cBhvr>
                                        <p:cTn id="38" dur="500"/>
                                        <p:tgtEl>
                                          <p:spTgt spid="479318"/>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479273"/>
                                        </p:tgtEl>
                                        <p:attrNameLst>
                                          <p:attrName>style.visibility</p:attrName>
                                        </p:attrNameLst>
                                      </p:cBhvr>
                                      <p:to>
                                        <p:strVal val="visible"/>
                                      </p:to>
                                    </p:set>
                                    <p:animEffect transition="in" filter="wipe(left)">
                                      <p:cBhvr>
                                        <p:cTn id="42" dur="2000"/>
                                        <p:tgtEl>
                                          <p:spTgt spid="479273"/>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479319"/>
                                        </p:tgtEl>
                                        <p:attrNameLst>
                                          <p:attrName>style.visibility</p:attrName>
                                        </p:attrNameLst>
                                      </p:cBhvr>
                                      <p:to>
                                        <p:strVal val="visible"/>
                                      </p:to>
                                    </p:set>
                                    <p:animEffect transition="in" filter="slide(fromBottom)">
                                      <p:cBhvr>
                                        <p:cTn id="47" dur="2000"/>
                                        <p:tgtEl>
                                          <p:spTgt spid="479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4" grpId="0" animBg="1"/>
      <p:bldP spid="479317" grpId="0" animBg="1" autoUpdateAnimBg="0"/>
      <p:bldP spid="479318" grpId="0" animBg="1"/>
      <p:bldP spid="479324"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 name="矩形 50"/>
          <p:cNvSpPr/>
          <p:nvPr/>
        </p:nvSpPr>
        <p:spPr>
          <a:xfrm>
            <a:off x="5077680" y="298450"/>
            <a:ext cx="4066320" cy="3019676"/>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80258" name="Object 2"/>
          <p:cNvGraphicFramePr>
            <a:graphicFrameLocks noChangeAspect="1"/>
          </p:cNvGraphicFramePr>
          <p:nvPr/>
        </p:nvGraphicFramePr>
        <p:xfrm>
          <a:off x="395288" y="260350"/>
          <a:ext cx="4321175" cy="498475"/>
        </p:xfrm>
        <a:graphic>
          <a:graphicData uri="http://schemas.openxmlformats.org/presentationml/2006/ole">
            <mc:AlternateContent xmlns:mc="http://schemas.openxmlformats.org/markup-compatibility/2006">
              <mc:Choice xmlns:v="urn:schemas-microsoft-com:vml" Requires="v">
                <p:oleObj spid="_x0000_s60417" name="公式" r:id="rId1" imgW="2476500" imgH="292100" progId="Equation.3">
                  <p:embed/>
                </p:oleObj>
              </mc:Choice>
              <mc:Fallback>
                <p:oleObj name="公式" r:id="rId1" imgW="2476500" imgH="292100" progId="Equation.3">
                  <p:embed/>
                  <p:pic>
                    <p:nvPicPr>
                      <p:cNvPr id="0" name="图片 60416"/>
                      <p:cNvPicPr>
                        <a:picLocks noChangeAspect="1"/>
                      </p:cNvPicPr>
                      <p:nvPr/>
                    </p:nvPicPr>
                    <p:blipFill>
                      <a:blip r:embed="rId2"/>
                      <a:stretch>
                        <a:fillRect/>
                      </a:stretch>
                    </p:blipFill>
                    <p:spPr>
                      <a:xfrm>
                        <a:off x="395288" y="260350"/>
                        <a:ext cx="4321175" cy="498475"/>
                      </a:xfrm>
                      <a:prstGeom prst="rect">
                        <a:avLst/>
                      </a:prstGeom>
                      <a:solidFill>
                        <a:srgbClr val="7030A0"/>
                      </a:solidFill>
                      <a:ln w="9525">
                        <a:noFill/>
                      </a:ln>
                    </p:spPr>
                  </p:pic>
                </p:oleObj>
              </mc:Fallback>
            </mc:AlternateContent>
          </a:graphicData>
        </a:graphic>
      </p:graphicFrame>
      <p:graphicFrame>
        <p:nvGraphicFramePr>
          <p:cNvPr id="480259" name="Object 3"/>
          <p:cNvGraphicFramePr>
            <a:graphicFrameLocks noChangeAspect="1"/>
          </p:cNvGraphicFramePr>
          <p:nvPr/>
        </p:nvGraphicFramePr>
        <p:xfrm>
          <a:off x="468313" y="908050"/>
          <a:ext cx="4418012" cy="2030413"/>
        </p:xfrm>
        <a:graphic>
          <a:graphicData uri="http://schemas.openxmlformats.org/presentationml/2006/ole">
            <mc:AlternateContent xmlns:mc="http://schemas.openxmlformats.org/markup-compatibility/2006">
              <mc:Choice xmlns:v="urn:schemas-microsoft-com:vml" Requires="v">
                <p:oleObj spid="_x0000_s60418" name="Equation" r:id="rId3" imgW="2692400" imgH="1231900" progId="Equation.3">
                  <p:embed/>
                </p:oleObj>
              </mc:Choice>
              <mc:Fallback>
                <p:oleObj name="Equation" r:id="rId3" imgW="2692400" imgH="1231900" progId="Equation.3">
                  <p:embed/>
                  <p:pic>
                    <p:nvPicPr>
                      <p:cNvPr id="0" name="图片 60417"/>
                      <p:cNvPicPr>
                        <a:picLocks noChangeAspect="1"/>
                      </p:cNvPicPr>
                      <p:nvPr/>
                    </p:nvPicPr>
                    <p:blipFill>
                      <a:blip r:embed="rId4"/>
                      <a:stretch>
                        <a:fillRect/>
                      </a:stretch>
                    </p:blipFill>
                    <p:spPr>
                      <a:xfrm>
                        <a:off x="468313" y="908050"/>
                        <a:ext cx="4418012" cy="2030413"/>
                      </a:xfrm>
                      <a:prstGeom prst="rect">
                        <a:avLst/>
                      </a:prstGeom>
                      <a:solidFill>
                        <a:srgbClr val="7030A0"/>
                      </a:solidFill>
                      <a:ln w="9525">
                        <a:noFill/>
                      </a:ln>
                    </p:spPr>
                  </p:pic>
                </p:oleObj>
              </mc:Fallback>
            </mc:AlternateContent>
          </a:graphicData>
        </a:graphic>
      </p:graphicFrame>
      <p:graphicFrame>
        <p:nvGraphicFramePr>
          <p:cNvPr id="480260" name="Object 4"/>
          <p:cNvGraphicFramePr>
            <a:graphicFrameLocks noChangeAspect="1"/>
          </p:cNvGraphicFramePr>
          <p:nvPr/>
        </p:nvGraphicFramePr>
        <p:xfrm>
          <a:off x="90915" y="3051426"/>
          <a:ext cx="5133975" cy="831850"/>
        </p:xfrm>
        <a:graphic>
          <a:graphicData uri="http://schemas.openxmlformats.org/presentationml/2006/ole">
            <mc:AlternateContent xmlns:mc="http://schemas.openxmlformats.org/markup-compatibility/2006">
              <mc:Choice xmlns:v="urn:schemas-microsoft-com:vml" Requires="v">
                <p:oleObj spid="_x0000_s60419" name="公式" r:id="rId5" imgW="3441700" imgH="558800" progId="Equation.3">
                  <p:embed/>
                </p:oleObj>
              </mc:Choice>
              <mc:Fallback>
                <p:oleObj name="公式" r:id="rId5" imgW="3441700" imgH="558800" progId="Equation.3">
                  <p:embed/>
                  <p:pic>
                    <p:nvPicPr>
                      <p:cNvPr id="0" name="图片 60418"/>
                      <p:cNvPicPr>
                        <a:picLocks noChangeAspect="1"/>
                      </p:cNvPicPr>
                      <p:nvPr/>
                    </p:nvPicPr>
                    <p:blipFill>
                      <a:blip r:embed="rId6"/>
                      <a:stretch>
                        <a:fillRect/>
                      </a:stretch>
                    </p:blipFill>
                    <p:spPr>
                      <a:xfrm>
                        <a:off x="90915" y="3051426"/>
                        <a:ext cx="5133975" cy="831850"/>
                      </a:xfrm>
                      <a:prstGeom prst="rect">
                        <a:avLst/>
                      </a:prstGeom>
                      <a:solidFill>
                        <a:srgbClr val="7030A0"/>
                      </a:solidFill>
                      <a:ln w="9525">
                        <a:noFill/>
                      </a:ln>
                    </p:spPr>
                  </p:pic>
                </p:oleObj>
              </mc:Fallback>
            </mc:AlternateContent>
          </a:graphicData>
        </a:graphic>
      </p:graphicFrame>
      <p:graphicFrame>
        <p:nvGraphicFramePr>
          <p:cNvPr id="480261" name="Object 5"/>
          <p:cNvGraphicFramePr>
            <a:graphicFrameLocks noChangeAspect="1"/>
          </p:cNvGraphicFramePr>
          <p:nvPr/>
        </p:nvGraphicFramePr>
        <p:xfrm>
          <a:off x="395288" y="4076700"/>
          <a:ext cx="7983537" cy="1285875"/>
        </p:xfrm>
        <a:graphic>
          <a:graphicData uri="http://schemas.openxmlformats.org/presentationml/2006/ole">
            <mc:AlternateContent xmlns:mc="http://schemas.openxmlformats.org/markup-compatibility/2006">
              <mc:Choice xmlns:v="urn:schemas-microsoft-com:vml" Requires="v">
                <p:oleObj spid="_x0000_s60420" name="公式" r:id="rId7" imgW="5549900" imgH="901700" progId="Equation.3">
                  <p:embed/>
                </p:oleObj>
              </mc:Choice>
              <mc:Fallback>
                <p:oleObj name="公式" r:id="rId7" imgW="5549900" imgH="901700" progId="Equation.3">
                  <p:embed/>
                  <p:pic>
                    <p:nvPicPr>
                      <p:cNvPr id="0" name="图片 60419"/>
                      <p:cNvPicPr>
                        <a:picLocks noChangeAspect="1"/>
                      </p:cNvPicPr>
                      <p:nvPr/>
                    </p:nvPicPr>
                    <p:blipFill>
                      <a:blip r:embed="rId8"/>
                      <a:stretch>
                        <a:fillRect/>
                      </a:stretch>
                    </p:blipFill>
                    <p:spPr>
                      <a:xfrm>
                        <a:off x="395288" y="4076700"/>
                        <a:ext cx="7983537" cy="1285875"/>
                      </a:xfrm>
                      <a:prstGeom prst="rect">
                        <a:avLst/>
                      </a:prstGeom>
                      <a:solidFill>
                        <a:srgbClr val="7030A0"/>
                      </a:solidFill>
                      <a:ln w="9525">
                        <a:noFill/>
                      </a:ln>
                    </p:spPr>
                  </p:pic>
                </p:oleObj>
              </mc:Fallback>
            </mc:AlternateContent>
          </a:graphicData>
        </a:graphic>
      </p:graphicFrame>
      <p:graphicFrame>
        <p:nvGraphicFramePr>
          <p:cNvPr id="480262" name="Object 6"/>
          <p:cNvGraphicFramePr>
            <a:graphicFrameLocks noChangeAspect="1"/>
          </p:cNvGraphicFramePr>
          <p:nvPr/>
        </p:nvGraphicFramePr>
        <p:xfrm>
          <a:off x="306161" y="5538787"/>
          <a:ext cx="7620000" cy="1147762"/>
        </p:xfrm>
        <a:graphic>
          <a:graphicData uri="http://schemas.openxmlformats.org/presentationml/2006/ole">
            <mc:AlternateContent xmlns:mc="http://schemas.openxmlformats.org/markup-compatibility/2006">
              <mc:Choice xmlns:v="urn:schemas-microsoft-com:vml" Requires="v">
                <p:oleObj spid="_x0000_s60421" name="公式" r:id="rId9" imgW="5283200" imgH="800100" progId="Equation.3">
                  <p:embed/>
                </p:oleObj>
              </mc:Choice>
              <mc:Fallback>
                <p:oleObj name="公式" r:id="rId9" imgW="5283200" imgH="800100" progId="Equation.3">
                  <p:embed/>
                  <p:pic>
                    <p:nvPicPr>
                      <p:cNvPr id="0" name="图片 60420"/>
                      <p:cNvPicPr>
                        <a:picLocks noChangeAspect="1"/>
                      </p:cNvPicPr>
                      <p:nvPr/>
                    </p:nvPicPr>
                    <p:blipFill>
                      <a:blip r:embed="rId10"/>
                      <a:stretch>
                        <a:fillRect/>
                      </a:stretch>
                    </p:blipFill>
                    <p:spPr>
                      <a:xfrm>
                        <a:off x="306161" y="5538787"/>
                        <a:ext cx="7620000" cy="1147762"/>
                      </a:xfrm>
                      <a:prstGeom prst="rect">
                        <a:avLst/>
                      </a:prstGeom>
                      <a:solidFill>
                        <a:srgbClr val="7030A0"/>
                      </a:solidFill>
                      <a:ln w="9525">
                        <a:noFill/>
                      </a:ln>
                    </p:spPr>
                  </p:pic>
                </p:oleObj>
              </mc:Fallback>
            </mc:AlternateContent>
          </a:graphicData>
        </a:graphic>
      </p:graphicFrame>
      <p:grpSp>
        <p:nvGrpSpPr>
          <p:cNvPr id="480263" name="Group 7"/>
          <p:cNvGrpSpPr/>
          <p:nvPr/>
        </p:nvGrpSpPr>
        <p:grpSpPr bwMode="auto">
          <a:xfrm>
            <a:off x="5149850" y="260350"/>
            <a:ext cx="3994150" cy="2900363"/>
            <a:chOff x="3188" y="853"/>
            <a:chExt cx="2516" cy="1827"/>
          </a:xfrm>
        </p:grpSpPr>
        <p:grpSp>
          <p:nvGrpSpPr>
            <p:cNvPr id="480264" name="Group 8"/>
            <p:cNvGrpSpPr/>
            <p:nvPr/>
          </p:nvGrpSpPr>
          <p:grpSpPr bwMode="auto">
            <a:xfrm>
              <a:off x="3846" y="1856"/>
              <a:ext cx="723" cy="392"/>
              <a:chOff x="3710" y="1720"/>
              <a:chExt cx="723" cy="392"/>
            </a:xfrm>
          </p:grpSpPr>
          <p:sp>
            <p:nvSpPr>
              <p:cNvPr id="480265" name="AutoShape 9"/>
              <p:cNvSpPr/>
              <p:nvPr/>
            </p:nvSpPr>
            <p:spPr bwMode="auto">
              <a:xfrm rot="-5400000">
                <a:off x="3994" y="1436"/>
                <a:ext cx="156" cy="723"/>
              </a:xfrm>
              <a:prstGeom prst="leftBrace">
                <a:avLst>
                  <a:gd name="adj1" fmla="val 38622"/>
                  <a:gd name="adj2" fmla="val 50000"/>
                </a:avLst>
              </a:prstGeom>
              <a:noFill/>
              <a:ln w="38100">
                <a:solidFill>
                  <a:srgbClr val="FFFF00"/>
                </a:solidFill>
                <a:rou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pPr algn="ctr" eaLnBrk="1" hangingPunct="1"/>
                <a:endParaRPr lang="zh-CN" altLang="zh-CN" sz="2400" b="1">
                  <a:solidFill>
                    <a:srgbClr val="FFFF00"/>
                  </a:solidFill>
                  <a:ea typeface="仿宋_GB2312" pitchFamily="49" charset="-122"/>
                </a:endParaRPr>
              </a:p>
            </p:txBody>
          </p:sp>
          <p:sp>
            <p:nvSpPr>
              <p:cNvPr id="480266" name="Text Box 10"/>
              <p:cNvSpPr txBox="1">
                <a:spLocks noChangeArrowheads="1"/>
              </p:cNvSpPr>
              <p:nvPr/>
            </p:nvSpPr>
            <p:spPr bwMode="auto">
              <a:xfrm>
                <a:off x="3927" y="1824"/>
                <a:ext cx="29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i="1">
                    <a:solidFill>
                      <a:schemeClr val="bg1"/>
                    </a:solidFill>
                    <a:latin typeface="Times New Roman" panose="02020603050405020304" pitchFamily="18" charset="0"/>
                  </a:rPr>
                  <a:t>Z</a:t>
                </a:r>
                <a:r>
                  <a:rPr kumimoji="1" lang="en-US" altLang="zh-CN" sz="2400" b="1" baseline="-25000">
                    <a:solidFill>
                      <a:schemeClr val="bg1"/>
                    </a:solidFill>
                    <a:latin typeface="Times New Roman" panose="02020603050405020304" pitchFamily="18" charset="0"/>
                  </a:rPr>
                  <a:t>1</a:t>
                </a:r>
                <a:endParaRPr kumimoji="1" lang="en-US" altLang="zh-CN" sz="2400" b="1" i="1">
                  <a:solidFill>
                    <a:schemeClr val="bg1"/>
                  </a:solidFill>
                  <a:latin typeface="Times New Roman" panose="02020603050405020304" pitchFamily="18" charset="0"/>
                </a:endParaRPr>
              </a:p>
            </p:txBody>
          </p:sp>
        </p:grpSp>
        <p:grpSp>
          <p:nvGrpSpPr>
            <p:cNvPr id="480267" name="Group 11"/>
            <p:cNvGrpSpPr/>
            <p:nvPr/>
          </p:nvGrpSpPr>
          <p:grpSpPr bwMode="auto">
            <a:xfrm>
              <a:off x="5299" y="1660"/>
              <a:ext cx="405" cy="804"/>
              <a:chOff x="5163" y="1524"/>
              <a:chExt cx="405" cy="804"/>
            </a:xfrm>
          </p:grpSpPr>
          <p:sp>
            <p:nvSpPr>
              <p:cNvPr id="480268" name="AutoShape 12"/>
              <p:cNvSpPr/>
              <p:nvPr/>
            </p:nvSpPr>
            <p:spPr bwMode="auto">
              <a:xfrm>
                <a:off x="5163" y="1524"/>
                <a:ext cx="129" cy="804"/>
              </a:xfrm>
              <a:prstGeom prst="rightBrace">
                <a:avLst>
                  <a:gd name="adj1" fmla="val 51938"/>
                  <a:gd name="adj2" fmla="val 50000"/>
                </a:avLst>
              </a:prstGeom>
              <a:noFill/>
              <a:ln w="38100">
                <a:solidFill>
                  <a:srgbClr val="FFFF00"/>
                </a:solidFill>
                <a:rou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0269" name="Text Box 13"/>
              <p:cNvSpPr txBox="1">
                <a:spLocks noChangeArrowheads="1"/>
              </p:cNvSpPr>
              <p:nvPr/>
            </p:nvSpPr>
            <p:spPr bwMode="auto">
              <a:xfrm>
                <a:off x="5271" y="1741"/>
                <a:ext cx="29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i="1">
                    <a:solidFill>
                      <a:schemeClr val="bg1"/>
                    </a:solidFill>
                    <a:latin typeface="Times New Roman" panose="02020603050405020304" pitchFamily="18" charset="0"/>
                  </a:rPr>
                  <a:t>Z</a:t>
                </a:r>
                <a:r>
                  <a:rPr kumimoji="1" lang="en-US" altLang="zh-CN" sz="2400" b="1" baseline="-25000">
                    <a:solidFill>
                      <a:schemeClr val="bg1"/>
                    </a:solidFill>
                    <a:latin typeface="Times New Roman" panose="02020603050405020304" pitchFamily="18" charset="0"/>
                  </a:rPr>
                  <a:t>2</a:t>
                </a:r>
                <a:endParaRPr kumimoji="1" lang="en-US" altLang="zh-CN" sz="2400" b="1" i="1">
                  <a:solidFill>
                    <a:schemeClr val="bg1"/>
                  </a:solidFill>
                  <a:latin typeface="Times New Roman" panose="02020603050405020304" pitchFamily="18" charset="0"/>
                </a:endParaRPr>
              </a:p>
            </p:txBody>
          </p:sp>
        </p:grpSp>
        <p:graphicFrame>
          <p:nvGraphicFramePr>
            <p:cNvPr id="480270" name="Object 14"/>
            <p:cNvGraphicFramePr>
              <a:graphicFrameLocks noChangeAspect="1"/>
            </p:cNvGraphicFramePr>
            <p:nvPr/>
          </p:nvGraphicFramePr>
          <p:xfrm>
            <a:off x="3487" y="1917"/>
            <a:ext cx="201" cy="248"/>
          </p:xfrm>
          <a:graphic>
            <a:graphicData uri="http://schemas.openxmlformats.org/presentationml/2006/ole">
              <mc:AlternateContent xmlns:mc="http://schemas.openxmlformats.org/markup-compatibility/2006">
                <mc:Choice xmlns:v="urn:schemas-microsoft-com:vml" Requires="v">
                  <p:oleObj spid="_x0000_s60422" name="公式" r:id="rId11" imgW="215900" imgH="266700" progId="Equation.3">
                    <p:embed/>
                  </p:oleObj>
                </mc:Choice>
                <mc:Fallback>
                  <p:oleObj name="公式" r:id="rId11" imgW="215900" imgH="266700" progId="Equation.3">
                    <p:embed/>
                    <p:pic>
                      <p:nvPicPr>
                        <p:cNvPr id="0" name="图片 60421"/>
                        <p:cNvPicPr>
                          <a:picLocks noChangeAspect="1"/>
                        </p:cNvPicPr>
                        <p:nvPr/>
                      </p:nvPicPr>
                      <p:blipFill>
                        <a:blip r:embed="rId12"/>
                        <a:stretch>
                          <a:fillRect/>
                        </a:stretch>
                      </p:blipFill>
                      <p:spPr>
                        <a:xfrm>
                          <a:off x="3487" y="1917"/>
                          <a:ext cx="201" cy="248"/>
                        </a:xfrm>
                        <a:prstGeom prst="rect">
                          <a:avLst/>
                        </a:prstGeom>
                        <a:noFill/>
                        <a:ln w="28575">
                          <a:noFill/>
                        </a:ln>
                      </p:spPr>
                    </p:pic>
                  </p:oleObj>
                </mc:Fallback>
              </mc:AlternateContent>
            </a:graphicData>
          </a:graphic>
        </p:graphicFrame>
        <p:sp>
          <p:nvSpPr>
            <p:cNvPr id="480271" name="Text Box 15"/>
            <p:cNvSpPr txBox="1">
              <a:spLocks noChangeArrowheads="1"/>
            </p:cNvSpPr>
            <p:nvPr/>
          </p:nvSpPr>
          <p:spPr bwMode="auto">
            <a:xfrm>
              <a:off x="4846" y="164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i="1">
                  <a:solidFill>
                    <a:schemeClr val="bg1"/>
                  </a:solidFill>
                  <a:latin typeface="Times New Roman" panose="02020603050405020304" pitchFamily="18" charset="0"/>
                </a:rPr>
                <a:t>R</a:t>
              </a:r>
              <a:r>
                <a:rPr kumimoji="1" lang="en-US" altLang="zh-CN" sz="2400" b="1" baseline="-25000">
                  <a:solidFill>
                    <a:schemeClr val="bg1"/>
                  </a:solidFill>
                  <a:latin typeface="Times New Roman" panose="02020603050405020304" pitchFamily="18" charset="0"/>
                </a:rPr>
                <a:t>2</a:t>
              </a:r>
              <a:endParaRPr kumimoji="1" lang="en-US" altLang="zh-CN" sz="2400" b="1">
                <a:solidFill>
                  <a:schemeClr val="bg1"/>
                </a:solidFill>
                <a:latin typeface="Times New Roman" panose="02020603050405020304" pitchFamily="18" charset="0"/>
              </a:endParaRPr>
            </a:p>
          </p:txBody>
        </p:sp>
        <p:sp>
          <p:nvSpPr>
            <p:cNvPr id="480272" name="Text Box 16"/>
            <p:cNvSpPr txBox="1">
              <a:spLocks noChangeArrowheads="1"/>
            </p:cNvSpPr>
            <p:nvPr/>
          </p:nvSpPr>
          <p:spPr bwMode="auto">
            <a:xfrm>
              <a:off x="3343" y="1695"/>
              <a:ext cx="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80273" name="Text Box 17"/>
            <p:cNvSpPr txBox="1">
              <a:spLocks noChangeArrowheads="1"/>
            </p:cNvSpPr>
            <p:nvPr/>
          </p:nvSpPr>
          <p:spPr bwMode="auto">
            <a:xfrm>
              <a:off x="3346" y="203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Times New Roman" panose="02020603050405020304" pitchFamily="18" charset="0"/>
                </a:rPr>
                <a:t>_</a:t>
              </a:r>
              <a:endParaRPr kumimoji="1" lang="en-US" altLang="zh-CN" sz="2400" b="1">
                <a:solidFill>
                  <a:schemeClr val="bg1"/>
                </a:solidFill>
                <a:latin typeface="Times New Roman" panose="02020603050405020304" pitchFamily="18" charset="0"/>
              </a:endParaRPr>
            </a:p>
          </p:txBody>
        </p:sp>
        <p:grpSp>
          <p:nvGrpSpPr>
            <p:cNvPr id="480274" name="Group 18"/>
            <p:cNvGrpSpPr/>
            <p:nvPr/>
          </p:nvGrpSpPr>
          <p:grpSpPr bwMode="auto">
            <a:xfrm rot="-5400000">
              <a:off x="4081" y="1711"/>
              <a:ext cx="221" cy="96"/>
              <a:chOff x="3845" y="3156"/>
              <a:chExt cx="221" cy="96"/>
            </a:xfrm>
          </p:grpSpPr>
          <p:sp>
            <p:nvSpPr>
              <p:cNvPr id="480275" name="Line 19"/>
              <p:cNvSpPr>
                <a:spLocks noChangeShapeType="1"/>
              </p:cNvSpPr>
              <p:nvPr/>
            </p:nvSpPr>
            <p:spPr bwMode="auto">
              <a:xfrm>
                <a:off x="3845" y="3156"/>
                <a:ext cx="221" cy="1"/>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0276" name="Line 20"/>
              <p:cNvSpPr>
                <a:spLocks noChangeShapeType="1"/>
              </p:cNvSpPr>
              <p:nvPr/>
            </p:nvSpPr>
            <p:spPr bwMode="auto">
              <a:xfrm flipV="1">
                <a:off x="3845" y="3249"/>
                <a:ext cx="221" cy="3"/>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80277" name="Rectangle 21"/>
            <p:cNvSpPr>
              <a:spLocks noChangeArrowheads="1"/>
            </p:cNvSpPr>
            <p:nvPr/>
          </p:nvSpPr>
          <p:spPr bwMode="auto">
            <a:xfrm>
              <a:off x="5154" y="1646"/>
              <a:ext cx="102" cy="272"/>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480278" name="Group 22"/>
            <p:cNvGrpSpPr/>
            <p:nvPr/>
          </p:nvGrpSpPr>
          <p:grpSpPr bwMode="auto">
            <a:xfrm rot="5400000">
              <a:off x="5043" y="2231"/>
              <a:ext cx="384" cy="57"/>
              <a:chOff x="576" y="711"/>
              <a:chExt cx="384" cy="57"/>
            </a:xfrm>
          </p:grpSpPr>
          <p:sp>
            <p:nvSpPr>
              <p:cNvPr id="480279" name="Freeform 23"/>
              <p:cNvSpPr/>
              <p:nvPr/>
            </p:nvSpPr>
            <p:spPr bwMode="auto">
              <a:xfrm>
                <a:off x="576" y="711"/>
                <a:ext cx="98" cy="57"/>
              </a:xfrm>
              <a:custGeom>
                <a:avLst/>
                <a:gdLst>
                  <a:gd name="T0" fmla="*/ 0 w 98"/>
                  <a:gd name="T1" fmla="*/ 57 h 57"/>
                  <a:gd name="T2" fmla="*/ 18 w 98"/>
                  <a:gd name="T3" fmla="*/ 14 h 57"/>
                  <a:gd name="T4" fmla="*/ 47 w 98"/>
                  <a:gd name="T5" fmla="*/ 0 h 57"/>
                  <a:gd name="T6" fmla="*/ 80 w 98"/>
                  <a:gd name="T7" fmla="*/ 14 h 57"/>
                  <a:gd name="T8" fmla="*/ 98 w 98"/>
                  <a:gd name="T9" fmla="*/ 48 h 57"/>
                </a:gdLst>
                <a:ahLst/>
                <a:cxnLst>
                  <a:cxn ang="0">
                    <a:pos x="T0" y="T1"/>
                  </a:cxn>
                  <a:cxn ang="0">
                    <a:pos x="T2" y="T3"/>
                  </a:cxn>
                  <a:cxn ang="0">
                    <a:pos x="T4" y="T5"/>
                  </a:cxn>
                  <a:cxn ang="0">
                    <a:pos x="T6" y="T7"/>
                  </a:cxn>
                  <a:cxn ang="0">
                    <a:pos x="T8" y="T9"/>
                  </a:cxn>
                </a:cxnLst>
                <a:rect l="0" t="0" r="r" b="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80280" name="Freeform 24"/>
              <p:cNvSpPr/>
              <p:nvPr/>
            </p:nvSpPr>
            <p:spPr bwMode="auto">
              <a:xfrm>
                <a:off x="674" y="711"/>
                <a:ext cx="95" cy="51"/>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80281" name="Freeform 25"/>
              <p:cNvSpPr/>
              <p:nvPr/>
            </p:nvSpPr>
            <p:spPr bwMode="auto">
              <a:xfrm>
                <a:off x="769" y="711"/>
                <a:ext cx="94" cy="48"/>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80282" name="Freeform 26"/>
              <p:cNvSpPr/>
              <p:nvPr/>
            </p:nvSpPr>
            <p:spPr bwMode="auto">
              <a:xfrm>
                <a:off x="863" y="711"/>
                <a:ext cx="97" cy="54"/>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480283" name="Oval 27"/>
            <p:cNvSpPr>
              <a:spLocks noChangeArrowheads="1"/>
            </p:cNvSpPr>
            <p:nvPr/>
          </p:nvSpPr>
          <p:spPr bwMode="auto">
            <a:xfrm>
              <a:off x="3188" y="1918"/>
              <a:ext cx="272" cy="272"/>
            </a:xfrm>
            <a:prstGeom prst="ellipse">
              <a:avLst/>
            </a:prstGeom>
            <a:solidFill>
              <a:srgbClr val="66CCFF"/>
            </a:solidFill>
            <a:ln w="38100">
              <a:solidFill>
                <a:srgbClr val="FF99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0284" name="Line 28"/>
            <p:cNvSpPr>
              <a:spLocks noChangeShapeType="1"/>
            </p:cNvSpPr>
            <p:nvPr/>
          </p:nvSpPr>
          <p:spPr bwMode="auto">
            <a:xfrm>
              <a:off x="3735" y="1224"/>
              <a:ext cx="936"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0285" name="Line 29"/>
            <p:cNvSpPr>
              <a:spLocks noChangeShapeType="1"/>
            </p:cNvSpPr>
            <p:nvPr/>
          </p:nvSpPr>
          <p:spPr bwMode="auto">
            <a:xfrm>
              <a:off x="3736" y="1224"/>
              <a:ext cx="0" cy="568"/>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0286" name="Line 30"/>
            <p:cNvSpPr>
              <a:spLocks noChangeShapeType="1"/>
            </p:cNvSpPr>
            <p:nvPr/>
          </p:nvSpPr>
          <p:spPr bwMode="auto">
            <a:xfrm>
              <a:off x="4660" y="1225"/>
              <a:ext cx="0" cy="568"/>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0287" name="Line 31"/>
            <p:cNvSpPr>
              <a:spLocks noChangeShapeType="1"/>
            </p:cNvSpPr>
            <p:nvPr/>
          </p:nvSpPr>
          <p:spPr bwMode="auto">
            <a:xfrm>
              <a:off x="3736" y="1782"/>
              <a:ext cx="403"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0288" name="Line 32"/>
            <p:cNvSpPr>
              <a:spLocks noChangeShapeType="1"/>
            </p:cNvSpPr>
            <p:nvPr/>
          </p:nvSpPr>
          <p:spPr bwMode="auto">
            <a:xfrm>
              <a:off x="4269" y="1782"/>
              <a:ext cx="403"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0289" name="Line 33"/>
            <p:cNvSpPr>
              <a:spLocks noChangeShapeType="1"/>
            </p:cNvSpPr>
            <p:nvPr/>
          </p:nvSpPr>
          <p:spPr bwMode="auto">
            <a:xfrm>
              <a:off x="3735" y="1224"/>
              <a:ext cx="936"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0290" name="Rectangle 34"/>
            <p:cNvSpPr>
              <a:spLocks noChangeArrowheads="1"/>
            </p:cNvSpPr>
            <p:nvPr/>
          </p:nvSpPr>
          <p:spPr bwMode="auto">
            <a:xfrm rot="-5400000">
              <a:off x="4160" y="1081"/>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0291" name="Line 35"/>
            <p:cNvSpPr>
              <a:spLocks noChangeShapeType="1"/>
            </p:cNvSpPr>
            <p:nvPr/>
          </p:nvSpPr>
          <p:spPr bwMode="auto">
            <a:xfrm>
              <a:off x="3328" y="1456"/>
              <a:ext cx="408"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0292" name="Line 36"/>
            <p:cNvSpPr>
              <a:spLocks noChangeShapeType="1"/>
            </p:cNvSpPr>
            <p:nvPr/>
          </p:nvSpPr>
          <p:spPr bwMode="auto">
            <a:xfrm>
              <a:off x="4660" y="1480"/>
              <a:ext cx="542"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0293" name="Line 37"/>
            <p:cNvSpPr>
              <a:spLocks noChangeShapeType="1"/>
            </p:cNvSpPr>
            <p:nvPr/>
          </p:nvSpPr>
          <p:spPr bwMode="auto">
            <a:xfrm>
              <a:off x="5202" y="1480"/>
              <a:ext cx="0" cy="168"/>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0294" name="Line 38"/>
            <p:cNvSpPr>
              <a:spLocks noChangeShapeType="1"/>
            </p:cNvSpPr>
            <p:nvPr/>
          </p:nvSpPr>
          <p:spPr bwMode="auto">
            <a:xfrm>
              <a:off x="5202" y="1918"/>
              <a:ext cx="0" cy="161"/>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0295" name="Line 39"/>
            <p:cNvSpPr>
              <a:spLocks noChangeShapeType="1"/>
            </p:cNvSpPr>
            <p:nvPr/>
          </p:nvSpPr>
          <p:spPr bwMode="auto">
            <a:xfrm>
              <a:off x="5217" y="2464"/>
              <a:ext cx="0" cy="18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0296" name="Line 40"/>
            <p:cNvSpPr>
              <a:spLocks noChangeShapeType="1"/>
            </p:cNvSpPr>
            <p:nvPr/>
          </p:nvSpPr>
          <p:spPr bwMode="auto">
            <a:xfrm flipH="1">
              <a:off x="3328" y="2644"/>
              <a:ext cx="1889"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0297" name="Line 41"/>
            <p:cNvSpPr>
              <a:spLocks noChangeShapeType="1"/>
            </p:cNvSpPr>
            <p:nvPr/>
          </p:nvSpPr>
          <p:spPr bwMode="auto">
            <a:xfrm>
              <a:off x="3328" y="1444"/>
              <a:ext cx="0" cy="1236"/>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0298" name="Line 42"/>
            <p:cNvSpPr>
              <a:spLocks noChangeShapeType="1"/>
            </p:cNvSpPr>
            <p:nvPr/>
          </p:nvSpPr>
          <p:spPr bwMode="auto">
            <a:xfrm>
              <a:off x="3404" y="1408"/>
              <a:ext cx="180" cy="0"/>
            </a:xfrm>
            <a:prstGeom prst="line">
              <a:avLst/>
            </a:prstGeom>
            <a:noFill/>
            <a:ln w="38100">
              <a:solidFill>
                <a:srgbClr val="66FF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0299" name="Line 43"/>
            <p:cNvSpPr>
              <a:spLocks noChangeShapeType="1"/>
            </p:cNvSpPr>
            <p:nvPr/>
          </p:nvSpPr>
          <p:spPr bwMode="auto">
            <a:xfrm>
              <a:off x="3812" y="1165"/>
              <a:ext cx="193" cy="0"/>
            </a:xfrm>
            <a:prstGeom prst="line">
              <a:avLst/>
            </a:prstGeom>
            <a:noFill/>
            <a:ln w="38100">
              <a:solidFill>
                <a:srgbClr val="66FF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0300" name="Line 44"/>
            <p:cNvSpPr>
              <a:spLocks noChangeShapeType="1"/>
            </p:cNvSpPr>
            <p:nvPr/>
          </p:nvSpPr>
          <p:spPr bwMode="auto">
            <a:xfrm>
              <a:off x="3849" y="1695"/>
              <a:ext cx="193" cy="0"/>
            </a:xfrm>
            <a:prstGeom prst="line">
              <a:avLst/>
            </a:prstGeom>
            <a:noFill/>
            <a:ln w="38100">
              <a:solidFill>
                <a:srgbClr val="66FF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0301" name="Text Box 45"/>
            <p:cNvSpPr txBox="1">
              <a:spLocks noChangeArrowheads="1"/>
            </p:cNvSpPr>
            <p:nvPr/>
          </p:nvSpPr>
          <p:spPr bwMode="auto">
            <a:xfrm>
              <a:off x="4144" y="877"/>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i="1">
                  <a:solidFill>
                    <a:schemeClr val="bg1"/>
                  </a:solidFill>
                  <a:latin typeface="Times New Roman" panose="02020603050405020304" pitchFamily="18" charset="0"/>
                </a:rPr>
                <a:t>R</a:t>
              </a:r>
              <a:r>
                <a:rPr kumimoji="1" lang="en-US" altLang="zh-CN" sz="2400" b="1" baseline="-25000">
                  <a:solidFill>
                    <a:schemeClr val="bg1"/>
                  </a:solidFill>
                  <a:latin typeface="Times New Roman" panose="02020603050405020304" pitchFamily="18" charset="0"/>
                </a:rPr>
                <a:t>1</a:t>
              </a:r>
              <a:endParaRPr kumimoji="1" lang="en-US" altLang="zh-CN" sz="2400" b="1" i="1">
                <a:solidFill>
                  <a:schemeClr val="bg1"/>
                </a:solidFill>
                <a:latin typeface="Times New Roman" panose="02020603050405020304" pitchFamily="18" charset="0"/>
              </a:endParaRPr>
            </a:p>
          </p:txBody>
        </p:sp>
        <p:graphicFrame>
          <p:nvGraphicFramePr>
            <p:cNvPr id="480302" name="Object 46"/>
            <p:cNvGraphicFramePr>
              <a:graphicFrameLocks noChangeAspect="1"/>
            </p:cNvGraphicFramePr>
            <p:nvPr/>
          </p:nvGraphicFramePr>
          <p:xfrm>
            <a:off x="3361" y="1096"/>
            <a:ext cx="223" cy="312"/>
          </p:xfrm>
          <a:graphic>
            <a:graphicData uri="http://schemas.openxmlformats.org/presentationml/2006/ole">
              <mc:AlternateContent xmlns:mc="http://schemas.openxmlformats.org/markup-compatibility/2006">
                <mc:Choice xmlns:v="urn:schemas-microsoft-com:vml" Requires="v">
                  <p:oleObj spid="_x0000_s60423" name="公式" r:id="rId13" imgW="215900" imgH="304800" progId="Equation.3">
                    <p:embed/>
                  </p:oleObj>
                </mc:Choice>
                <mc:Fallback>
                  <p:oleObj name="公式" r:id="rId13" imgW="215900" imgH="304800" progId="Equation.3">
                    <p:embed/>
                    <p:pic>
                      <p:nvPicPr>
                        <p:cNvPr id="0" name="图片 60422"/>
                        <p:cNvPicPr>
                          <a:picLocks noChangeAspect="1"/>
                        </p:cNvPicPr>
                        <p:nvPr/>
                      </p:nvPicPr>
                      <p:blipFill>
                        <a:blip r:embed="rId14"/>
                        <a:stretch>
                          <a:fillRect/>
                        </a:stretch>
                      </p:blipFill>
                      <p:spPr>
                        <a:xfrm>
                          <a:off x="3361" y="1096"/>
                          <a:ext cx="223" cy="312"/>
                        </a:xfrm>
                        <a:prstGeom prst="rect">
                          <a:avLst/>
                        </a:prstGeom>
                        <a:noFill/>
                        <a:ln w="28575">
                          <a:noFill/>
                        </a:ln>
                      </p:spPr>
                    </p:pic>
                  </p:oleObj>
                </mc:Fallback>
              </mc:AlternateContent>
            </a:graphicData>
          </a:graphic>
        </p:graphicFrame>
        <p:graphicFrame>
          <p:nvGraphicFramePr>
            <p:cNvPr id="480303" name="Object 47"/>
            <p:cNvGraphicFramePr>
              <a:graphicFrameLocks noChangeAspect="1"/>
            </p:cNvGraphicFramePr>
            <p:nvPr/>
          </p:nvGraphicFramePr>
          <p:xfrm>
            <a:off x="3757" y="853"/>
            <a:ext cx="248" cy="322"/>
          </p:xfrm>
          <a:graphic>
            <a:graphicData uri="http://schemas.openxmlformats.org/presentationml/2006/ole">
              <mc:AlternateContent xmlns:mc="http://schemas.openxmlformats.org/markup-compatibility/2006">
                <mc:Choice xmlns:v="urn:schemas-microsoft-com:vml" Requires="v">
                  <p:oleObj spid="_x0000_s60424" name="公式" r:id="rId15" imgW="241300" imgH="304800" progId="Equation.3">
                    <p:embed/>
                  </p:oleObj>
                </mc:Choice>
                <mc:Fallback>
                  <p:oleObj name="公式" r:id="rId15" imgW="241300" imgH="304800" progId="Equation.3">
                    <p:embed/>
                    <p:pic>
                      <p:nvPicPr>
                        <p:cNvPr id="0" name="图片 60423"/>
                        <p:cNvPicPr>
                          <a:picLocks noChangeAspect="1"/>
                        </p:cNvPicPr>
                        <p:nvPr/>
                      </p:nvPicPr>
                      <p:blipFill>
                        <a:blip r:embed="rId16"/>
                        <a:stretch>
                          <a:fillRect/>
                        </a:stretch>
                      </p:blipFill>
                      <p:spPr>
                        <a:xfrm>
                          <a:off x="3757" y="853"/>
                          <a:ext cx="248" cy="322"/>
                        </a:xfrm>
                        <a:prstGeom prst="rect">
                          <a:avLst/>
                        </a:prstGeom>
                        <a:noFill/>
                        <a:ln w="28575">
                          <a:noFill/>
                        </a:ln>
                      </p:spPr>
                    </p:pic>
                  </p:oleObj>
                </mc:Fallback>
              </mc:AlternateContent>
            </a:graphicData>
          </a:graphic>
        </p:graphicFrame>
        <p:graphicFrame>
          <p:nvGraphicFramePr>
            <p:cNvPr id="480304" name="Object 48"/>
            <p:cNvGraphicFramePr>
              <a:graphicFrameLocks noChangeAspect="1"/>
            </p:cNvGraphicFramePr>
            <p:nvPr/>
          </p:nvGraphicFramePr>
          <p:xfrm>
            <a:off x="3833" y="1401"/>
            <a:ext cx="257" cy="351"/>
          </p:xfrm>
          <a:graphic>
            <a:graphicData uri="http://schemas.openxmlformats.org/presentationml/2006/ole">
              <mc:AlternateContent xmlns:mc="http://schemas.openxmlformats.org/markup-compatibility/2006">
                <mc:Choice xmlns:v="urn:schemas-microsoft-com:vml" Requires="v">
                  <p:oleObj spid="_x0000_s60425" name="Equation" r:id="rId17" imgW="241300" imgH="317500" progId="Equation.3">
                    <p:embed/>
                  </p:oleObj>
                </mc:Choice>
                <mc:Fallback>
                  <p:oleObj name="Equation" r:id="rId17" imgW="241300" imgH="317500" progId="Equation.3">
                    <p:embed/>
                    <p:pic>
                      <p:nvPicPr>
                        <p:cNvPr id="0" name="图片 60424"/>
                        <p:cNvPicPr>
                          <a:picLocks noChangeAspect="1"/>
                        </p:cNvPicPr>
                        <p:nvPr/>
                      </p:nvPicPr>
                      <p:blipFill>
                        <a:blip r:embed="rId18"/>
                        <a:stretch>
                          <a:fillRect/>
                        </a:stretch>
                      </p:blipFill>
                      <p:spPr>
                        <a:xfrm>
                          <a:off x="3833" y="1401"/>
                          <a:ext cx="257" cy="351"/>
                        </a:xfrm>
                        <a:prstGeom prst="rect">
                          <a:avLst/>
                        </a:prstGeom>
                        <a:noFill/>
                        <a:ln w="28575">
                          <a:noFill/>
                        </a:ln>
                      </p:spPr>
                    </p:pic>
                  </p:oleObj>
                </mc:Fallback>
              </mc:AlternateContent>
            </a:graphicData>
          </a:graphic>
        </p:graphicFrame>
        <p:graphicFrame>
          <p:nvGraphicFramePr>
            <p:cNvPr id="480305" name="Object 49"/>
            <p:cNvGraphicFramePr>
              <a:graphicFrameLocks noChangeAspect="1"/>
            </p:cNvGraphicFramePr>
            <p:nvPr/>
          </p:nvGraphicFramePr>
          <p:xfrm>
            <a:off x="4144" y="1323"/>
            <a:ext cx="528" cy="421"/>
          </p:xfrm>
          <a:graphic>
            <a:graphicData uri="http://schemas.openxmlformats.org/presentationml/2006/ole">
              <mc:AlternateContent xmlns:mc="http://schemas.openxmlformats.org/markup-compatibility/2006">
                <mc:Choice xmlns:v="urn:schemas-microsoft-com:vml" Requires="v">
                  <p:oleObj spid="_x0000_s60426" name="公式" r:id="rId19" imgW="673100" imgH="546100" progId="Equation.3">
                    <p:embed/>
                  </p:oleObj>
                </mc:Choice>
                <mc:Fallback>
                  <p:oleObj name="公式" r:id="rId19" imgW="673100" imgH="546100" progId="Equation.3">
                    <p:embed/>
                    <p:pic>
                      <p:nvPicPr>
                        <p:cNvPr id="0" name="图片 60425"/>
                        <p:cNvPicPr>
                          <a:picLocks noChangeAspect="1"/>
                        </p:cNvPicPr>
                        <p:nvPr/>
                      </p:nvPicPr>
                      <p:blipFill>
                        <a:blip r:embed="rId20"/>
                        <a:stretch>
                          <a:fillRect/>
                        </a:stretch>
                      </p:blipFill>
                      <p:spPr>
                        <a:xfrm>
                          <a:off x="4144" y="1323"/>
                          <a:ext cx="528" cy="421"/>
                        </a:xfrm>
                        <a:prstGeom prst="rect">
                          <a:avLst/>
                        </a:prstGeom>
                        <a:noFill/>
                        <a:ln w="28575">
                          <a:noFill/>
                        </a:ln>
                      </p:spPr>
                    </p:pic>
                  </p:oleObj>
                </mc:Fallback>
              </mc:AlternateContent>
            </a:graphicData>
          </a:graphic>
        </p:graphicFrame>
        <p:graphicFrame>
          <p:nvGraphicFramePr>
            <p:cNvPr id="480306" name="Object 50"/>
            <p:cNvGraphicFramePr>
              <a:graphicFrameLocks noChangeAspect="1"/>
            </p:cNvGraphicFramePr>
            <p:nvPr/>
          </p:nvGraphicFramePr>
          <p:xfrm>
            <a:off x="4869" y="2169"/>
            <a:ext cx="348" cy="222"/>
          </p:xfrm>
          <a:graphic>
            <a:graphicData uri="http://schemas.openxmlformats.org/presentationml/2006/ole">
              <mc:AlternateContent xmlns:mc="http://schemas.openxmlformats.org/markup-compatibility/2006">
                <mc:Choice xmlns:v="urn:schemas-microsoft-com:vml" Requires="v">
                  <p:oleObj spid="_x0000_s60427" name="公式" r:id="rId21" imgW="419100" imgH="266700" progId="Equation.3">
                    <p:embed/>
                  </p:oleObj>
                </mc:Choice>
                <mc:Fallback>
                  <p:oleObj name="公式" r:id="rId21" imgW="419100" imgH="266700" progId="Equation.3">
                    <p:embed/>
                    <p:pic>
                      <p:nvPicPr>
                        <p:cNvPr id="0" name="图片 60426"/>
                        <p:cNvPicPr>
                          <a:picLocks noChangeAspect="1"/>
                        </p:cNvPicPr>
                        <p:nvPr/>
                      </p:nvPicPr>
                      <p:blipFill>
                        <a:blip r:embed="rId22"/>
                        <a:stretch>
                          <a:fillRect/>
                        </a:stretch>
                      </p:blipFill>
                      <p:spPr>
                        <a:xfrm>
                          <a:off x="4869" y="2169"/>
                          <a:ext cx="348" cy="222"/>
                        </a:xfrm>
                        <a:prstGeom prst="rect">
                          <a:avLst/>
                        </a:prstGeom>
                        <a:noFill/>
                        <a:ln w="28575">
                          <a:noFill/>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0258"/>
                                        </p:tgtEl>
                                        <p:attrNameLst>
                                          <p:attrName>style.visibility</p:attrName>
                                        </p:attrNameLst>
                                      </p:cBhvr>
                                      <p:to>
                                        <p:strVal val="visible"/>
                                      </p:to>
                                    </p:set>
                                    <p:anim calcmode="lin" valueType="num">
                                      <p:cBhvr additive="base">
                                        <p:cTn id="7" dur="500" fill="hold"/>
                                        <p:tgtEl>
                                          <p:spTgt spid="480258"/>
                                        </p:tgtEl>
                                        <p:attrNameLst>
                                          <p:attrName>ppt_x</p:attrName>
                                        </p:attrNameLst>
                                      </p:cBhvr>
                                      <p:tavLst>
                                        <p:tav tm="0">
                                          <p:val>
                                            <p:strVal val="0-#ppt_w/2"/>
                                          </p:val>
                                        </p:tav>
                                        <p:tav tm="100000">
                                          <p:val>
                                            <p:strVal val="#ppt_x"/>
                                          </p:val>
                                        </p:tav>
                                      </p:tavLst>
                                    </p:anim>
                                    <p:anim calcmode="lin" valueType="num">
                                      <p:cBhvr additive="base">
                                        <p:cTn id="8" dur="500" fill="hold"/>
                                        <p:tgtEl>
                                          <p:spTgt spid="4802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80259"/>
                                        </p:tgtEl>
                                        <p:attrNameLst>
                                          <p:attrName>style.visibility</p:attrName>
                                        </p:attrNameLst>
                                      </p:cBhvr>
                                      <p:to>
                                        <p:strVal val="visible"/>
                                      </p:to>
                                    </p:set>
                                    <p:animEffect transition="in" filter="wipe(up)">
                                      <p:cBhvr>
                                        <p:cTn id="13" dur="2000"/>
                                        <p:tgtEl>
                                          <p:spTgt spid="48025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80260"/>
                                        </p:tgtEl>
                                        <p:attrNameLst>
                                          <p:attrName>style.visibility</p:attrName>
                                        </p:attrNameLst>
                                      </p:cBhvr>
                                      <p:to>
                                        <p:strVal val="visible"/>
                                      </p:to>
                                    </p:set>
                                    <p:animEffect transition="in" filter="wipe(left)">
                                      <p:cBhvr>
                                        <p:cTn id="18" dur="2000"/>
                                        <p:tgtEl>
                                          <p:spTgt spid="48026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80261"/>
                                        </p:tgtEl>
                                        <p:attrNameLst>
                                          <p:attrName>style.visibility</p:attrName>
                                        </p:attrNameLst>
                                      </p:cBhvr>
                                      <p:to>
                                        <p:strVal val="visible"/>
                                      </p:to>
                                    </p:set>
                                    <p:animEffect transition="in" filter="wipe(left)">
                                      <p:cBhvr>
                                        <p:cTn id="23" dur="2000"/>
                                        <p:tgtEl>
                                          <p:spTgt spid="48026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80262"/>
                                        </p:tgtEl>
                                        <p:attrNameLst>
                                          <p:attrName>style.visibility</p:attrName>
                                        </p:attrNameLst>
                                      </p:cBhvr>
                                      <p:to>
                                        <p:strVal val="visible"/>
                                      </p:to>
                                    </p:set>
                                    <p:animEffect transition="in" filter="wipe(left)">
                                      <p:cBhvr>
                                        <p:cTn id="28" dur="2000"/>
                                        <p:tgtEl>
                                          <p:spTgt spid="480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 name="矩形 97"/>
          <p:cNvSpPr/>
          <p:nvPr/>
        </p:nvSpPr>
        <p:spPr>
          <a:xfrm>
            <a:off x="4661753" y="666750"/>
            <a:ext cx="4342909" cy="3033838"/>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490658" y="747713"/>
            <a:ext cx="4011491" cy="2951752"/>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1282" name="Text Box 2"/>
          <p:cNvSpPr txBox="1">
            <a:spLocks noChangeArrowheads="1"/>
          </p:cNvSpPr>
          <p:nvPr/>
        </p:nvSpPr>
        <p:spPr bwMode="auto">
          <a:xfrm>
            <a:off x="1403350" y="260350"/>
            <a:ext cx="5670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zh-CN" altLang="en-US" sz="2400" b="1" dirty="0">
                <a:latin typeface="华文楷体" panose="02010600040101010101" pitchFamily="2" charset="-122"/>
                <a:ea typeface="华文楷体" panose="02010600040101010101" pitchFamily="2" charset="-122"/>
              </a:rPr>
              <a:t>列写电路的网孔电流方程和节点电压方程</a:t>
            </a:r>
            <a:endParaRPr kumimoji="1" lang="zh-CN" altLang="en-US" sz="2400" b="1" dirty="0">
              <a:latin typeface="华文楷体" panose="02010600040101010101" pitchFamily="2" charset="-122"/>
              <a:ea typeface="华文楷体" panose="02010600040101010101" pitchFamily="2" charset="-122"/>
            </a:endParaRPr>
          </a:p>
        </p:txBody>
      </p:sp>
      <p:sp>
        <p:nvSpPr>
          <p:cNvPr id="481283" name="Text Box 3"/>
          <p:cNvSpPr txBox="1">
            <a:spLocks noChangeArrowheads="1"/>
          </p:cNvSpPr>
          <p:nvPr/>
        </p:nvSpPr>
        <p:spPr bwMode="auto">
          <a:xfrm>
            <a:off x="304800" y="228600"/>
            <a:ext cx="890588" cy="519113"/>
          </a:xfrm>
          <a:prstGeom prst="rect">
            <a:avLst/>
          </a:prstGeom>
          <a:solidFill>
            <a:srgbClr val="9900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zh-CN" altLang="en-US" sz="2800" b="1" dirty="0">
                <a:solidFill>
                  <a:schemeClr val="bg1"/>
                </a:solidFill>
                <a:latin typeface="华文楷体" panose="02010600040101010101" pitchFamily="2" charset="-122"/>
                <a:ea typeface="华文楷体" panose="02010600040101010101" pitchFamily="2" charset="-122"/>
              </a:rPr>
              <a:t>例</a:t>
            </a:r>
            <a:r>
              <a:rPr kumimoji="1" lang="en-US" altLang="zh-CN" sz="2800" b="1" dirty="0">
                <a:solidFill>
                  <a:schemeClr val="bg1"/>
                </a:solidFill>
                <a:latin typeface="华文楷体" panose="02010600040101010101" pitchFamily="2" charset="-122"/>
                <a:ea typeface="华文楷体" panose="02010600040101010101" pitchFamily="2" charset="-122"/>
              </a:rPr>
              <a:t>2.</a:t>
            </a:r>
            <a:r>
              <a:rPr kumimoji="1" lang="en-US" altLang="zh-CN" sz="2800" b="1" dirty="0">
                <a:solidFill>
                  <a:schemeClr val="bg1"/>
                </a:solidFill>
                <a:latin typeface="Times New Roman" panose="02020603050405020304" pitchFamily="18" charset="0"/>
              </a:rPr>
              <a:t> </a:t>
            </a:r>
            <a:endParaRPr kumimoji="1" lang="en-US" altLang="zh-CN" sz="2800" b="1" dirty="0">
              <a:solidFill>
                <a:schemeClr val="bg1"/>
              </a:solidFill>
              <a:latin typeface="Times New Roman" panose="02020603050405020304" pitchFamily="18" charset="0"/>
            </a:endParaRPr>
          </a:p>
        </p:txBody>
      </p:sp>
      <p:sp>
        <p:nvSpPr>
          <p:cNvPr id="481284" name="Text Box 4"/>
          <p:cNvSpPr txBox="1">
            <a:spLocks noChangeArrowheads="1"/>
          </p:cNvSpPr>
          <p:nvPr/>
        </p:nvSpPr>
        <p:spPr bwMode="auto">
          <a:xfrm>
            <a:off x="304800" y="3733800"/>
            <a:ext cx="543739" cy="523220"/>
          </a:xfrm>
          <a:prstGeom prst="rect">
            <a:avLst/>
          </a:prstGeom>
          <a:solidFill>
            <a:srgbClr val="9900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zh-CN" altLang="en-US" sz="2800" b="1" dirty="0">
                <a:solidFill>
                  <a:schemeClr val="bg1"/>
                </a:solidFill>
                <a:latin typeface="华文楷体" panose="02010600040101010101" pitchFamily="2" charset="-122"/>
                <a:ea typeface="华文楷体" panose="02010600040101010101" pitchFamily="2" charset="-122"/>
              </a:rPr>
              <a:t>解</a:t>
            </a:r>
            <a:endParaRPr kumimoji="1" lang="zh-CN" altLang="en-US" sz="2800" b="1" dirty="0">
              <a:solidFill>
                <a:schemeClr val="bg1"/>
              </a:solidFill>
              <a:latin typeface="华文楷体" panose="02010600040101010101" pitchFamily="2" charset="-122"/>
              <a:ea typeface="华文楷体" panose="02010600040101010101" pitchFamily="2" charset="-122"/>
            </a:endParaRPr>
          </a:p>
        </p:txBody>
      </p:sp>
      <p:grpSp>
        <p:nvGrpSpPr>
          <p:cNvPr id="481285" name="Group 5"/>
          <p:cNvGrpSpPr/>
          <p:nvPr/>
        </p:nvGrpSpPr>
        <p:grpSpPr bwMode="auto">
          <a:xfrm>
            <a:off x="609600" y="609600"/>
            <a:ext cx="3886200" cy="2876550"/>
            <a:chOff x="384" y="648"/>
            <a:chExt cx="2448" cy="1812"/>
          </a:xfrm>
        </p:grpSpPr>
        <p:sp>
          <p:nvSpPr>
            <p:cNvPr id="481286" name="Line 6"/>
            <p:cNvSpPr>
              <a:spLocks noChangeShapeType="1"/>
            </p:cNvSpPr>
            <p:nvPr/>
          </p:nvSpPr>
          <p:spPr bwMode="auto">
            <a:xfrm>
              <a:off x="2496" y="1056"/>
              <a:ext cx="0" cy="1344"/>
            </a:xfrm>
            <a:prstGeom prst="line">
              <a:avLst/>
            </a:prstGeom>
            <a:noFill/>
            <a:ln w="28575">
              <a:solidFill>
                <a:srgbClr val="FFCC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287" name="Oval 7"/>
            <p:cNvSpPr>
              <a:spLocks noChangeArrowheads="1"/>
            </p:cNvSpPr>
            <p:nvPr/>
          </p:nvSpPr>
          <p:spPr bwMode="auto">
            <a:xfrm>
              <a:off x="816" y="936"/>
              <a:ext cx="240" cy="240"/>
            </a:xfrm>
            <a:prstGeom prst="ellipse">
              <a:avLst/>
            </a:prstGeom>
            <a:solidFill>
              <a:srgbClr val="66CCFF"/>
            </a:solidFill>
            <a:ln w="38100">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1288" name="Text Box 8"/>
            <p:cNvSpPr txBox="1">
              <a:spLocks noChangeArrowheads="1"/>
            </p:cNvSpPr>
            <p:nvPr/>
          </p:nvSpPr>
          <p:spPr bwMode="auto">
            <a:xfrm>
              <a:off x="1056" y="792"/>
              <a:ext cx="225"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2400" b="1">
                  <a:solidFill>
                    <a:schemeClr val="bg1"/>
                  </a:solidFill>
                  <a:latin typeface="Times New Roman" panose="02020603050405020304" pitchFamily="18" charset="0"/>
                  <a:sym typeface="Symbol" panose="05050102010706020507" pitchFamily="18" charset="2"/>
                </a:rPr>
                <a:t>+</a:t>
              </a:r>
              <a:endParaRPr kumimoji="1" lang="en-US" altLang="zh-CN" sz="2400" b="1">
                <a:solidFill>
                  <a:schemeClr val="bg1"/>
                </a:solidFill>
                <a:latin typeface="Times New Roman" panose="02020603050405020304" pitchFamily="18" charset="0"/>
                <a:sym typeface="Symbol" panose="05050102010706020507" pitchFamily="18" charset="2"/>
              </a:endParaRPr>
            </a:p>
          </p:txBody>
        </p:sp>
        <p:sp>
          <p:nvSpPr>
            <p:cNvPr id="481289" name="Text Box 9"/>
            <p:cNvSpPr txBox="1">
              <a:spLocks noChangeArrowheads="1"/>
            </p:cNvSpPr>
            <p:nvPr/>
          </p:nvSpPr>
          <p:spPr bwMode="auto">
            <a:xfrm>
              <a:off x="592" y="684"/>
              <a:ext cx="212"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400" b="1">
                  <a:solidFill>
                    <a:schemeClr val="bg1"/>
                  </a:solidFill>
                  <a:latin typeface="Times New Roman" panose="02020603050405020304" pitchFamily="18" charset="0"/>
                  <a:sym typeface="Symbol" panose="05050102010706020507" pitchFamily="18" charset="2"/>
                </a:rPr>
                <a:t>_</a:t>
              </a:r>
              <a:endParaRPr kumimoji="1" lang="en-US" altLang="zh-CN" sz="2400" b="1">
                <a:solidFill>
                  <a:schemeClr val="bg1"/>
                </a:solidFill>
                <a:latin typeface="Times New Roman" panose="02020603050405020304" pitchFamily="18" charset="0"/>
                <a:sym typeface="Symbol" panose="05050102010706020507" pitchFamily="18" charset="2"/>
              </a:endParaRPr>
            </a:p>
          </p:txBody>
        </p:sp>
        <p:sp>
          <p:nvSpPr>
            <p:cNvPr id="481290" name="Oval 10"/>
            <p:cNvSpPr>
              <a:spLocks noChangeArrowheads="1"/>
            </p:cNvSpPr>
            <p:nvPr/>
          </p:nvSpPr>
          <p:spPr bwMode="auto">
            <a:xfrm>
              <a:off x="2376" y="1584"/>
              <a:ext cx="240" cy="240"/>
            </a:xfrm>
            <a:prstGeom prst="ellipse">
              <a:avLst/>
            </a:prstGeom>
            <a:solidFill>
              <a:srgbClr val="66CCFF"/>
            </a:solidFill>
            <a:ln w="38100">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1291" name="Line 11"/>
            <p:cNvSpPr>
              <a:spLocks noChangeShapeType="1"/>
            </p:cNvSpPr>
            <p:nvPr/>
          </p:nvSpPr>
          <p:spPr bwMode="auto">
            <a:xfrm flipV="1">
              <a:off x="2592" y="1296"/>
              <a:ext cx="0" cy="288"/>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292" name="Line 12"/>
            <p:cNvSpPr>
              <a:spLocks noChangeShapeType="1"/>
            </p:cNvSpPr>
            <p:nvPr/>
          </p:nvSpPr>
          <p:spPr bwMode="auto">
            <a:xfrm>
              <a:off x="2376" y="1704"/>
              <a:ext cx="240" cy="0"/>
            </a:xfrm>
            <a:prstGeom prst="line">
              <a:avLst/>
            </a:prstGeom>
            <a:noFill/>
            <a:ln w="38100">
              <a:solidFill>
                <a:srgbClr val="FF99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293" name="Line 13"/>
            <p:cNvSpPr>
              <a:spLocks noChangeShapeType="1"/>
            </p:cNvSpPr>
            <p:nvPr/>
          </p:nvSpPr>
          <p:spPr bwMode="auto">
            <a:xfrm>
              <a:off x="384" y="1056"/>
              <a:ext cx="2112" cy="0"/>
            </a:xfrm>
            <a:prstGeom prst="line">
              <a:avLst/>
            </a:prstGeom>
            <a:noFill/>
            <a:ln w="28575">
              <a:solidFill>
                <a:srgbClr val="FFCC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294" name="Line 14"/>
            <p:cNvSpPr>
              <a:spLocks noChangeShapeType="1"/>
            </p:cNvSpPr>
            <p:nvPr/>
          </p:nvSpPr>
          <p:spPr bwMode="auto">
            <a:xfrm>
              <a:off x="384" y="1056"/>
              <a:ext cx="0" cy="1344"/>
            </a:xfrm>
            <a:prstGeom prst="line">
              <a:avLst/>
            </a:prstGeom>
            <a:noFill/>
            <a:ln w="28575">
              <a:solidFill>
                <a:srgbClr val="FFCC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295" name="Line 15"/>
            <p:cNvSpPr>
              <a:spLocks noChangeShapeType="1"/>
            </p:cNvSpPr>
            <p:nvPr/>
          </p:nvSpPr>
          <p:spPr bwMode="auto">
            <a:xfrm>
              <a:off x="384" y="2400"/>
              <a:ext cx="2112" cy="0"/>
            </a:xfrm>
            <a:prstGeom prst="line">
              <a:avLst/>
            </a:prstGeom>
            <a:noFill/>
            <a:ln w="28575">
              <a:solidFill>
                <a:srgbClr val="FFCC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296" name="Line 16"/>
            <p:cNvSpPr>
              <a:spLocks noChangeShapeType="1"/>
            </p:cNvSpPr>
            <p:nvPr/>
          </p:nvSpPr>
          <p:spPr bwMode="auto">
            <a:xfrm>
              <a:off x="1440" y="1056"/>
              <a:ext cx="0" cy="1344"/>
            </a:xfrm>
            <a:prstGeom prst="line">
              <a:avLst/>
            </a:prstGeom>
            <a:noFill/>
            <a:ln w="28575">
              <a:solidFill>
                <a:srgbClr val="FFCC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481297" name="Group 17"/>
            <p:cNvGrpSpPr/>
            <p:nvPr/>
          </p:nvGrpSpPr>
          <p:grpSpPr bwMode="auto">
            <a:xfrm>
              <a:off x="480" y="1680"/>
              <a:ext cx="480" cy="48"/>
              <a:chOff x="2352" y="2688"/>
              <a:chExt cx="576" cy="96"/>
            </a:xfrm>
          </p:grpSpPr>
          <p:sp>
            <p:nvSpPr>
              <p:cNvPr id="481298" name="Arc 18"/>
              <p:cNvSpPr/>
              <p:nvPr/>
            </p:nvSpPr>
            <p:spPr bwMode="auto">
              <a:xfrm flipH="1">
                <a:off x="2448" y="2688"/>
                <a:ext cx="96" cy="96"/>
              </a:xfrm>
              <a:custGeom>
                <a:avLst/>
                <a:gdLst>
                  <a:gd name="G0" fmla="+- 21600 0 0"/>
                  <a:gd name="G1" fmla="+- 21600 0 0"/>
                  <a:gd name="G2" fmla="+- 21600 0 0"/>
                  <a:gd name="T0" fmla="*/ 0 w 43200"/>
                  <a:gd name="T1" fmla="*/ 21599 h 21600"/>
                  <a:gd name="T2" fmla="*/ 43200 w 43200"/>
                  <a:gd name="T3" fmla="*/ 21600 h 21600"/>
                  <a:gd name="T4" fmla="*/ 21600 w 43200"/>
                  <a:gd name="T5" fmla="*/ 21600 h 21600"/>
                </a:gdLst>
                <a:ahLst/>
                <a:cxnLst>
                  <a:cxn ang="0">
                    <a:pos x="T0" y="T1"/>
                  </a:cxn>
                  <a:cxn ang="0">
                    <a:pos x="T2" y="T3"/>
                  </a:cxn>
                  <a:cxn ang="0">
                    <a:pos x="T4" y="T5"/>
                  </a:cxn>
                </a:cxnLst>
                <a:rect l="0" t="0" r="r" b="b"/>
                <a:pathLst>
                  <a:path w="43200" h="21600" fill="none" extrusionOk="0">
                    <a:moveTo>
                      <a:pt x="0" y="21599"/>
                    </a:moveTo>
                    <a:cubicBezTo>
                      <a:pt x="0" y="9670"/>
                      <a:pt x="9671" y="0"/>
                      <a:pt x="21600" y="0"/>
                    </a:cubicBezTo>
                    <a:cubicBezTo>
                      <a:pt x="33529" y="0"/>
                      <a:pt x="43200" y="9670"/>
                      <a:pt x="43200" y="21600"/>
                    </a:cubicBezTo>
                  </a:path>
                  <a:path w="43200" h="21600" stroke="0" extrusionOk="0">
                    <a:moveTo>
                      <a:pt x="0" y="21599"/>
                    </a:moveTo>
                    <a:cubicBezTo>
                      <a:pt x="0" y="9670"/>
                      <a:pt x="9671" y="0"/>
                      <a:pt x="21600" y="0"/>
                    </a:cubicBezTo>
                    <a:cubicBezTo>
                      <a:pt x="33529" y="0"/>
                      <a:pt x="43200" y="9670"/>
                      <a:pt x="43200" y="21600"/>
                    </a:cubicBezTo>
                    <a:lnTo>
                      <a:pt x="21600" y="21600"/>
                    </a:lnTo>
                    <a:close/>
                  </a:path>
                </a:pathLst>
              </a:custGeom>
              <a:noFill/>
              <a:ln w="38100">
                <a:solidFill>
                  <a:srgbClr val="FF9900"/>
                </a:solidFill>
                <a:rou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299" name="Arc 19"/>
              <p:cNvSpPr/>
              <p:nvPr/>
            </p:nvSpPr>
            <p:spPr bwMode="auto">
              <a:xfrm flipH="1">
                <a:off x="2544" y="2688"/>
                <a:ext cx="96" cy="96"/>
              </a:xfrm>
              <a:custGeom>
                <a:avLst/>
                <a:gdLst>
                  <a:gd name="G0" fmla="+- 21600 0 0"/>
                  <a:gd name="G1" fmla="+- 21600 0 0"/>
                  <a:gd name="G2" fmla="+- 21600 0 0"/>
                  <a:gd name="T0" fmla="*/ 0 w 43200"/>
                  <a:gd name="T1" fmla="*/ 21599 h 21600"/>
                  <a:gd name="T2" fmla="*/ 43200 w 43200"/>
                  <a:gd name="T3" fmla="*/ 21600 h 21600"/>
                  <a:gd name="T4" fmla="*/ 21600 w 43200"/>
                  <a:gd name="T5" fmla="*/ 21600 h 21600"/>
                </a:gdLst>
                <a:ahLst/>
                <a:cxnLst>
                  <a:cxn ang="0">
                    <a:pos x="T0" y="T1"/>
                  </a:cxn>
                  <a:cxn ang="0">
                    <a:pos x="T2" y="T3"/>
                  </a:cxn>
                  <a:cxn ang="0">
                    <a:pos x="T4" y="T5"/>
                  </a:cxn>
                </a:cxnLst>
                <a:rect l="0" t="0" r="r" b="b"/>
                <a:pathLst>
                  <a:path w="43200" h="21600" fill="none" extrusionOk="0">
                    <a:moveTo>
                      <a:pt x="0" y="21599"/>
                    </a:moveTo>
                    <a:cubicBezTo>
                      <a:pt x="0" y="9670"/>
                      <a:pt x="9671" y="0"/>
                      <a:pt x="21600" y="0"/>
                    </a:cubicBezTo>
                    <a:cubicBezTo>
                      <a:pt x="33529" y="0"/>
                      <a:pt x="43200" y="9670"/>
                      <a:pt x="43200" y="21600"/>
                    </a:cubicBezTo>
                  </a:path>
                  <a:path w="43200" h="21600" stroke="0" extrusionOk="0">
                    <a:moveTo>
                      <a:pt x="0" y="21599"/>
                    </a:moveTo>
                    <a:cubicBezTo>
                      <a:pt x="0" y="9670"/>
                      <a:pt x="9671" y="0"/>
                      <a:pt x="21600" y="0"/>
                    </a:cubicBezTo>
                    <a:cubicBezTo>
                      <a:pt x="33529" y="0"/>
                      <a:pt x="43200" y="9670"/>
                      <a:pt x="43200" y="21600"/>
                    </a:cubicBezTo>
                    <a:lnTo>
                      <a:pt x="21600" y="21600"/>
                    </a:lnTo>
                    <a:close/>
                  </a:path>
                </a:pathLst>
              </a:custGeom>
              <a:noFill/>
              <a:ln w="38100">
                <a:solidFill>
                  <a:srgbClr val="FF9900"/>
                </a:solidFill>
                <a:rou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00" name="Arc 20"/>
              <p:cNvSpPr/>
              <p:nvPr/>
            </p:nvSpPr>
            <p:spPr bwMode="auto">
              <a:xfrm flipH="1">
                <a:off x="2640" y="2688"/>
                <a:ext cx="96" cy="96"/>
              </a:xfrm>
              <a:custGeom>
                <a:avLst/>
                <a:gdLst>
                  <a:gd name="G0" fmla="+- 21600 0 0"/>
                  <a:gd name="G1" fmla="+- 21600 0 0"/>
                  <a:gd name="G2" fmla="+- 21600 0 0"/>
                  <a:gd name="T0" fmla="*/ 0 w 43200"/>
                  <a:gd name="T1" fmla="*/ 21599 h 21600"/>
                  <a:gd name="T2" fmla="*/ 43200 w 43200"/>
                  <a:gd name="T3" fmla="*/ 21600 h 21600"/>
                  <a:gd name="T4" fmla="*/ 21600 w 43200"/>
                  <a:gd name="T5" fmla="*/ 21600 h 21600"/>
                </a:gdLst>
                <a:ahLst/>
                <a:cxnLst>
                  <a:cxn ang="0">
                    <a:pos x="T0" y="T1"/>
                  </a:cxn>
                  <a:cxn ang="0">
                    <a:pos x="T2" y="T3"/>
                  </a:cxn>
                  <a:cxn ang="0">
                    <a:pos x="T4" y="T5"/>
                  </a:cxn>
                </a:cxnLst>
                <a:rect l="0" t="0" r="r" b="b"/>
                <a:pathLst>
                  <a:path w="43200" h="21600" fill="none" extrusionOk="0">
                    <a:moveTo>
                      <a:pt x="0" y="21599"/>
                    </a:moveTo>
                    <a:cubicBezTo>
                      <a:pt x="0" y="9670"/>
                      <a:pt x="9671" y="0"/>
                      <a:pt x="21600" y="0"/>
                    </a:cubicBezTo>
                    <a:cubicBezTo>
                      <a:pt x="33529" y="0"/>
                      <a:pt x="43200" y="9670"/>
                      <a:pt x="43200" y="21600"/>
                    </a:cubicBezTo>
                  </a:path>
                  <a:path w="43200" h="21600" stroke="0" extrusionOk="0">
                    <a:moveTo>
                      <a:pt x="0" y="21599"/>
                    </a:moveTo>
                    <a:cubicBezTo>
                      <a:pt x="0" y="9670"/>
                      <a:pt x="9671" y="0"/>
                      <a:pt x="21600" y="0"/>
                    </a:cubicBezTo>
                    <a:cubicBezTo>
                      <a:pt x="33529" y="0"/>
                      <a:pt x="43200" y="9670"/>
                      <a:pt x="43200" y="21600"/>
                    </a:cubicBezTo>
                    <a:lnTo>
                      <a:pt x="21600" y="21600"/>
                    </a:lnTo>
                    <a:close/>
                  </a:path>
                </a:pathLst>
              </a:custGeom>
              <a:noFill/>
              <a:ln w="38100">
                <a:solidFill>
                  <a:srgbClr val="FF9900"/>
                </a:solidFill>
                <a:rou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01" name="Arc 21"/>
              <p:cNvSpPr/>
              <p:nvPr/>
            </p:nvSpPr>
            <p:spPr bwMode="auto">
              <a:xfrm flipH="1">
                <a:off x="2736" y="2688"/>
                <a:ext cx="96" cy="96"/>
              </a:xfrm>
              <a:custGeom>
                <a:avLst/>
                <a:gdLst>
                  <a:gd name="G0" fmla="+- 21600 0 0"/>
                  <a:gd name="G1" fmla="+- 21600 0 0"/>
                  <a:gd name="G2" fmla="+- 21600 0 0"/>
                  <a:gd name="T0" fmla="*/ 0 w 43200"/>
                  <a:gd name="T1" fmla="*/ 21599 h 21600"/>
                  <a:gd name="T2" fmla="*/ 43200 w 43200"/>
                  <a:gd name="T3" fmla="*/ 21600 h 21600"/>
                  <a:gd name="T4" fmla="*/ 21600 w 43200"/>
                  <a:gd name="T5" fmla="*/ 21600 h 21600"/>
                </a:gdLst>
                <a:ahLst/>
                <a:cxnLst>
                  <a:cxn ang="0">
                    <a:pos x="T0" y="T1"/>
                  </a:cxn>
                  <a:cxn ang="0">
                    <a:pos x="T2" y="T3"/>
                  </a:cxn>
                  <a:cxn ang="0">
                    <a:pos x="T4" y="T5"/>
                  </a:cxn>
                </a:cxnLst>
                <a:rect l="0" t="0" r="r" b="b"/>
                <a:pathLst>
                  <a:path w="43200" h="21600" fill="none" extrusionOk="0">
                    <a:moveTo>
                      <a:pt x="0" y="21599"/>
                    </a:moveTo>
                    <a:cubicBezTo>
                      <a:pt x="0" y="9670"/>
                      <a:pt x="9671" y="0"/>
                      <a:pt x="21600" y="0"/>
                    </a:cubicBezTo>
                    <a:cubicBezTo>
                      <a:pt x="33529" y="0"/>
                      <a:pt x="43200" y="9670"/>
                      <a:pt x="43200" y="21600"/>
                    </a:cubicBezTo>
                  </a:path>
                  <a:path w="43200" h="21600" stroke="0" extrusionOk="0">
                    <a:moveTo>
                      <a:pt x="0" y="21599"/>
                    </a:moveTo>
                    <a:cubicBezTo>
                      <a:pt x="0" y="9670"/>
                      <a:pt x="9671" y="0"/>
                      <a:pt x="21600" y="0"/>
                    </a:cubicBezTo>
                    <a:cubicBezTo>
                      <a:pt x="33529" y="0"/>
                      <a:pt x="43200" y="9670"/>
                      <a:pt x="43200" y="21600"/>
                    </a:cubicBezTo>
                    <a:lnTo>
                      <a:pt x="21600" y="21600"/>
                    </a:lnTo>
                    <a:close/>
                  </a:path>
                </a:pathLst>
              </a:custGeom>
              <a:noFill/>
              <a:ln w="38100">
                <a:solidFill>
                  <a:srgbClr val="FF9900"/>
                </a:solidFill>
                <a:rou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02" name="Line 22"/>
              <p:cNvSpPr>
                <a:spLocks noChangeShapeType="1"/>
              </p:cNvSpPr>
              <p:nvPr/>
            </p:nvSpPr>
            <p:spPr bwMode="auto">
              <a:xfrm>
                <a:off x="2352" y="2784"/>
                <a:ext cx="96" cy="0"/>
              </a:xfrm>
              <a:prstGeom prst="line">
                <a:avLst/>
              </a:prstGeom>
              <a:noFill/>
              <a:ln w="28575">
                <a:solidFill>
                  <a:srgbClr val="FFCC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03" name="Line 23"/>
              <p:cNvSpPr>
                <a:spLocks noChangeShapeType="1"/>
              </p:cNvSpPr>
              <p:nvPr/>
            </p:nvSpPr>
            <p:spPr bwMode="auto">
              <a:xfrm>
                <a:off x="2832" y="2784"/>
                <a:ext cx="96" cy="0"/>
              </a:xfrm>
              <a:prstGeom prst="line">
                <a:avLst/>
              </a:prstGeom>
              <a:noFill/>
              <a:ln w="28575">
                <a:solidFill>
                  <a:srgbClr val="FFCC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481304" name="Line 24"/>
            <p:cNvSpPr>
              <a:spLocks noChangeShapeType="1"/>
            </p:cNvSpPr>
            <p:nvPr/>
          </p:nvSpPr>
          <p:spPr bwMode="auto">
            <a:xfrm>
              <a:off x="384" y="1728"/>
              <a:ext cx="144" cy="0"/>
            </a:xfrm>
            <a:prstGeom prst="line">
              <a:avLst/>
            </a:prstGeom>
            <a:noFill/>
            <a:ln w="28575">
              <a:solidFill>
                <a:srgbClr val="FFCC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05" name="Line 25"/>
            <p:cNvSpPr>
              <a:spLocks noChangeShapeType="1"/>
            </p:cNvSpPr>
            <p:nvPr/>
          </p:nvSpPr>
          <p:spPr bwMode="auto">
            <a:xfrm>
              <a:off x="912" y="1728"/>
              <a:ext cx="528" cy="0"/>
            </a:xfrm>
            <a:prstGeom prst="line">
              <a:avLst/>
            </a:prstGeom>
            <a:noFill/>
            <a:ln w="28575">
              <a:solidFill>
                <a:srgbClr val="FFCC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06" name="Rectangle 26"/>
            <p:cNvSpPr>
              <a:spLocks noChangeArrowheads="1"/>
            </p:cNvSpPr>
            <p:nvPr/>
          </p:nvSpPr>
          <p:spPr bwMode="auto">
            <a:xfrm rot="-5400000">
              <a:off x="1104" y="1632"/>
              <a:ext cx="96" cy="192"/>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1307" name="Rectangle 27"/>
            <p:cNvSpPr>
              <a:spLocks noChangeArrowheads="1"/>
            </p:cNvSpPr>
            <p:nvPr/>
          </p:nvSpPr>
          <p:spPr bwMode="auto">
            <a:xfrm>
              <a:off x="1380" y="1248"/>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1308" name="Rectangle 28"/>
            <p:cNvSpPr>
              <a:spLocks noChangeArrowheads="1"/>
            </p:cNvSpPr>
            <p:nvPr/>
          </p:nvSpPr>
          <p:spPr bwMode="auto">
            <a:xfrm>
              <a:off x="1380" y="1920"/>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1309" name="Rectangle 29"/>
            <p:cNvSpPr>
              <a:spLocks noChangeArrowheads="1"/>
            </p:cNvSpPr>
            <p:nvPr/>
          </p:nvSpPr>
          <p:spPr bwMode="auto">
            <a:xfrm rot="-5400000">
              <a:off x="852" y="2256"/>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1310" name="Line 30"/>
            <p:cNvSpPr>
              <a:spLocks noChangeShapeType="1"/>
            </p:cNvSpPr>
            <p:nvPr/>
          </p:nvSpPr>
          <p:spPr bwMode="auto">
            <a:xfrm>
              <a:off x="2016" y="1056"/>
              <a:ext cx="0" cy="624"/>
            </a:xfrm>
            <a:prstGeom prst="line">
              <a:avLst/>
            </a:prstGeom>
            <a:noFill/>
            <a:ln w="28575">
              <a:solidFill>
                <a:srgbClr val="FFCC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11" name="Line 31"/>
            <p:cNvSpPr>
              <a:spLocks noChangeShapeType="1"/>
            </p:cNvSpPr>
            <p:nvPr/>
          </p:nvSpPr>
          <p:spPr bwMode="auto">
            <a:xfrm>
              <a:off x="2016" y="1776"/>
              <a:ext cx="0" cy="624"/>
            </a:xfrm>
            <a:prstGeom prst="line">
              <a:avLst/>
            </a:prstGeom>
            <a:noFill/>
            <a:ln w="28575">
              <a:solidFill>
                <a:srgbClr val="FFCC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12" name="Line 32"/>
            <p:cNvSpPr>
              <a:spLocks noChangeShapeType="1"/>
            </p:cNvSpPr>
            <p:nvPr/>
          </p:nvSpPr>
          <p:spPr bwMode="auto">
            <a:xfrm>
              <a:off x="1920" y="1680"/>
              <a:ext cx="192" cy="0"/>
            </a:xfrm>
            <a:prstGeom prst="line">
              <a:avLst/>
            </a:prstGeom>
            <a:noFill/>
            <a:ln w="57150">
              <a:solidFill>
                <a:srgbClr val="FF99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13" name="Line 33"/>
            <p:cNvSpPr>
              <a:spLocks noChangeShapeType="1"/>
            </p:cNvSpPr>
            <p:nvPr/>
          </p:nvSpPr>
          <p:spPr bwMode="auto">
            <a:xfrm>
              <a:off x="1920" y="1776"/>
              <a:ext cx="192" cy="0"/>
            </a:xfrm>
            <a:prstGeom prst="line">
              <a:avLst/>
            </a:prstGeom>
            <a:noFill/>
            <a:ln w="57150">
              <a:solidFill>
                <a:srgbClr val="FF99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81314" name="Object 34"/>
            <p:cNvGraphicFramePr>
              <a:graphicFrameLocks noChangeAspect="1"/>
            </p:cNvGraphicFramePr>
            <p:nvPr/>
          </p:nvGraphicFramePr>
          <p:xfrm>
            <a:off x="816" y="648"/>
            <a:ext cx="259" cy="336"/>
          </p:xfrm>
          <a:graphic>
            <a:graphicData uri="http://schemas.openxmlformats.org/presentationml/2006/ole">
              <mc:AlternateContent xmlns:mc="http://schemas.openxmlformats.org/markup-compatibility/2006">
                <mc:Choice xmlns:v="urn:schemas-microsoft-com:vml" Requires="v">
                  <p:oleObj spid="_x0000_s61441" name="公式" r:id="rId1" imgW="241300" imgH="304800" progId="Equation.3">
                    <p:embed/>
                  </p:oleObj>
                </mc:Choice>
                <mc:Fallback>
                  <p:oleObj name="公式" r:id="rId1" imgW="241300" imgH="304800" progId="Equation.3">
                    <p:embed/>
                    <p:pic>
                      <p:nvPicPr>
                        <p:cNvPr id="0" name="图片 61440"/>
                        <p:cNvPicPr>
                          <a:picLocks noChangeAspect="1"/>
                        </p:cNvPicPr>
                        <p:nvPr/>
                      </p:nvPicPr>
                      <p:blipFill>
                        <a:blip r:embed="rId2"/>
                        <a:stretch>
                          <a:fillRect/>
                        </a:stretch>
                      </p:blipFill>
                      <p:spPr>
                        <a:xfrm>
                          <a:off x="816" y="648"/>
                          <a:ext cx="259" cy="336"/>
                        </a:xfrm>
                        <a:prstGeom prst="rect">
                          <a:avLst/>
                        </a:prstGeom>
                        <a:noFill/>
                        <a:ln w="28575">
                          <a:noFill/>
                        </a:ln>
                      </p:spPr>
                    </p:pic>
                  </p:oleObj>
                </mc:Fallback>
              </mc:AlternateContent>
            </a:graphicData>
          </a:graphic>
        </p:graphicFrame>
        <p:graphicFrame>
          <p:nvGraphicFramePr>
            <p:cNvPr id="481315" name="Object 35"/>
            <p:cNvGraphicFramePr>
              <a:graphicFrameLocks noChangeAspect="1"/>
            </p:cNvGraphicFramePr>
            <p:nvPr/>
          </p:nvGraphicFramePr>
          <p:xfrm>
            <a:off x="2612" y="1296"/>
            <a:ext cx="220" cy="360"/>
          </p:xfrm>
          <a:graphic>
            <a:graphicData uri="http://schemas.openxmlformats.org/presentationml/2006/ole">
              <mc:AlternateContent xmlns:mc="http://schemas.openxmlformats.org/markup-compatibility/2006">
                <mc:Choice xmlns:v="urn:schemas-microsoft-com:vml" Requires="v">
                  <p:oleObj spid="_x0000_s61442" name="公式" r:id="rId3" imgW="190500" imgH="304800" progId="Equation.3">
                    <p:embed/>
                  </p:oleObj>
                </mc:Choice>
                <mc:Fallback>
                  <p:oleObj name="公式" r:id="rId3" imgW="190500" imgH="304800" progId="Equation.3">
                    <p:embed/>
                    <p:pic>
                      <p:nvPicPr>
                        <p:cNvPr id="0" name="图片 61441"/>
                        <p:cNvPicPr>
                          <a:picLocks noChangeAspect="1"/>
                        </p:cNvPicPr>
                        <p:nvPr/>
                      </p:nvPicPr>
                      <p:blipFill>
                        <a:blip r:embed="rId4"/>
                        <a:stretch>
                          <a:fillRect/>
                        </a:stretch>
                      </p:blipFill>
                      <p:spPr>
                        <a:xfrm>
                          <a:off x="2612" y="1296"/>
                          <a:ext cx="220" cy="360"/>
                        </a:xfrm>
                        <a:prstGeom prst="rect">
                          <a:avLst/>
                        </a:prstGeom>
                        <a:noFill/>
                        <a:ln w="28575">
                          <a:noFill/>
                        </a:ln>
                      </p:spPr>
                    </p:pic>
                  </p:oleObj>
                </mc:Fallback>
              </mc:AlternateContent>
            </a:graphicData>
          </a:graphic>
        </p:graphicFrame>
        <p:sp>
          <p:nvSpPr>
            <p:cNvPr id="481316" name="Text Box 36"/>
            <p:cNvSpPr txBox="1">
              <a:spLocks noChangeArrowheads="1"/>
            </p:cNvSpPr>
            <p:nvPr/>
          </p:nvSpPr>
          <p:spPr bwMode="auto">
            <a:xfrm>
              <a:off x="624" y="1440"/>
              <a:ext cx="25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en-US" altLang="zh-CN" sz="2400" b="1" i="1">
                  <a:solidFill>
                    <a:schemeClr val="bg1"/>
                  </a:solidFill>
                  <a:latin typeface="Times New Roman" panose="02020603050405020304" pitchFamily="18" charset="0"/>
                </a:rPr>
                <a:t>L</a:t>
              </a:r>
              <a:endParaRPr kumimoji="1" lang="en-US" altLang="zh-CN" sz="2400" b="1" i="1">
                <a:solidFill>
                  <a:schemeClr val="bg1"/>
                </a:solidFill>
                <a:latin typeface="Times New Roman" panose="02020603050405020304" pitchFamily="18" charset="0"/>
              </a:endParaRPr>
            </a:p>
          </p:txBody>
        </p:sp>
        <p:sp>
          <p:nvSpPr>
            <p:cNvPr id="481317" name="Text Box 37"/>
            <p:cNvSpPr txBox="1">
              <a:spLocks noChangeArrowheads="1"/>
            </p:cNvSpPr>
            <p:nvPr/>
          </p:nvSpPr>
          <p:spPr bwMode="auto">
            <a:xfrm>
              <a:off x="960" y="1392"/>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i="1">
                  <a:solidFill>
                    <a:schemeClr val="bg1"/>
                  </a:solidFill>
                  <a:latin typeface="Times New Roman" panose="02020603050405020304" pitchFamily="18" charset="0"/>
                </a:rPr>
                <a:t>R</a:t>
              </a:r>
              <a:r>
                <a:rPr kumimoji="1" lang="en-US" altLang="zh-CN" sz="2400" b="1" baseline="-25000">
                  <a:solidFill>
                    <a:schemeClr val="bg1"/>
                  </a:solidFill>
                  <a:latin typeface="Times New Roman" panose="02020603050405020304" pitchFamily="18" charset="0"/>
                </a:rPr>
                <a:t>1</a:t>
              </a:r>
              <a:endParaRPr kumimoji="1" lang="en-US" altLang="zh-CN" sz="2400" b="1" i="1">
                <a:solidFill>
                  <a:schemeClr val="bg1"/>
                </a:solidFill>
                <a:latin typeface="Times New Roman" panose="02020603050405020304" pitchFamily="18" charset="0"/>
              </a:endParaRPr>
            </a:p>
          </p:txBody>
        </p:sp>
        <p:sp>
          <p:nvSpPr>
            <p:cNvPr id="481318" name="Text Box 38"/>
            <p:cNvSpPr txBox="1">
              <a:spLocks noChangeArrowheads="1"/>
            </p:cNvSpPr>
            <p:nvPr/>
          </p:nvSpPr>
          <p:spPr bwMode="auto">
            <a:xfrm>
              <a:off x="1468" y="1248"/>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i="1">
                  <a:solidFill>
                    <a:schemeClr val="bg1"/>
                  </a:solidFill>
                  <a:latin typeface="Times New Roman" panose="02020603050405020304" pitchFamily="18" charset="0"/>
                </a:rPr>
                <a:t>R</a:t>
              </a:r>
              <a:r>
                <a:rPr kumimoji="1" lang="en-US" altLang="zh-CN" sz="2400" b="1" baseline="-25000">
                  <a:solidFill>
                    <a:schemeClr val="bg1"/>
                  </a:solidFill>
                  <a:latin typeface="Times New Roman" panose="02020603050405020304" pitchFamily="18" charset="0"/>
                </a:rPr>
                <a:t>2</a:t>
              </a:r>
              <a:endParaRPr kumimoji="1" lang="en-US" altLang="zh-CN" sz="2400" b="1" i="1">
                <a:solidFill>
                  <a:schemeClr val="bg1"/>
                </a:solidFill>
                <a:latin typeface="Times New Roman" panose="02020603050405020304" pitchFamily="18" charset="0"/>
              </a:endParaRPr>
            </a:p>
          </p:txBody>
        </p:sp>
        <p:sp>
          <p:nvSpPr>
            <p:cNvPr id="481319" name="Text Box 39"/>
            <p:cNvSpPr txBox="1">
              <a:spLocks noChangeArrowheads="1"/>
            </p:cNvSpPr>
            <p:nvPr/>
          </p:nvSpPr>
          <p:spPr bwMode="auto">
            <a:xfrm>
              <a:off x="1468" y="1920"/>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i="1">
                  <a:solidFill>
                    <a:schemeClr val="bg1"/>
                  </a:solidFill>
                  <a:latin typeface="Times New Roman" panose="02020603050405020304" pitchFamily="18" charset="0"/>
                </a:rPr>
                <a:t>R</a:t>
              </a:r>
              <a:r>
                <a:rPr kumimoji="1" lang="en-US" altLang="zh-CN" sz="2400" b="1" baseline="-25000">
                  <a:solidFill>
                    <a:schemeClr val="bg1"/>
                  </a:solidFill>
                  <a:latin typeface="Times New Roman" panose="02020603050405020304" pitchFamily="18" charset="0"/>
                </a:rPr>
                <a:t>3</a:t>
              </a:r>
              <a:endParaRPr kumimoji="1" lang="en-US" altLang="zh-CN" sz="2400" b="1" i="1">
                <a:solidFill>
                  <a:schemeClr val="bg1"/>
                </a:solidFill>
                <a:latin typeface="Times New Roman" panose="02020603050405020304" pitchFamily="18" charset="0"/>
              </a:endParaRPr>
            </a:p>
          </p:txBody>
        </p:sp>
        <p:sp>
          <p:nvSpPr>
            <p:cNvPr id="481320" name="Text Box 40"/>
            <p:cNvSpPr txBox="1">
              <a:spLocks noChangeArrowheads="1"/>
            </p:cNvSpPr>
            <p:nvPr/>
          </p:nvSpPr>
          <p:spPr bwMode="auto">
            <a:xfrm>
              <a:off x="816" y="2064"/>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i="1">
                  <a:solidFill>
                    <a:schemeClr val="bg1"/>
                  </a:solidFill>
                  <a:latin typeface="Times New Roman" panose="02020603050405020304" pitchFamily="18" charset="0"/>
                </a:rPr>
                <a:t>R</a:t>
              </a:r>
              <a:r>
                <a:rPr kumimoji="1" lang="en-US" altLang="zh-CN" sz="2400" b="1" baseline="-25000">
                  <a:solidFill>
                    <a:schemeClr val="bg1"/>
                  </a:solidFill>
                  <a:latin typeface="Times New Roman" panose="02020603050405020304" pitchFamily="18" charset="0"/>
                </a:rPr>
                <a:t>4</a:t>
              </a:r>
              <a:endParaRPr kumimoji="1" lang="en-US" altLang="zh-CN" sz="2400" b="1" i="1">
                <a:solidFill>
                  <a:schemeClr val="bg1"/>
                </a:solidFill>
                <a:latin typeface="Times New Roman" panose="02020603050405020304" pitchFamily="18" charset="0"/>
              </a:endParaRPr>
            </a:p>
          </p:txBody>
        </p:sp>
        <p:sp>
          <p:nvSpPr>
            <p:cNvPr id="481321" name="Text Box 41"/>
            <p:cNvSpPr txBox="1">
              <a:spLocks noChangeArrowheads="1"/>
            </p:cNvSpPr>
            <p:nvPr/>
          </p:nvSpPr>
          <p:spPr bwMode="auto">
            <a:xfrm>
              <a:off x="1776" y="1392"/>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i="1">
                  <a:solidFill>
                    <a:schemeClr val="bg1"/>
                  </a:solidFill>
                  <a:latin typeface="Times New Roman" panose="02020603050405020304" pitchFamily="18" charset="0"/>
                </a:rPr>
                <a:t>C</a:t>
              </a:r>
              <a:endParaRPr kumimoji="1" lang="en-US" altLang="zh-CN" sz="2400" b="1" i="1">
                <a:solidFill>
                  <a:schemeClr val="bg1"/>
                </a:solidFill>
                <a:latin typeface="Times New Roman" panose="02020603050405020304" pitchFamily="18" charset="0"/>
              </a:endParaRPr>
            </a:p>
          </p:txBody>
        </p:sp>
      </p:grpSp>
      <p:grpSp>
        <p:nvGrpSpPr>
          <p:cNvPr id="481322" name="Group 42"/>
          <p:cNvGrpSpPr/>
          <p:nvPr/>
        </p:nvGrpSpPr>
        <p:grpSpPr bwMode="auto">
          <a:xfrm>
            <a:off x="4800600" y="609600"/>
            <a:ext cx="4060825" cy="2819400"/>
            <a:chOff x="3024" y="672"/>
            <a:chExt cx="2558" cy="1776"/>
          </a:xfrm>
        </p:grpSpPr>
        <p:graphicFrame>
          <p:nvGraphicFramePr>
            <p:cNvPr id="481323" name="Object 43"/>
            <p:cNvGraphicFramePr>
              <a:graphicFrameLocks noChangeAspect="1"/>
            </p:cNvGraphicFramePr>
            <p:nvPr/>
          </p:nvGraphicFramePr>
          <p:xfrm>
            <a:off x="5388" y="1344"/>
            <a:ext cx="194" cy="284"/>
          </p:xfrm>
          <a:graphic>
            <a:graphicData uri="http://schemas.openxmlformats.org/presentationml/2006/ole">
              <mc:AlternateContent xmlns:mc="http://schemas.openxmlformats.org/markup-compatibility/2006">
                <mc:Choice xmlns:v="urn:schemas-microsoft-com:vml" Requires="v">
                  <p:oleObj spid="_x0000_s61443" name="公式" r:id="rId5" imgW="215900" imgH="317500" progId="Equation.3">
                    <p:embed/>
                  </p:oleObj>
                </mc:Choice>
                <mc:Fallback>
                  <p:oleObj name="公式" r:id="rId5" imgW="215900" imgH="317500" progId="Equation.3">
                    <p:embed/>
                    <p:pic>
                      <p:nvPicPr>
                        <p:cNvPr id="0" name="图片 61442"/>
                        <p:cNvPicPr>
                          <a:picLocks noChangeAspect="1"/>
                        </p:cNvPicPr>
                        <p:nvPr/>
                      </p:nvPicPr>
                      <p:blipFill>
                        <a:blip r:embed="rId6"/>
                        <a:stretch>
                          <a:fillRect/>
                        </a:stretch>
                      </p:blipFill>
                      <p:spPr>
                        <a:xfrm>
                          <a:off x="5388" y="1344"/>
                          <a:ext cx="194" cy="284"/>
                        </a:xfrm>
                        <a:prstGeom prst="rect">
                          <a:avLst/>
                        </a:prstGeom>
                        <a:noFill/>
                        <a:ln w="28575">
                          <a:noFill/>
                        </a:ln>
                      </p:spPr>
                    </p:pic>
                  </p:oleObj>
                </mc:Fallback>
              </mc:AlternateContent>
            </a:graphicData>
          </a:graphic>
        </p:graphicFrame>
        <p:sp>
          <p:nvSpPr>
            <p:cNvPr id="481324" name="Line 44"/>
            <p:cNvSpPr>
              <a:spLocks noChangeShapeType="1"/>
            </p:cNvSpPr>
            <p:nvPr/>
          </p:nvSpPr>
          <p:spPr bwMode="auto">
            <a:xfrm>
              <a:off x="5268" y="1044"/>
              <a:ext cx="0" cy="1344"/>
            </a:xfrm>
            <a:prstGeom prst="line">
              <a:avLst/>
            </a:prstGeom>
            <a:noFill/>
            <a:ln w="28575">
              <a:solidFill>
                <a:srgbClr val="FFCC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25" name="Oval 45"/>
            <p:cNvSpPr>
              <a:spLocks noChangeArrowheads="1"/>
            </p:cNvSpPr>
            <p:nvPr/>
          </p:nvSpPr>
          <p:spPr bwMode="auto">
            <a:xfrm>
              <a:off x="3456" y="924"/>
              <a:ext cx="240" cy="240"/>
            </a:xfrm>
            <a:prstGeom prst="ellipse">
              <a:avLst/>
            </a:prstGeom>
            <a:solidFill>
              <a:srgbClr val="66CCFF"/>
            </a:solidFill>
            <a:ln w="38100">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1326" name="Text Box 46"/>
            <p:cNvSpPr txBox="1">
              <a:spLocks noChangeArrowheads="1"/>
            </p:cNvSpPr>
            <p:nvPr/>
          </p:nvSpPr>
          <p:spPr bwMode="auto">
            <a:xfrm>
              <a:off x="3696" y="780"/>
              <a:ext cx="225"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2400" b="1">
                  <a:solidFill>
                    <a:schemeClr val="bg1"/>
                  </a:solidFill>
                  <a:latin typeface="Times New Roman" panose="02020603050405020304" pitchFamily="18" charset="0"/>
                  <a:sym typeface="Symbol" panose="05050102010706020507" pitchFamily="18" charset="2"/>
                </a:rPr>
                <a:t>+</a:t>
              </a:r>
              <a:endParaRPr kumimoji="1" lang="en-US" altLang="zh-CN" sz="2400" b="1">
                <a:solidFill>
                  <a:schemeClr val="bg1"/>
                </a:solidFill>
                <a:latin typeface="Times New Roman" panose="02020603050405020304" pitchFamily="18" charset="0"/>
                <a:sym typeface="Symbol" panose="05050102010706020507" pitchFamily="18" charset="2"/>
              </a:endParaRPr>
            </a:p>
          </p:txBody>
        </p:sp>
        <p:sp>
          <p:nvSpPr>
            <p:cNvPr id="481327" name="Text Box 47"/>
            <p:cNvSpPr txBox="1">
              <a:spLocks noChangeArrowheads="1"/>
            </p:cNvSpPr>
            <p:nvPr/>
          </p:nvSpPr>
          <p:spPr bwMode="auto">
            <a:xfrm>
              <a:off x="3232" y="672"/>
              <a:ext cx="212"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400" b="1">
                  <a:solidFill>
                    <a:schemeClr val="bg1"/>
                  </a:solidFill>
                  <a:latin typeface="Times New Roman" panose="02020603050405020304" pitchFamily="18" charset="0"/>
                  <a:sym typeface="Symbol" panose="05050102010706020507" pitchFamily="18" charset="2"/>
                </a:rPr>
                <a:t>_</a:t>
              </a:r>
              <a:endParaRPr kumimoji="1" lang="en-US" altLang="zh-CN" sz="2400" b="1">
                <a:solidFill>
                  <a:schemeClr val="bg1"/>
                </a:solidFill>
                <a:latin typeface="Times New Roman" panose="02020603050405020304" pitchFamily="18" charset="0"/>
                <a:sym typeface="Symbol" panose="05050102010706020507" pitchFamily="18" charset="2"/>
              </a:endParaRPr>
            </a:p>
          </p:txBody>
        </p:sp>
        <p:sp>
          <p:nvSpPr>
            <p:cNvPr id="481328" name="Oval 48"/>
            <p:cNvSpPr>
              <a:spLocks noChangeArrowheads="1"/>
            </p:cNvSpPr>
            <p:nvPr/>
          </p:nvSpPr>
          <p:spPr bwMode="auto">
            <a:xfrm>
              <a:off x="5148" y="1572"/>
              <a:ext cx="240" cy="240"/>
            </a:xfrm>
            <a:prstGeom prst="ellipse">
              <a:avLst/>
            </a:prstGeom>
            <a:solidFill>
              <a:srgbClr val="66CCFF"/>
            </a:solidFill>
            <a:ln w="38100">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1329" name="Line 49"/>
            <p:cNvSpPr>
              <a:spLocks noChangeShapeType="1"/>
            </p:cNvSpPr>
            <p:nvPr/>
          </p:nvSpPr>
          <p:spPr bwMode="auto">
            <a:xfrm flipV="1">
              <a:off x="5364" y="1284"/>
              <a:ext cx="0" cy="288"/>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30" name="Line 50"/>
            <p:cNvSpPr>
              <a:spLocks noChangeShapeType="1"/>
            </p:cNvSpPr>
            <p:nvPr/>
          </p:nvSpPr>
          <p:spPr bwMode="auto">
            <a:xfrm>
              <a:off x="5148" y="1692"/>
              <a:ext cx="240" cy="0"/>
            </a:xfrm>
            <a:prstGeom prst="line">
              <a:avLst/>
            </a:prstGeom>
            <a:noFill/>
            <a:ln w="38100">
              <a:solidFill>
                <a:srgbClr val="FF99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31" name="Line 51"/>
            <p:cNvSpPr>
              <a:spLocks noChangeShapeType="1"/>
            </p:cNvSpPr>
            <p:nvPr/>
          </p:nvSpPr>
          <p:spPr bwMode="auto">
            <a:xfrm>
              <a:off x="3024" y="1044"/>
              <a:ext cx="0" cy="1344"/>
            </a:xfrm>
            <a:prstGeom prst="line">
              <a:avLst/>
            </a:prstGeom>
            <a:noFill/>
            <a:ln w="28575">
              <a:solidFill>
                <a:srgbClr val="FFCC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32" name="Line 52"/>
            <p:cNvSpPr>
              <a:spLocks noChangeShapeType="1"/>
            </p:cNvSpPr>
            <p:nvPr/>
          </p:nvSpPr>
          <p:spPr bwMode="auto">
            <a:xfrm>
              <a:off x="4080" y="1044"/>
              <a:ext cx="0" cy="1344"/>
            </a:xfrm>
            <a:prstGeom prst="line">
              <a:avLst/>
            </a:prstGeom>
            <a:noFill/>
            <a:ln w="28575">
              <a:solidFill>
                <a:srgbClr val="FFCC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481333" name="Group 53"/>
            <p:cNvGrpSpPr/>
            <p:nvPr/>
          </p:nvGrpSpPr>
          <p:grpSpPr bwMode="auto">
            <a:xfrm>
              <a:off x="3120" y="1668"/>
              <a:ext cx="480" cy="48"/>
              <a:chOff x="2352" y="2688"/>
              <a:chExt cx="576" cy="96"/>
            </a:xfrm>
          </p:grpSpPr>
          <p:sp>
            <p:nvSpPr>
              <p:cNvPr id="481334" name="Arc 54"/>
              <p:cNvSpPr/>
              <p:nvPr/>
            </p:nvSpPr>
            <p:spPr bwMode="auto">
              <a:xfrm flipH="1">
                <a:off x="2448" y="2688"/>
                <a:ext cx="96" cy="96"/>
              </a:xfrm>
              <a:custGeom>
                <a:avLst/>
                <a:gdLst>
                  <a:gd name="G0" fmla="+- 21600 0 0"/>
                  <a:gd name="G1" fmla="+- 21600 0 0"/>
                  <a:gd name="G2" fmla="+- 21600 0 0"/>
                  <a:gd name="T0" fmla="*/ 0 w 43200"/>
                  <a:gd name="T1" fmla="*/ 21599 h 21600"/>
                  <a:gd name="T2" fmla="*/ 43200 w 43200"/>
                  <a:gd name="T3" fmla="*/ 21600 h 21600"/>
                  <a:gd name="T4" fmla="*/ 21600 w 43200"/>
                  <a:gd name="T5" fmla="*/ 21600 h 21600"/>
                </a:gdLst>
                <a:ahLst/>
                <a:cxnLst>
                  <a:cxn ang="0">
                    <a:pos x="T0" y="T1"/>
                  </a:cxn>
                  <a:cxn ang="0">
                    <a:pos x="T2" y="T3"/>
                  </a:cxn>
                  <a:cxn ang="0">
                    <a:pos x="T4" y="T5"/>
                  </a:cxn>
                </a:cxnLst>
                <a:rect l="0" t="0" r="r" b="b"/>
                <a:pathLst>
                  <a:path w="43200" h="21600" fill="none" extrusionOk="0">
                    <a:moveTo>
                      <a:pt x="0" y="21599"/>
                    </a:moveTo>
                    <a:cubicBezTo>
                      <a:pt x="0" y="9670"/>
                      <a:pt x="9671" y="0"/>
                      <a:pt x="21600" y="0"/>
                    </a:cubicBezTo>
                    <a:cubicBezTo>
                      <a:pt x="33529" y="0"/>
                      <a:pt x="43200" y="9670"/>
                      <a:pt x="43200" y="21600"/>
                    </a:cubicBezTo>
                  </a:path>
                  <a:path w="43200" h="21600" stroke="0" extrusionOk="0">
                    <a:moveTo>
                      <a:pt x="0" y="21599"/>
                    </a:moveTo>
                    <a:cubicBezTo>
                      <a:pt x="0" y="9670"/>
                      <a:pt x="9671" y="0"/>
                      <a:pt x="21600" y="0"/>
                    </a:cubicBezTo>
                    <a:cubicBezTo>
                      <a:pt x="33529" y="0"/>
                      <a:pt x="43200" y="9670"/>
                      <a:pt x="43200" y="21600"/>
                    </a:cubicBezTo>
                    <a:lnTo>
                      <a:pt x="21600" y="21600"/>
                    </a:lnTo>
                    <a:close/>
                  </a:path>
                </a:pathLst>
              </a:custGeom>
              <a:noFill/>
              <a:ln w="38100">
                <a:solidFill>
                  <a:srgbClr val="FF9900"/>
                </a:solidFill>
                <a:rou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35" name="Arc 55"/>
              <p:cNvSpPr/>
              <p:nvPr/>
            </p:nvSpPr>
            <p:spPr bwMode="auto">
              <a:xfrm flipH="1">
                <a:off x="2544" y="2688"/>
                <a:ext cx="96" cy="96"/>
              </a:xfrm>
              <a:custGeom>
                <a:avLst/>
                <a:gdLst>
                  <a:gd name="G0" fmla="+- 21600 0 0"/>
                  <a:gd name="G1" fmla="+- 21600 0 0"/>
                  <a:gd name="G2" fmla="+- 21600 0 0"/>
                  <a:gd name="T0" fmla="*/ 0 w 43200"/>
                  <a:gd name="T1" fmla="*/ 21599 h 21600"/>
                  <a:gd name="T2" fmla="*/ 43200 w 43200"/>
                  <a:gd name="T3" fmla="*/ 21600 h 21600"/>
                  <a:gd name="T4" fmla="*/ 21600 w 43200"/>
                  <a:gd name="T5" fmla="*/ 21600 h 21600"/>
                </a:gdLst>
                <a:ahLst/>
                <a:cxnLst>
                  <a:cxn ang="0">
                    <a:pos x="T0" y="T1"/>
                  </a:cxn>
                  <a:cxn ang="0">
                    <a:pos x="T2" y="T3"/>
                  </a:cxn>
                  <a:cxn ang="0">
                    <a:pos x="T4" y="T5"/>
                  </a:cxn>
                </a:cxnLst>
                <a:rect l="0" t="0" r="r" b="b"/>
                <a:pathLst>
                  <a:path w="43200" h="21600" fill="none" extrusionOk="0">
                    <a:moveTo>
                      <a:pt x="0" y="21599"/>
                    </a:moveTo>
                    <a:cubicBezTo>
                      <a:pt x="0" y="9670"/>
                      <a:pt x="9671" y="0"/>
                      <a:pt x="21600" y="0"/>
                    </a:cubicBezTo>
                    <a:cubicBezTo>
                      <a:pt x="33529" y="0"/>
                      <a:pt x="43200" y="9670"/>
                      <a:pt x="43200" y="21600"/>
                    </a:cubicBezTo>
                  </a:path>
                  <a:path w="43200" h="21600" stroke="0" extrusionOk="0">
                    <a:moveTo>
                      <a:pt x="0" y="21599"/>
                    </a:moveTo>
                    <a:cubicBezTo>
                      <a:pt x="0" y="9670"/>
                      <a:pt x="9671" y="0"/>
                      <a:pt x="21600" y="0"/>
                    </a:cubicBezTo>
                    <a:cubicBezTo>
                      <a:pt x="33529" y="0"/>
                      <a:pt x="43200" y="9670"/>
                      <a:pt x="43200" y="21600"/>
                    </a:cubicBezTo>
                    <a:lnTo>
                      <a:pt x="21600" y="21600"/>
                    </a:lnTo>
                    <a:close/>
                  </a:path>
                </a:pathLst>
              </a:custGeom>
              <a:noFill/>
              <a:ln w="38100">
                <a:solidFill>
                  <a:srgbClr val="FF9900"/>
                </a:solidFill>
                <a:rou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36" name="Arc 56"/>
              <p:cNvSpPr/>
              <p:nvPr/>
            </p:nvSpPr>
            <p:spPr bwMode="auto">
              <a:xfrm flipH="1">
                <a:off x="2640" y="2688"/>
                <a:ext cx="96" cy="96"/>
              </a:xfrm>
              <a:custGeom>
                <a:avLst/>
                <a:gdLst>
                  <a:gd name="G0" fmla="+- 21600 0 0"/>
                  <a:gd name="G1" fmla="+- 21600 0 0"/>
                  <a:gd name="G2" fmla="+- 21600 0 0"/>
                  <a:gd name="T0" fmla="*/ 0 w 43200"/>
                  <a:gd name="T1" fmla="*/ 21599 h 21600"/>
                  <a:gd name="T2" fmla="*/ 43200 w 43200"/>
                  <a:gd name="T3" fmla="*/ 21600 h 21600"/>
                  <a:gd name="T4" fmla="*/ 21600 w 43200"/>
                  <a:gd name="T5" fmla="*/ 21600 h 21600"/>
                </a:gdLst>
                <a:ahLst/>
                <a:cxnLst>
                  <a:cxn ang="0">
                    <a:pos x="T0" y="T1"/>
                  </a:cxn>
                  <a:cxn ang="0">
                    <a:pos x="T2" y="T3"/>
                  </a:cxn>
                  <a:cxn ang="0">
                    <a:pos x="T4" y="T5"/>
                  </a:cxn>
                </a:cxnLst>
                <a:rect l="0" t="0" r="r" b="b"/>
                <a:pathLst>
                  <a:path w="43200" h="21600" fill="none" extrusionOk="0">
                    <a:moveTo>
                      <a:pt x="0" y="21599"/>
                    </a:moveTo>
                    <a:cubicBezTo>
                      <a:pt x="0" y="9670"/>
                      <a:pt x="9671" y="0"/>
                      <a:pt x="21600" y="0"/>
                    </a:cubicBezTo>
                    <a:cubicBezTo>
                      <a:pt x="33529" y="0"/>
                      <a:pt x="43200" y="9670"/>
                      <a:pt x="43200" y="21600"/>
                    </a:cubicBezTo>
                  </a:path>
                  <a:path w="43200" h="21600" stroke="0" extrusionOk="0">
                    <a:moveTo>
                      <a:pt x="0" y="21599"/>
                    </a:moveTo>
                    <a:cubicBezTo>
                      <a:pt x="0" y="9670"/>
                      <a:pt x="9671" y="0"/>
                      <a:pt x="21600" y="0"/>
                    </a:cubicBezTo>
                    <a:cubicBezTo>
                      <a:pt x="33529" y="0"/>
                      <a:pt x="43200" y="9670"/>
                      <a:pt x="43200" y="21600"/>
                    </a:cubicBezTo>
                    <a:lnTo>
                      <a:pt x="21600" y="21600"/>
                    </a:lnTo>
                    <a:close/>
                  </a:path>
                </a:pathLst>
              </a:custGeom>
              <a:noFill/>
              <a:ln w="38100">
                <a:solidFill>
                  <a:srgbClr val="FF9900"/>
                </a:solidFill>
                <a:rou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37" name="Arc 57"/>
              <p:cNvSpPr/>
              <p:nvPr/>
            </p:nvSpPr>
            <p:spPr bwMode="auto">
              <a:xfrm flipH="1">
                <a:off x="2736" y="2688"/>
                <a:ext cx="96" cy="96"/>
              </a:xfrm>
              <a:custGeom>
                <a:avLst/>
                <a:gdLst>
                  <a:gd name="G0" fmla="+- 21600 0 0"/>
                  <a:gd name="G1" fmla="+- 21600 0 0"/>
                  <a:gd name="G2" fmla="+- 21600 0 0"/>
                  <a:gd name="T0" fmla="*/ 0 w 43200"/>
                  <a:gd name="T1" fmla="*/ 21599 h 21600"/>
                  <a:gd name="T2" fmla="*/ 43200 w 43200"/>
                  <a:gd name="T3" fmla="*/ 21600 h 21600"/>
                  <a:gd name="T4" fmla="*/ 21600 w 43200"/>
                  <a:gd name="T5" fmla="*/ 21600 h 21600"/>
                </a:gdLst>
                <a:ahLst/>
                <a:cxnLst>
                  <a:cxn ang="0">
                    <a:pos x="T0" y="T1"/>
                  </a:cxn>
                  <a:cxn ang="0">
                    <a:pos x="T2" y="T3"/>
                  </a:cxn>
                  <a:cxn ang="0">
                    <a:pos x="T4" y="T5"/>
                  </a:cxn>
                </a:cxnLst>
                <a:rect l="0" t="0" r="r" b="b"/>
                <a:pathLst>
                  <a:path w="43200" h="21600" fill="none" extrusionOk="0">
                    <a:moveTo>
                      <a:pt x="0" y="21599"/>
                    </a:moveTo>
                    <a:cubicBezTo>
                      <a:pt x="0" y="9670"/>
                      <a:pt x="9671" y="0"/>
                      <a:pt x="21600" y="0"/>
                    </a:cubicBezTo>
                    <a:cubicBezTo>
                      <a:pt x="33529" y="0"/>
                      <a:pt x="43200" y="9670"/>
                      <a:pt x="43200" y="21600"/>
                    </a:cubicBezTo>
                  </a:path>
                  <a:path w="43200" h="21600" stroke="0" extrusionOk="0">
                    <a:moveTo>
                      <a:pt x="0" y="21599"/>
                    </a:moveTo>
                    <a:cubicBezTo>
                      <a:pt x="0" y="9670"/>
                      <a:pt x="9671" y="0"/>
                      <a:pt x="21600" y="0"/>
                    </a:cubicBezTo>
                    <a:cubicBezTo>
                      <a:pt x="33529" y="0"/>
                      <a:pt x="43200" y="9670"/>
                      <a:pt x="43200" y="21600"/>
                    </a:cubicBezTo>
                    <a:lnTo>
                      <a:pt x="21600" y="21600"/>
                    </a:lnTo>
                    <a:close/>
                  </a:path>
                </a:pathLst>
              </a:custGeom>
              <a:noFill/>
              <a:ln w="38100">
                <a:solidFill>
                  <a:srgbClr val="FF9900"/>
                </a:solidFill>
                <a:rou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38" name="Line 58"/>
              <p:cNvSpPr>
                <a:spLocks noChangeShapeType="1"/>
              </p:cNvSpPr>
              <p:nvPr/>
            </p:nvSpPr>
            <p:spPr bwMode="auto">
              <a:xfrm>
                <a:off x="2352" y="2784"/>
                <a:ext cx="96" cy="0"/>
              </a:xfrm>
              <a:prstGeom prst="line">
                <a:avLst/>
              </a:prstGeom>
              <a:noFill/>
              <a:ln w="28575">
                <a:solidFill>
                  <a:srgbClr val="FFCC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39" name="Line 59"/>
              <p:cNvSpPr>
                <a:spLocks noChangeShapeType="1"/>
              </p:cNvSpPr>
              <p:nvPr/>
            </p:nvSpPr>
            <p:spPr bwMode="auto">
              <a:xfrm>
                <a:off x="2832" y="2784"/>
                <a:ext cx="96" cy="0"/>
              </a:xfrm>
              <a:prstGeom prst="line">
                <a:avLst/>
              </a:prstGeom>
              <a:noFill/>
              <a:ln w="28575">
                <a:solidFill>
                  <a:srgbClr val="FFCC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481340" name="Line 60"/>
            <p:cNvSpPr>
              <a:spLocks noChangeShapeType="1"/>
            </p:cNvSpPr>
            <p:nvPr/>
          </p:nvSpPr>
          <p:spPr bwMode="auto">
            <a:xfrm>
              <a:off x="3024" y="1716"/>
              <a:ext cx="144" cy="0"/>
            </a:xfrm>
            <a:prstGeom prst="line">
              <a:avLst/>
            </a:prstGeom>
            <a:noFill/>
            <a:ln w="28575">
              <a:solidFill>
                <a:srgbClr val="FFCC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41" name="Line 61"/>
            <p:cNvSpPr>
              <a:spLocks noChangeShapeType="1"/>
            </p:cNvSpPr>
            <p:nvPr/>
          </p:nvSpPr>
          <p:spPr bwMode="auto">
            <a:xfrm>
              <a:off x="3552" y="1716"/>
              <a:ext cx="528" cy="0"/>
            </a:xfrm>
            <a:prstGeom prst="line">
              <a:avLst/>
            </a:prstGeom>
            <a:noFill/>
            <a:ln w="28575">
              <a:solidFill>
                <a:srgbClr val="FFCC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42" name="Rectangle 62"/>
            <p:cNvSpPr>
              <a:spLocks noChangeArrowheads="1"/>
            </p:cNvSpPr>
            <p:nvPr/>
          </p:nvSpPr>
          <p:spPr bwMode="auto">
            <a:xfrm rot="-5400000">
              <a:off x="3744" y="1620"/>
              <a:ext cx="96" cy="192"/>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1343" name="Rectangle 63"/>
            <p:cNvSpPr>
              <a:spLocks noChangeArrowheads="1"/>
            </p:cNvSpPr>
            <p:nvPr/>
          </p:nvSpPr>
          <p:spPr bwMode="auto">
            <a:xfrm>
              <a:off x="4020" y="1236"/>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1344" name="Rectangle 64"/>
            <p:cNvSpPr>
              <a:spLocks noChangeArrowheads="1"/>
            </p:cNvSpPr>
            <p:nvPr/>
          </p:nvSpPr>
          <p:spPr bwMode="auto">
            <a:xfrm>
              <a:off x="4020" y="1908"/>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1345" name="Line 65"/>
            <p:cNvSpPr>
              <a:spLocks noChangeShapeType="1"/>
            </p:cNvSpPr>
            <p:nvPr/>
          </p:nvSpPr>
          <p:spPr bwMode="auto">
            <a:xfrm>
              <a:off x="4656" y="1044"/>
              <a:ext cx="0" cy="624"/>
            </a:xfrm>
            <a:prstGeom prst="line">
              <a:avLst/>
            </a:prstGeom>
            <a:noFill/>
            <a:ln w="28575">
              <a:solidFill>
                <a:srgbClr val="FFCC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46" name="Line 66"/>
            <p:cNvSpPr>
              <a:spLocks noChangeShapeType="1"/>
            </p:cNvSpPr>
            <p:nvPr/>
          </p:nvSpPr>
          <p:spPr bwMode="auto">
            <a:xfrm>
              <a:off x="4656" y="1764"/>
              <a:ext cx="0" cy="624"/>
            </a:xfrm>
            <a:prstGeom prst="line">
              <a:avLst/>
            </a:prstGeom>
            <a:noFill/>
            <a:ln w="28575">
              <a:solidFill>
                <a:srgbClr val="FFCC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47" name="Line 67"/>
            <p:cNvSpPr>
              <a:spLocks noChangeShapeType="1"/>
            </p:cNvSpPr>
            <p:nvPr/>
          </p:nvSpPr>
          <p:spPr bwMode="auto">
            <a:xfrm>
              <a:off x="4560" y="1668"/>
              <a:ext cx="192" cy="0"/>
            </a:xfrm>
            <a:prstGeom prst="line">
              <a:avLst/>
            </a:prstGeom>
            <a:noFill/>
            <a:ln w="57150">
              <a:solidFill>
                <a:srgbClr val="FF99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48" name="Line 68"/>
            <p:cNvSpPr>
              <a:spLocks noChangeShapeType="1"/>
            </p:cNvSpPr>
            <p:nvPr/>
          </p:nvSpPr>
          <p:spPr bwMode="auto">
            <a:xfrm>
              <a:off x="4560" y="1764"/>
              <a:ext cx="192" cy="0"/>
            </a:xfrm>
            <a:prstGeom prst="line">
              <a:avLst/>
            </a:prstGeom>
            <a:noFill/>
            <a:ln w="57150">
              <a:solidFill>
                <a:srgbClr val="FF99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49" name="Text Box 69"/>
            <p:cNvSpPr txBox="1">
              <a:spLocks noChangeArrowheads="1"/>
            </p:cNvSpPr>
            <p:nvPr/>
          </p:nvSpPr>
          <p:spPr bwMode="auto">
            <a:xfrm>
              <a:off x="3624" y="1392"/>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i="1">
                  <a:solidFill>
                    <a:schemeClr val="bg1"/>
                  </a:solidFill>
                  <a:latin typeface="Times New Roman" panose="02020603050405020304" pitchFamily="18" charset="0"/>
                </a:rPr>
                <a:t>R</a:t>
              </a:r>
              <a:r>
                <a:rPr kumimoji="1" lang="en-US" altLang="zh-CN" sz="2400" b="1" baseline="-25000">
                  <a:solidFill>
                    <a:schemeClr val="bg1"/>
                  </a:solidFill>
                  <a:latin typeface="Times New Roman" panose="02020603050405020304" pitchFamily="18" charset="0"/>
                </a:rPr>
                <a:t>1</a:t>
              </a:r>
              <a:endParaRPr kumimoji="1" lang="en-US" altLang="zh-CN" sz="2400" b="1" i="1">
                <a:solidFill>
                  <a:schemeClr val="bg1"/>
                </a:solidFill>
                <a:latin typeface="Times New Roman" panose="02020603050405020304" pitchFamily="18" charset="0"/>
              </a:endParaRPr>
            </a:p>
          </p:txBody>
        </p:sp>
        <p:sp>
          <p:nvSpPr>
            <p:cNvPr id="481350" name="Text Box 70"/>
            <p:cNvSpPr txBox="1">
              <a:spLocks noChangeArrowheads="1"/>
            </p:cNvSpPr>
            <p:nvPr/>
          </p:nvSpPr>
          <p:spPr bwMode="auto">
            <a:xfrm>
              <a:off x="4120" y="1248"/>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i="1">
                  <a:solidFill>
                    <a:schemeClr val="bg1"/>
                  </a:solidFill>
                  <a:latin typeface="Times New Roman" panose="02020603050405020304" pitchFamily="18" charset="0"/>
                </a:rPr>
                <a:t>R</a:t>
              </a:r>
              <a:r>
                <a:rPr kumimoji="1" lang="en-US" altLang="zh-CN" sz="2400" b="1" baseline="-25000">
                  <a:solidFill>
                    <a:schemeClr val="bg1"/>
                  </a:solidFill>
                  <a:latin typeface="Times New Roman" panose="02020603050405020304" pitchFamily="18" charset="0"/>
                </a:rPr>
                <a:t>2</a:t>
              </a:r>
              <a:endParaRPr kumimoji="1" lang="en-US" altLang="zh-CN" sz="2400" b="1" i="1">
                <a:solidFill>
                  <a:schemeClr val="bg1"/>
                </a:solidFill>
                <a:latin typeface="Times New Roman" panose="02020603050405020304" pitchFamily="18" charset="0"/>
              </a:endParaRPr>
            </a:p>
          </p:txBody>
        </p:sp>
        <p:sp>
          <p:nvSpPr>
            <p:cNvPr id="481351" name="Text Box 71"/>
            <p:cNvSpPr txBox="1">
              <a:spLocks noChangeArrowheads="1"/>
            </p:cNvSpPr>
            <p:nvPr/>
          </p:nvSpPr>
          <p:spPr bwMode="auto">
            <a:xfrm>
              <a:off x="4116" y="1920"/>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i="1">
                  <a:solidFill>
                    <a:schemeClr val="bg1"/>
                  </a:solidFill>
                  <a:latin typeface="Times New Roman" panose="02020603050405020304" pitchFamily="18" charset="0"/>
                </a:rPr>
                <a:t>R</a:t>
              </a:r>
              <a:r>
                <a:rPr kumimoji="1" lang="en-US" altLang="zh-CN" sz="2400" b="1" baseline="-25000">
                  <a:solidFill>
                    <a:schemeClr val="bg1"/>
                  </a:solidFill>
                  <a:latin typeface="Times New Roman" panose="02020603050405020304" pitchFamily="18" charset="0"/>
                </a:rPr>
                <a:t>3</a:t>
              </a:r>
              <a:endParaRPr kumimoji="1" lang="en-US" altLang="zh-CN" sz="2400" b="1" i="1">
                <a:solidFill>
                  <a:schemeClr val="bg1"/>
                </a:solidFill>
                <a:latin typeface="Times New Roman" panose="02020603050405020304" pitchFamily="18" charset="0"/>
              </a:endParaRPr>
            </a:p>
          </p:txBody>
        </p:sp>
        <p:sp>
          <p:nvSpPr>
            <p:cNvPr id="481352" name="Text Box 72"/>
            <p:cNvSpPr txBox="1">
              <a:spLocks noChangeArrowheads="1"/>
            </p:cNvSpPr>
            <p:nvPr/>
          </p:nvSpPr>
          <p:spPr bwMode="auto">
            <a:xfrm>
              <a:off x="3384" y="2040"/>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i="1">
                  <a:solidFill>
                    <a:schemeClr val="bg1"/>
                  </a:solidFill>
                  <a:latin typeface="Times New Roman" panose="02020603050405020304" pitchFamily="18" charset="0"/>
                </a:rPr>
                <a:t>R</a:t>
              </a:r>
              <a:r>
                <a:rPr kumimoji="1" lang="en-US" altLang="zh-CN" sz="2400" b="1" baseline="-25000">
                  <a:solidFill>
                    <a:schemeClr val="bg1"/>
                  </a:solidFill>
                  <a:latin typeface="Times New Roman" panose="02020603050405020304" pitchFamily="18" charset="0"/>
                </a:rPr>
                <a:t>4</a:t>
              </a:r>
              <a:endParaRPr kumimoji="1" lang="en-US" altLang="zh-CN" sz="2400" b="1" i="1">
                <a:solidFill>
                  <a:schemeClr val="bg1"/>
                </a:solidFill>
                <a:latin typeface="Times New Roman" panose="02020603050405020304" pitchFamily="18" charset="0"/>
              </a:endParaRPr>
            </a:p>
          </p:txBody>
        </p:sp>
        <p:graphicFrame>
          <p:nvGraphicFramePr>
            <p:cNvPr id="481353" name="Object 73"/>
            <p:cNvGraphicFramePr>
              <a:graphicFrameLocks noChangeAspect="1"/>
            </p:cNvGraphicFramePr>
            <p:nvPr/>
          </p:nvGraphicFramePr>
          <p:xfrm>
            <a:off x="3144" y="1440"/>
            <a:ext cx="388" cy="248"/>
          </p:xfrm>
          <a:graphic>
            <a:graphicData uri="http://schemas.openxmlformats.org/presentationml/2006/ole">
              <mc:AlternateContent xmlns:mc="http://schemas.openxmlformats.org/markup-compatibility/2006">
                <mc:Choice xmlns:v="urn:schemas-microsoft-com:vml" Requires="v">
                  <p:oleObj spid="_x0000_s61444" name="公式" r:id="rId7" imgW="419100" imgH="266700" progId="Equation.3">
                    <p:embed/>
                  </p:oleObj>
                </mc:Choice>
                <mc:Fallback>
                  <p:oleObj name="公式" r:id="rId7" imgW="419100" imgH="266700" progId="Equation.3">
                    <p:embed/>
                    <p:pic>
                      <p:nvPicPr>
                        <p:cNvPr id="0" name="图片 61443"/>
                        <p:cNvPicPr>
                          <a:picLocks noChangeAspect="1"/>
                        </p:cNvPicPr>
                        <p:nvPr/>
                      </p:nvPicPr>
                      <p:blipFill>
                        <a:blip r:embed="rId8"/>
                        <a:stretch>
                          <a:fillRect/>
                        </a:stretch>
                      </p:blipFill>
                      <p:spPr>
                        <a:xfrm>
                          <a:off x="3144" y="1440"/>
                          <a:ext cx="388" cy="248"/>
                        </a:xfrm>
                        <a:prstGeom prst="rect">
                          <a:avLst/>
                        </a:prstGeom>
                        <a:noFill/>
                        <a:ln w="28575">
                          <a:noFill/>
                        </a:ln>
                      </p:spPr>
                    </p:pic>
                  </p:oleObj>
                </mc:Fallback>
              </mc:AlternateContent>
            </a:graphicData>
          </a:graphic>
        </p:graphicFrame>
        <p:graphicFrame>
          <p:nvGraphicFramePr>
            <p:cNvPr id="481354" name="Object 74"/>
            <p:cNvGraphicFramePr>
              <a:graphicFrameLocks noChangeAspect="1"/>
            </p:cNvGraphicFramePr>
            <p:nvPr/>
          </p:nvGraphicFramePr>
          <p:xfrm>
            <a:off x="4656" y="1701"/>
            <a:ext cx="480" cy="411"/>
          </p:xfrm>
          <a:graphic>
            <a:graphicData uri="http://schemas.openxmlformats.org/presentationml/2006/ole">
              <mc:AlternateContent xmlns:mc="http://schemas.openxmlformats.org/markup-compatibility/2006">
                <mc:Choice xmlns:v="urn:schemas-microsoft-com:vml" Requires="v">
                  <p:oleObj spid="_x0000_s61445" name="公式" r:id="rId9" imgW="609600" imgH="520700" progId="Equation.3">
                    <p:embed/>
                  </p:oleObj>
                </mc:Choice>
                <mc:Fallback>
                  <p:oleObj name="公式" r:id="rId9" imgW="609600" imgH="520700" progId="Equation.3">
                    <p:embed/>
                    <p:pic>
                      <p:nvPicPr>
                        <p:cNvPr id="0" name="图片 61444"/>
                        <p:cNvPicPr>
                          <a:picLocks noChangeAspect="1"/>
                        </p:cNvPicPr>
                        <p:nvPr/>
                      </p:nvPicPr>
                      <p:blipFill>
                        <a:blip r:embed="rId10"/>
                        <a:stretch>
                          <a:fillRect/>
                        </a:stretch>
                      </p:blipFill>
                      <p:spPr>
                        <a:xfrm>
                          <a:off x="4656" y="1701"/>
                          <a:ext cx="480" cy="411"/>
                        </a:xfrm>
                        <a:prstGeom prst="rect">
                          <a:avLst/>
                        </a:prstGeom>
                        <a:noFill/>
                        <a:ln w="28575">
                          <a:noFill/>
                        </a:ln>
                      </p:spPr>
                    </p:pic>
                  </p:oleObj>
                </mc:Fallback>
              </mc:AlternateContent>
            </a:graphicData>
          </a:graphic>
        </p:graphicFrame>
        <p:sp>
          <p:nvSpPr>
            <p:cNvPr id="481355" name="Line 75"/>
            <p:cNvSpPr>
              <a:spLocks noChangeShapeType="1"/>
            </p:cNvSpPr>
            <p:nvPr/>
          </p:nvSpPr>
          <p:spPr bwMode="auto">
            <a:xfrm>
              <a:off x="3024" y="2388"/>
              <a:ext cx="2256" cy="0"/>
            </a:xfrm>
            <a:prstGeom prst="line">
              <a:avLst/>
            </a:prstGeom>
            <a:noFill/>
            <a:ln w="28575">
              <a:solidFill>
                <a:srgbClr val="FFCC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56" name="Line 76"/>
            <p:cNvSpPr>
              <a:spLocks noChangeShapeType="1"/>
            </p:cNvSpPr>
            <p:nvPr/>
          </p:nvSpPr>
          <p:spPr bwMode="auto">
            <a:xfrm>
              <a:off x="3024" y="1044"/>
              <a:ext cx="2256" cy="0"/>
            </a:xfrm>
            <a:prstGeom prst="line">
              <a:avLst/>
            </a:prstGeom>
            <a:noFill/>
            <a:ln w="28575">
              <a:solidFill>
                <a:srgbClr val="FFCC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57" name="Rectangle 77"/>
            <p:cNvSpPr>
              <a:spLocks noChangeArrowheads="1"/>
            </p:cNvSpPr>
            <p:nvPr/>
          </p:nvSpPr>
          <p:spPr bwMode="auto">
            <a:xfrm rot="-5400000">
              <a:off x="3492" y="2244"/>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81358" name="Object 78"/>
            <p:cNvGraphicFramePr>
              <a:graphicFrameLocks noChangeAspect="1"/>
            </p:cNvGraphicFramePr>
            <p:nvPr/>
          </p:nvGraphicFramePr>
          <p:xfrm>
            <a:off x="3456" y="672"/>
            <a:ext cx="301" cy="316"/>
          </p:xfrm>
          <a:graphic>
            <a:graphicData uri="http://schemas.openxmlformats.org/presentationml/2006/ole">
              <mc:AlternateContent xmlns:mc="http://schemas.openxmlformats.org/markup-compatibility/2006">
                <mc:Choice xmlns:v="urn:schemas-microsoft-com:vml" Requires="v">
                  <p:oleObj spid="_x0000_s61446" name="公式" r:id="rId11" imgW="304800" imgH="317500" progId="Equation.3">
                    <p:embed/>
                  </p:oleObj>
                </mc:Choice>
                <mc:Fallback>
                  <p:oleObj name="公式" r:id="rId11" imgW="304800" imgH="317500" progId="Equation.3">
                    <p:embed/>
                    <p:pic>
                      <p:nvPicPr>
                        <p:cNvPr id="0" name="图片 61445"/>
                        <p:cNvPicPr>
                          <a:picLocks noChangeAspect="1"/>
                        </p:cNvPicPr>
                        <p:nvPr/>
                      </p:nvPicPr>
                      <p:blipFill>
                        <a:blip r:embed="rId12"/>
                        <a:stretch>
                          <a:fillRect/>
                        </a:stretch>
                      </p:blipFill>
                      <p:spPr>
                        <a:xfrm>
                          <a:off x="3456" y="672"/>
                          <a:ext cx="301" cy="316"/>
                        </a:xfrm>
                        <a:prstGeom prst="rect">
                          <a:avLst/>
                        </a:prstGeom>
                        <a:noFill/>
                        <a:ln w="28575">
                          <a:noFill/>
                        </a:ln>
                      </p:spPr>
                    </p:pic>
                  </p:oleObj>
                </mc:Fallback>
              </mc:AlternateContent>
            </a:graphicData>
          </a:graphic>
        </p:graphicFrame>
      </p:grpSp>
      <p:grpSp>
        <p:nvGrpSpPr>
          <p:cNvPr id="481359" name="Group 79"/>
          <p:cNvGrpSpPr/>
          <p:nvPr/>
        </p:nvGrpSpPr>
        <p:grpSpPr bwMode="auto">
          <a:xfrm>
            <a:off x="5105400" y="1485900"/>
            <a:ext cx="1066800" cy="419100"/>
            <a:chOff x="3216" y="936"/>
            <a:chExt cx="672" cy="264"/>
          </a:xfrm>
        </p:grpSpPr>
        <p:sp>
          <p:nvSpPr>
            <p:cNvPr id="481360" name="Arc 80"/>
            <p:cNvSpPr/>
            <p:nvPr/>
          </p:nvSpPr>
          <p:spPr bwMode="auto">
            <a:xfrm>
              <a:off x="3216" y="984"/>
              <a:ext cx="672" cy="192"/>
            </a:xfrm>
            <a:custGeom>
              <a:avLst/>
              <a:gdLst>
                <a:gd name="G0" fmla="+- 21600 0 0"/>
                <a:gd name="G1" fmla="+- 21600 0 0"/>
                <a:gd name="G2" fmla="+- 21600 0 0"/>
                <a:gd name="T0" fmla="*/ 21600 w 43200"/>
                <a:gd name="T1" fmla="*/ 0 h 43200"/>
                <a:gd name="T2" fmla="*/ 14335 w 43200"/>
                <a:gd name="T3" fmla="*/ 1258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12471"/>
                    <a:pt x="5738" y="4328"/>
                    <a:pt x="14335" y="1258"/>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12471"/>
                    <a:pt x="5738" y="4328"/>
                    <a:pt x="14335" y="1258"/>
                  </a:cubicBezTo>
                  <a:lnTo>
                    <a:pt x="21600" y="21600"/>
                  </a:lnTo>
                  <a:close/>
                </a:path>
              </a:pathLst>
            </a:custGeom>
            <a:noFill/>
            <a:ln w="38100">
              <a:solidFill>
                <a:srgbClr val="FF0000"/>
              </a:solidFill>
              <a:rou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81361" name="Object 81"/>
            <p:cNvGraphicFramePr>
              <a:graphicFrameLocks noChangeAspect="1"/>
            </p:cNvGraphicFramePr>
            <p:nvPr/>
          </p:nvGraphicFramePr>
          <p:xfrm>
            <a:off x="3408" y="936"/>
            <a:ext cx="189" cy="264"/>
          </p:xfrm>
          <a:graphic>
            <a:graphicData uri="http://schemas.openxmlformats.org/presentationml/2006/ole">
              <mc:AlternateContent xmlns:mc="http://schemas.openxmlformats.org/markup-compatibility/2006">
                <mc:Choice xmlns:v="urn:schemas-microsoft-com:vml" Requires="v">
                  <p:oleObj spid="_x0000_s61447" name="公式" r:id="rId13" imgW="215900" imgH="304800" progId="Equation.3">
                    <p:embed/>
                  </p:oleObj>
                </mc:Choice>
                <mc:Fallback>
                  <p:oleObj name="公式" r:id="rId13" imgW="215900" imgH="304800" progId="Equation.3">
                    <p:embed/>
                    <p:pic>
                      <p:nvPicPr>
                        <p:cNvPr id="0" name="图片 61446"/>
                        <p:cNvPicPr>
                          <a:picLocks noChangeAspect="1"/>
                        </p:cNvPicPr>
                        <p:nvPr/>
                      </p:nvPicPr>
                      <p:blipFill>
                        <a:blip r:embed="rId14"/>
                        <a:stretch>
                          <a:fillRect/>
                        </a:stretch>
                      </p:blipFill>
                      <p:spPr>
                        <a:xfrm>
                          <a:off x="3408" y="936"/>
                          <a:ext cx="189" cy="264"/>
                        </a:xfrm>
                        <a:prstGeom prst="rect">
                          <a:avLst/>
                        </a:prstGeom>
                        <a:noFill/>
                        <a:ln w="9525">
                          <a:noFill/>
                        </a:ln>
                      </p:spPr>
                    </p:pic>
                  </p:oleObj>
                </mc:Fallback>
              </mc:AlternateContent>
            </a:graphicData>
          </a:graphic>
        </p:graphicFrame>
      </p:grpSp>
      <p:grpSp>
        <p:nvGrpSpPr>
          <p:cNvPr id="481362" name="Group 82"/>
          <p:cNvGrpSpPr/>
          <p:nvPr/>
        </p:nvGrpSpPr>
        <p:grpSpPr bwMode="auto">
          <a:xfrm>
            <a:off x="5105400" y="2438400"/>
            <a:ext cx="1066800" cy="419100"/>
            <a:chOff x="3216" y="1536"/>
            <a:chExt cx="672" cy="264"/>
          </a:xfrm>
        </p:grpSpPr>
        <p:sp>
          <p:nvSpPr>
            <p:cNvPr id="481363" name="Arc 83"/>
            <p:cNvSpPr/>
            <p:nvPr/>
          </p:nvSpPr>
          <p:spPr bwMode="auto">
            <a:xfrm>
              <a:off x="3216" y="1584"/>
              <a:ext cx="672" cy="192"/>
            </a:xfrm>
            <a:custGeom>
              <a:avLst/>
              <a:gdLst>
                <a:gd name="G0" fmla="+- 21600 0 0"/>
                <a:gd name="G1" fmla="+- 21600 0 0"/>
                <a:gd name="G2" fmla="+- 21600 0 0"/>
                <a:gd name="T0" fmla="*/ 21600 w 43200"/>
                <a:gd name="T1" fmla="*/ 0 h 43200"/>
                <a:gd name="T2" fmla="*/ 14335 w 43200"/>
                <a:gd name="T3" fmla="*/ 1258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12471"/>
                    <a:pt x="5738" y="4328"/>
                    <a:pt x="14335" y="1258"/>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12471"/>
                    <a:pt x="5738" y="4328"/>
                    <a:pt x="14335" y="1258"/>
                  </a:cubicBezTo>
                  <a:lnTo>
                    <a:pt x="21600" y="21600"/>
                  </a:lnTo>
                  <a:close/>
                </a:path>
              </a:pathLst>
            </a:custGeom>
            <a:noFill/>
            <a:ln w="38100">
              <a:solidFill>
                <a:srgbClr val="FF0000"/>
              </a:solidFill>
              <a:rou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81364" name="Object 84"/>
            <p:cNvGraphicFramePr>
              <a:graphicFrameLocks noChangeAspect="1"/>
            </p:cNvGraphicFramePr>
            <p:nvPr/>
          </p:nvGraphicFramePr>
          <p:xfrm>
            <a:off x="3408" y="1536"/>
            <a:ext cx="204" cy="264"/>
          </p:xfrm>
          <a:graphic>
            <a:graphicData uri="http://schemas.openxmlformats.org/presentationml/2006/ole">
              <mc:AlternateContent xmlns:mc="http://schemas.openxmlformats.org/markup-compatibility/2006">
                <mc:Choice xmlns:v="urn:schemas-microsoft-com:vml" Requires="v">
                  <p:oleObj spid="_x0000_s61448" name="公式" r:id="rId15" imgW="241300" imgH="304800" progId="Equation.3">
                    <p:embed/>
                  </p:oleObj>
                </mc:Choice>
                <mc:Fallback>
                  <p:oleObj name="公式" r:id="rId15" imgW="241300" imgH="304800" progId="Equation.3">
                    <p:embed/>
                    <p:pic>
                      <p:nvPicPr>
                        <p:cNvPr id="0" name="图片 61447"/>
                        <p:cNvPicPr>
                          <a:picLocks noChangeAspect="1"/>
                        </p:cNvPicPr>
                        <p:nvPr/>
                      </p:nvPicPr>
                      <p:blipFill>
                        <a:blip r:embed="rId16"/>
                        <a:stretch>
                          <a:fillRect/>
                        </a:stretch>
                      </p:blipFill>
                      <p:spPr>
                        <a:xfrm>
                          <a:off x="3408" y="1536"/>
                          <a:ext cx="204" cy="264"/>
                        </a:xfrm>
                        <a:prstGeom prst="rect">
                          <a:avLst/>
                        </a:prstGeom>
                        <a:noFill/>
                        <a:ln w="9525">
                          <a:noFill/>
                        </a:ln>
                      </p:spPr>
                    </p:pic>
                  </p:oleObj>
                </mc:Fallback>
              </mc:AlternateContent>
            </a:graphicData>
          </a:graphic>
        </p:graphicFrame>
      </p:grpSp>
      <p:grpSp>
        <p:nvGrpSpPr>
          <p:cNvPr id="481365" name="Group 85"/>
          <p:cNvGrpSpPr/>
          <p:nvPr/>
        </p:nvGrpSpPr>
        <p:grpSpPr bwMode="auto">
          <a:xfrm>
            <a:off x="7773988" y="1524000"/>
            <a:ext cx="304800" cy="1066800"/>
            <a:chOff x="4897" y="960"/>
            <a:chExt cx="192" cy="672"/>
          </a:xfrm>
        </p:grpSpPr>
        <p:sp>
          <p:nvSpPr>
            <p:cNvPr id="481366" name="Arc 86"/>
            <p:cNvSpPr/>
            <p:nvPr/>
          </p:nvSpPr>
          <p:spPr bwMode="auto">
            <a:xfrm rot="16200000" flipH="1">
              <a:off x="4657" y="1200"/>
              <a:ext cx="672" cy="192"/>
            </a:xfrm>
            <a:custGeom>
              <a:avLst/>
              <a:gdLst>
                <a:gd name="G0" fmla="+- 21600 0 0"/>
                <a:gd name="G1" fmla="+- 21600 0 0"/>
                <a:gd name="G2" fmla="+- 21600 0 0"/>
                <a:gd name="T0" fmla="*/ 21600 w 43200"/>
                <a:gd name="T1" fmla="*/ 0 h 43200"/>
                <a:gd name="T2" fmla="*/ 14335 w 43200"/>
                <a:gd name="T3" fmla="*/ 1258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12471"/>
                    <a:pt x="5738" y="4328"/>
                    <a:pt x="14335" y="1258"/>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12471"/>
                    <a:pt x="5738" y="4328"/>
                    <a:pt x="14335" y="1258"/>
                  </a:cubicBezTo>
                  <a:lnTo>
                    <a:pt x="21600" y="21600"/>
                  </a:lnTo>
                  <a:close/>
                </a:path>
              </a:pathLst>
            </a:custGeom>
            <a:noFill/>
            <a:ln w="38100">
              <a:solidFill>
                <a:srgbClr val="FF0000"/>
              </a:solidFill>
              <a:round/>
              <a:head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81367" name="Object 87"/>
            <p:cNvGraphicFramePr>
              <a:graphicFrameLocks noChangeAspect="1"/>
            </p:cNvGraphicFramePr>
            <p:nvPr/>
          </p:nvGraphicFramePr>
          <p:xfrm>
            <a:off x="4897" y="1104"/>
            <a:ext cx="189" cy="264"/>
          </p:xfrm>
          <a:graphic>
            <a:graphicData uri="http://schemas.openxmlformats.org/presentationml/2006/ole">
              <mc:AlternateContent xmlns:mc="http://schemas.openxmlformats.org/markup-compatibility/2006">
                <mc:Choice xmlns:v="urn:schemas-microsoft-com:vml" Requires="v">
                  <p:oleObj spid="_x0000_s61449" name="公式" r:id="rId17" imgW="215900" imgH="304800" progId="Equation.3">
                    <p:embed/>
                  </p:oleObj>
                </mc:Choice>
                <mc:Fallback>
                  <p:oleObj name="公式" r:id="rId17" imgW="215900" imgH="304800" progId="Equation.3">
                    <p:embed/>
                    <p:pic>
                      <p:nvPicPr>
                        <p:cNvPr id="0" name="图片 61448"/>
                        <p:cNvPicPr>
                          <a:picLocks noChangeAspect="1"/>
                        </p:cNvPicPr>
                        <p:nvPr/>
                      </p:nvPicPr>
                      <p:blipFill>
                        <a:blip r:embed="rId18"/>
                        <a:stretch>
                          <a:fillRect/>
                        </a:stretch>
                      </p:blipFill>
                      <p:spPr>
                        <a:xfrm>
                          <a:off x="4897" y="1104"/>
                          <a:ext cx="189" cy="264"/>
                        </a:xfrm>
                        <a:prstGeom prst="rect">
                          <a:avLst/>
                        </a:prstGeom>
                        <a:noFill/>
                        <a:ln w="38100">
                          <a:noFill/>
                        </a:ln>
                      </p:spPr>
                    </p:pic>
                  </p:oleObj>
                </mc:Fallback>
              </mc:AlternateContent>
            </a:graphicData>
          </a:graphic>
        </p:graphicFrame>
      </p:grpSp>
      <p:grpSp>
        <p:nvGrpSpPr>
          <p:cNvPr id="481368" name="Group 88"/>
          <p:cNvGrpSpPr/>
          <p:nvPr/>
        </p:nvGrpSpPr>
        <p:grpSpPr bwMode="auto">
          <a:xfrm>
            <a:off x="6858000" y="1676400"/>
            <a:ext cx="323850" cy="1066800"/>
            <a:chOff x="4320" y="1056"/>
            <a:chExt cx="204" cy="672"/>
          </a:xfrm>
        </p:grpSpPr>
        <p:sp>
          <p:nvSpPr>
            <p:cNvPr id="481369" name="Arc 89"/>
            <p:cNvSpPr/>
            <p:nvPr/>
          </p:nvSpPr>
          <p:spPr bwMode="auto">
            <a:xfrm rot="5400000">
              <a:off x="4080" y="1296"/>
              <a:ext cx="672" cy="192"/>
            </a:xfrm>
            <a:custGeom>
              <a:avLst/>
              <a:gdLst>
                <a:gd name="G0" fmla="+- 21600 0 0"/>
                <a:gd name="G1" fmla="+- 21600 0 0"/>
                <a:gd name="G2" fmla="+- 21600 0 0"/>
                <a:gd name="T0" fmla="*/ 21600 w 43200"/>
                <a:gd name="T1" fmla="*/ 0 h 43200"/>
                <a:gd name="T2" fmla="*/ 14335 w 43200"/>
                <a:gd name="T3" fmla="*/ 1258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12471"/>
                    <a:pt x="5738" y="4328"/>
                    <a:pt x="14335" y="1258"/>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12471"/>
                    <a:pt x="5738" y="4328"/>
                    <a:pt x="14335" y="1258"/>
                  </a:cubicBezTo>
                  <a:lnTo>
                    <a:pt x="21600" y="21600"/>
                  </a:lnTo>
                  <a:close/>
                </a:path>
              </a:pathLst>
            </a:custGeom>
            <a:noFill/>
            <a:ln w="38100">
              <a:solidFill>
                <a:srgbClr val="FF0000"/>
              </a:solidFill>
              <a:rou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81370" name="Object 90"/>
            <p:cNvGraphicFramePr>
              <a:graphicFrameLocks noChangeAspect="1"/>
            </p:cNvGraphicFramePr>
            <p:nvPr/>
          </p:nvGraphicFramePr>
          <p:xfrm>
            <a:off x="4320" y="1248"/>
            <a:ext cx="204" cy="277"/>
          </p:xfrm>
          <a:graphic>
            <a:graphicData uri="http://schemas.openxmlformats.org/presentationml/2006/ole">
              <mc:AlternateContent xmlns:mc="http://schemas.openxmlformats.org/markup-compatibility/2006">
                <mc:Choice xmlns:v="urn:schemas-microsoft-com:vml" Requires="v">
                  <p:oleObj spid="_x0000_s61450" name="公式" r:id="rId19" imgW="241300" imgH="317500" progId="Equation.3">
                    <p:embed/>
                  </p:oleObj>
                </mc:Choice>
                <mc:Fallback>
                  <p:oleObj name="公式" r:id="rId19" imgW="241300" imgH="317500" progId="Equation.3">
                    <p:embed/>
                    <p:pic>
                      <p:nvPicPr>
                        <p:cNvPr id="0" name="图片 61449"/>
                        <p:cNvPicPr>
                          <a:picLocks noChangeAspect="1"/>
                        </p:cNvPicPr>
                        <p:nvPr/>
                      </p:nvPicPr>
                      <p:blipFill>
                        <a:blip r:embed="rId20"/>
                        <a:stretch>
                          <a:fillRect/>
                        </a:stretch>
                      </p:blipFill>
                      <p:spPr>
                        <a:xfrm>
                          <a:off x="4320" y="1248"/>
                          <a:ext cx="204" cy="277"/>
                        </a:xfrm>
                        <a:prstGeom prst="rect">
                          <a:avLst/>
                        </a:prstGeom>
                        <a:noFill/>
                        <a:ln w="38100">
                          <a:noFill/>
                        </a:ln>
                      </p:spPr>
                    </p:pic>
                  </p:oleObj>
                </mc:Fallback>
              </mc:AlternateContent>
            </a:graphicData>
          </a:graphic>
        </p:graphicFrame>
      </p:grpSp>
      <p:sp>
        <p:nvSpPr>
          <p:cNvPr id="481371" name="Text Box 91"/>
          <p:cNvSpPr txBox="1">
            <a:spLocks noChangeArrowheads="1"/>
          </p:cNvSpPr>
          <p:nvPr/>
        </p:nvSpPr>
        <p:spPr bwMode="auto">
          <a:xfrm>
            <a:off x="1116013" y="3789363"/>
            <a:ext cx="12350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网孔法</a:t>
            </a:r>
            <a:r>
              <a:rPr kumimoji="1" lang="en-US" altLang="zh-CN" sz="2400" b="1" dirty="0">
                <a:latin typeface="华文楷体" panose="02010600040101010101" pitchFamily="2" charset="-122"/>
                <a:ea typeface="华文楷体" panose="02010600040101010101" pitchFamily="2" charset="-122"/>
              </a:rPr>
              <a:t>:</a:t>
            </a:r>
            <a:endParaRPr kumimoji="1" lang="en-US" altLang="zh-CN" sz="2400" b="1" dirty="0">
              <a:latin typeface="华文楷体" panose="02010600040101010101" pitchFamily="2" charset="-122"/>
              <a:ea typeface="华文楷体" panose="02010600040101010101" pitchFamily="2" charset="-122"/>
            </a:endParaRPr>
          </a:p>
        </p:txBody>
      </p:sp>
      <p:graphicFrame>
        <p:nvGraphicFramePr>
          <p:cNvPr id="481372" name="Object 92"/>
          <p:cNvGraphicFramePr>
            <a:graphicFrameLocks noChangeAspect="1"/>
          </p:cNvGraphicFramePr>
          <p:nvPr/>
        </p:nvGraphicFramePr>
        <p:xfrm>
          <a:off x="914400" y="4191000"/>
          <a:ext cx="6394450" cy="536575"/>
        </p:xfrm>
        <a:graphic>
          <a:graphicData uri="http://schemas.openxmlformats.org/presentationml/2006/ole">
            <mc:AlternateContent xmlns:mc="http://schemas.openxmlformats.org/markup-compatibility/2006">
              <mc:Choice xmlns:v="urn:schemas-microsoft-com:vml" Requires="v">
                <p:oleObj spid="_x0000_s61451" name="公式" r:id="rId21" imgW="3810000" imgH="317500" progId="Equation.3">
                  <p:embed/>
                </p:oleObj>
              </mc:Choice>
              <mc:Fallback>
                <p:oleObj name="公式" r:id="rId21" imgW="3810000" imgH="317500" progId="Equation.3">
                  <p:embed/>
                  <p:pic>
                    <p:nvPicPr>
                      <p:cNvPr id="0" name="图片 61450"/>
                      <p:cNvPicPr>
                        <a:picLocks noChangeAspect="1"/>
                      </p:cNvPicPr>
                      <p:nvPr/>
                    </p:nvPicPr>
                    <p:blipFill>
                      <a:blip r:embed="rId22"/>
                      <a:stretch>
                        <a:fillRect/>
                      </a:stretch>
                    </p:blipFill>
                    <p:spPr>
                      <a:xfrm>
                        <a:off x="914400" y="4191000"/>
                        <a:ext cx="6394450" cy="536575"/>
                      </a:xfrm>
                      <a:prstGeom prst="rect">
                        <a:avLst/>
                      </a:prstGeom>
                      <a:solidFill>
                        <a:srgbClr val="990033"/>
                      </a:solidFill>
                      <a:ln w="9525">
                        <a:noFill/>
                      </a:ln>
                    </p:spPr>
                  </p:pic>
                </p:oleObj>
              </mc:Fallback>
            </mc:AlternateContent>
          </a:graphicData>
        </a:graphic>
      </p:graphicFrame>
      <p:graphicFrame>
        <p:nvGraphicFramePr>
          <p:cNvPr id="481373" name="Object 93"/>
          <p:cNvGraphicFramePr>
            <a:graphicFrameLocks noChangeAspect="1"/>
          </p:cNvGraphicFramePr>
          <p:nvPr/>
        </p:nvGraphicFramePr>
        <p:xfrm>
          <a:off x="936625" y="4800600"/>
          <a:ext cx="6299200" cy="495300"/>
        </p:xfrm>
        <a:graphic>
          <a:graphicData uri="http://schemas.openxmlformats.org/presentationml/2006/ole">
            <mc:AlternateContent xmlns:mc="http://schemas.openxmlformats.org/markup-compatibility/2006">
              <mc:Choice xmlns:v="urn:schemas-microsoft-com:vml" Requires="v">
                <p:oleObj spid="_x0000_s61452" name="公式" r:id="rId23" imgW="4064000" imgH="317500" progId="Equation.3">
                  <p:embed/>
                </p:oleObj>
              </mc:Choice>
              <mc:Fallback>
                <p:oleObj name="公式" r:id="rId23" imgW="4064000" imgH="317500" progId="Equation.3">
                  <p:embed/>
                  <p:pic>
                    <p:nvPicPr>
                      <p:cNvPr id="0" name="图片 61451"/>
                      <p:cNvPicPr>
                        <a:picLocks noChangeAspect="1"/>
                      </p:cNvPicPr>
                      <p:nvPr/>
                    </p:nvPicPr>
                    <p:blipFill>
                      <a:blip r:embed="rId24"/>
                      <a:stretch>
                        <a:fillRect/>
                      </a:stretch>
                    </p:blipFill>
                    <p:spPr>
                      <a:xfrm>
                        <a:off x="936625" y="4800600"/>
                        <a:ext cx="6299200" cy="495300"/>
                      </a:xfrm>
                      <a:prstGeom prst="rect">
                        <a:avLst/>
                      </a:prstGeom>
                      <a:solidFill>
                        <a:srgbClr val="990033"/>
                      </a:solidFill>
                      <a:ln w="9525">
                        <a:noFill/>
                      </a:ln>
                    </p:spPr>
                  </p:pic>
                </p:oleObj>
              </mc:Fallback>
            </mc:AlternateContent>
          </a:graphicData>
        </a:graphic>
      </p:graphicFrame>
      <p:graphicFrame>
        <p:nvGraphicFramePr>
          <p:cNvPr id="481374" name="Object 94"/>
          <p:cNvGraphicFramePr>
            <a:graphicFrameLocks noChangeAspect="1"/>
          </p:cNvGraphicFramePr>
          <p:nvPr/>
        </p:nvGraphicFramePr>
        <p:xfrm>
          <a:off x="939891" y="5324475"/>
          <a:ext cx="5978525" cy="793750"/>
        </p:xfrm>
        <a:graphic>
          <a:graphicData uri="http://schemas.openxmlformats.org/presentationml/2006/ole">
            <mc:AlternateContent xmlns:mc="http://schemas.openxmlformats.org/markup-compatibility/2006">
              <mc:Choice xmlns:v="urn:schemas-microsoft-com:vml" Requires="v">
                <p:oleObj spid="_x0000_s61453" name="公式" r:id="rId25" imgW="3924300" imgH="520700" progId="Equation.3">
                  <p:embed/>
                </p:oleObj>
              </mc:Choice>
              <mc:Fallback>
                <p:oleObj name="公式" r:id="rId25" imgW="3924300" imgH="520700" progId="Equation.3">
                  <p:embed/>
                  <p:pic>
                    <p:nvPicPr>
                      <p:cNvPr id="0" name="图片 61452"/>
                      <p:cNvPicPr>
                        <a:picLocks noChangeAspect="1"/>
                      </p:cNvPicPr>
                      <p:nvPr/>
                    </p:nvPicPr>
                    <p:blipFill>
                      <a:blip r:embed="rId26"/>
                      <a:stretch>
                        <a:fillRect/>
                      </a:stretch>
                    </p:blipFill>
                    <p:spPr>
                      <a:xfrm>
                        <a:off x="939891" y="5324475"/>
                        <a:ext cx="5978525" cy="793750"/>
                      </a:xfrm>
                      <a:prstGeom prst="rect">
                        <a:avLst/>
                      </a:prstGeom>
                      <a:solidFill>
                        <a:srgbClr val="990033"/>
                      </a:solidFill>
                      <a:ln w="9525">
                        <a:noFill/>
                      </a:ln>
                    </p:spPr>
                  </p:pic>
                </p:oleObj>
              </mc:Fallback>
            </mc:AlternateContent>
          </a:graphicData>
        </a:graphic>
      </p:graphicFrame>
      <p:graphicFrame>
        <p:nvGraphicFramePr>
          <p:cNvPr id="481375" name="Object 95"/>
          <p:cNvGraphicFramePr>
            <a:graphicFrameLocks noChangeAspect="1"/>
          </p:cNvGraphicFramePr>
          <p:nvPr/>
        </p:nvGraphicFramePr>
        <p:xfrm>
          <a:off x="969963" y="6186488"/>
          <a:ext cx="1239838" cy="522287"/>
        </p:xfrm>
        <a:graphic>
          <a:graphicData uri="http://schemas.openxmlformats.org/presentationml/2006/ole">
            <mc:AlternateContent xmlns:mc="http://schemas.openxmlformats.org/markup-compatibility/2006">
              <mc:Choice xmlns:v="urn:schemas-microsoft-com:vml" Requires="v">
                <p:oleObj spid="_x0000_s61454" name="Equation" r:id="rId27" imgW="762000" imgH="317500" progId="Equation.3">
                  <p:embed/>
                </p:oleObj>
              </mc:Choice>
              <mc:Fallback>
                <p:oleObj name="Equation" r:id="rId27" imgW="762000" imgH="317500" progId="Equation.3">
                  <p:embed/>
                  <p:pic>
                    <p:nvPicPr>
                      <p:cNvPr id="0" name="图片 61453"/>
                      <p:cNvPicPr>
                        <a:picLocks noChangeAspect="1"/>
                      </p:cNvPicPr>
                      <p:nvPr/>
                    </p:nvPicPr>
                    <p:blipFill>
                      <a:blip r:embed="rId28"/>
                      <a:stretch>
                        <a:fillRect/>
                      </a:stretch>
                    </p:blipFill>
                    <p:spPr>
                      <a:xfrm>
                        <a:off x="969963" y="6186488"/>
                        <a:ext cx="1239838" cy="522287"/>
                      </a:xfrm>
                      <a:prstGeom prst="rect">
                        <a:avLst/>
                      </a:prstGeom>
                      <a:solidFill>
                        <a:srgbClr val="990033"/>
                      </a:solidFill>
                      <a:ln w="9525">
                        <a:noFill/>
                      </a:ln>
                    </p:spPr>
                  </p:pic>
                </p:oleObj>
              </mc:Fallback>
            </mc:AlternateContent>
          </a:graphicData>
        </a:graphic>
      </p:graphicFrame>
      <p:sp>
        <p:nvSpPr>
          <p:cNvPr id="481376" name="AutoShape 96"/>
          <p:cNvSpPr/>
          <p:nvPr/>
        </p:nvSpPr>
        <p:spPr bwMode="auto">
          <a:xfrm>
            <a:off x="762000" y="4419600"/>
            <a:ext cx="152400" cy="1905000"/>
          </a:xfrm>
          <a:prstGeom prst="leftBrace">
            <a:avLst>
              <a:gd name="adj1" fmla="val 104167"/>
              <a:gd name="adj2" fmla="val 50000"/>
            </a:avLst>
          </a:prstGeom>
          <a:noFill/>
          <a:ln w="38100">
            <a:solidFill>
              <a:srgbClr val="FFFF00"/>
            </a:solidFill>
            <a:rou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pic>
        <p:nvPicPr>
          <p:cNvPr id="99" name="Picture 6"/>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81283"/>
                                        </p:tgtEl>
                                        <p:attrNameLst>
                                          <p:attrName>style.visibility</p:attrName>
                                        </p:attrNameLst>
                                      </p:cBhvr>
                                      <p:to>
                                        <p:strVal val="visible"/>
                                      </p:to>
                                    </p:set>
                                    <p:anim calcmode="lin" valueType="num">
                                      <p:cBhvr>
                                        <p:cTn id="7" dur="1000" fill="hold"/>
                                        <p:tgtEl>
                                          <p:spTgt spid="481283"/>
                                        </p:tgtEl>
                                        <p:attrNameLst>
                                          <p:attrName>ppt_w</p:attrName>
                                        </p:attrNameLst>
                                      </p:cBhvr>
                                      <p:tavLst>
                                        <p:tav tm="0">
                                          <p:val>
                                            <p:fltVal val="0"/>
                                          </p:val>
                                        </p:tav>
                                        <p:tav tm="100000">
                                          <p:val>
                                            <p:strVal val="#ppt_w"/>
                                          </p:val>
                                        </p:tav>
                                      </p:tavLst>
                                    </p:anim>
                                    <p:anim calcmode="lin" valueType="num">
                                      <p:cBhvr>
                                        <p:cTn id="8" dur="1000" fill="hold"/>
                                        <p:tgtEl>
                                          <p:spTgt spid="481283"/>
                                        </p:tgtEl>
                                        <p:attrNameLst>
                                          <p:attrName>ppt_h</p:attrName>
                                        </p:attrNameLst>
                                      </p:cBhvr>
                                      <p:tavLst>
                                        <p:tav tm="0">
                                          <p:val>
                                            <p:fltVal val="0"/>
                                          </p:val>
                                        </p:tav>
                                        <p:tav tm="100000">
                                          <p:val>
                                            <p:strVal val="#ppt_h"/>
                                          </p:val>
                                        </p:tav>
                                      </p:tavLst>
                                    </p:anim>
                                    <p:anim calcmode="lin" valueType="num">
                                      <p:cBhvr>
                                        <p:cTn id="9" dur="1000" fill="hold"/>
                                        <p:tgtEl>
                                          <p:spTgt spid="48128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81283"/>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9" presetClass="entr" presetSubtype="0" fill="hold" nodeType="afterEffect">
                                  <p:stCondLst>
                                    <p:cond delay="0"/>
                                  </p:stCondLst>
                                  <p:childTnLst>
                                    <p:set>
                                      <p:cBhvr>
                                        <p:cTn id="13" dur="1" fill="hold">
                                          <p:stCondLst>
                                            <p:cond delay="0"/>
                                          </p:stCondLst>
                                        </p:cTn>
                                        <p:tgtEl>
                                          <p:spTgt spid="481285"/>
                                        </p:tgtEl>
                                        <p:attrNameLst>
                                          <p:attrName>style.visibility</p:attrName>
                                        </p:attrNameLst>
                                      </p:cBhvr>
                                      <p:to>
                                        <p:strVal val="visible"/>
                                      </p:to>
                                    </p:set>
                                    <p:animEffect transition="in" filter="dissolve">
                                      <p:cBhvr>
                                        <p:cTn id="14" dur="500"/>
                                        <p:tgtEl>
                                          <p:spTgt spid="481285"/>
                                        </p:tgtEl>
                                      </p:cBhvr>
                                    </p:animEffect>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481282"/>
                                        </p:tgtEl>
                                        <p:attrNameLst>
                                          <p:attrName>style.visibility</p:attrName>
                                        </p:attrNameLst>
                                      </p:cBhvr>
                                      <p:to>
                                        <p:strVal val="visible"/>
                                      </p:to>
                                    </p:set>
                                    <p:anim calcmode="lin" valueType="num">
                                      <p:cBhvr additive="base">
                                        <p:cTn id="18" dur="500" fill="hold"/>
                                        <p:tgtEl>
                                          <p:spTgt spid="481282"/>
                                        </p:tgtEl>
                                        <p:attrNameLst>
                                          <p:attrName>ppt_x</p:attrName>
                                        </p:attrNameLst>
                                      </p:cBhvr>
                                      <p:tavLst>
                                        <p:tav tm="0">
                                          <p:val>
                                            <p:strVal val="1+#ppt_w/2"/>
                                          </p:val>
                                        </p:tav>
                                        <p:tav tm="100000">
                                          <p:val>
                                            <p:strVal val="#ppt_x"/>
                                          </p:val>
                                        </p:tav>
                                      </p:tavLst>
                                    </p:anim>
                                    <p:anim calcmode="lin" valueType="num">
                                      <p:cBhvr additive="base">
                                        <p:cTn id="19" dur="500" fill="hold"/>
                                        <p:tgtEl>
                                          <p:spTgt spid="48128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481322"/>
                                        </p:tgtEl>
                                        <p:attrNameLst>
                                          <p:attrName>style.visibility</p:attrName>
                                        </p:attrNameLst>
                                      </p:cBhvr>
                                      <p:to>
                                        <p:strVal val="visible"/>
                                      </p:to>
                                    </p:set>
                                    <p:animEffect transition="in" filter="dissolve">
                                      <p:cBhvr>
                                        <p:cTn id="24" dur="500"/>
                                        <p:tgtEl>
                                          <p:spTgt spid="481322"/>
                                        </p:tgtEl>
                                      </p:cBhvr>
                                    </p:animEffect>
                                  </p:childTnLst>
                                </p:cTn>
                              </p:par>
                            </p:childTnLst>
                          </p:cTn>
                        </p:par>
                      </p:childTnLst>
                    </p:cTn>
                  </p:par>
                  <p:par>
                    <p:cTn id="25" fill="hold">
                      <p:stCondLst>
                        <p:cond delay="indefinite"/>
                      </p:stCondLst>
                      <p:childTnLst>
                        <p:par>
                          <p:cTn id="26" fill="hold">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481284"/>
                                        </p:tgtEl>
                                        <p:attrNameLst>
                                          <p:attrName>style.visibility</p:attrName>
                                        </p:attrNameLst>
                                      </p:cBhvr>
                                      <p:to>
                                        <p:strVal val="visible"/>
                                      </p:to>
                                    </p:set>
                                    <p:anim calcmode="lin" valueType="num">
                                      <p:cBhvr>
                                        <p:cTn id="29" dur="1000" fill="hold"/>
                                        <p:tgtEl>
                                          <p:spTgt spid="481284"/>
                                        </p:tgtEl>
                                        <p:attrNameLst>
                                          <p:attrName>ppt_w</p:attrName>
                                        </p:attrNameLst>
                                      </p:cBhvr>
                                      <p:tavLst>
                                        <p:tav tm="0">
                                          <p:val>
                                            <p:fltVal val="0"/>
                                          </p:val>
                                        </p:tav>
                                        <p:tav tm="100000">
                                          <p:val>
                                            <p:strVal val="#ppt_w"/>
                                          </p:val>
                                        </p:tav>
                                      </p:tavLst>
                                    </p:anim>
                                    <p:anim calcmode="lin" valueType="num">
                                      <p:cBhvr>
                                        <p:cTn id="30" dur="1000" fill="hold"/>
                                        <p:tgtEl>
                                          <p:spTgt spid="481284"/>
                                        </p:tgtEl>
                                        <p:attrNameLst>
                                          <p:attrName>ppt_h</p:attrName>
                                        </p:attrNameLst>
                                      </p:cBhvr>
                                      <p:tavLst>
                                        <p:tav tm="0">
                                          <p:val>
                                            <p:fltVal val="0"/>
                                          </p:val>
                                        </p:tav>
                                        <p:tav tm="100000">
                                          <p:val>
                                            <p:strVal val="#ppt_h"/>
                                          </p:val>
                                        </p:tav>
                                      </p:tavLst>
                                    </p:anim>
                                    <p:anim calcmode="lin" valueType="num">
                                      <p:cBhvr>
                                        <p:cTn id="31" dur="1000" fill="hold"/>
                                        <p:tgtEl>
                                          <p:spTgt spid="481284"/>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481284"/>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1000"/>
                            </p:stCondLst>
                            <p:childTnLst>
                              <p:par>
                                <p:cTn id="34" presetID="9" presetClass="entr" presetSubtype="0" fill="hold" grpId="0" nodeType="afterEffect">
                                  <p:stCondLst>
                                    <p:cond delay="0"/>
                                  </p:stCondLst>
                                  <p:childTnLst>
                                    <p:set>
                                      <p:cBhvr>
                                        <p:cTn id="35" dur="1" fill="hold">
                                          <p:stCondLst>
                                            <p:cond delay="0"/>
                                          </p:stCondLst>
                                        </p:cTn>
                                        <p:tgtEl>
                                          <p:spTgt spid="481371"/>
                                        </p:tgtEl>
                                        <p:attrNameLst>
                                          <p:attrName>style.visibility</p:attrName>
                                        </p:attrNameLst>
                                      </p:cBhvr>
                                      <p:to>
                                        <p:strVal val="visible"/>
                                      </p:to>
                                    </p:set>
                                    <p:animEffect transition="in" filter="dissolve">
                                      <p:cBhvr>
                                        <p:cTn id="36" dur="500"/>
                                        <p:tgtEl>
                                          <p:spTgt spid="481371"/>
                                        </p:tgtEl>
                                      </p:cBhvr>
                                    </p:animEffect>
                                  </p:childTnLst>
                                </p:cTn>
                              </p:par>
                            </p:childTnLst>
                          </p:cTn>
                        </p:par>
                      </p:childTnLst>
                    </p:cTn>
                  </p:par>
                  <p:par>
                    <p:cTn id="37" fill="hold">
                      <p:stCondLst>
                        <p:cond delay="indefinite"/>
                      </p:stCondLst>
                      <p:childTnLst>
                        <p:par>
                          <p:cTn id="38" fill="hold">
                            <p:stCondLst>
                              <p:cond delay="0"/>
                            </p:stCondLst>
                            <p:childTnLst>
                              <p:par>
                                <p:cTn id="39" presetID="23" presetClass="entr" presetSubtype="32" fill="hold" nodeType="clickEffect">
                                  <p:stCondLst>
                                    <p:cond delay="0"/>
                                  </p:stCondLst>
                                  <p:childTnLst>
                                    <p:set>
                                      <p:cBhvr>
                                        <p:cTn id="40" dur="1" fill="hold">
                                          <p:stCondLst>
                                            <p:cond delay="0"/>
                                          </p:stCondLst>
                                        </p:cTn>
                                        <p:tgtEl>
                                          <p:spTgt spid="481359"/>
                                        </p:tgtEl>
                                        <p:attrNameLst>
                                          <p:attrName>style.visibility</p:attrName>
                                        </p:attrNameLst>
                                      </p:cBhvr>
                                      <p:to>
                                        <p:strVal val="visible"/>
                                      </p:to>
                                    </p:set>
                                    <p:anim calcmode="lin" valueType="num">
                                      <p:cBhvr>
                                        <p:cTn id="41" dur="500" fill="hold"/>
                                        <p:tgtEl>
                                          <p:spTgt spid="481359"/>
                                        </p:tgtEl>
                                        <p:attrNameLst>
                                          <p:attrName>ppt_w</p:attrName>
                                        </p:attrNameLst>
                                      </p:cBhvr>
                                      <p:tavLst>
                                        <p:tav tm="0">
                                          <p:val>
                                            <p:strVal val="4*#ppt_w"/>
                                          </p:val>
                                        </p:tav>
                                        <p:tav tm="100000">
                                          <p:val>
                                            <p:strVal val="#ppt_w"/>
                                          </p:val>
                                        </p:tav>
                                      </p:tavLst>
                                    </p:anim>
                                    <p:anim calcmode="lin" valueType="num">
                                      <p:cBhvr>
                                        <p:cTn id="42" dur="500" fill="hold"/>
                                        <p:tgtEl>
                                          <p:spTgt spid="481359"/>
                                        </p:tgtEl>
                                        <p:attrNameLst>
                                          <p:attrName>ppt_h</p:attrName>
                                        </p:attrNameLst>
                                      </p:cBhvr>
                                      <p:tavLst>
                                        <p:tav tm="0">
                                          <p:val>
                                            <p:strVal val="4*#ppt_h"/>
                                          </p:val>
                                        </p:tav>
                                        <p:tav tm="100000">
                                          <p:val>
                                            <p:strVal val="#ppt_h"/>
                                          </p:val>
                                        </p:tav>
                                      </p:tavLst>
                                    </p:anim>
                                  </p:childTnLst>
                                </p:cTn>
                              </p:par>
                            </p:childTnLst>
                          </p:cTn>
                        </p:par>
                        <p:par>
                          <p:cTn id="43" fill="hold">
                            <p:stCondLst>
                              <p:cond delay="500"/>
                            </p:stCondLst>
                            <p:childTnLst>
                              <p:par>
                                <p:cTn id="44" presetID="23" presetClass="entr" presetSubtype="32" fill="hold" nodeType="afterEffect">
                                  <p:stCondLst>
                                    <p:cond delay="0"/>
                                  </p:stCondLst>
                                  <p:childTnLst>
                                    <p:set>
                                      <p:cBhvr>
                                        <p:cTn id="45" dur="1" fill="hold">
                                          <p:stCondLst>
                                            <p:cond delay="0"/>
                                          </p:stCondLst>
                                        </p:cTn>
                                        <p:tgtEl>
                                          <p:spTgt spid="481362"/>
                                        </p:tgtEl>
                                        <p:attrNameLst>
                                          <p:attrName>style.visibility</p:attrName>
                                        </p:attrNameLst>
                                      </p:cBhvr>
                                      <p:to>
                                        <p:strVal val="visible"/>
                                      </p:to>
                                    </p:set>
                                    <p:anim calcmode="lin" valueType="num">
                                      <p:cBhvr>
                                        <p:cTn id="46" dur="500" fill="hold"/>
                                        <p:tgtEl>
                                          <p:spTgt spid="481362"/>
                                        </p:tgtEl>
                                        <p:attrNameLst>
                                          <p:attrName>ppt_w</p:attrName>
                                        </p:attrNameLst>
                                      </p:cBhvr>
                                      <p:tavLst>
                                        <p:tav tm="0">
                                          <p:val>
                                            <p:strVal val="4*#ppt_w"/>
                                          </p:val>
                                        </p:tav>
                                        <p:tav tm="100000">
                                          <p:val>
                                            <p:strVal val="#ppt_w"/>
                                          </p:val>
                                        </p:tav>
                                      </p:tavLst>
                                    </p:anim>
                                    <p:anim calcmode="lin" valueType="num">
                                      <p:cBhvr>
                                        <p:cTn id="47" dur="500" fill="hold"/>
                                        <p:tgtEl>
                                          <p:spTgt spid="481362"/>
                                        </p:tgtEl>
                                        <p:attrNameLst>
                                          <p:attrName>ppt_h</p:attrName>
                                        </p:attrNameLst>
                                      </p:cBhvr>
                                      <p:tavLst>
                                        <p:tav tm="0">
                                          <p:val>
                                            <p:strVal val="4*#ppt_h"/>
                                          </p:val>
                                        </p:tav>
                                        <p:tav tm="100000">
                                          <p:val>
                                            <p:strVal val="#ppt_h"/>
                                          </p:val>
                                        </p:tav>
                                      </p:tavLst>
                                    </p:anim>
                                  </p:childTnLst>
                                </p:cTn>
                              </p:par>
                            </p:childTnLst>
                          </p:cTn>
                        </p:par>
                        <p:par>
                          <p:cTn id="48" fill="hold">
                            <p:stCondLst>
                              <p:cond delay="1000"/>
                            </p:stCondLst>
                            <p:childTnLst>
                              <p:par>
                                <p:cTn id="49" presetID="23" presetClass="entr" presetSubtype="32" fill="hold" nodeType="afterEffect">
                                  <p:stCondLst>
                                    <p:cond delay="0"/>
                                  </p:stCondLst>
                                  <p:childTnLst>
                                    <p:set>
                                      <p:cBhvr>
                                        <p:cTn id="50" dur="1" fill="hold">
                                          <p:stCondLst>
                                            <p:cond delay="0"/>
                                          </p:stCondLst>
                                        </p:cTn>
                                        <p:tgtEl>
                                          <p:spTgt spid="481368"/>
                                        </p:tgtEl>
                                        <p:attrNameLst>
                                          <p:attrName>style.visibility</p:attrName>
                                        </p:attrNameLst>
                                      </p:cBhvr>
                                      <p:to>
                                        <p:strVal val="visible"/>
                                      </p:to>
                                    </p:set>
                                    <p:anim calcmode="lin" valueType="num">
                                      <p:cBhvr>
                                        <p:cTn id="51" dur="500" fill="hold"/>
                                        <p:tgtEl>
                                          <p:spTgt spid="481368"/>
                                        </p:tgtEl>
                                        <p:attrNameLst>
                                          <p:attrName>ppt_w</p:attrName>
                                        </p:attrNameLst>
                                      </p:cBhvr>
                                      <p:tavLst>
                                        <p:tav tm="0">
                                          <p:val>
                                            <p:strVal val="4*#ppt_w"/>
                                          </p:val>
                                        </p:tav>
                                        <p:tav tm="100000">
                                          <p:val>
                                            <p:strVal val="#ppt_w"/>
                                          </p:val>
                                        </p:tav>
                                      </p:tavLst>
                                    </p:anim>
                                    <p:anim calcmode="lin" valueType="num">
                                      <p:cBhvr>
                                        <p:cTn id="52" dur="500" fill="hold"/>
                                        <p:tgtEl>
                                          <p:spTgt spid="481368"/>
                                        </p:tgtEl>
                                        <p:attrNameLst>
                                          <p:attrName>ppt_h</p:attrName>
                                        </p:attrNameLst>
                                      </p:cBhvr>
                                      <p:tavLst>
                                        <p:tav tm="0">
                                          <p:val>
                                            <p:strVal val="4*#ppt_h"/>
                                          </p:val>
                                        </p:tav>
                                        <p:tav tm="100000">
                                          <p:val>
                                            <p:strVal val="#ppt_h"/>
                                          </p:val>
                                        </p:tav>
                                      </p:tavLst>
                                    </p:anim>
                                  </p:childTnLst>
                                </p:cTn>
                              </p:par>
                            </p:childTnLst>
                          </p:cTn>
                        </p:par>
                        <p:par>
                          <p:cTn id="53" fill="hold">
                            <p:stCondLst>
                              <p:cond delay="1500"/>
                            </p:stCondLst>
                            <p:childTnLst>
                              <p:par>
                                <p:cTn id="54" presetID="23" presetClass="entr" presetSubtype="32" fill="hold" nodeType="afterEffect">
                                  <p:stCondLst>
                                    <p:cond delay="0"/>
                                  </p:stCondLst>
                                  <p:childTnLst>
                                    <p:set>
                                      <p:cBhvr>
                                        <p:cTn id="55" dur="1" fill="hold">
                                          <p:stCondLst>
                                            <p:cond delay="0"/>
                                          </p:stCondLst>
                                        </p:cTn>
                                        <p:tgtEl>
                                          <p:spTgt spid="481365"/>
                                        </p:tgtEl>
                                        <p:attrNameLst>
                                          <p:attrName>style.visibility</p:attrName>
                                        </p:attrNameLst>
                                      </p:cBhvr>
                                      <p:to>
                                        <p:strVal val="visible"/>
                                      </p:to>
                                    </p:set>
                                    <p:anim calcmode="lin" valueType="num">
                                      <p:cBhvr>
                                        <p:cTn id="56" dur="500" fill="hold"/>
                                        <p:tgtEl>
                                          <p:spTgt spid="481365"/>
                                        </p:tgtEl>
                                        <p:attrNameLst>
                                          <p:attrName>ppt_w</p:attrName>
                                        </p:attrNameLst>
                                      </p:cBhvr>
                                      <p:tavLst>
                                        <p:tav tm="0">
                                          <p:val>
                                            <p:strVal val="4*#ppt_w"/>
                                          </p:val>
                                        </p:tav>
                                        <p:tav tm="100000">
                                          <p:val>
                                            <p:strVal val="#ppt_w"/>
                                          </p:val>
                                        </p:tav>
                                      </p:tavLst>
                                    </p:anim>
                                    <p:anim calcmode="lin" valueType="num">
                                      <p:cBhvr>
                                        <p:cTn id="57" dur="500" fill="hold"/>
                                        <p:tgtEl>
                                          <p:spTgt spid="481365"/>
                                        </p:tgtEl>
                                        <p:attrNameLst>
                                          <p:attrName>ppt_h</p:attrName>
                                        </p:attrNameLst>
                                      </p:cBhvr>
                                      <p:tavLst>
                                        <p:tav tm="0">
                                          <p:val>
                                            <p:strVal val="4*#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81372"/>
                                        </p:tgtEl>
                                        <p:attrNameLst>
                                          <p:attrName>style.visibility</p:attrName>
                                        </p:attrNameLst>
                                      </p:cBhvr>
                                      <p:to>
                                        <p:strVal val="visible"/>
                                      </p:to>
                                    </p:set>
                                    <p:animEffect transition="in" filter="wipe(left)">
                                      <p:cBhvr>
                                        <p:cTn id="62" dur="2000"/>
                                        <p:tgtEl>
                                          <p:spTgt spid="481372"/>
                                        </p:tgtEl>
                                      </p:cBhvr>
                                    </p:animEffect>
                                  </p:childTnLst>
                                </p:cTn>
                              </p:par>
                            </p:childTnLst>
                          </p:cTn>
                        </p:par>
                        <p:par>
                          <p:cTn id="63" fill="hold">
                            <p:stCondLst>
                              <p:cond delay="2000"/>
                            </p:stCondLst>
                            <p:childTnLst>
                              <p:par>
                                <p:cTn id="64" presetID="2" presetClass="entr" presetSubtype="8" fill="hold" grpId="0" nodeType="afterEffect">
                                  <p:stCondLst>
                                    <p:cond delay="0"/>
                                  </p:stCondLst>
                                  <p:childTnLst>
                                    <p:set>
                                      <p:cBhvr>
                                        <p:cTn id="65" dur="1" fill="hold">
                                          <p:stCondLst>
                                            <p:cond delay="0"/>
                                          </p:stCondLst>
                                        </p:cTn>
                                        <p:tgtEl>
                                          <p:spTgt spid="481376"/>
                                        </p:tgtEl>
                                        <p:attrNameLst>
                                          <p:attrName>style.visibility</p:attrName>
                                        </p:attrNameLst>
                                      </p:cBhvr>
                                      <p:to>
                                        <p:strVal val="visible"/>
                                      </p:to>
                                    </p:set>
                                    <p:anim calcmode="lin" valueType="num">
                                      <p:cBhvr additive="base">
                                        <p:cTn id="66" dur="500" fill="hold"/>
                                        <p:tgtEl>
                                          <p:spTgt spid="481376"/>
                                        </p:tgtEl>
                                        <p:attrNameLst>
                                          <p:attrName>ppt_x</p:attrName>
                                        </p:attrNameLst>
                                      </p:cBhvr>
                                      <p:tavLst>
                                        <p:tav tm="0">
                                          <p:val>
                                            <p:strVal val="0-#ppt_w/2"/>
                                          </p:val>
                                        </p:tav>
                                        <p:tav tm="100000">
                                          <p:val>
                                            <p:strVal val="#ppt_x"/>
                                          </p:val>
                                        </p:tav>
                                      </p:tavLst>
                                    </p:anim>
                                    <p:anim calcmode="lin" valueType="num">
                                      <p:cBhvr additive="base">
                                        <p:cTn id="67" dur="500" fill="hold"/>
                                        <p:tgtEl>
                                          <p:spTgt spid="481376"/>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81373"/>
                                        </p:tgtEl>
                                        <p:attrNameLst>
                                          <p:attrName>style.visibility</p:attrName>
                                        </p:attrNameLst>
                                      </p:cBhvr>
                                      <p:to>
                                        <p:strVal val="visible"/>
                                      </p:to>
                                    </p:set>
                                    <p:animEffect transition="in" filter="wipe(left)">
                                      <p:cBhvr>
                                        <p:cTn id="72" dur="2000"/>
                                        <p:tgtEl>
                                          <p:spTgt spid="48137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481374"/>
                                        </p:tgtEl>
                                        <p:attrNameLst>
                                          <p:attrName>style.visibility</p:attrName>
                                        </p:attrNameLst>
                                      </p:cBhvr>
                                      <p:to>
                                        <p:strVal val="visible"/>
                                      </p:to>
                                    </p:set>
                                    <p:animEffect transition="in" filter="wipe(left)">
                                      <p:cBhvr>
                                        <p:cTn id="77" dur="2000"/>
                                        <p:tgtEl>
                                          <p:spTgt spid="48137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481375"/>
                                        </p:tgtEl>
                                        <p:attrNameLst>
                                          <p:attrName>style.visibility</p:attrName>
                                        </p:attrNameLst>
                                      </p:cBhvr>
                                      <p:to>
                                        <p:strVal val="visible"/>
                                      </p:to>
                                    </p:set>
                                    <p:animEffect transition="in" filter="wipe(left)">
                                      <p:cBhvr>
                                        <p:cTn id="82" dur="2000"/>
                                        <p:tgtEl>
                                          <p:spTgt spid="481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2" grpId="0" autoUpdateAnimBg="0"/>
      <p:bldP spid="481283" grpId="0" animBg="1" autoUpdateAnimBg="0"/>
      <p:bldP spid="481284" grpId="0" animBg="1" autoUpdateAnimBg="0"/>
      <p:bldP spid="481371" grpId="0" autoUpdateAnimBg="0"/>
      <p:bldP spid="48137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0" y="3186113"/>
            <a:ext cx="9144000" cy="0"/>
          </a:xfrm>
          <a:prstGeom prst="rect">
            <a:avLst/>
          </a:prstGeom>
          <a:noFill/>
          <a:ln w="9525">
            <a:noFill/>
            <a:miter lim="800000"/>
          </a:ln>
          <a:effectLst/>
        </p:spPr>
        <p:txBody>
          <a:bodyPr wrap="none" anchor="ctr">
            <a:spAutoFit/>
          </a:bodyPr>
          <a:lstStyle/>
          <a:p>
            <a:endParaRPr lang="zh-CN" altLang="en-US"/>
          </a:p>
        </p:txBody>
      </p:sp>
      <p:grpSp>
        <p:nvGrpSpPr>
          <p:cNvPr id="2" name="Group 4"/>
          <p:cNvGrpSpPr/>
          <p:nvPr/>
        </p:nvGrpSpPr>
        <p:grpSpPr bwMode="auto">
          <a:xfrm>
            <a:off x="468313" y="1052513"/>
            <a:ext cx="7488237" cy="728662"/>
            <a:chOff x="0" y="0"/>
            <a:chExt cx="4717" cy="459"/>
          </a:xfrm>
        </p:grpSpPr>
        <p:sp>
          <p:nvSpPr>
            <p:cNvPr id="8197" name="Rectangle 5"/>
            <p:cNvSpPr>
              <a:spLocks noChangeArrowheads="1"/>
            </p:cNvSpPr>
            <p:nvPr/>
          </p:nvSpPr>
          <p:spPr bwMode="auto">
            <a:xfrm>
              <a:off x="0" y="91"/>
              <a:ext cx="3693" cy="250"/>
            </a:xfrm>
            <a:prstGeom prst="rect">
              <a:avLst/>
            </a:prstGeom>
            <a:noFill/>
            <a:ln w="9525">
              <a:noFill/>
              <a:miter lim="800000"/>
            </a:ln>
            <a:effectLst/>
          </p:spPr>
          <p:txBody>
            <a:bodyPr wrap="none" anchor="ctr">
              <a:spAutoFit/>
            </a:bodyPr>
            <a:lstStyle/>
            <a:p>
              <a:r>
                <a:rPr lang="zh-CN" altLang="zh-CN" sz="2000" b="1">
                  <a:latin typeface="Arial" panose="020B0604020202020204" pitchFamily="34" charset="0"/>
                </a:rPr>
                <a:t>(1)  </a:t>
              </a:r>
              <a:r>
                <a:rPr lang="zh-CN" sz="2000" b="1">
                  <a:latin typeface="Arial" panose="020B0604020202020204" pitchFamily="34" charset="0"/>
                </a:rPr>
                <a:t>如果含有两个未知量两个方程的线性方程组</a:t>
              </a:r>
              <a:r>
                <a:rPr lang="zh-CN" altLang="zh-CN" sz="2000" b="1">
                  <a:latin typeface="Arial" panose="020B0604020202020204" pitchFamily="34" charset="0"/>
                </a:rPr>
                <a:t>(1)</a:t>
              </a:r>
              <a:r>
                <a:rPr lang="zh-CN" altLang="zh-CN" b="1">
                  <a:latin typeface="Arial" panose="020B0604020202020204" pitchFamily="34" charset="0"/>
                </a:rPr>
                <a:t> </a:t>
              </a:r>
              <a:endParaRPr lang="zh-CN" altLang="zh-CN" b="1">
                <a:latin typeface="Arial" panose="020B0604020202020204" pitchFamily="34" charset="0"/>
              </a:endParaRPr>
            </a:p>
          </p:txBody>
        </p:sp>
        <p:graphicFrame>
          <p:nvGraphicFramePr>
            <p:cNvPr id="8198" name="Object 6"/>
            <p:cNvGraphicFramePr>
              <a:graphicFrameLocks noChangeAspect="1"/>
            </p:cNvGraphicFramePr>
            <p:nvPr/>
          </p:nvGraphicFramePr>
          <p:xfrm>
            <a:off x="3628" y="0"/>
            <a:ext cx="1089" cy="459"/>
          </p:xfrm>
          <a:graphic>
            <a:graphicData uri="http://schemas.openxmlformats.org/presentationml/2006/ole">
              <mc:AlternateContent xmlns:mc="http://schemas.openxmlformats.org/markup-compatibility/2006">
                <mc:Choice xmlns:v="urn:schemas-microsoft-com:vml" Requires="v">
                  <p:oleObj spid="_x0000_s63489" name="" r:id="rId1" imgW="27736800" imgH="11582400" progId="Equation.3">
                    <p:embed/>
                  </p:oleObj>
                </mc:Choice>
                <mc:Fallback>
                  <p:oleObj name="" r:id="rId1" imgW="27736800" imgH="11582400" progId="Equation.3">
                    <p:embed/>
                    <p:pic>
                      <p:nvPicPr>
                        <p:cNvPr id="0" name="图片 63488"/>
                        <p:cNvPicPr>
                          <a:picLocks noChangeAspect="1"/>
                        </p:cNvPicPr>
                        <p:nvPr/>
                      </p:nvPicPr>
                      <p:blipFill>
                        <a:blip r:embed="rId2"/>
                        <a:stretch>
                          <a:fillRect/>
                        </a:stretch>
                      </p:blipFill>
                      <p:spPr>
                        <a:xfrm>
                          <a:off x="3628" y="0"/>
                          <a:ext cx="1089" cy="459"/>
                        </a:xfrm>
                        <a:prstGeom prst="rect">
                          <a:avLst/>
                        </a:prstGeom>
                        <a:noFill/>
                        <a:ln w="9525">
                          <a:noFill/>
                        </a:ln>
                      </p:spPr>
                    </p:pic>
                  </p:oleObj>
                </mc:Fallback>
              </mc:AlternateContent>
            </a:graphicData>
          </a:graphic>
        </p:graphicFrame>
      </p:grpSp>
      <p:sp>
        <p:nvSpPr>
          <p:cNvPr id="8199" name="Rectangle 7"/>
          <p:cNvSpPr>
            <a:spLocks noChangeArrowheads="1"/>
          </p:cNvSpPr>
          <p:nvPr/>
        </p:nvSpPr>
        <p:spPr bwMode="auto">
          <a:xfrm>
            <a:off x="0" y="3186113"/>
            <a:ext cx="9144000" cy="0"/>
          </a:xfrm>
          <a:prstGeom prst="rect">
            <a:avLst/>
          </a:prstGeom>
          <a:noFill/>
          <a:ln w="9525">
            <a:noFill/>
            <a:miter lim="800000"/>
          </a:ln>
          <a:effectLst/>
        </p:spPr>
        <p:txBody>
          <a:bodyPr wrap="none" anchor="ctr">
            <a:spAutoFit/>
          </a:bodyPr>
          <a:lstStyle/>
          <a:p>
            <a:endParaRPr lang="zh-CN" altLang="en-US"/>
          </a:p>
        </p:txBody>
      </p:sp>
      <p:grpSp>
        <p:nvGrpSpPr>
          <p:cNvPr id="3" name="Group 8"/>
          <p:cNvGrpSpPr/>
          <p:nvPr/>
        </p:nvGrpSpPr>
        <p:grpSpPr bwMode="auto">
          <a:xfrm>
            <a:off x="900113" y="1773238"/>
            <a:ext cx="4535487" cy="758825"/>
            <a:chOff x="0" y="0"/>
            <a:chExt cx="2857" cy="478"/>
          </a:xfrm>
        </p:grpSpPr>
        <p:sp>
          <p:nvSpPr>
            <p:cNvPr id="8201" name="Rectangle 9"/>
            <p:cNvSpPr>
              <a:spLocks noChangeArrowheads="1"/>
            </p:cNvSpPr>
            <p:nvPr/>
          </p:nvSpPr>
          <p:spPr bwMode="auto">
            <a:xfrm>
              <a:off x="0" y="90"/>
              <a:ext cx="2088" cy="250"/>
            </a:xfrm>
            <a:prstGeom prst="rect">
              <a:avLst/>
            </a:prstGeom>
            <a:noFill/>
            <a:ln w="9525">
              <a:noFill/>
              <a:miter lim="800000"/>
            </a:ln>
            <a:effectLst/>
          </p:spPr>
          <p:txBody>
            <a:bodyPr wrap="none" anchor="ctr">
              <a:spAutoFit/>
            </a:bodyPr>
            <a:lstStyle/>
            <a:p>
              <a:r>
                <a:rPr lang="zh-CN" sz="2000" b="1">
                  <a:latin typeface="Arial" panose="020B0604020202020204" pitchFamily="34" charset="0"/>
                </a:rPr>
                <a:t>它的系数作成的二阶行列式</a:t>
              </a:r>
              <a:r>
                <a:rPr lang="zh-CN" b="1">
                  <a:latin typeface="Arial" panose="020B0604020202020204" pitchFamily="34" charset="0"/>
                </a:rPr>
                <a:t> </a:t>
              </a:r>
              <a:endParaRPr lang="zh-CN" b="1">
                <a:latin typeface="Arial" panose="020B0604020202020204" pitchFamily="34" charset="0"/>
              </a:endParaRPr>
            </a:p>
          </p:txBody>
        </p:sp>
        <p:graphicFrame>
          <p:nvGraphicFramePr>
            <p:cNvPr id="8202" name="Object 10"/>
            <p:cNvGraphicFramePr>
              <a:graphicFrameLocks noChangeAspect="1"/>
            </p:cNvGraphicFramePr>
            <p:nvPr/>
          </p:nvGraphicFramePr>
          <p:xfrm>
            <a:off x="2041" y="0"/>
            <a:ext cx="816" cy="478"/>
          </p:xfrm>
          <a:graphic>
            <a:graphicData uri="http://schemas.openxmlformats.org/presentationml/2006/ole">
              <mc:AlternateContent xmlns:mc="http://schemas.openxmlformats.org/markup-compatibility/2006">
                <mc:Choice xmlns:v="urn:schemas-microsoft-com:vml" Requires="v">
                  <p:oleObj spid="_x0000_s63490" name="" r:id="rId3" imgW="19812000" imgH="11582400" progId="Equation.3">
                    <p:embed/>
                  </p:oleObj>
                </mc:Choice>
                <mc:Fallback>
                  <p:oleObj name="" r:id="rId3" imgW="19812000" imgH="11582400" progId="Equation.3">
                    <p:embed/>
                    <p:pic>
                      <p:nvPicPr>
                        <p:cNvPr id="0" name="图片 63489"/>
                        <p:cNvPicPr>
                          <a:picLocks noChangeAspect="1"/>
                        </p:cNvPicPr>
                        <p:nvPr/>
                      </p:nvPicPr>
                      <p:blipFill>
                        <a:blip r:embed="rId4"/>
                        <a:stretch>
                          <a:fillRect/>
                        </a:stretch>
                      </p:blipFill>
                      <p:spPr>
                        <a:xfrm>
                          <a:off x="2041" y="0"/>
                          <a:ext cx="816" cy="478"/>
                        </a:xfrm>
                        <a:prstGeom prst="rect">
                          <a:avLst/>
                        </a:prstGeom>
                        <a:noFill/>
                        <a:ln w="9525">
                          <a:noFill/>
                        </a:ln>
                      </p:spPr>
                    </p:pic>
                  </p:oleObj>
                </mc:Fallback>
              </mc:AlternateContent>
            </a:graphicData>
          </a:graphic>
        </p:graphicFrame>
      </p:grpSp>
      <p:sp>
        <p:nvSpPr>
          <p:cNvPr id="8203" name="Rectangle 11"/>
          <p:cNvSpPr>
            <a:spLocks noChangeArrowheads="1"/>
          </p:cNvSpPr>
          <p:nvPr/>
        </p:nvSpPr>
        <p:spPr bwMode="auto">
          <a:xfrm>
            <a:off x="5435600" y="1916113"/>
            <a:ext cx="2416175" cy="396875"/>
          </a:xfrm>
          <a:prstGeom prst="rect">
            <a:avLst/>
          </a:prstGeom>
          <a:noFill/>
          <a:ln w="9525">
            <a:noFill/>
            <a:miter lim="800000"/>
          </a:ln>
          <a:effectLst/>
        </p:spPr>
        <p:txBody>
          <a:bodyPr wrap="none" anchor="ctr">
            <a:spAutoFit/>
          </a:bodyPr>
          <a:lstStyle/>
          <a:p>
            <a:r>
              <a:rPr lang="zh-CN" altLang="zh-CN" sz="2000" b="1">
                <a:latin typeface="Arial" panose="020B0604020202020204" pitchFamily="34" charset="0"/>
              </a:rPr>
              <a:t>,</a:t>
            </a:r>
            <a:r>
              <a:rPr lang="zh-CN" sz="2000" b="1">
                <a:latin typeface="Arial" panose="020B0604020202020204" pitchFamily="34" charset="0"/>
              </a:rPr>
              <a:t>那么方程组</a:t>
            </a:r>
            <a:r>
              <a:rPr lang="zh-CN" altLang="zh-CN" sz="2000" b="1">
                <a:latin typeface="Arial" panose="020B0604020202020204" pitchFamily="34" charset="0"/>
              </a:rPr>
              <a:t>(1)</a:t>
            </a:r>
            <a:r>
              <a:rPr lang="zh-CN" sz="2000" b="1">
                <a:latin typeface="Arial" panose="020B0604020202020204" pitchFamily="34" charset="0"/>
              </a:rPr>
              <a:t>有解</a:t>
            </a:r>
            <a:r>
              <a:rPr lang="zh-CN" b="1">
                <a:latin typeface="Arial" panose="020B0604020202020204" pitchFamily="34" charset="0"/>
              </a:rPr>
              <a:t> </a:t>
            </a:r>
            <a:endParaRPr lang="zh-CN" b="1">
              <a:latin typeface="Arial" panose="020B0604020202020204" pitchFamily="34" charset="0"/>
            </a:endParaRPr>
          </a:p>
        </p:txBody>
      </p:sp>
      <p:sp>
        <p:nvSpPr>
          <p:cNvPr id="8204" name="Rectangle 12"/>
          <p:cNvSpPr>
            <a:spLocks noChangeArrowheads="1"/>
          </p:cNvSpPr>
          <p:nvPr/>
        </p:nvSpPr>
        <p:spPr bwMode="auto">
          <a:xfrm>
            <a:off x="0" y="2971800"/>
            <a:ext cx="9144000" cy="0"/>
          </a:xfrm>
          <a:prstGeom prst="rect">
            <a:avLst/>
          </a:prstGeom>
          <a:noFill/>
          <a:ln w="9525">
            <a:noFill/>
            <a:miter lim="800000"/>
          </a:ln>
          <a:effectLst/>
        </p:spPr>
        <p:txBody>
          <a:bodyPr wrap="none" anchor="ctr">
            <a:spAutoFit/>
          </a:bodyPr>
          <a:lstStyle/>
          <a:p>
            <a:endParaRPr lang="zh-CN" altLang="en-US"/>
          </a:p>
        </p:txBody>
      </p:sp>
      <p:graphicFrame>
        <p:nvGraphicFramePr>
          <p:cNvPr id="8205" name="Object 13"/>
          <p:cNvGraphicFramePr>
            <a:graphicFrameLocks noChangeAspect="1"/>
          </p:cNvGraphicFramePr>
          <p:nvPr/>
        </p:nvGraphicFramePr>
        <p:xfrm>
          <a:off x="2916238" y="2636838"/>
          <a:ext cx="3024187" cy="1473200"/>
        </p:xfrm>
        <a:graphic>
          <a:graphicData uri="http://schemas.openxmlformats.org/presentationml/2006/ole">
            <mc:AlternateContent xmlns:mc="http://schemas.openxmlformats.org/markup-compatibility/2006">
              <mc:Choice xmlns:v="urn:schemas-microsoft-com:vml" Requires="v">
                <p:oleObj spid="_x0000_s63491" name="" r:id="rId5" imgW="45110400" imgH="21945600" progId="Equation.3">
                  <p:embed/>
                </p:oleObj>
              </mc:Choice>
              <mc:Fallback>
                <p:oleObj name="" r:id="rId5" imgW="45110400" imgH="21945600" progId="Equation.3">
                  <p:embed/>
                  <p:pic>
                    <p:nvPicPr>
                      <p:cNvPr id="0" name="图片 63490"/>
                      <p:cNvPicPr>
                        <a:picLocks noChangeAspect="1"/>
                      </p:cNvPicPr>
                      <p:nvPr/>
                    </p:nvPicPr>
                    <p:blipFill>
                      <a:blip r:embed="rId6"/>
                      <a:stretch>
                        <a:fillRect/>
                      </a:stretch>
                    </p:blipFill>
                    <p:spPr>
                      <a:xfrm>
                        <a:off x="2916238" y="2636838"/>
                        <a:ext cx="3024187" cy="1473200"/>
                      </a:xfrm>
                      <a:prstGeom prst="rect">
                        <a:avLst/>
                      </a:prstGeom>
                      <a:noFill/>
                      <a:ln w="9525">
                        <a:noFill/>
                      </a:ln>
                    </p:spPr>
                  </p:pic>
                </p:oleObj>
              </mc:Fallback>
            </mc:AlternateContent>
          </a:graphicData>
        </a:graphic>
      </p:graphicFrame>
      <p:sp>
        <p:nvSpPr>
          <p:cNvPr id="8206" name="Rectangle 14"/>
          <p:cNvSpPr>
            <a:spLocks noChangeArrowheads="1"/>
          </p:cNvSpPr>
          <p:nvPr/>
        </p:nvSpPr>
        <p:spPr bwMode="auto">
          <a:xfrm>
            <a:off x="0" y="3071813"/>
            <a:ext cx="9144000" cy="0"/>
          </a:xfrm>
          <a:prstGeom prst="rect">
            <a:avLst/>
          </a:prstGeom>
          <a:noFill/>
          <a:ln w="9525">
            <a:noFill/>
            <a:miter lim="800000"/>
          </a:ln>
          <a:effectLst/>
        </p:spPr>
        <p:txBody>
          <a:bodyPr wrap="none" anchor="ctr">
            <a:spAutoFit/>
          </a:bodyPr>
          <a:lstStyle/>
          <a:p>
            <a:endParaRPr lang="zh-CN" altLang="en-US"/>
          </a:p>
        </p:txBody>
      </p:sp>
      <p:grpSp>
        <p:nvGrpSpPr>
          <p:cNvPr id="4" name="Group 15"/>
          <p:cNvGrpSpPr/>
          <p:nvPr/>
        </p:nvGrpSpPr>
        <p:grpSpPr bwMode="auto">
          <a:xfrm>
            <a:off x="468313" y="4149725"/>
            <a:ext cx="8062912" cy="1022350"/>
            <a:chOff x="0" y="0"/>
            <a:chExt cx="5079" cy="644"/>
          </a:xfrm>
        </p:grpSpPr>
        <p:sp>
          <p:nvSpPr>
            <p:cNvPr id="8208" name="Rectangle 16"/>
            <p:cNvSpPr>
              <a:spLocks noChangeArrowheads="1"/>
            </p:cNvSpPr>
            <p:nvPr/>
          </p:nvSpPr>
          <p:spPr bwMode="auto">
            <a:xfrm>
              <a:off x="0" y="181"/>
              <a:ext cx="3693" cy="250"/>
            </a:xfrm>
            <a:prstGeom prst="rect">
              <a:avLst/>
            </a:prstGeom>
            <a:noFill/>
            <a:ln w="9525">
              <a:noFill/>
              <a:miter lim="800000"/>
            </a:ln>
            <a:effectLst/>
          </p:spPr>
          <p:txBody>
            <a:bodyPr wrap="none" anchor="ctr">
              <a:spAutoFit/>
            </a:bodyPr>
            <a:lstStyle/>
            <a:p>
              <a:r>
                <a:rPr lang="zh-CN" altLang="zh-CN" sz="2000" b="1">
                  <a:latin typeface="Arial" panose="020B0604020202020204" pitchFamily="34" charset="0"/>
                </a:rPr>
                <a:t>(2)  </a:t>
              </a:r>
              <a:r>
                <a:rPr lang="zh-CN" sz="2000" b="1">
                  <a:latin typeface="Arial" panose="020B0604020202020204" pitchFamily="34" charset="0"/>
                </a:rPr>
                <a:t>如果含有三个未知量三个方程的线性方程组</a:t>
              </a:r>
              <a:r>
                <a:rPr lang="zh-CN" altLang="zh-CN" sz="2000" b="1">
                  <a:latin typeface="Arial" panose="020B0604020202020204" pitchFamily="34" charset="0"/>
                </a:rPr>
                <a:t>(2)</a:t>
              </a:r>
              <a:r>
                <a:rPr lang="zh-CN" altLang="zh-CN" b="1">
                  <a:latin typeface="Arial" panose="020B0604020202020204" pitchFamily="34" charset="0"/>
                </a:rPr>
                <a:t> </a:t>
              </a:r>
              <a:endParaRPr lang="zh-CN" altLang="zh-CN" b="1">
                <a:latin typeface="Arial" panose="020B0604020202020204" pitchFamily="34" charset="0"/>
              </a:endParaRPr>
            </a:p>
          </p:txBody>
        </p:sp>
        <p:graphicFrame>
          <p:nvGraphicFramePr>
            <p:cNvPr id="8209" name="Object 17"/>
            <p:cNvGraphicFramePr>
              <a:graphicFrameLocks noChangeAspect="1"/>
            </p:cNvGraphicFramePr>
            <p:nvPr/>
          </p:nvGraphicFramePr>
          <p:xfrm>
            <a:off x="3628" y="0"/>
            <a:ext cx="1451" cy="644"/>
          </p:xfrm>
          <a:graphic>
            <a:graphicData uri="http://schemas.openxmlformats.org/presentationml/2006/ole">
              <mc:AlternateContent xmlns:mc="http://schemas.openxmlformats.org/markup-compatibility/2006">
                <mc:Choice xmlns:v="urn:schemas-microsoft-com:vml" Requires="v">
                  <p:oleObj spid="_x0000_s63492" name="" r:id="rId7" imgW="38709600" imgH="17068800" progId="Equation.3">
                    <p:embed/>
                  </p:oleObj>
                </mc:Choice>
                <mc:Fallback>
                  <p:oleObj name="" r:id="rId7" imgW="38709600" imgH="17068800" progId="Equation.3">
                    <p:embed/>
                    <p:pic>
                      <p:nvPicPr>
                        <p:cNvPr id="0" name="图片 63491"/>
                        <p:cNvPicPr>
                          <a:picLocks noChangeAspect="1"/>
                        </p:cNvPicPr>
                        <p:nvPr/>
                      </p:nvPicPr>
                      <p:blipFill>
                        <a:blip r:embed="rId8"/>
                        <a:stretch>
                          <a:fillRect/>
                        </a:stretch>
                      </p:blipFill>
                      <p:spPr>
                        <a:xfrm>
                          <a:off x="3628" y="0"/>
                          <a:ext cx="1451" cy="644"/>
                        </a:xfrm>
                        <a:prstGeom prst="rect">
                          <a:avLst/>
                        </a:prstGeom>
                        <a:noFill/>
                        <a:ln w="9525">
                          <a:noFill/>
                        </a:ln>
                      </p:spPr>
                    </p:pic>
                  </p:oleObj>
                </mc:Fallback>
              </mc:AlternateContent>
            </a:graphicData>
          </a:graphic>
        </p:graphicFrame>
      </p:grpSp>
      <p:sp>
        <p:nvSpPr>
          <p:cNvPr id="8210" name="Rectangle 18"/>
          <p:cNvSpPr>
            <a:spLocks noChangeArrowheads="1"/>
          </p:cNvSpPr>
          <p:nvPr/>
        </p:nvSpPr>
        <p:spPr bwMode="auto">
          <a:xfrm>
            <a:off x="0" y="0"/>
            <a:ext cx="9144000" cy="0"/>
          </a:xfrm>
          <a:prstGeom prst="rect">
            <a:avLst/>
          </a:prstGeom>
          <a:noFill/>
          <a:ln w="9525">
            <a:noFill/>
            <a:miter lim="800000"/>
          </a:ln>
          <a:effectLst/>
        </p:spPr>
        <p:txBody>
          <a:bodyPr wrap="none" anchor="ctr">
            <a:spAutoFit/>
          </a:bodyPr>
          <a:lstStyle/>
          <a:p>
            <a:endParaRPr lang="zh-CN" altLang="en-US"/>
          </a:p>
        </p:txBody>
      </p:sp>
      <p:grpSp>
        <p:nvGrpSpPr>
          <p:cNvPr id="5" name="Group 19"/>
          <p:cNvGrpSpPr/>
          <p:nvPr/>
        </p:nvGrpSpPr>
        <p:grpSpPr bwMode="auto">
          <a:xfrm>
            <a:off x="900113" y="5445125"/>
            <a:ext cx="5254625" cy="1050925"/>
            <a:chOff x="0" y="0"/>
            <a:chExt cx="3310" cy="662"/>
          </a:xfrm>
        </p:grpSpPr>
        <p:sp>
          <p:nvSpPr>
            <p:cNvPr id="8212" name="Rectangle 20"/>
            <p:cNvSpPr>
              <a:spLocks noChangeArrowheads="1"/>
            </p:cNvSpPr>
            <p:nvPr/>
          </p:nvSpPr>
          <p:spPr bwMode="auto">
            <a:xfrm>
              <a:off x="0" y="182"/>
              <a:ext cx="2088" cy="250"/>
            </a:xfrm>
            <a:prstGeom prst="rect">
              <a:avLst/>
            </a:prstGeom>
            <a:noFill/>
            <a:ln w="9525">
              <a:noFill/>
              <a:miter lim="800000"/>
            </a:ln>
            <a:effectLst/>
          </p:spPr>
          <p:txBody>
            <a:bodyPr wrap="none" anchor="ctr">
              <a:spAutoFit/>
            </a:bodyPr>
            <a:lstStyle/>
            <a:p>
              <a:r>
                <a:rPr lang="zh-CN" sz="2000" b="1">
                  <a:latin typeface="Arial" panose="020B0604020202020204" pitchFamily="34" charset="0"/>
                </a:rPr>
                <a:t>他的系数作成的三阶行列式</a:t>
              </a:r>
              <a:r>
                <a:rPr lang="zh-CN" b="1">
                  <a:latin typeface="Arial" panose="020B0604020202020204" pitchFamily="34" charset="0"/>
                </a:rPr>
                <a:t> </a:t>
              </a:r>
              <a:endParaRPr lang="zh-CN" b="1">
                <a:latin typeface="Arial" panose="020B0604020202020204" pitchFamily="34" charset="0"/>
              </a:endParaRPr>
            </a:p>
          </p:txBody>
        </p:sp>
        <p:graphicFrame>
          <p:nvGraphicFramePr>
            <p:cNvPr id="8213" name="Object 21"/>
            <p:cNvGraphicFramePr>
              <a:graphicFrameLocks noChangeAspect="1"/>
            </p:cNvGraphicFramePr>
            <p:nvPr/>
          </p:nvGraphicFramePr>
          <p:xfrm>
            <a:off x="1995" y="0"/>
            <a:ext cx="1315" cy="662"/>
          </p:xfrm>
          <a:graphic>
            <a:graphicData uri="http://schemas.openxmlformats.org/presentationml/2006/ole">
              <mc:AlternateContent xmlns:mc="http://schemas.openxmlformats.org/markup-compatibility/2006">
                <mc:Choice xmlns:v="urn:schemas-microsoft-com:vml" Requires="v">
                  <p:oleObj spid="_x0000_s63493" name="" r:id="rId9" imgW="34137600" imgH="17068800" progId="Equation.3">
                    <p:embed/>
                  </p:oleObj>
                </mc:Choice>
                <mc:Fallback>
                  <p:oleObj name="" r:id="rId9" imgW="34137600" imgH="17068800" progId="Equation.3">
                    <p:embed/>
                    <p:pic>
                      <p:nvPicPr>
                        <p:cNvPr id="0" name="图片 63492"/>
                        <p:cNvPicPr>
                          <a:picLocks noChangeAspect="1"/>
                        </p:cNvPicPr>
                        <p:nvPr/>
                      </p:nvPicPr>
                      <p:blipFill>
                        <a:blip r:embed="rId10"/>
                        <a:stretch>
                          <a:fillRect/>
                        </a:stretch>
                      </p:blipFill>
                      <p:spPr>
                        <a:xfrm>
                          <a:off x="1995" y="0"/>
                          <a:ext cx="1315" cy="662"/>
                        </a:xfrm>
                        <a:prstGeom prst="rect">
                          <a:avLst/>
                        </a:prstGeom>
                        <a:noFill/>
                        <a:ln w="9525">
                          <a:noFill/>
                        </a:ln>
                      </p:spPr>
                    </p:pic>
                  </p:oleObj>
                </mc:Fallback>
              </mc:AlternateContent>
            </a:graphicData>
          </a:graphic>
        </p:graphicFrame>
      </p:grpSp>
      <p:sp>
        <p:nvSpPr>
          <p:cNvPr id="8214" name="Rectangle 22"/>
          <p:cNvSpPr>
            <a:spLocks noChangeArrowheads="1"/>
          </p:cNvSpPr>
          <p:nvPr/>
        </p:nvSpPr>
        <p:spPr bwMode="auto">
          <a:xfrm>
            <a:off x="6156325" y="5734050"/>
            <a:ext cx="2416175" cy="396875"/>
          </a:xfrm>
          <a:prstGeom prst="rect">
            <a:avLst/>
          </a:prstGeom>
          <a:noFill/>
          <a:ln w="9525">
            <a:noFill/>
            <a:miter lim="800000"/>
          </a:ln>
          <a:effectLst/>
        </p:spPr>
        <p:txBody>
          <a:bodyPr wrap="none" anchor="ctr">
            <a:spAutoFit/>
          </a:bodyPr>
          <a:lstStyle/>
          <a:p>
            <a:r>
              <a:rPr lang="zh-CN" altLang="zh-CN" sz="2000" b="1">
                <a:latin typeface="Arial" panose="020B0604020202020204" pitchFamily="34" charset="0"/>
              </a:rPr>
              <a:t>,</a:t>
            </a:r>
            <a:r>
              <a:rPr lang="zh-CN" sz="2000" b="1">
                <a:latin typeface="Arial" panose="020B0604020202020204" pitchFamily="34" charset="0"/>
              </a:rPr>
              <a:t>那么方程组</a:t>
            </a:r>
            <a:r>
              <a:rPr lang="zh-CN" altLang="zh-CN" sz="2000" b="1">
                <a:latin typeface="Arial" panose="020B0604020202020204" pitchFamily="34" charset="0"/>
              </a:rPr>
              <a:t>(2)</a:t>
            </a:r>
            <a:r>
              <a:rPr lang="zh-CN" sz="2000" b="1">
                <a:latin typeface="Arial" panose="020B0604020202020204" pitchFamily="34" charset="0"/>
              </a:rPr>
              <a:t>有解</a:t>
            </a:r>
            <a:r>
              <a:rPr lang="zh-CN" b="1">
                <a:latin typeface="Arial" panose="020B0604020202020204" pitchFamily="34" charset="0"/>
              </a:rPr>
              <a:t> </a:t>
            </a:r>
            <a:endParaRPr lang="zh-CN" b="1">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03"/>
                                        </p:tgtEl>
                                        <p:attrNameLst>
                                          <p:attrName>style.visibility</p:attrName>
                                        </p:attrNameLst>
                                      </p:cBhvr>
                                      <p:to>
                                        <p:strVal val="visible"/>
                                      </p:to>
                                    </p:set>
                                    <p:animEffect transition="in" filter="wipe(left)">
                                      <p:cBhvr>
                                        <p:cTn id="17" dur="500"/>
                                        <p:tgtEl>
                                          <p:spTgt spid="8203"/>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nodeType="clickEffect">
                                  <p:stCondLst>
                                    <p:cond delay="0"/>
                                  </p:stCondLst>
                                  <p:childTnLst>
                                    <p:set>
                                      <p:cBhvr>
                                        <p:cTn id="21" dur="1" fill="hold">
                                          <p:stCondLst>
                                            <p:cond delay="0"/>
                                          </p:stCondLst>
                                        </p:cTn>
                                        <p:tgtEl>
                                          <p:spTgt spid="8205"/>
                                        </p:tgtEl>
                                        <p:attrNameLst>
                                          <p:attrName>style.visibility</p:attrName>
                                        </p:attrNameLst>
                                      </p:cBhvr>
                                      <p:to>
                                        <p:strVal val="visible"/>
                                      </p:to>
                                    </p:set>
                                    <p:anim calcmode="lin" valueType="num">
                                      <p:cBhvr>
                                        <p:cTn id="22" dur="500" fill="hold"/>
                                        <p:tgtEl>
                                          <p:spTgt spid="8205"/>
                                        </p:tgtEl>
                                        <p:attrNameLst>
                                          <p:attrName>ppt_w</p:attrName>
                                        </p:attrNameLst>
                                      </p:cBhvr>
                                      <p:tavLst>
                                        <p:tav tm="0">
                                          <p:val>
                                            <p:fltVal val="0"/>
                                          </p:val>
                                        </p:tav>
                                        <p:tav tm="100000">
                                          <p:val>
                                            <p:strVal val="#ppt_w"/>
                                          </p:val>
                                        </p:tav>
                                      </p:tavLst>
                                    </p:anim>
                                    <p:anim calcmode="lin" valueType="num">
                                      <p:cBhvr>
                                        <p:cTn id="23" dur="500" fill="hold"/>
                                        <p:tgtEl>
                                          <p:spTgt spid="8205"/>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8214"/>
                                        </p:tgtEl>
                                        <p:attrNameLst>
                                          <p:attrName>style.visibility</p:attrName>
                                        </p:attrNameLst>
                                      </p:cBhvr>
                                      <p:to>
                                        <p:strVal val="visible"/>
                                      </p:to>
                                    </p:set>
                                    <p:animEffect transition="in" filter="wipe(left)">
                                      <p:cBhvr>
                                        <p:cTn id="38" dur="500"/>
                                        <p:tgtEl>
                                          <p:spTgt spid="8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3" grpId="0" autoUpdateAnimBg="0"/>
      <p:bldP spid="821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 name="矩形 35"/>
          <p:cNvSpPr/>
          <p:nvPr/>
        </p:nvSpPr>
        <p:spPr>
          <a:xfrm>
            <a:off x="383677" y="328612"/>
            <a:ext cx="3829050" cy="3271837"/>
          </a:xfrm>
          <a:prstGeom prst="rect">
            <a:avLst/>
          </a:prstGeom>
          <a:solidFill>
            <a:srgbClr val="7030A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338" name="Text Box 2"/>
          <p:cNvSpPr txBox="1">
            <a:spLocks noChangeArrowheads="1"/>
          </p:cNvSpPr>
          <p:nvPr/>
        </p:nvSpPr>
        <p:spPr bwMode="auto">
          <a:xfrm>
            <a:off x="59827" y="73818"/>
            <a:ext cx="647700"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solidFill>
                  <a:schemeClr val="bg1"/>
                </a:solidFill>
                <a:latin typeface="华文楷体" panose="02010600040101010101" pitchFamily="2" charset="-122"/>
                <a:ea typeface="华文楷体" panose="02010600040101010101" pitchFamily="2" charset="-122"/>
              </a:rPr>
              <a:t>例</a:t>
            </a:r>
            <a:endParaRPr lang="zh-CN" altLang="en-US" sz="2800" dirty="0">
              <a:solidFill>
                <a:schemeClr val="bg1"/>
              </a:solidFill>
              <a:latin typeface="华文楷体" panose="02010600040101010101" pitchFamily="2" charset="-122"/>
              <a:ea typeface="华文楷体" panose="02010600040101010101" pitchFamily="2" charset="-122"/>
            </a:endParaRPr>
          </a:p>
        </p:txBody>
      </p:sp>
      <p:sp>
        <p:nvSpPr>
          <p:cNvPr id="270339" name="Text Box 3"/>
          <p:cNvSpPr txBox="1">
            <a:spLocks noChangeArrowheads="1"/>
          </p:cNvSpPr>
          <p:nvPr/>
        </p:nvSpPr>
        <p:spPr bwMode="auto">
          <a:xfrm>
            <a:off x="4212727" y="197883"/>
            <a:ext cx="463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zh-CN" altLang="en-US" b="1" dirty="0">
                <a:latin typeface="华文楷体" panose="02010600040101010101" pitchFamily="2" charset="-122"/>
                <a:ea typeface="华文楷体" panose="02010600040101010101" pitchFamily="2" charset="-122"/>
              </a:rPr>
              <a:t>已知正弦电流波形如图，</a:t>
            </a:r>
            <a:r>
              <a:rPr lang="zh-CN" altLang="en-US" b="1" dirty="0">
                <a:latin typeface="华文楷体" panose="02010600040101010101" pitchFamily="2" charset="-122"/>
                <a:ea typeface="华文楷体" panose="02010600040101010101" pitchFamily="2" charset="-122"/>
                <a:sym typeface="Symbol" panose="05050102010706020507" pitchFamily="18" charset="2"/>
              </a:rPr>
              <a:t>＝</a:t>
            </a:r>
            <a:r>
              <a:rPr lang="en-US" altLang="zh-CN" b="1" dirty="0">
                <a:latin typeface="华文楷体" panose="02010600040101010101" pitchFamily="2" charset="-122"/>
                <a:ea typeface="华文楷体" panose="02010600040101010101" pitchFamily="2" charset="-122"/>
                <a:sym typeface="Symbol" panose="05050102010706020507" pitchFamily="18" charset="2"/>
              </a:rPr>
              <a:t>10</a:t>
            </a:r>
            <a:r>
              <a:rPr lang="en-US" altLang="zh-CN" b="1" baseline="30000" dirty="0">
                <a:latin typeface="华文楷体" panose="02010600040101010101" pitchFamily="2" charset="-122"/>
                <a:ea typeface="华文楷体" panose="02010600040101010101" pitchFamily="2" charset="-122"/>
                <a:sym typeface="Symbol" panose="05050102010706020507" pitchFamily="18" charset="2"/>
              </a:rPr>
              <a:t>3</a:t>
            </a:r>
            <a:r>
              <a:rPr lang="en-US" altLang="zh-CN" b="1" dirty="0">
                <a:latin typeface="华文楷体" panose="02010600040101010101" pitchFamily="2" charset="-122"/>
                <a:ea typeface="华文楷体" panose="02010600040101010101" pitchFamily="2" charset="-122"/>
                <a:sym typeface="Symbol" panose="05050102010706020507" pitchFamily="18" charset="2"/>
              </a:rPr>
              <a:t>rad/s</a:t>
            </a:r>
            <a:r>
              <a:rPr lang="zh-CN" altLang="en-US" b="1" dirty="0">
                <a:latin typeface="华文楷体" panose="02010600040101010101" pitchFamily="2" charset="-122"/>
                <a:ea typeface="华文楷体" panose="02010600040101010101" pitchFamily="2" charset="-122"/>
                <a:sym typeface="Symbol" panose="05050102010706020507" pitchFamily="18" charset="2"/>
              </a:rPr>
              <a:t>，（</a:t>
            </a:r>
            <a:r>
              <a:rPr lang="en-US" altLang="zh-CN" b="1" dirty="0">
                <a:latin typeface="华文楷体" panose="02010600040101010101" pitchFamily="2" charset="-122"/>
                <a:ea typeface="华文楷体" panose="02010600040101010101" pitchFamily="2" charset="-122"/>
                <a:sym typeface="Symbol" panose="05050102010706020507" pitchFamily="18" charset="2"/>
              </a:rPr>
              <a:t>1</a:t>
            </a:r>
            <a:r>
              <a:rPr lang="zh-CN" altLang="en-US" b="1" dirty="0">
                <a:latin typeface="华文楷体" panose="02010600040101010101" pitchFamily="2" charset="-122"/>
                <a:ea typeface="华文楷体" panose="02010600040101010101" pitchFamily="2" charset="-122"/>
                <a:sym typeface="Symbol" panose="05050102010706020507" pitchFamily="18" charset="2"/>
              </a:rPr>
              <a:t>）写出</a:t>
            </a:r>
            <a:r>
              <a:rPr lang="en-US" altLang="zh-CN" b="1" i="1" dirty="0" err="1">
                <a:latin typeface="华文楷体" panose="02010600040101010101" pitchFamily="2" charset="-122"/>
                <a:ea typeface="华文楷体" panose="02010600040101010101" pitchFamily="2" charset="-122"/>
                <a:sym typeface="Symbol" panose="05050102010706020507" pitchFamily="18" charset="2"/>
              </a:rPr>
              <a:t>i</a:t>
            </a:r>
            <a:r>
              <a:rPr lang="en-US" altLang="zh-CN" b="1" i="1" dirty="0">
                <a:latin typeface="华文楷体" panose="02010600040101010101" pitchFamily="2" charset="-122"/>
                <a:ea typeface="华文楷体" panose="02010600040101010101" pitchFamily="2" charset="-122"/>
                <a:sym typeface="Symbol" panose="05050102010706020507" pitchFamily="18" charset="2"/>
              </a:rPr>
              <a:t>(t)</a:t>
            </a:r>
            <a:r>
              <a:rPr lang="zh-CN" altLang="en-US" b="1" dirty="0">
                <a:latin typeface="华文楷体" panose="02010600040101010101" pitchFamily="2" charset="-122"/>
                <a:ea typeface="华文楷体" panose="02010600040101010101" pitchFamily="2" charset="-122"/>
                <a:sym typeface="Symbol" panose="05050102010706020507" pitchFamily="18" charset="2"/>
              </a:rPr>
              <a:t>表达式</a:t>
            </a:r>
            <a:r>
              <a:rPr lang="zh-CN" altLang="en-US" b="1" dirty="0" smtClean="0">
                <a:latin typeface="华文楷体" panose="02010600040101010101" pitchFamily="2" charset="-122"/>
                <a:ea typeface="华文楷体" panose="02010600040101010101" pitchFamily="2" charset="-122"/>
                <a:sym typeface="Symbol" panose="05050102010706020507" pitchFamily="18" charset="2"/>
              </a:rPr>
              <a:t>；（</a:t>
            </a:r>
            <a:r>
              <a:rPr lang="en-US" altLang="zh-CN" b="1" dirty="0">
                <a:latin typeface="华文楷体" panose="02010600040101010101" pitchFamily="2" charset="-122"/>
                <a:ea typeface="华文楷体" panose="02010600040101010101" pitchFamily="2" charset="-122"/>
                <a:sym typeface="Symbol" panose="05050102010706020507" pitchFamily="18" charset="2"/>
              </a:rPr>
              <a:t>2</a:t>
            </a:r>
            <a:r>
              <a:rPr lang="zh-CN" altLang="en-US" b="1" dirty="0">
                <a:latin typeface="华文楷体" panose="02010600040101010101" pitchFamily="2" charset="-122"/>
                <a:ea typeface="华文楷体" panose="02010600040101010101" pitchFamily="2" charset="-122"/>
                <a:sym typeface="Symbol" panose="05050102010706020507" pitchFamily="18" charset="2"/>
              </a:rPr>
              <a:t>）求最大值发生的时间</a:t>
            </a:r>
            <a:r>
              <a:rPr lang="en-US" altLang="zh-CN" b="1" dirty="0">
                <a:latin typeface="华文楷体" panose="02010600040101010101" pitchFamily="2" charset="-122"/>
                <a:ea typeface="华文楷体" panose="02010600040101010101" pitchFamily="2" charset="-122"/>
                <a:sym typeface="Symbol" panose="05050102010706020507" pitchFamily="18" charset="2"/>
              </a:rPr>
              <a:t>t</a:t>
            </a:r>
            <a:r>
              <a:rPr lang="en-US" altLang="zh-CN" b="1" baseline="-25000" dirty="0">
                <a:latin typeface="华文楷体" panose="02010600040101010101" pitchFamily="2" charset="-122"/>
                <a:ea typeface="华文楷体" panose="02010600040101010101" pitchFamily="2" charset="-122"/>
                <a:sym typeface="Symbol" panose="05050102010706020507" pitchFamily="18" charset="2"/>
              </a:rPr>
              <a:t>1</a:t>
            </a:r>
            <a:endParaRPr lang="en-US" altLang="zh-CN" b="1" baseline="-25000" dirty="0">
              <a:latin typeface="华文楷体" panose="02010600040101010101" pitchFamily="2" charset="-122"/>
              <a:ea typeface="华文楷体" panose="02010600040101010101" pitchFamily="2" charset="-122"/>
              <a:sym typeface="Symbol" panose="05050102010706020507" pitchFamily="18" charset="2"/>
            </a:endParaRPr>
          </a:p>
        </p:txBody>
      </p:sp>
      <p:grpSp>
        <p:nvGrpSpPr>
          <p:cNvPr id="270340" name="Group 4"/>
          <p:cNvGrpSpPr/>
          <p:nvPr/>
        </p:nvGrpSpPr>
        <p:grpSpPr bwMode="auto">
          <a:xfrm>
            <a:off x="971550" y="333375"/>
            <a:ext cx="3168650" cy="3024188"/>
            <a:chOff x="612" y="210"/>
            <a:chExt cx="1996" cy="1905"/>
          </a:xfrm>
        </p:grpSpPr>
        <p:grpSp>
          <p:nvGrpSpPr>
            <p:cNvPr id="270341" name="Group 5"/>
            <p:cNvGrpSpPr/>
            <p:nvPr/>
          </p:nvGrpSpPr>
          <p:grpSpPr bwMode="auto">
            <a:xfrm>
              <a:off x="612" y="210"/>
              <a:ext cx="1996" cy="1905"/>
              <a:chOff x="340" y="572"/>
              <a:chExt cx="1996" cy="1905"/>
            </a:xfrm>
          </p:grpSpPr>
          <p:sp>
            <p:nvSpPr>
              <p:cNvPr id="270342" name="Line 6"/>
              <p:cNvSpPr>
                <a:spLocks noChangeShapeType="1"/>
              </p:cNvSpPr>
              <p:nvPr/>
            </p:nvSpPr>
            <p:spPr bwMode="auto">
              <a:xfrm>
                <a:off x="476" y="1734"/>
                <a:ext cx="1860" cy="18"/>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0343" name="Line 7"/>
              <p:cNvSpPr>
                <a:spLocks noChangeShapeType="1"/>
              </p:cNvSpPr>
              <p:nvPr/>
            </p:nvSpPr>
            <p:spPr bwMode="auto">
              <a:xfrm flipV="1">
                <a:off x="902" y="795"/>
                <a:ext cx="0" cy="1682"/>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0344" name="Text Box 8"/>
              <p:cNvSpPr txBox="1">
                <a:spLocks noChangeArrowheads="1"/>
              </p:cNvSpPr>
              <p:nvPr/>
            </p:nvSpPr>
            <p:spPr bwMode="auto">
              <a:xfrm>
                <a:off x="2154" y="1389"/>
                <a:ext cx="179"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kumimoji="1" lang="en-US" altLang="zh-CN" sz="2800" i="1" dirty="0">
                    <a:latin typeface="Times New Roman" panose="02020603050405020304" pitchFamily="18" charset="0"/>
                    <a:ea typeface="宋体" panose="02010600030101010101" pitchFamily="2" charset="-122"/>
                  </a:rPr>
                  <a:t>t</a:t>
                </a:r>
                <a:endParaRPr kumimoji="1" lang="en-US" altLang="zh-CN" sz="2800" dirty="0">
                  <a:latin typeface="Times New Roman" panose="02020603050405020304" pitchFamily="18" charset="0"/>
                  <a:ea typeface="宋体" panose="02010600030101010101" pitchFamily="2" charset="-122"/>
                </a:endParaRPr>
              </a:p>
            </p:txBody>
          </p:sp>
          <p:sp>
            <p:nvSpPr>
              <p:cNvPr id="270345" name="Text Box 9"/>
              <p:cNvSpPr txBox="1">
                <a:spLocks noChangeArrowheads="1"/>
              </p:cNvSpPr>
              <p:nvPr/>
            </p:nvSpPr>
            <p:spPr bwMode="auto">
              <a:xfrm>
                <a:off x="975" y="572"/>
                <a:ext cx="17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kumimoji="1" lang="en-US" altLang="zh-CN" sz="2800" i="1" dirty="0" err="1">
                    <a:latin typeface="Times New Roman" panose="02020603050405020304" pitchFamily="18" charset="0"/>
                    <a:ea typeface="宋体" panose="02010600030101010101" pitchFamily="2" charset="-122"/>
                  </a:rPr>
                  <a:t>i</a:t>
                </a:r>
                <a:endParaRPr kumimoji="1" lang="en-US" altLang="zh-CN" sz="2800" dirty="0">
                  <a:latin typeface="Times New Roman" panose="02020603050405020304" pitchFamily="18" charset="0"/>
                  <a:ea typeface="宋体" panose="02010600030101010101" pitchFamily="2" charset="-122"/>
                </a:endParaRPr>
              </a:p>
            </p:txBody>
          </p:sp>
          <p:sp>
            <p:nvSpPr>
              <p:cNvPr id="270346" name="Text Box 10"/>
              <p:cNvSpPr txBox="1">
                <a:spLocks noChangeArrowheads="1"/>
              </p:cNvSpPr>
              <p:nvPr/>
            </p:nvSpPr>
            <p:spPr bwMode="auto">
              <a:xfrm>
                <a:off x="657" y="17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1" lang="en-US" altLang="zh-CN" sz="2800" dirty="0">
                    <a:latin typeface="Times New Roman" panose="02020603050405020304" pitchFamily="18" charset="0"/>
                    <a:ea typeface="宋体" panose="02010600030101010101" pitchFamily="2" charset="-122"/>
                  </a:rPr>
                  <a:t>0</a:t>
                </a:r>
                <a:endParaRPr kumimoji="1" lang="en-US" altLang="zh-CN" sz="2800" dirty="0">
                  <a:latin typeface="Times New Roman" panose="02020603050405020304" pitchFamily="18" charset="0"/>
                  <a:ea typeface="宋体" panose="02010600030101010101" pitchFamily="2" charset="-122"/>
                </a:endParaRPr>
              </a:p>
            </p:txBody>
          </p:sp>
          <p:sp>
            <p:nvSpPr>
              <p:cNvPr id="270347" name="Text Box 11"/>
              <p:cNvSpPr txBox="1">
                <a:spLocks noChangeArrowheads="1"/>
              </p:cNvSpPr>
              <p:nvPr/>
            </p:nvSpPr>
            <p:spPr bwMode="auto">
              <a:xfrm>
                <a:off x="476" y="738"/>
                <a:ext cx="5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latin typeface="Times New Roman" panose="02020603050405020304" pitchFamily="18" charset="0"/>
                  </a:rPr>
                  <a:t>100</a:t>
                </a:r>
                <a:endParaRPr lang="en-US" altLang="zh-CN" dirty="0">
                  <a:latin typeface="Times New Roman" panose="02020603050405020304" pitchFamily="18" charset="0"/>
                </a:endParaRPr>
              </a:p>
            </p:txBody>
          </p:sp>
          <p:sp>
            <p:nvSpPr>
              <p:cNvPr id="270348" name="Text Box 12"/>
              <p:cNvSpPr txBox="1">
                <a:spLocks noChangeArrowheads="1"/>
              </p:cNvSpPr>
              <p:nvPr/>
            </p:nvSpPr>
            <p:spPr bwMode="auto">
              <a:xfrm>
                <a:off x="521" y="1237"/>
                <a:ext cx="36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latin typeface="Times New Roman" panose="02020603050405020304" pitchFamily="18" charset="0"/>
                  </a:rPr>
                  <a:t>50</a:t>
                </a:r>
                <a:endParaRPr lang="en-US" altLang="zh-CN" dirty="0">
                  <a:latin typeface="Times New Roman" panose="02020603050405020304" pitchFamily="18" charset="0"/>
                </a:endParaRPr>
              </a:p>
            </p:txBody>
          </p:sp>
          <p:sp>
            <p:nvSpPr>
              <p:cNvPr id="270349" name="Freeform 13"/>
              <p:cNvSpPr/>
              <p:nvPr/>
            </p:nvSpPr>
            <p:spPr bwMode="auto">
              <a:xfrm>
                <a:off x="698" y="1235"/>
                <a:ext cx="263" cy="613"/>
              </a:xfrm>
              <a:custGeom>
                <a:avLst/>
                <a:gdLst>
                  <a:gd name="T0" fmla="*/ 0 w 118"/>
                  <a:gd name="T1" fmla="*/ 274 h 274"/>
                  <a:gd name="T2" fmla="*/ 13 w 118"/>
                  <a:gd name="T3" fmla="*/ 240 h 274"/>
                  <a:gd name="T4" fmla="*/ 29 w 118"/>
                  <a:gd name="T5" fmla="*/ 200 h 274"/>
                  <a:gd name="T6" fmla="*/ 59 w 118"/>
                  <a:gd name="T7" fmla="*/ 127 h 274"/>
                  <a:gd name="T8" fmla="*/ 75 w 118"/>
                  <a:gd name="T9" fmla="*/ 90 h 274"/>
                  <a:gd name="T10" fmla="*/ 89 w 118"/>
                  <a:gd name="T11" fmla="*/ 56 h 274"/>
                  <a:gd name="T12" fmla="*/ 105 w 118"/>
                  <a:gd name="T13" fmla="*/ 27 h 274"/>
                  <a:gd name="T14" fmla="*/ 118 w 118"/>
                  <a:gd name="T15" fmla="*/ 0 h 2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274">
                    <a:moveTo>
                      <a:pt x="0" y="274"/>
                    </a:moveTo>
                    <a:lnTo>
                      <a:pt x="13" y="240"/>
                    </a:lnTo>
                    <a:lnTo>
                      <a:pt x="29" y="200"/>
                    </a:lnTo>
                    <a:lnTo>
                      <a:pt x="59" y="127"/>
                    </a:lnTo>
                    <a:lnTo>
                      <a:pt x="75" y="90"/>
                    </a:lnTo>
                    <a:lnTo>
                      <a:pt x="89" y="56"/>
                    </a:lnTo>
                    <a:lnTo>
                      <a:pt x="105" y="27"/>
                    </a:lnTo>
                    <a:lnTo>
                      <a:pt x="118" y="0"/>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350" name="Freeform 14"/>
              <p:cNvSpPr/>
              <p:nvPr/>
            </p:nvSpPr>
            <p:spPr bwMode="auto">
              <a:xfrm>
                <a:off x="961" y="981"/>
                <a:ext cx="259" cy="254"/>
              </a:xfrm>
              <a:custGeom>
                <a:avLst/>
                <a:gdLst>
                  <a:gd name="T0" fmla="*/ 0 w 116"/>
                  <a:gd name="T1" fmla="*/ 113 h 113"/>
                  <a:gd name="T2" fmla="*/ 14 w 116"/>
                  <a:gd name="T3" fmla="*/ 88 h 113"/>
                  <a:gd name="T4" fmla="*/ 30 w 116"/>
                  <a:gd name="T5" fmla="*/ 69 h 113"/>
                  <a:gd name="T6" fmla="*/ 44 w 116"/>
                  <a:gd name="T7" fmla="*/ 49 h 113"/>
                  <a:gd name="T8" fmla="*/ 57 w 116"/>
                  <a:gd name="T9" fmla="*/ 32 h 113"/>
                  <a:gd name="T10" fmla="*/ 73 w 116"/>
                  <a:gd name="T11" fmla="*/ 20 h 113"/>
                  <a:gd name="T12" fmla="*/ 87 w 116"/>
                  <a:gd name="T13" fmla="*/ 8 h 113"/>
                  <a:gd name="T14" fmla="*/ 103 w 116"/>
                  <a:gd name="T15" fmla="*/ 3 h 113"/>
                  <a:gd name="T16" fmla="*/ 116 w 116"/>
                  <a:gd name="T1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13">
                    <a:moveTo>
                      <a:pt x="0" y="113"/>
                    </a:moveTo>
                    <a:lnTo>
                      <a:pt x="14" y="88"/>
                    </a:lnTo>
                    <a:lnTo>
                      <a:pt x="30" y="69"/>
                    </a:lnTo>
                    <a:lnTo>
                      <a:pt x="44" y="49"/>
                    </a:lnTo>
                    <a:lnTo>
                      <a:pt x="57" y="32"/>
                    </a:lnTo>
                    <a:lnTo>
                      <a:pt x="73" y="20"/>
                    </a:lnTo>
                    <a:lnTo>
                      <a:pt x="87" y="8"/>
                    </a:lnTo>
                    <a:lnTo>
                      <a:pt x="103" y="3"/>
                    </a:lnTo>
                    <a:lnTo>
                      <a:pt x="116" y="0"/>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351" name="Freeform 15"/>
              <p:cNvSpPr/>
              <p:nvPr/>
            </p:nvSpPr>
            <p:spPr bwMode="auto">
              <a:xfrm>
                <a:off x="1220" y="981"/>
                <a:ext cx="265" cy="254"/>
              </a:xfrm>
              <a:custGeom>
                <a:avLst/>
                <a:gdLst>
                  <a:gd name="T0" fmla="*/ 0 w 119"/>
                  <a:gd name="T1" fmla="*/ 0 h 113"/>
                  <a:gd name="T2" fmla="*/ 14 w 119"/>
                  <a:gd name="T3" fmla="*/ 3 h 113"/>
                  <a:gd name="T4" fmla="*/ 30 w 119"/>
                  <a:gd name="T5" fmla="*/ 8 h 113"/>
                  <a:gd name="T6" fmla="*/ 44 w 119"/>
                  <a:gd name="T7" fmla="*/ 20 h 113"/>
                  <a:gd name="T8" fmla="*/ 60 w 119"/>
                  <a:gd name="T9" fmla="*/ 32 h 113"/>
                  <a:gd name="T10" fmla="*/ 76 w 119"/>
                  <a:gd name="T11" fmla="*/ 49 h 113"/>
                  <a:gd name="T12" fmla="*/ 90 w 119"/>
                  <a:gd name="T13" fmla="*/ 69 h 113"/>
                  <a:gd name="T14" fmla="*/ 106 w 119"/>
                  <a:gd name="T15" fmla="*/ 88 h 113"/>
                  <a:gd name="T16" fmla="*/ 119 w 119"/>
                  <a:gd name="T17"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3">
                    <a:moveTo>
                      <a:pt x="0" y="0"/>
                    </a:moveTo>
                    <a:lnTo>
                      <a:pt x="14" y="3"/>
                    </a:lnTo>
                    <a:lnTo>
                      <a:pt x="30" y="8"/>
                    </a:lnTo>
                    <a:lnTo>
                      <a:pt x="44" y="20"/>
                    </a:lnTo>
                    <a:lnTo>
                      <a:pt x="60" y="32"/>
                    </a:lnTo>
                    <a:lnTo>
                      <a:pt x="76" y="49"/>
                    </a:lnTo>
                    <a:lnTo>
                      <a:pt x="90" y="69"/>
                    </a:lnTo>
                    <a:lnTo>
                      <a:pt x="106" y="88"/>
                    </a:lnTo>
                    <a:lnTo>
                      <a:pt x="119" y="113"/>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352" name="Freeform 16"/>
              <p:cNvSpPr/>
              <p:nvPr/>
            </p:nvSpPr>
            <p:spPr bwMode="auto">
              <a:xfrm>
                <a:off x="1485" y="1235"/>
                <a:ext cx="258" cy="613"/>
              </a:xfrm>
              <a:custGeom>
                <a:avLst/>
                <a:gdLst>
                  <a:gd name="T0" fmla="*/ 0 w 116"/>
                  <a:gd name="T1" fmla="*/ 0 h 274"/>
                  <a:gd name="T2" fmla="*/ 14 w 116"/>
                  <a:gd name="T3" fmla="*/ 27 h 274"/>
                  <a:gd name="T4" fmla="*/ 30 w 116"/>
                  <a:gd name="T5" fmla="*/ 56 h 274"/>
                  <a:gd name="T6" fmla="*/ 43 w 116"/>
                  <a:gd name="T7" fmla="*/ 90 h 274"/>
                  <a:gd name="T8" fmla="*/ 57 w 116"/>
                  <a:gd name="T9" fmla="*/ 127 h 274"/>
                  <a:gd name="T10" fmla="*/ 87 w 116"/>
                  <a:gd name="T11" fmla="*/ 203 h 274"/>
                  <a:gd name="T12" fmla="*/ 103 w 116"/>
                  <a:gd name="T13" fmla="*/ 240 h 274"/>
                  <a:gd name="T14" fmla="*/ 116 w 116"/>
                  <a:gd name="T15" fmla="*/ 274 h 2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74">
                    <a:moveTo>
                      <a:pt x="0" y="0"/>
                    </a:moveTo>
                    <a:lnTo>
                      <a:pt x="14" y="27"/>
                    </a:lnTo>
                    <a:lnTo>
                      <a:pt x="30" y="56"/>
                    </a:lnTo>
                    <a:lnTo>
                      <a:pt x="43" y="90"/>
                    </a:lnTo>
                    <a:lnTo>
                      <a:pt x="57" y="127"/>
                    </a:lnTo>
                    <a:lnTo>
                      <a:pt x="87" y="203"/>
                    </a:lnTo>
                    <a:lnTo>
                      <a:pt x="103" y="240"/>
                    </a:lnTo>
                    <a:lnTo>
                      <a:pt x="116" y="274"/>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353" name="Freeform 17"/>
              <p:cNvSpPr/>
              <p:nvPr/>
            </p:nvSpPr>
            <p:spPr bwMode="auto">
              <a:xfrm>
                <a:off x="1743" y="1848"/>
                <a:ext cx="265" cy="606"/>
              </a:xfrm>
              <a:custGeom>
                <a:avLst/>
                <a:gdLst>
                  <a:gd name="T0" fmla="*/ 0 w 119"/>
                  <a:gd name="T1" fmla="*/ 0 h 271"/>
                  <a:gd name="T2" fmla="*/ 14 w 119"/>
                  <a:gd name="T3" fmla="*/ 34 h 271"/>
                  <a:gd name="T4" fmla="*/ 30 w 119"/>
                  <a:gd name="T5" fmla="*/ 71 h 271"/>
                  <a:gd name="T6" fmla="*/ 60 w 119"/>
                  <a:gd name="T7" fmla="*/ 146 h 271"/>
                  <a:gd name="T8" fmla="*/ 76 w 119"/>
                  <a:gd name="T9" fmla="*/ 181 h 271"/>
                  <a:gd name="T10" fmla="*/ 89 w 119"/>
                  <a:gd name="T11" fmla="*/ 215 h 271"/>
                  <a:gd name="T12" fmla="*/ 106 w 119"/>
                  <a:gd name="T13" fmla="*/ 244 h 271"/>
                  <a:gd name="T14" fmla="*/ 119 w 119"/>
                  <a:gd name="T15" fmla="*/ 271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271">
                    <a:moveTo>
                      <a:pt x="0" y="0"/>
                    </a:moveTo>
                    <a:lnTo>
                      <a:pt x="14" y="34"/>
                    </a:lnTo>
                    <a:lnTo>
                      <a:pt x="30" y="71"/>
                    </a:lnTo>
                    <a:lnTo>
                      <a:pt x="60" y="146"/>
                    </a:lnTo>
                    <a:lnTo>
                      <a:pt x="76" y="181"/>
                    </a:lnTo>
                    <a:lnTo>
                      <a:pt x="89" y="215"/>
                    </a:lnTo>
                    <a:lnTo>
                      <a:pt x="106" y="244"/>
                    </a:lnTo>
                    <a:lnTo>
                      <a:pt x="119" y="271"/>
                    </a:lnTo>
                  </a:path>
                </a:pathLst>
              </a:custGeom>
              <a:noFill/>
              <a:ln w="38100"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354" name="Line 18"/>
              <p:cNvSpPr>
                <a:spLocks noChangeShapeType="1"/>
              </p:cNvSpPr>
              <p:nvPr/>
            </p:nvSpPr>
            <p:spPr bwMode="auto">
              <a:xfrm>
                <a:off x="340" y="991"/>
                <a:ext cx="876" cy="0"/>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0355" name="Line 19"/>
              <p:cNvSpPr>
                <a:spLocks noChangeShapeType="1"/>
              </p:cNvSpPr>
              <p:nvPr/>
            </p:nvSpPr>
            <p:spPr bwMode="auto">
              <a:xfrm>
                <a:off x="818" y="1353"/>
                <a:ext cx="23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0356" name="Line 20"/>
            <p:cNvSpPr>
              <a:spLocks noChangeShapeType="1"/>
            </p:cNvSpPr>
            <p:nvPr/>
          </p:nvSpPr>
          <p:spPr bwMode="auto">
            <a:xfrm>
              <a:off x="1519" y="618"/>
              <a:ext cx="0" cy="771"/>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0357" name="Text Box 21"/>
            <p:cNvSpPr txBox="1">
              <a:spLocks noChangeArrowheads="1"/>
            </p:cNvSpPr>
            <p:nvPr/>
          </p:nvSpPr>
          <p:spPr bwMode="auto">
            <a:xfrm>
              <a:off x="1383" y="1344"/>
              <a:ext cx="4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latin typeface="Times New Roman" panose="02020603050405020304" pitchFamily="18" charset="0"/>
                </a:rPr>
                <a:t>t</a:t>
              </a:r>
              <a:r>
                <a:rPr lang="en-US" altLang="zh-CN" baseline="-25000" dirty="0">
                  <a:latin typeface="Times New Roman" panose="02020603050405020304" pitchFamily="18" charset="0"/>
                </a:rPr>
                <a:t>1</a:t>
              </a:r>
              <a:endParaRPr lang="en-US" altLang="zh-CN" baseline="-25000" dirty="0">
                <a:latin typeface="Times New Roman" panose="02020603050405020304" pitchFamily="18" charset="0"/>
              </a:endParaRPr>
            </a:p>
          </p:txBody>
        </p:sp>
      </p:grpSp>
      <p:sp>
        <p:nvSpPr>
          <p:cNvPr id="270358" name="Text Box 22"/>
          <p:cNvSpPr txBox="1">
            <a:spLocks noChangeArrowheads="1"/>
          </p:cNvSpPr>
          <p:nvPr/>
        </p:nvSpPr>
        <p:spPr bwMode="auto">
          <a:xfrm>
            <a:off x="4356100" y="1773238"/>
            <a:ext cx="647700" cy="519112"/>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solidFill>
                  <a:schemeClr val="bg1"/>
                </a:solidFill>
                <a:latin typeface="华文楷体" panose="02010600040101010101" pitchFamily="2" charset="-122"/>
                <a:ea typeface="华文楷体" panose="02010600040101010101" pitchFamily="2" charset="-122"/>
              </a:rPr>
              <a:t>解</a:t>
            </a:r>
            <a:endParaRPr lang="zh-CN" altLang="en-US" sz="2800" dirty="0">
              <a:solidFill>
                <a:schemeClr val="bg1"/>
              </a:solidFill>
              <a:latin typeface="华文楷体" panose="02010600040101010101" pitchFamily="2" charset="-122"/>
              <a:ea typeface="华文楷体" panose="02010600040101010101" pitchFamily="2" charset="-122"/>
            </a:endParaRPr>
          </a:p>
        </p:txBody>
      </p:sp>
      <p:graphicFrame>
        <p:nvGraphicFramePr>
          <p:cNvPr id="270359" name="Object 23"/>
          <p:cNvGraphicFramePr>
            <a:graphicFrameLocks noChangeAspect="1"/>
          </p:cNvGraphicFramePr>
          <p:nvPr/>
        </p:nvGraphicFramePr>
        <p:xfrm>
          <a:off x="5172077" y="1773240"/>
          <a:ext cx="3419475" cy="561975"/>
        </p:xfrm>
        <a:graphic>
          <a:graphicData uri="http://schemas.openxmlformats.org/presentationml/2006/ole">
            <mc:AlternateContent xmlns:mc="http://schemas.openxmlformats.org/markup-compatibility/2006">
              <mc:Choice xmlns:v="urn:schemas-microsoft-com:vml" Requires="v">
                <p:oleObj spid="_x0000_s4097" name="Equation" r:id="rId1" imgW="1841500" imgH="304800" progId="">
                  <p:embed/>
                </p:oleObj>
              </mc:Choice>
              <mc:Fallback>
                <p:oleObj name="Equation" r:id="rId1" imgW="1841500" imgH="304800" progId="">
                  <p:embed/>
                  <p:pic>
                    <p:nvPicPr>
                      <p:cNvPr id="0" name="图片 4096"/>
                      <p:cNvPicPr>
                        <a:picLocks noChangeAspect="1"/>
                      </p:cNvPicPr>
                      <p:nvPr/>
                    </p:nvPicPr>
                    <p:blipFill>
                      <a:blip r:embed="rId2"/>
                      <a:stretch>
                        <a:fillRect/>
                      </a:stretch>
                    </p:blipFill>
                    <p:spPr>
                      <a:xfrm>
                        <a:off x="5172077" y="1773240"/>
                        <a:ext cx="3419475" cy="561975"/>
                      </a:xfrm>
                      <a:prstGeom prst="rect">
                        <a:avLst/>
                      </a:prstGeom>
                      <a:solidFill>
                        <a:srgbClr val="990033"/>
                      </a:solidFill>
                      <a:ln w="9525">
                        <a:noFill/>
                      </a:ln>
                    </p:spPr>
                  </p:pic>
                </p:oleObj>
              </mc:Fallback>
            </mc:AlternateContent>
          </a:graphicData>
        </a:graphic>
      </p:graphicFrame>
      <p:graphicFrame>
        <p:nvGraphicFramePr>
          <p:cNvPr id="270360" name="Object 24"/>
          <p:cNvGraphicFramePr>
            <a:graphicFrameLocks noChangeAspect="1"/>
          </p:cNvGraphicFramePr>
          <p:nvPr/>
        </p:nvGraphicFramePr>
        <p:xfrm>
          <a:off x="4346575" y="2460627"/>
          <a:ext cx="3359150" cy="500063"/>
        </p:xfrm>
        <a:graphic>
          <a:graphicData uri="http://schemas.openxmlformats.org/presentationml/2006/ole">
            <mc:AlternateContent xmlns:mc="http://schemas.openxmlformats.org/markup-compatibility/2006">
              <mc:Choice xmlns:v="urn:schemas-microsoft-com:vml" Requires="v">
                <p:oleObj spid="_x0000_s4259" name="Equation" r:id="rId3" imgW="1816100" imgH="266700" progId="">
                  <p:embed/>
                </p:oleObj>
              </mc:Choice>
              <mc:Fallback>
                <p:oleObj name="Equation" r:id="rId3" imgW="1816100" imgH="266700" progId="">
                  <p:embed/>
                  <p:pic>
                    <p:nvPicPr>
                      <p:cNvPr id="0" name="图片 4258"/>
                      <p:cNvPicPr>
                        <a:picLocks noChangeAspect="1"/>
                      </p:cNvPicPr>
                      <p:nvPr/>
                    </p:nvPicPr>
                    <p:blipFill>
                      <a:blip r:embed="rId4"/>
                      <a:stretch>
                        <a:fillRect/>
                      </a:stretch>
                    </p:blipFill>
                    <p:spPr>
                      <a:xfrm>
                        <a:off x="4346575" y="2460627"/>
                        <a:ext cx="3359150" cy="500063"/>
                      </a:xfrm>
                      <a:prstGeom prst="rect">
                        <a:avLst/>
                      </a:prstGeom>
                      <a:solidFill>
                        <a:srgbClr val="990033"/>
                      </a:solidFill>
                      <a:ln w="9525">
                        <a:noFill/>
                      </a:ln>
                    </p:spPr>
                  </p:pic>
                </p:oleObj>
              </mc:Fallback>
            </mc:AlternateContent>
          </a:graphicData>
        </a:graphic>
      </p:graphicFrame>
      <p:sp>
        <p:nvSpPr>
          <p:cNvPr id="270361" name="Line 25"/>
          <p:cNvSpPr>
            <a:spLocks noChangeShapeType="1"/>
          </p:cNvSpPr>
          <p:nvPr/>
        </p:nvSpPr>
        <p:spPr bwMode="auto">
          <a:xfrm>
            <a:off x="4572002" y="3429000"/>
            <a:ext cx="936625" cy="0"/>
          </a:xfrm>
          <a:prstGeom prst="line">
            <a:avLst/>
          </a:prstGeom>
          <a:noFill/>
          <a:ln w="762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70362" name="Object 26"/>
          <p:cNvGraphicFramePr>
            <a:graphicFrameLocks noChangeAspect="1"/>
          </p:cNvGraphicFramePr>
          <p:nvPr/>
        </p:nvGraphicFramePr>
        <p:xfrm>
          <a:off x="5724527" y="3141663"/>
          <a:ext cx="1349375" cy="531812"/>
        </p:xfrm>
        <a:graphic>
          <a:graphicData uri="http://schemas.openxmlformats.org/presentationml/2006/ole">
            <mc:AlternateContent xmlns:mc="http://schemas.openxmlformats.org/markup-compatibility/2006">
              <mc:Choice xmlns:v="urn:schemas-microsoft-com:vml" Requires="v">
                <p:oleObj spid="_x0000_s4260" name="Equation" r:id="rId5" imgW="723900" imgH="292100" progId="">
                  <p:embed/>
                </p:oleObj>
              </mc:Choice>
              <mc:Fallback>
                <p:oleObj name="Equation" r:id="rId5" imgW="723900" imgH="292100" progId="">
                  <p:embed/>
                  <p:pic>
                    <p:nvPicPr>
                      <p:cNvPr id="0" name="图片 4259"/>
                      <p:cNvPicPr>
                        <a:picLocks noChangeAspect="1"/>
                      </p:cNvPicPr>
                      <p:nvPr/>
                    </p:nvPicPr>
                    <p:blipFill>
                      <a:blip r:embed="rId6"/>
                      <a:stretch>
                        <a:fillRect/>
                      </a:stretch>
                    </p:blipFill>
                    <p:spPr>
                      <a:xfrm>
                        <a:off x="5724527" y="3141663"/>
                        <a:ext cx="1349375" cy="531812"/>
                      </a:xfrm>
                      <a:prstGeom prst="rect">
                        <a:avLst/>
                      </a:prstGeom>
                      <a:solidFill>
                        <a:srgbClr val="990033"/>
                      </a:solidFill>
                      <a:ln w="9525">
                        <a:noFill/>
                      </a:ln>
                    </p:spPr>
                  </p:pic>
                </p:oleObj>
              </mc:Fallback>
            </mc:AlternateContent>
          </a:graphicData>
        </a:graphic>
      </p:graphicFrame>
      <p:sp>
        <p:nvSpPr>
          <p:cNvPr id="270363" name="Text Box 27"/>
          <p:cNvSpPr txBox="1">
            <a:spLocks noChangeArrowheads="1"/>
          </p:cNvSpPr>
          <p:nvPr/>
        </p:nvSpPr>
        <p:spPr bwMode="auto">
          <a:xfrm>
            <a:off x="468313" y="3716338"/>
            <a:ext cx="48244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latin typeface="华文楷体" panose="02010600040101010101" pitchFamily="2" charset="-122"/>
                <a:ea typeface="华文楷体" panose="02010600040101010101" pitchFamily="2" charset="-122"/>
              </a:rPr>
              <a:t>由于最大值发生在计时起点右侧</a:t>
            </a:r>
            <a:endParaRPr lang="zh-CN" altLang="en-US" b="1" dirty="0">
              <a:latin typeface="华文楷体" panose="02010600040101010101" pitchFamily="2" charset="-122"/>
              <a:ea typeface="华文楷体" panose="02010600040101010101" pitchFamily="2" charset="-122"/>
            </a:endParaRPr>
          </a:p>
        </p:txBody>
      </p:sp>
      <p:sp>
        <p:nvSpPr>
          <p:cNvPr id="270364" name="Line 28"/>
          <p:cNvSpPr>
            <a:spLocks noChangeShapeType="1"/>
          </p:cNvSpPr>
          <p:nvPr/>
        </p:nvSpPr>
        <p:spPr bwMode="auto">
          <a:xfrm>
            <a:off x="5076827" y="4005263"/>
            <a:ext cx="576263" cy="0"/>
          </a:xfrm>
          <a:prstGeom prst="line">
            <a:avLst/>
          </a:prstGeom>
          <a:noFill/>
          <a:ln w="762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70365" name="Object 29"/>
          <p:cNvGraphicFramePr>
            <a:graphicFrameLocks noChangeAspect="1"/>
          </p:cNvGraphicFramePr>
          <p:nvPr/>
        </p:nvGraphicFramePr>
        <p:xfrm>
          <a:off x="5724527" y="3752852"/>
          <a:ext cx="1066800" cy="968375"/>
        </p:xfrm>
        <a:graphic>
          <a:graphicData uri="http://schemas.openxmlformats.org/presentationml/2006/ole">
            <mc:AlternateContent xmlns:mc="http://schemas.openxmlformats.org/markup-compatibility/2006">
              <mc:Choice xmlns:v="urn:schemas-microsoft-com:vml" Requires="v">
                <p:oleObj spid="_x0000_s4261" name="Equation" r:id="rId7" imgW="571500" imgH="520700" progId="">
                  <p:embed/>
                </p:oleObj>
              </mc:Choice>
              <mc:Fallback>
                <p:oleObj name="Equation" r:id="rId7" imgW="571500" imgH="520700" progId="">
                  <p:embed/>
                  <p:pic>
                    <p:nvPicPr>
                      <p:cNvPr id="0" name="图片 4260"/>
                      <p:cNvPicPr>
                        <a:picLocks noChangeAspect="1"/>
                      </p:cNvPicPr>
                      <p:nvPr/>
                    </p:nvPicPr>
                    <p:blipFill>
                      <a:blip r:embed="rId8"/>
                      <a:stretch>
                        <a:fillRect/>
                      </a:stretch>
                    </p:blipFill>
                    <p:spPr>
                      <a:xfrm>
                        <a:off x="5724527" y="3752852"/>
                        <a:ext cx="1066800" cy="968375"/>
                      </a:xfrm>
                      <a:prstGeom prst="rect">
                        <a:avLst/>
                      </a:prstGeom>
                      <a:solidFill>
                        <a:srgbClr val="990033"/>
                      </a:solidFill>
                      <a:ln w="9525">
                        <a:noFill/>
                      </a:ln>
                    </p:spPr>
                  </p:pic>
                </p:oleObj>
              </mc:Fallback>
            </mc:AlternateContent>
          </a:graphicData>
        </a:graphic>
      </p:graphicFrame>
      <p:graphicFrame>
        <p:nvGraphicFramePr>
          <p:cNvPr id="270366" name="Object 30"/>
          <p:cNvGraphicFramePr>
            <a:graphicFrameLocks noChangeAspect="1"/>
          </p:cNvGraphicFramePr>
          <p:nvPr/>
        </p:nvGraphicFramePr>
        <p:xfrm>
          <a:off x="1528765" y="4237040"/>
          <a:ext cx="3451225" cy="966787"/>
        </p:xfrm>
        <a:graphic>
          <a:graphicData uri="http://schemas.openxmlformats.org/presentationml/2006/ole">
            <mc:AlternateContent xmlns:mc="http://schemas.openxmlformats.org/markup-compatibility/2006">
              <mc:Choice xmlns:v="urn:schemas-microsoft-com:vml" Requires="v">
                <p:oleObj spid="_x0000_s4262" name="Equation" r:id="rId9" imgW="1866900" imgH="520700" progId="">
                  <p:embed/>
                </p:oleObj>
              </mc:Choice>
              <mc:Fallback>
                <p:oleObj name="Equation" r:id="rId9" imgW="1866900" imgH="520700" progId="">
                  <p:embed/>
                  <p:pic>
                    <p:nvPicPr>
                      <p:cNvPr id="0" name="图片 4261"/>
                      <p:cNvPicPr>
                        <a:picLocks noChangeAspect="1"/>
                      </p:cNvPicPr>
                      <p:nvPr/>
                    </p:nvPicPr>
                    <p:blipFill>
                      <a:blip r:embed="rId10"/>
                      <a:stretch>
                        <a:fillRect/>
                      </a:stretch>
                    </p:blipFill>
                    <p:spPr>
                      <a:xfrm>
                        <a:off x="1528765" y="4237040"/>
                        <a:ext cx="3451225" cy="966787"/>
                      </a:xfrm>
                      <a:prstGeom prst="rect">
                        <a:avLst/>
                      </a:prstGeom>
                      <a:solidFill>
                        <a:srgbClr val="990033"/>
                      </a:solidFill>
                      <a:ln w="9525">
                        <a:noFill/>
                      </a:ln>
                    </p:spPr>
                  </p:pic>
                </p:oleObj>
              </mc:Fallback>
            </mc:AlternateContent>
          </a:graphicData>
        </a:graphic>
      </p:graphicFrame>
      <p:graphicFrame>
        <p:nvGraphicFramePr>
          <p:cNvPr id="270367" name="Object 31"/>
          <p:cNvGraphicFramePr>
            <a:graphicFrameLocks noChangeAspect="1"/>
          </p:cNvGraphicFramePr>
          <p:nvPr/>
        </p:nvGraphicFramePr>
        <p:xfrm>
          <a:off x="575218" y="5362227"/>
          <a:ext cx="3960812" cy="525462"/>
        </p:xfrm>
        <a:graphic>
          <a:graphicData uri="http://schemas.openxmlformats.org/presentationml/2006/ole">
            <mc:AlternateContent xmlns:mc="http://schemas.openxmlformats.org/markup-compatibility/2006">
              <mc:Choice xmlns:v="urn:schemas-microsoft-com:vml" Requires="v">
                <p:oleObj spid="_x0000_s4263" name="Equation" r:id="rId11" imgW="2286000" imgH="304800" progId="Equation.3">
                  <p:embed/>
                </p:oleObj>
              </mc:Choice>
              <mc:Fallback>
                <p:oleObj name="Equation" r:id="rId11" imgW="2286000" imgH="304800" progId="Equation.3">
                  <p:embed/>
                  <p:pic>
                    <p:nvPicPr>
                      <p:cNvPr id="0" name="图片 4262"/>
                      <p:cNvPicPr>
                        <a:picLocks noChangeAspect="1"/>
                      </p:cNvPicPr>
                      <p:nvPr/>
                    </p:nvPicPr>
                    <p:blipFill>
                      <a:blip r:embed="rId12"/>
                      <a:stretch>
                        <a:fillRect/>
                      </a:stretch>
                    </p:blipFill>
                    <p:spPr>
                      <a:xfrm>
                        <a:off x="575218" y="5362227"/>
                        <a:ext cx="3960812" cy="525462"/>
                      </a:xfrm>
                      <a:prstGeom prst="rect">
                        <a:avLst/>
                      </a:prstGeom>
                      <a:solidFill>
                        <a:srgbClr val="990033"/>
                      </a:solidFill>
                      <a:ln w="9525">
                        <a:noFill/>
                      </a:ln>
                    </p:spPr>
                  </p:pic>
                </p:oleObj>
              </mc:Fallback>
            </mc:AlternateContent>
          </a:graphicData>
        </a:graphic>
      </p:graphicFrame>
      <p:sp>
        <p:nvSpPr>
          <p:cNvPr id="270368" name="Line 32"/>
          <p:cNvSpPr>
            <a:spLocks noChangeShapeType="1"/>
          </p:cNvSpPr>
          <p:nvPr/>
        </p:nvSpPr>
        <p:spPr bwMode="auto">
          <a:xfrm>
            <a:off x="4787900" y="5661025"/>
            <a:ext cx="863600" cy="0"/>
          </a:xfrm>
          <a:prstGeom prst="line">
            <a:avLst/>
          </a:prstGeom>
          <a:noFill/>
          <a:ln w="762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70369" name="Object 33"/>
          <p:cNvGraphicFramePr>
            <a:graphicFrameLocks noChangeAspect="1"/>
          </p:cNvGraphicFramePr>
          <p:nvPr/>
        </p:nvGraphicFramePr>
        <p:xfrm>
          <a:off x="5867402" y="5084765"/>
          <a:ext cx="2981325" cy="998537"/>
        </p:xfrm>
        <a:graphic>
          <a:graphicData uri="http://schemas.openxmlformats.org/presentationml/2006/ole">
            <mc:AlternateContent xmlns:mc="http://schemas.openxmlformats.org/markup-compatibility/2006">
              <mc:Choice xmlns:v="urn:schemas-microsoft-com:vml" Requires="v">
                <p:oleObj spid="_x0000_s4264" name="Equation" r:id="rId13" imgW="1612900" imgH="546100" progId="Equation.3">
                  <p:embed/>
                </p:oleObj>
              </mc:Choice>
              <mc:Fallback>
                <p:oleObj name="Equation" r:id="rId13" imgW="1612900" imgH="546100" progId="Equation.3">
                  <p:embed/>
                  <p:pic>
                    <p:nvPicPr>
                      <p:cNvPr id="0" name="图片 4263"/>
                      <p:cNvPicPr>
                        <a:picLocks noChangeAspect="1"/>
                      </p:cNvPicPr>
                      <p:nvPr/>
                    </p:nvPicPr>
                    <p:blipFill>
                      <a:blip r:embed="rId14"/>
                      <a:stretch>
                        <a:fillRect/>
                      </a:stretch>
                    </p:blipFill>
                    <p:spPr>
                      <a:xfrm>
                        <a:off x="5867402" y="5084765"/>
                        <a:ext cx="2981325" cy="998537"/>
                      </a:xfrm>
                      <a:prstGeom prst="rect">
                        <a:avLst/>
                      </a:prstGeom>
                      <a:solidFill>
                        <a:srgbClr val="990033"/>
                      </a:solidFill>
                      <a:ln w="9525">
                        <a:noFill/>
                      </a:ln>
                    </p:spPr>
                  </p:pic>
                </p:oleObj>
              </mc:Fallback>
            </mc:AlternateContent>
          </a:graphicData>
        </a:graphic>
      </p:graphicFrame>
      <p:graphicFrame>
        <p:nvGraphicFramePr>
          <p:cNvPr id="270370" name="Object 34"/>
          <p:cNvGraphicFramePr>
            <a:graphicFrameLocks noChangeAspect="1"/>
          </p:cNvGraphicFramePr>
          <p:nvPr/>
        </p:nvGraphicFramePr>
        <p:xfrm>
          <a:off x="7596190" y="3068638"/>
          <a:ext cx="1506537" cy="531812"/>
        </p:xfrm>
        <a:graphic>
          <a:graphicData uri="http://schemas.openxmlformats.org/presentationml/2006/ole">
            <mc:AlternateContent xmlns:mc="http://schemas.openxmlformats.org/markup-compatibility/2006">
              <mc:Choice xmlns:v="urn:schemas-microsoft-com:vml" Requires="v">
                <p:oleObj spid="_x0000_s4265" name="Equation" r:id="rId15" imgW="812800" imgH="292100" progId="">
                  <p:embed/>
                </p:oleObj>
              </mc:Choice>
              <mc:Fallback>
                <p:oleObj name="Equation" r:id="rId15" imgW="812800" imgH="292100" progId="">
                  <p:embed/>
                  <p:pic>
                    <p:nvPicPr>
                      <p:cNvPr id="0" name="图片 4264"/>
                      <p:cNvPicPr>
                        <a:picLocks noChangeAspect="1"/>
                      </p:cNvPicPr>
                      <p:nvPr/>
                    </p:nvPicPr>
                    <p:blipFill>
                      <a:blip r:embed="rId16"/>
                      <a:stretch>
                        <a:fillRect/>
                      </a:stretch>
                    </p:blipFill>
                    <p:spPr>
                      <a:xfrm>
                        <a:off x="7596190" y="3068638"/>
                        <a:ext cx="1506537" cy="531812"/>
                      </a:xfrm>
                      <a:prstGeom prst="rect">
                        <a:avLst/>
                      </a:prstGeom>
                      <a:solidFill>
                        <a:srgbClr val="990033"/>
                      </a:solidFill>
                      <a:ln w="9525">
                        <a:noFill/>
                      </a:ln>
                    </p:spPr>
                  </p:pic>
                </p:oleObj>
              </mc:Fallback>
            </mc:AlternateContent>
          </a:graphicData>
        </a:graphic>
      </p:graphicFrame>
      <p:sp>
        <p:nvSpPr>
          <p:cNvPr id="270371" name="Text Box 35"/>
          <p:cNvSpPr txBox="1">
            <a:spLocks noChangeArrowheads="1"/>
          </p:cNvSpPr>
          <p:nvPr/>
        </p:nvSpPr>
        <p:spPr bwMode="auto">
          <a:xfrm>
            <a:off x="7092950" y="3141663"/>
            <a:ext cx="5032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或</a:t>
            </a:r>
            <a:endParaRPr lang="zh-CN" altLang="en-US" sz="2400" b="1" dirty="0">
              <a:latin typeface="华文楷体" panose="02010600040101010101" pitchFamily="2" charset="-122"/>
              <a:ea typeface="华文楷体" panose="02010600040101010101" pitchFamily="2" charset="-122"/>
            </a:endParaRPr>
          </a:p>
        </p:txBody>
      </p:sp>
      <p:pic>
        <p:nvPicPr>
          <p:cNvPr id="37" name="Picture 6"/>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70338"/>
                                        </p:tgtEl>
                                        <p:attrNameLst>
                                          <p:attrName>style.visibility</p:attrName>
                                        </p:attrNameLst>
                                      </p:cBhvr>
                                      <p:to>
                                        <p:strVal val="visible"/>
                                      </p:to>
                                    </p:set>
                                    <p:anim calcmode="lin" valueType="num">
                                      <p:cBhvr>
                                        <p:cTn id="7" dur="1000" fill="hold"/>
                                        <p:tgtEl>
                                          <p:spTgt spid="270338"/>
                                        </p:tgtEl>
                                        <p:attrNameLst>
                                          <p:attrName>ppt_w</p:attrName>
                                        </p:attrNameLst>
                                      </p:cBhvr>
                                      <p:tavLst>
                                        <p:tav tm="0">
                                          <p:val>
                                            <p:fltVal val="0"/>
                                          </p:val>
                                        </p:tav>
                                        <p:tav tm="100000">
                                          <p:val>
                                            <p:strVal val="#ppt_w"/>
                                          </p:val>
                                        </p:tav>
                                      </p:tavLst>
                                    </p:anim>
                                    <p:anim calcmode="lin" valueType="num">
                                      <p:cBhvr>
                                        <p:cTn id="8" dur="1000" fill="hold"/>
                                        <p:tgtEl>
                                          <p:spTgt spid="270338"/>
                                        </p:tgtEl>
                                        <p:attrNameLst>
                                          <p:attrName>ppt_h</p:attrName>
                                        </p:attrNameLst>
                                      </p:cBhvr>
                                      <p:tavLst>
                                        <p:tav tm="0">
                                          <p:val>
                                            <p:fltVal val="0"/>
                                          </p:val>
                                        </p:tav>
                                        <p:tav tm="100000">
                                          <p:val>
                                            <p:strVal val="#ppt_h"/>
                                          </p:val>
                                        </p:tav>
                                      </p:tavLst>
                                    </p:anim>
                                    <p:anim calcmode="lin" valueType="num">
                                      <p:cBhvr>
                                        <p:cTn id="9" dur="1000" fill="hold"/>
                                        <p:tgtEl>
                                          <p:spTgt spid="27033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0338"/>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270340"/>
                                        </p:tgtEl>
                                        <p:attrNameLst>
                                          <p:attrName>style.visibility</p:attrName>
                                        </p:attrNameLst>
                                      </p:cBhvr>
                                      <p:to>
                                        <p:strVal val="visible"/>
                                      </p:to>
                                    </p:set>
                                    <p:animEffect transition="in" filter="wipe(left)">
                                      <p:cBhvr>
                                        <p:cTn id="14" dur="2000"/>
                                        <p:tgtEl>
                                          <p:spTgt spid="270340"/>
                                        </p:tgtEl>
                                      </p:cBhvr>
                                    </p:animEffect>
                                  </p:childTnLst>
                                </p:cTn>
                              </p:par>
                            </p:childTnLst>
                          </p:cTn>
                        </p:par>
                        <p:par>
                          <p:cTn id="15" fill="hold">
                            <p:stCondLst>
                              <p:cond delay="3000"/>
                            </p:stCondLst>
                            <p:childTnLst>
                              <p:par>
                                <p:cTn id="16" presetID="2" presetClass="entr" presetSubtype="2" fill="hold" grpId="0" nodeType="afterEffect">
                                  <p:stCondLst>
                                    <p:cond delay="0"/>
                                  </p:stCondLst>
                                  <p:childTnLst>
                                    <p:set>
                                      <p:cBhvr>
                                        <p:cTn id="17" dur="1" fill="hold">
                                          <p:stCondLst>
                                            <p:cond delay="0"/>
                                          </p:stCondLst>
                                        </p:cTn>
                                        <p:tgtEl>
                                          <p:spTgt spid="270339"/>
                                        </p:tgtEl>
                                        <p:attrNameLst>
                                          <p:attrName>style.visibility</p:attrName>
                                        </p:attrNameLst>
                                      </p:cBhvr>
                                      <p:to>
                                        <p:strVal val="visible"/>
                                      </p:to>
                                    </p:set>
                                    <p:anim calcmode="lin" valueType="num">
                                      <p:cBhvr additive="base">
                                        <p:cTn id="18" dur="500" fill="hold"/>
                                        <p:tgtEl>
                                          <p:spTgt spid="270339"/>
                                        </p:tgtEl>
                                        <p:attrNameLst>
                                          <p:attrName>ppt_x</p:attrName>
                                        </p:attrNameLst>
                                      </p:cBhvr>
                                      <p:tavLst>
                                        <p:tav tm="0">
                                          <p:val>
                                            <p:strVal val="1+#ppt_w/2"/>
                                          </p:val>
                                        </p:tav>
                                        <p:tav tm="100000">
                                          <p:val>
                                            <p:strVal val="#ppt_x"/>
                                          </p:val>
                                        </p:tav>
                                      </p:tavLst>
                                    </p:anim>
                                    <p:anim calcmode="lin" valueType="num">
                                      <p:cBhvr additive="base">
                                        <p:cTn id="19" dur="500" fill="hold"/>
                                        <p:tgtEl>
                                          <p:spTgt spid="27033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270358"/>
                                        </p:tgtEl>
                                        <p:attrNameLst>
                                          <p:attrName>style.visibility</p:attrName>
                                        </p:attrNameLst>
                                      </p:cBhvr>
                                      <p:to>
                                        <p:strVal val="visible"/>
                                      </p:to>
                                    </p:set>
                                    <p:anim calcmode="lin" valueType="num">
                                      <p:cBhvr>
                                        <p:cTn id="24" dur="1000" fill="hold"/>
                                        <p:tgtEl>
                                          <p:spTgt spid="270358"/>
                                        </p:tgtEl>
                                        <p:attrNameLst>
                                          <p:attrName>ppt_w</p:attrName>
                                        </p:attrNameLst>
                                      </p:cBhvr>
                                      <p:tavLst>
                                        <p:tav tm="0">
                                          <p:val>
                                            <p:fltVal val="0"/>
                                          </p:val>
                                        </p:tav>
                                        <p:tav tm="100000">
                                          <p:val>
                                            <p:strVal val="#ppt_w"/>
                                          </p:val>
                                        </p:tav>
                                      </p:tavLst>
                                    </p:anim>
                                    <p:anim calcmode="lin" valueType="num">
                                      <p:cBhvr>
                                        <p:cTn id="25" dur="1000" fill="hold"/>
                                        <p:tgtEl>
                                          <p:spTgt spid="270358"/>
                                        </p:tgtEl>
                                        <p:attrNameLst>
                                          <p:attrName>ppt_h</p:attrName>
                                        </p:attrNameLst>
                                      </p:cBhvr>
                                      <p:tavLst>
                                        <p:tav tm="0">
                                          <p:val>
                                            <p:fltVal val="0"/>
                                          </p:val>
                                        </p:tav>
                                        <p:tav tm="100000">
                                          <p:val>
                                            <p:strVal val="#ppt_h"/>
                                          </p:val>
                                        </p:tav>
                                      </p:tavLst>
                                    </p:anim>
                                    <p:anim calcmode="lin" valueType="num">
                                      <p:cBhvr>
                                        <p:cTn id="26" dur="1000" fill="hold"/>
                                        <p:tgtEl>
                                          <p:spTgt spid="270358"/>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27035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270359"/>
                                        </p:tgtEl>
                                        <p:attrNameLst>
                                          <p:attrName>style.visibility</p:attrName>
                                        </p:attrNameLst>
                                      </p:cBhvr>
                                      <p:to>
                                        <p:strVal val="visible"/>
                                      </p:to>
                                    </p:set>
                                    <p:anim calcmode="lin" valueType="num">
                                      <p:cBhvr additive="base">
                                        <p:cTn id="32" dur="500" fill="hold"/>
                                        <p:tgtEl>
                                          <p:spTgt spid="270359"/>
                                        </p:tgtEl>
                                        <p:attrNameLst>
                                          <p:attrName>ppt_x</p:attrName>
                                        </p:attrNameLst>
                                      </p:cBhvr>
                                      <p:tavLst>
                                        <p:tav tm="0">
                                          <p:val>
                                            <p:strVal val="1+#ppt_w/2"/>
                                          </p:val>
                                        </p:tav>
                                        <p:tav tm="100000">
                                          <p:val>
                                            <p:strVal val="#ppt_x"/>
                                          </p:val>
                                        </p:tav>
                                      </p:tavLst>
                                    </p:anim>
                                    <p:anim calcmode="lin" valueType="num">
                                      <p:cBhvr additive="base">
                                        <p:cTn id="33" dur="500" fill="hold"/>
                                        <p:tgtEl>
                                          <p:spTgt spid="270359"/>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70360"/>
                                        </p:tgtEl>
                                        <p:attrNameLst>
                                          <p:attrName>style.visibility</p:attrName>
                                        </p:attrNameLst>
                                      </p:cBhvr>
                                      <p:to>
                                        <p:strVal val="visible"/>
                                      </p:to>
                                    </p:set>
                                    <p:animEffect transition="in" filter="wipe(left)">
                                      <p:cBhvr>
                                        <p:cTn id="38" dur="2000"/>
                                        <p:tgtEl>
                                          <p:spTgt spid="270360"/>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270361"/>
                                        </p:tgtEl>
                                        <p:attrNameLst>
                                          <p:attrName>style.visibility</p:attrName>
                                        </p:attrNameLst>
                                      </p:cBhvr>
                                      <p:to>
                                        <p:strVal val="visible"/>
                                      </p:to>
                                    </p:set>
                                    <p:animEffect transition="in" filter="slide(fromLeft)">
                                      <p:cBhvr>
                                        <p:cTn id="43" dur="500"/>
                                        <p:tgtEl>
                                          <p:spTgt spid="270361"/>
                                        </p:tgtEl>
                                      </p:cBhvr>
                                    </p:animEffect>
                                  </p:childTnLst>
                                </p:cTn>
                              </p:par>
                            </p:childTnLst>
                          </p:cTn>
                        </p:par>
                        <p:par>
                          <p:cTn id="44" fill="hold">
                            <p:stCondLst>
                              <p:cond delay="500"/>
                            </p:stCondLst>
                            <p:childTnLst>
                              <p:par>
                                <p:cTn id="45" presetID="2" presetClass="entr" presetSubtype="2" fill="hold" nodeType="afterEffect">
                                  <p:stCondLst>
                                    <p:cond delay="0"/>
                                  </p:stCondLst>
                                  <p:childTnLst>
                                    <p:set>
                                      <p:cBhvr>
                                        <p:cTn id="46" dur="1" fill="hold">
                                          <p:stCondLst>
                                            <p:cond delay="0"/>
                                          </p:stCondLst>
                                        </p:cTn>
                                        <p:tgtEl>
                                          <p:spTgt spid="270362"/>
                                        </p:tgtEl>
                                        <p:attrNameLst>
                                          <p:attrName>style.visibility</p:attrName>
                                        </p:attrNameLst>
                                      </p:cBhvr>
                                      <p:to>
                                        <p:strVal val="visible"/>
                                      </p:to>
                                    </p:set>
                                    <p:anim calcmode="lin" valueType="num">
                                      <p:cBhvr additive="base">
                                        <p:cTn id="47" dur="500" fill="hold"/>
                                        <p:tgtEl>
                                          <p:spTgt spid="270362"/>
                                        </p:tgtEl>
                                        <p:attrNameLst>
                                          <p:attrName>ppt_x</p:attrName>
                                        </p:attrNameLst>
                                      </p:cBhvr>
                                      <p:tavLst>
                                        <p:tav tm="0">
                                          <p:val>
                                            <p:strVal val="1+#ppt_w/2"/>
                                          </p:val>
                                        </p:tav>
                                        <p:tav tm="100000">
                                          <p:val>
                                            <p:strVal val="#ppt_x"/>
                                          </p:val>
                                        </p:tav>
                                      </p:tavLst>
                                    </p:anim>
                                    <p:anim calcmode="lin" valueType="num">
                                      <p:cBhvr additive="base">
                                        <p:cTn id="48" dur="500" fill="hold"/>
                                        <p:tgtEl>
                                          <p:spTgt spid="27036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0371"/>
                                        </p:tgtEl>
                                        <p:attrNameLst>
                                          <p:attrName>style.visibility</p:attrName>
                                        </p:attrNameLst>
                                      </p:cBhvr>
                                      <p:to>
                                        <p:strVal val="visible"/>
                                      </p:to>
                                    </p:set>
                                  </p:childTnLst>
                                </p:cTn>
                              </p:par>
                            </p:childTnLst>
                          </p:cTn>
                        </p:par>
                        <p:par>
                          <p:cTn id="53" fill="hold">
                            <p:stCondLst>
                              <p:cond delay="0"/>
                            </p:stCondLst>
                            <p:childTnLst>
                              <p:par>
                                <p:cTn id="54" presetID="2" presetClass="entr" presetSubtype="2" fill="hold" nodeType="afterEffect">
                                  <p:stCondLst>
                                    <p:cond delay="0"/>
                                  </p:stCondLst>
                                  <p:childTnLst>
                                    <p:set>
                                      <p:cBhvr>
                                        <p:cTn id="55" dur="1" fill="hold">
                                          <p:stCondLst>
                                            <p:cond delay="0"/>
                                          </p:stCondLst>
                                        </p:cTn>
                                        <p:tgtEl>
                                          <p:spTgt spid="270370"/>
                                        </p:tgtEl>
                                        <p:attrNameLst>
                                          <p:attrName>style.visibility</p:attrName>
                                        </p:attrNameLst>
                                      </p:cBhvr>
                                      <p:to>
                                        <p:strVal val="visible"/>
                                      </p:to>
                                    </p:set>
                                    <p:anim calcmode="lin" valueType="num">
                                      <p:cBhvr additive="base">
                                        <p:cTn id="56" dur="500" fill="hold"/>
                                        <p:tgtEl>
                                          <p:spTgt spid="270370"/>
                                        </p:tgtEl>
                                        <p:attrNameLst>
                                          <p:attrName>ppt_x</p:attrName>
                                        </p:attrNameLst>
                                      </p:cBhvr>
                                      <p:tavLst>
                                        <p:tav tm="0">
                                          <p:val>
                                            <p:strVal val="1+#ppt_w/2"/>
                                          </p:val>
                                        </p:tav>
                                        <p:tav tm="100000">
                                          <p:val>
                                            <p:strVal val="#ppt_x"/>
                                          </p:val>
                                        </p:tav>
                                      </p:tavLst>
                                    </p:anim>
                                    <p:anim calcmode="lin" valueType="num">
                                      <p:cBhvr additive="base">
                                        <p:cTn id="57" dur="500" fill="hold"/>
                                        <p:tgtEl>
                                          <p:spTgt spid="270370"/>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70363"/>
                                        </p:tgtEl>
                                        <p:attrNameLst>
                                          <p:attrName>style.visibility</p:attrName>
                                        </p:attrNameLst>
                                      </p:cBhvr>
                                      <p:to>
                                        <p:strVal val="visible"/>
                                      </p:to>
                                    </p:set>
                                    <p:animEffect transition="in" filter="wipe(left)">
                                      <p:cBhvr>
                                        <p:cTn id="62" dur="2000"/>
                                        <p:tgtEl>
                                          <p:spTgt spid="270363"/>
                                        </p:tgtEl>
                                      </p:cBhvr>
                                    </p:animEffect>
                                  </p:childTnLst>
                                </p:cTn>
                              </p:par>
                            </p:childTnLst>
                          </p:cTn>
                        </p:par>
                        <p:par>
                          <p:cTn id="63" fill="hold">
                            <p:stCondLst>
                              <p:cond delay="2000"/>
                            </p:stCondLst>
                            <p:childTnLst>
                              <p:par>
                                <p:cTn id="64" presetID="12" presetClass="entr" presetSubtype="8" fill="hold" grpId="0" nodeType="afterEffect">
                                  <p:stCondLst>
                                    <p:cond delay="0"/>
                                  </p:stCondLst>
                                  <p:childTnLst>
                                    <p:set>
                                      <p:cBhvr>
                                        <p:cTn id="65" dur="1" fill="hold">
                                          <p:stCondLst>
                                            <p:cond delay="0"/>
                                          </p:stCondLst>
                                        </p:cTn>
                                        <p:tgtEl>
                                          <p:spTgt spid="270364"/>
                                        </p:tgtEl>
                                        <p:attrNameLst>
                                          <p:attrName>style.visibility</p:attrName>
                                        </p:attrNameLst>
                                      </p:cBhvr>
                                      <p:to>
                                        <p:strVal val="visible"/>
                                      </p:to>
                                    </p:set>
                                    <p:animEffect transition="in" filter="slide(fromLeft)">
                                      <p:cBhvr>
                                        <p:cTn id="66" dur="500"/>
                                        <p:tgtEl>
                                          <p:spTgt spid="270364"/>
                                        </p:tgtEl>
                                      </p:cBhvr>
                                    </p:animEffect>
                                  </p:childTnLst>
                                </p:cTn>
                              </p:par>
                            </p:childTnLst>
                          </p:cTn>
                        </p:par>
                        <p:par>
                          <p:cTn id="67" fill="hold">
                            <p:stCondLst>
                              <p:cond delay="2500"/>
                            </p:stCondLst>
                            <p:childTnLst>
                              <p:par>
                                <p:cTn id="68" presetID="2" presetClass="entr" presetSubtype="2" fill="hold" nodeType="afterEffect">
                                  <p:stCondLst>
                                    <p:cond delay="0"/>
                                  </p:stCondLst>
                                  <p:childTnLst>
                                    <p:set>
                                      <p:cBhvr>
                                        <p:cTn id="69" dur="1" fill="hold">
                                          <p:stCondLst>
                                            <p:cond delay="0"/>
                                          </p:stCondLst>
                                        </p:cTn>
                                        <p:tgtEl>
                                          <p:spTgt spid="270365"/>
                                        </p:tgtEl>
                                        <p:attrNameLst>
                                          <p:attrName>style.visibility</p:attrName>
                                        </p:attrNameLst>
                                      </p:cBhvr>
                                      <p:to>
                                        <p:strVal val="visible"/>
                                      </p:to>
                                    </p:set>
                                    <p:anim calcmode="lin" valueType="num">
                                      <p:cBhvr additive="base">
                                        <p:cTn id="70" dur="500" fill="hold"/>
                                        <p:tgtEl>
                                          <p:spTgt spid="270365"/>
                                        </p:tgtEl>
                                        <p:attrNameLst>
                                          <p:attrName>ppt_x</p:attrName>
                                        </p:attrNameLst>
                                      </p:cBhvr>
                                      <p:tavLst>
                                        <p:tav tm="0">
                                          <p:val>
                                            <p:strVal val="1+#ppt_w/2"/>
                                          </p:val>
                                        </p:tav>
                                        <p:tav tm="100000">
                                          <p:val>
                                            <p:strVal val="#ppt_x"/>
                                          </p:val>
                                        </p:tav>
                                      </p:tavLst>
                                    </p:anim>
                                    <p:anim calcmode="lin" valueType="num">
                                      <p:cBhvr additive="base">
                                        <p:cTn id="71" dur="500" fill="hold"/>
                                        <p:tgtEl>
                                          <p:spTgt spid="270365"/>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70366"/>
                                        </p:tgtEl>
                                        <p:attrNameLst>
                                          <p:attrName>style.visibility</p:attrName>
                                        </p:attrNameLst>
                                      </p:cBhvr>
                                      <p:to>
                                        <p:strVal val="visible"/>
                                      </p:to>
                                    </p:set>
                                    <p:animEffect transition="in" filter="wipe(left)">
                                      <p:cBhvr>
                                        <p:cTn id="76" dur="2000"/>
                                        <p:tgtEl>
                                          <p:spTgt spid="27036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70367"/>
                                        </p:tgtEl>
                                        <p:attrNameLst>
                                          <p:attrName>style.visibility</p:attrName>
                                        </p:attrNameLst>
                                      </p:cBhvr>
                                      <p:to>
                                        <p:strVal val="visible"/>
                                      </p:to>
                                    </p:set>
                                    <p:animEffect transition="in" filter="wipe(left)">
                                      <p:cBhvr>
                                        <p:cTn id="81" dur="2000"/>
                                        <p:tgtEl>
                                          <p:spTgt spid="270367"/>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ntr" presetSubtype="8" fill="hold" grpId="0" nodeType="clickEffect">
                                  <p:stCondLst>
                                    <p:cond delay="0"/>
                                  </p:stCondLst>
                                  <p:childTnLst>
                                    <p:set>
                                      <p:cBhvr>
                                        <p:cTn id="85" dur="1" fill="hold">
                                          <p:stCondLst>
                                            <p:cond delay="0"/>
                                          </p:stCondLst>
                                        </p:cTn>
                                        <p:tgtEl>
                                          <p:spTgt spid="270368"/>
                                        </p:tgtEl>
                                        <p:attrNameLst>
                                          <p:attrName>style.visibility</p:attrName>
                                        </p:attrNameLst>
                                      </p:cBhvr>
                                      <p:to>
                                        <p:strVal val="visible"/>
                                      </p:to>
                                    </p:set>
                                    <p:animEffect transition="in" filter="slide(fromLeft)">
                                      <p:cBhvr>
                                        <p:cTn id="86" dur="500"/>
                                        <p:tgtEl>
                                          <p:spTgt spid="270368"/>
                                        </p:tgtEl>
                                      </p:cBhvr>
                                    </p:animEffect>
                                  </p:childTnLst>
                                </p:cTn>
                              </p:par>
                            </p:childTnLst>
                          </p:cTn>
                        </p:par>
                        <p:par>
                          <p:cTn id="87" fill="hold">
                            <p:stCondLst>
                              <p:cond delay="500"/>
                            </p:stCondLst>
                            <p:childTnLst>
                              <p:par>
                                <p:cTn id="88" presetID="2" presetClass="entr" presetSubtype="2" fill="hold" nodeType="afterEffect">
                                  <p:stCondLst>
                                    <p:cond delay="0"/>
                                  </p:stCondLst>
                                  <p:childTnLst>
                                    <p:set>
                                      <p:cBhvr>
                                        <p:cTn id="89" dur="1" fill="hold">
                                          <p:stCondLst>
                                            <p:cond delay="0"/>
                                          </p:stCondLst>
                                        </p:cTn>
                                        <p:tgtEl>
                                          <p:spTgt spid="270369"/>
                                        </p:tgtEl>
                                        <p:attrNameLst>
                                          <p:attrName>style.visibility</p:attrName>
                                        </p:attrNameLst>
                                      </p:cBhvr>
                                      <p:to>
                                        <p:strVal val="visible"/>
                                      </p:to>
                                    </p:set>
                                    <p:anim calcmode="lin" valueType="num">
                                      <p:cBhvr additive="base">
                                        <p:cTn id="90" dur="500" fill="hold"/>
                                        <p:tgtEl>
                                          <p:spTgt spid="270369"/>
                                        </p:tgtEl>
                                        <p:attrNameLst>
                                          <p:attrName>ppt_x</p:attrName>
                                        </p:attrNameLst>
                                      </p:cBhvr>
                                      <p:tavLst>
                                        <p:tav tm="0">
                                          <p:val>
                                            <p:strVal val="1+#ppt_w/2"/>
                                          </p:val>
                                        </p:tav>
                                        <p:tav tm="100000">
                                          <p:val>
                                            <p:strVal val="#ppt_x"/>
                                          </p:val>
                                        </p:tav>
                                      </p:tavLst>
                                    </p:anim>
                                    <p:anim calcmode="lin" valueType="num">
                                      <p:cBhvr additive="base">
                                        <p:cTn id="91" dur="500" fill="hold"/>
                                        <p:tgtEl>
                                          <p:spTgt spid="2703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8" grpId="0" animBg="1"/>
      <p:bldP spid="270339" grpId="0"/>
      <p:bldP spid="270358" grpId="0" animBg="1"/>
      <p:bldP spid="270361" grpId="0" animBg="1"/>
      <p:bldP spid="270363" grpId="0"/>
      <p:bldP spid="270364" grpId="0" animBg="1"/>
      <p:bldP spid="270368" grpId="0" animBg="1"/>
      <p:bldP spid="27037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3224213"/>
            <a:ext cx="9144000" cy="0"/>
          </a:xfrm>
          <a:prstGeom prst="rect">
            <a:avLst/>
          </a:prstGeom>
          <a:noFill/>
          <a:ln w="9525">
            <a:noFill/>
            <a:miter lim="800000"/>
          </a:ln>
          <a:effectLst/>
        </p:spPr>
        <p:txBody>
          <a:bodyPr wrap="none" anchor="ctr">
            <a:spAutoFit/>
          </a:bodyPr>
          <a:lstStyle/>
          <a:p>
            <a:endParaRPr lang="zh-CN" altLang="en-US"/>
          </a:p>
        </p:txBody>
      </p:sp>
      <p:graphicFrame>
        <p:nvGraphicFramePr>
          <p:cNvPr id="9219" name="Object 3"/>
          <p:cNvGraphicFramePr>
            <a:graphicFrameLocks noChangeAspect="1"/>
          </p:cNvGraphicFramePr>
          <p:nvPr/>
        </p:nvGraphicFramePr>
        <p:xfrm>
          <a:off x="1619250" y="404813"/>
          <a:ext cx="2447925" cy="571500"/>
        </p:xfrm>
        <a:graphic>
          <a:graphicData uri="http://schemas.openxmlformats.org/presentationml/2006/ole">
            <mc:AlternateContent xmlns:mc="http://schemas.openxmlformats.org/markup-compatibility/2006">
              <mc:Choice xmlns:v="urn:schemas-microsoft-com:vml" Requires="v">
                <p:oleObj spid="_x0000_s64513" name="" r:id="rId1" imgW="42062400" imgH="9753600" progId="Equation.3">
                  <p:embed/>
                </p:oleObj>
              </mc:Choice>
              <mc:Fallback>
                <p:oleObj name="" r:id="rId1" imgW="42062400" imgH="9753600" progId="Equation.3">
                  <p:embed/>
                  <p:pic>
                    <p:nvPicPr>
                      <p:cNvPr id="0" name="图片 64512"/>
                      <p:cNvPicPr>
                        <a:picLocks noChangeAspect="1"/>
                      </p:cNvPicPr>
                      <p:nvPr/>
                    </p:nvPicPr>
                    <p:blipFill>
                      <a:blip r:embed="rId2"/>
                      <a:stretch>
                        <a:fillRect/>
                      </a:stretch>
                    </p:blipFill>
                    <p:spPr>
                      <a:xfrm>
                        <a:off x="1619250" y="404813"/>
                        <a:ext cx="2447925" cy="571500"/>
                      </a:xfrm>
                      <a:prstGeom prst="rect">
                        <a:avLst/>
                      </a:prstGeom>
                      <a:noFill/>
                      <a:ln w="9525">
                        <a:noFill/>
                      </a:ln>
                    </p:spPr>
                  </p:pic>
                </p:oleObj>
              </mc:Fallback>
            </mc:AlternateContent>
          </a:graphicData>
        </a:graphic>
      </p:graphicFrame>
      <p:sp>
        <p:nvSpPr>
          <p:cNvPr id="9220" name="Rectangle 4"/>
          <p:cNvSpPr>
            <a:spLocks noChangeArrowheads="1"/>
          </p:cNvSpPr>
          <p:nvPr/>
        </p:nvSpPr>
        <p:spPr bwMode="auto">
          <a:xfrm>
            <a:off x="3995738" y="476250"/>
            <a:ext cx="758825" cy="396875"/>
          </a:xfrm>
          <a:prstGeom prst="rect">
            <a:avLst/>
          </a:prstGeom>
          <a:noFill/>
          <a:ln w="9525">
            <a:noFill/>
            <a:miter lim="800000"/>
          </a:ln>
          <a:effectLst/>
        </p:spPr>
        <p:txBody>
          <a:bodyPr wrap="none" anchor="ctr">
            <a:spAutoFit/>
          </a:bodyPr>
          <a:lstStyle/>
          <a:p>
            <a:r>
              <a:rPr lang="zh-CN" sz="2000" b="1">
                <a:latin typeface="Arial" panose="020B0604020202020204" pitchFamily="34" charset="0"/>
              </a:rPr>
              <a:t>这里</a:t>
            </a:r>
            <a:r>
              <a:rPr lang="zh-CN" b="1">
                <a:latin typeface="Arial" panose="020B0604020202020204" pitchFamily="34" charset="0"/>
              </a:rPr>
              <a:t> </a:t>
            </a:r>
            <a:endParaRPr lang="zh-CN" b="1">
              <a:latin typeface="Arial" panose="020B0604020202020204" pitchFamily="34" charset="0"/>
            </a:endParaRPr>
          </a:p>
        </p:txBody>
      </p:sp>
      <p:sp>
        <p:nvSpPr>
          <p:cNvPr id="9221" name="Rectangle 5"/>
          <p:cNvSpPr>
            <a:spLocks noChangeArrowheads="1"/>
          </p:cNvSpPr>
          <p:nvPr/>
        </p:nvSpPr>
        <p:spPr bwMode="auto">
          <a:xfrm>
            <a:off x="0" y="3071813"/>
            <a:ext cx="9144000" cy="0"/>
          </a:xfrm>
          <a:prstGeom prst="rect">
            <a:avLst/>
          </a:prstGeom>
          <a:noFill/>
          <a:ln w="9525">
            <a:noFill/>
            <a:miter lim="800000"/>
          </a:ln>
          <a:effectLst/>
        </p:spPr>
        <p:txBody>
          <a:bodyPr wrap="none" anchor="ctr">
            <a:spAutoFit/>
          </a:bodyPr>
          <a:lstStyle/>
          <a:p>
            <a:endParaRPr lang="zh-CN" altLang="en-US"/>
          </a:p>
        </p:txBody>
      </p:sp>
      <p:graphicFrame>
        <p:nvGraphicFramePr>
          <p:cNvPr id="9222" name="Object 6"/>
          <p:cNvGraphicFramePr>
            <a:graphicFrameLocks noChangeAspect="1"/>
          </p:cNvGraphicFramePr>
          <p:nvPr/>
        </p:nvGraphicFramePr>
        <p:xfrm>
          <a:off x="1619250" y="981075"/>
          <a:ext cx="5184775" cy="998538"/>
        </p:xfrm>
        <a:graphic>
          <a:graphicData uri="http://schemas.openxmlformats.org/presentationml/2006/ole">
            <mc:AlternateContent xmlns:mc="http://schemas.openxmlformats.org/markup-compatibility/2006">
              <mc:Choice xmlns:v="urn:schemas-microsoft-com:vml" Requires="v">
                <p:oleObj spid="_x0000_s64514" name="" r:id="rId3" imgW="89001600" imgH="17068800" progId="Equation.3">
                  <p:embed/>
                </p:oleObj>
              </mc:Choice>
              <mc:Fallback>
                <p:oleObj name="" r:id="rId3" imgW="89001600" imgH="17068800" progId="Equation.3">
                  <p:embed/>
                  <p:pic>
                    <p:nvPicPr>
                      <p:cNvPr id="0" name="图片 64513"/>
                      <p:cNvPicPr>
                        <a:picLocks noChangeAspect="1"/>
                      </p:cNvPicPr>
                      <p:nvPr/>
                    </p:nvPicPr>
                    <p:blipFill>
                      <a:blip r:embed="rId4"/>
                      <a:stretch>
                        <a:fillRect/>
                      </a:stretch>
                    </p:blipFill>
                    <p:spPr>
                      <a:xfrm>
                        <a:off x="1619250" y="981075"/>
                        <a:ext cx="5184775" cy="998538"/>
                      </a:xfrm>
                      <a:prstGeom prst="rect">
                        <a:avLst/>
                      </a:prstGeom>
                      <a:noFill/>
                      <a:ln w="9525">
                        <a:noFill/>
                      </a:ln>
                    </p:spPr>
                  </p:pic>
                </p:oleObj>
              </mc:Fallback>
            </mc:AlternateContent>
          </a:graphicData>
        </a:graphic>
      </p:graphicFrame>
      <p:sp>
        <p:nvSpPr>
          <p:cNvPr id="9223" name="Rectangle 7"/>
          <p:cNvSpPr>
            <a:spLocks noChangeArrowheads="1"/>
          </p:cNvSpPr>
          <p:nvPr/>
        </p:nvSpPr>
        <p:spPr bwMode="auto">
          <a:xfrm>
            <a:off x="539750" y="2060575"/>
            <a:ext cx="8064500" cy="701675"/>
          </a:xfrm>
          <a:prstGeom prst="rect">
            <a:avLst/>
          </a:prstGeom>
          <a:noFill/>
          <a:ln w="9525">
            <a:noFill/>
            <a:miter lim="800000"/>
          </a:ln>
          <a:effectLst/>
        </p:spPr>
        <p:txBody>
          <a:bodyPr anchor="ctr">
            <a:spAutoFit/>
          </a:bodyPr>
          <a:lstStyle/>
          <a:p>
            <a:r>
              <a:rPr lang="zh-CN" sz="2000" b="1">
                <a:latin typeface="Arial" panose="020B0604020202020204" pitchFamily="34" charset="0"/>
              </a:rPr>
              <a:t>我们的目的是要把二阶和三阶行列式推广到</a:t>
            </a:r>
            <a:r>
              <a:rPr lang="zh-CN" altLang="zh-CN" sz="2000" b="1">
                <a:latin typeface="Arial" panose="020B0604020202020204" pitchFamily="34" charset="0"/>
              </a:rPr>
              <a:t>n</a:t>
            </a:r>
            <a:r>
              <a:rPr lang="zh-CN" sz="2000" b="1">
                <a:latin typeface="Arial" panose="020B0604020202020204" pitchFamily="34" charset="0"/>
              </a:rPr>
              <a:t>阶行列式</a:t>
            </a:r>
            <a:r>
              <a:rPr lang="zh-CN" altLang="zh-CN" sz="2000" b="1">
                <a:latin typeface="Arial" panose="020B0604020202020204" pitchFamily="34" charset="0"/>
              </a:rPr>
              <a:t>,</a:t>
            </a:r>
            <a:r>
              <a:rPr lang="zh-CN" sz="2000" b="1">
                <a:latin typeface="Arial" panose="020B0604020202020204" pitchFamily="34" charset="0"/>
              </a:rPr>
              <a:t>然后利用这一工具来解答含有</a:t>
            </a:r>
            <a:r>
              <a:rPr lang="zh-CN" altLang="zh-CN" sz="2000" b="1">
                <a:latin typeface="Arial" panose="020B0604020202020204" pitchFamily="34" charset="0"/>
              </a:rPr>
              <a:t>n</a:t>
            </a:r>
            <a:r>
              <a:rPr lang="zh-CN" sz="2000" b="1">
                <a:latin typeface="Arial" panose="020B0604020202020204" pitchFamily="34" charset="0"/>
              </a:rPr>
              <a:t>个未知量</a:t>
            </a:r>
            <a:r>
              <a:rPr lang="zh-CN" altLang="zh-CN" sz="2000" b="1">
                <a:latin typeface="Arial" panose="020B0604020202020204" pitchFamily="34" charset="0"/>
              </a:rPr>
              <a:t>n</a:t>
            </a:r>
            <a:r>
              <a:rPr lang="zh-CN" sz="2000" b="1">
                <a:latin typeface="Arial" panose="020B0604020202020204" pitchFamily="34" charset="0"/>
              </a:rPr>
              <a:t>个方程的线性方程组</a:t>
            </a:r>
            <a:r>
              <a:rPr lang="zh-CN" altLang="zh-CN" sz="2000" b="1">
                <a:latin typeface="Arial" panose="020B0604020202020204" pitchFamily="34" charset="0"/>
              </a:rPr>
              <a:t>.</a:t>
            </a:r>
            <a:endParaRPr lang="zh-CN" altLang="zh-CN" sz="2000" b="1">
              <a:latin typeface="Arial" panose="020B0604020202020204" pitchFamily="34" charset="0"/>
            </a:endParaRPr>
          </a:p>
        </p:txBody>
      </p:sp>
      <p:sp>
        <p:nvSpPr>
          <p:cNvPr id="9224" name="Rectangle 8"/>
          <p:cNvSpPr>
            <a:spLocks noChangeArrowheads="1"/>
          </p:cNvSpPr>
          <p:nvPr/>
        </p:nvSpPr>
        <p:spPr bwMode="auto">
          <a:xfrm>
            <a:off x="611188" y="2781300"/>
            <a:ext cx="1168400" cy="366713"/>
          </a:xfrm>
          <a:prstGeom prst="rect">
            <a:avLst/>
          </a:prstGeom>
          <a:noFill/>
          <a:ln w="9525">
            <a:noFill/>
            <a:miter lim="800000"/>
          </a:ln>
          <a:effectLst/>
        </p:spPr>
        <p:txBody>
          <a:bodyPr wrap="none" anchor="ctr">
            <a:spAutoFit/>
          </a:bodyPr>
          <a:lstStyle/>
          <a:p>
            <a:r>
              <a:rPr lang="zh-CN" b="1">
                <a:solidFill>
                  <a:schemeClr val="folHlink"/>
                </a:solidFill>
                <a:latin typeface="Arial" panose="020B0604020202020204" pitchFamily="34" charset="0"/>
              </a:rPr>
              <a:t>例题选讲</a:t>
            </a:r>
            <a:r>
              <a:rPr lang="zh-CN" b="1">
                <a:latin typeface="Arial" panose="020B0604020202020204" pitchFamily="34" charset="0"/>
              </a:rPr>
              <a:t> </a:t>
            </a:r>
            <a:endParaRPr lang="zh-CN" b="1">
              <a:latin typeface="Arial" panose="020B0604020202020204" pitchFamily="34" charset="0"/>
            </a:endParaRPr>
          </a:p>
        </p:txBody>
      </p:sp>
      <p:sp>
        <p:nvSpPr>
          <p:cNvPr id="9225" name="Rectangle 9"/>
          <p:cNvSpPr>
            <a:spLocks noChangeArrowheads="1"/>
          </p:cNvSpPr>
          <p:nvPr/>
        </p:nvSpPr>
        <p:spPr bwMode="auto">
          <a:xfrm>
            <a:off x="0" y="2900363"/>
            <a:ext cx="9144000" cy="0"/>
          </a:xfrm>
          <a:prstGeom prst="rect">
            <a:avLst/>
          </a:prstGeom>
          <a:noFill/>
          <a:ln w="9525">
            <a:noFill/>
            <a:miter lim="800000"/>
          </a:ln>
          <a:effectLst/>
        </p:spPr>
        <p:txBody>
          <a:bodyPr wrap="none" anchor="ctr">
            <a:spAutoFit/>
          </a:bodyPr>
          <a:lstStyle/>
          <a:p>
            <a:endParaRPr lang="zh-CN" altLang="en-US"/>
          </a:p>
        </p:txBody>
      </p:sp>
      <p:graphicFrame>
        <p:nvGraphicFramePr>
          <p:cNvPr id="9226" name="Object 10"/>
          <p:cNvGraphicFramePr>
            <a:graphicFrameLocks noChangeAspect="1"/>
          </p:cNvGraphicFramePr>
          <p:nvPr/>
        </p:nvGraphicFramePr>
        <p:xfrm>
          <a:off x="1763713" y="2781300"/>
          <a:ext cx="4537075" cy="1595438"/>
        </p:xfrm>
        <a:graphic>
          <a:graphicData uri="http://schemas.openxmlformats.org/presentationml/2006/ole">
            <mc:AlternateContent xmlns:mc="http://schemas.openxmlformats.org/markup-compatibility/2006">
              <mc:Choice xmlns:v="urn:schemas-microsoft-com:vml" Requires="v">
                <p:oleObj spid="_x0000_s64515" name="" r:id="rId5" imgW="79733775" imgH="27927300" progId="">
                  <p:embed/>
                </p:oleObj>
              </mc:Choice>
              <mc:Fallback>
                <p:oleObj name="" r:id="rId5" imgW="79733775" imgH="27927300" progId="">
                  <p:embed/>
                  <p:pic>
                    <p:nvPicPr>
                      <p:cNvPr id="0" name="图片 64514"/>
                      <p:cNvPicPr>
                        <a:picLocks noChangeAspect="1"/>
                      </p:cNvPicPr>
                      <p:nvPr/>
                    </p:nvPicPr>
                    <p:blipFill>
                      <a:blip r:embed="rId6"/>
                      <a:stretch>
                        <a:fillRect/>
                      </a:stretch>
                    </p:blipFill>
                    <p:spPr>
                      <a:xfrm>
                        <a:off x="1763713" y="2781300"/>
                        <a:ext cx="4537075" cy="1595438"/>
                      </a:xfrm>
                      <a:prstGeom prst="rect">
                        <a:avLst/>
                      </a:prstGeom>
                      <a:noFill/>
                      <a:ln w="9525">
                        <a:noFill/>
                      </a:ln>
                    </p:spPr>
                  </p:pic>
                </p:oleObj>
              </mc:Fallback>
            </mc:AlternateContent>
          </a:graphicData>
        </a:graphic>
      </p:graphicFrame>
      <p:sp>
        <p:nvSpPr>
          <p:cNvPr id="9227" name="Rectangle 11"/>
          <p:cNvSpPr>
            <a:spLocks noChangeArrowheads="1"/>
          </p:cNvSpPr>
          <p:nvPr/>
        </p:nvSpPr>
        <p:spPr bwMode="auto">
          <a:xfrm>
            <a:off x="684213" y="4567238"/>
            <a:ext cx="2892425" cy="396875"/>
          </a:xfrm>
          <a:prstGeom prst="rect">
            <a:avLst/>
          </a:prstGeom>
          <a:noFill/>
          <a:ln w="9525">
            <a:noFill/>
            <a:miter lim="800000"/>
          </a:ln>
          <a:effectLst/>
        </p:spPr>
        <p:txBody>
          <a:bodyPr wrap="none" anchor="ctr">
            <a:spAutoFit/>
          </a:bodyPr>
          <a:lstStyle/>
          <a:p>
            <a:r>
              <a:rPr lang="zh-CN" sz="2000" b="1">
                <a:solidFill>
                  <a:schemeClr val="folHlink"/>
                </a:solidFill>
                <a:latin typeface="Arial" panose="020B0604020202020204" pitchFamily="34" charset="0"/>
              </a:rPr>
              <a:t>解</a:t>
            </a:r>
            <a:r>
              <a:rPr lang="zh-CN" altLang="zh-CN" sz="2000" b="1">
                <a:solidFill>
                  <a:schemeClr val="folHlink"/>
                </a:solidFill>
                <a:latin typeface="Arial" panose="020B0604020202020204" pitchFamily="34" charset="0"/>
              </a:rPr>
              <a:t>:</a:t>
            </a:r>
            <a:r>
              <a:rPr lang="zh-CN" sz="2000" b="1">
                <a:latin typeface="Arial" panose="020B0604020202020204" pitchFamily="34" charset="0"/>
              </a:rPr>
              <a:t>由阶行列式的定义有</a:t>
            </a:r>
            <a:r>
              <a:rPr lang="zh-CN" altLang="zh-CN" sz="2000" b="1">
                <a:latin typeface="Arial" panose="020B0604020202020204" pitchFamily="34" charset="0"/>
              </a:rPr>
              <a:t>:</a:t>
            </a:r>
            <a:endParaRPr lang="zh-CN" altLang="zh-CN" sz="2000" b="1">
              <a:latin typeface="Arial" panose="020B0604020202020204" pitchFamily="34" charset="0"/>
            </a:endParaRPr>
          </a:p>
        </p:txBody>
      </p:sp>
      <p:sp>
        <p:nvSpPr>
          <p:cNvPr id="9228" name="Rectangle 12"/>
          <p:cNvSpPr>
            <a:spLocks noChangeArrowheads="1"/>
          </p:cNvSpPr>
          <p:nvPr/>
        </p:nvSpPr>
        <p:spPr bwMode="auto">
          <a:xfrm>
            <a:off x="0" y="2690813"/>
            <a:ext cx="9144000" cy="0"/>
          </a:xfrm>
          <a:prstGeom prst="rect">
            <a:avLst/>
          </a:prstGeom>
          <a:noFill/>
          <a:ln w="9525">
            <a:noFill/>
            <a:miter lim="800000"/>
          </a:ln>
          <a:effectLst/>
        </p:spPr>
        <p:txBody>
          <a:bodyPr wrap="none" anchor="ctr">
            <a:spAutoFit/>
          </a:bodyPr>
          <a:lstStyle/>
          <a:p>
            <a:endParaRPr lang="zh-CN" altLang="en-US"/>
          </a:p>
        </p:txBody>
      </p:sp>
      <p:graphicFrame>
        <p:nvGraphicFramePr>
          <p:cNvPr id="9229" name="Object 13"/>
          <p:cNvGraphicFramePr>
            <a:graphicFrameLocks noChangeAspect="1"/>
          </p:cNvGraphicFramePr>
          <p:nvPr/>
        </p:nvGraphicFramePr>
        <p:xfrm>
          <a:off x="3635375" y="4437063"/>
          <a:ext cx="3600450" cy="2105025"/>
        </p:xfrm>
        <a:graphic>
          <a:graphicData uri="http://schemas.openxmlformats.org/presentationml/2006/ole">
            <mc:AlternateContent xmlns:mc="http://schemas.openxmlformats.org/markup-compatibility/2006">
              <mc:Choice xmlns:v="urn:schemas-microsoft-com:vml" Requires="v">
                <p:oleObj spid="_x0000_s64516" name="" r:id="rId7" imgW="60655200" imgH="35356800" progId="Equation.3">
                  <p:embed/>
                </p:oleObj>
              </mc:Choice>
              <mc:Fallback>
                <p:oleObj name="" r:id="rId7" imgW="60655200" imgH="35356800" progId="Equation.3">
                  <p:embed/>
                  <p:pic>
                    <p:nvPicPr>
                      <p:cNvPr id="0" name="图片 64515"/>
                      <p:cNvPicPr>
                        <a:picLocks noChangeAspect="1"/>
                      </p:cNvPicPr>
                      <p:nvPr/>
                    </p:nvPicPr>
                    <p:blipFill>
                      <a:blip r:embed="rId8"/>
                      <a:stretch>
                        <a:fillRect/>
                      </a:stretch>
                    </p:blipFill>
                    <p:spPr>
                      <a:xfrm>
                        <a:off x="3635375" y="4437063"/>
                        <a:ext cx="3600450" cy="2105025"/>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wipe(left)">
                                      <p:cBhvr>
                                        <p:cTn id="7" dur="5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wipe(left)">
                                      <p:cBhvr>
                                        <p:cTn id="12" dur="500"/>
                                        <p:tgtEl>
                                          <p:spTgt spid="92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22"/>
                                        </p:tgtEl>
                                        <p:attrNameLst>
                                          <p:attrName>style.visibility</p:attrName>
                                        </p:attrNameLst>
                                      </p:cBhvr>
                                      <p:to>
                                        <p:strVal val="visible"/>
                                      </p:to>
                                    </p:set>
                                    <p:animEffect transition="in" filter="wipe(left)">
                                      <p:cBhvr>
                                        <p:cTn id="17" dur="500"/>
                                        <p:tgtEl>
                                          <p:spTgt spid="92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23"/>
                                        </p:tgtEl>
                                        <p:attrNameLst>
                                          <p:attrName>style.visibility</p:attrName>
                                        </p:attrNameLst>
                                      </p:cBhvr>
                                      <p:to>
                                        <p:strVal val="visible"/>
                                      </p:to>
                                    </p:set>
                                    <p:animEffect transition="in" filter="wipe(left)">
                                      <p:cBhvr>
                                        <p:cTn id="22" dur="500"/>
                                        <p:tgtEl>
                                          <p:spTgt spid="92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24"/>
                                        </p:tgtEl>
                                        <p:attrNameLst>
                                          <p:attrName>style.visibility</p:attrName>
                                        </p:attrNameLst>
                                      </p:cBhvr>
                                      <p:to>
                                        <p:strVal val="visible"/>
                                      </p:to>
                                    </p:set>
                                    <p:animEffect transition="in" filter="wipe(left)">
                                      <p:cBhvr>
                                        <p:cTn id="27" dur="500"/>
                                        <p:tgtEl>
                                          <p:spTgt spid="92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226"/>
                                        </p:tgtEl>
                                        <p:attrNameLst>
                                          <p:attrName>style.visibility</p:attrName>
                                        </p:attrNameLst>
                                      </p:cBhvr>
                                      <p:to>
                                        <p:strVal val="visible"/>
                                      </p:to>
                                    </p:set>
                                    <p:animEffect transition="in" filter="wipe(left)">
                                      <p:cBhvr>
                                        <p:cTn id="32" dur="500"/>
                                        <p:tgtEl>
                                          <p:spTgt spid="92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227"/>
                                        </p:tgtEl>
                                        <p:attrNameLst>
                                          <p:attrName>style.visibility</p:attrName>
                                        </p:attrNameLst>
                                      </p:cBhvr>
                                      <p:to>
                                        <p:strVal val="visible"/>
                                      </p:to>
                                    </p:set>
                                    <p:animEffect transition="in" filter="wipe(left)">
                                      <p:cBhvr>
                                        <p:cTn id="37" dur="500"/>
                                        <p:tgtEl>
                                          <p:spTgt spid="92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229"/>
                                        </p:tgtEl>
                                        <p:attrNameLst>
                                          <p:attrName>style.visibility</p:attrName>
                                        </p:attrNameLst>
                                      </p:cBhvr>
                                      <p:to>
                                        <p:strVal val="visible"/>
                                      </p:to>
                                    </p:set>
                                    <p:animEffect transition="in" filter="wipe(left)">
                                      <p:cBhvr>
                                        <p:cTn id="42" dur="500"/>
                                        <p:tgtEl>
                                          <p:spTgt spid="9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utoUpdateAnimBg="0"/>
      <p:bldP spid="9223" grpId="0" autoUpdateAnimBg="0"/>
      <p:bldP spid="9224" grpId="0" autoUpdateAnimBg="0"/>
      <p:bldP spid="9227"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 name="矩形 50"/>
          <p:cNvSpPr/>
          <p:nvPr/>
        </p:nvSpPr>
        <p:spPr>
          <a:xfrm>
            <a:off x="190561" y="3106806"/>
            <a:ext cx="3744792" cy="2417888"/>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435096" y="636463"/>
            <a:ext cx="3744792" cy="2417888"/>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83330" name="Object 2"/>
          <p:cNvGraphicFramePr>
            <a:graphicFrameLocks noChangeAspect="1"/>
          </p:cNvGraphicFramePr>
          <p:nvPr/>
        </p:nvGraphicFramePr>
        <p:xfrm>
          <a:off x="4271963" y="216694"/>
          <a:ext cx="4824412" cy="1468438"/>
        </p:xfrm>
        <a:graphic>
          <a:graphicData uri="http://schemas.openxmlformats.org/presentationml/2006/ole">
            <mc:AlternateContent xmlns:mc="http://schemas.openxmlformats.org/markup-compatibility/2006">
              <mc:Choice xmlns:v="urn:schemas-microsoft-com:vml" Requires="v">
                <p:oleObj spid="_x0000_s65537" name="Equation" r:id="rId1" imgW="3454400" imgH="952500" progId="Equation.3">
                  <p:embed/>
                </p:oleObj>
              </mc:Choice>
              <mc:Fallback>
                <p:oleObj name="Equation" r:id="rId1" imgW="3454400" imgH="952500" progId="Equation.3">
                  <p:embed/>
                  <p:pic>
                    <p:nvPicPr>
                      <p:cNvPr id="0" name="图片 65536"/>
                      <p:cNvPicPr>
                        <a:picLocks noChangeAspect="1"/>
                      </p:cNvPicPr>
                      <p:nvPr/>
                    </p:nvPicPr>
                    <p:blipFill>
                      <a:blip r:embed="rId2"/>
                      <a:stretch>
                        <a:fillRect/>
                      </a:stretch>
                    </p:blipFill>
                    <p:spPr>
                      <a:xfrm>
                        <a:off x="4271963" y="216694"/>
                        <a:ext cx="4824412" cy="1468438"/>
                      </a:xfrm>
                      <a:prstGeom prst="rect">
                        <a:avLst/>
                      </a:prstGeom>
                      <a:solidFill>
                        <a:srgbClr val="990033"/>
                      </a:solidFill>
                      <a:ln w="9525">
                        <a:noFill/>
                      </a:ln>
                    </p:spPr>
                  </p:pic>
                </p:oleObj>
              </mc:Fallback>
            </mc:AlternateContent>
          </a:graphicData>
        </a:graphic>
      </p:graphicFrame>
      <p:sp>
        <p:nvSpPr>
          <p:cNvPr id="483331" name="Text Box 3"/>
          <p:cNvSpPr txBox="1">
            <a:spLocks noChangeArrowheads="1"/>
          </p:cNvSpPr>
          <p:nvPr/>
        </p:nvSpPr>
        <p:spPr bwMode="auto">
          <a:xfrm>
            <a:off x="5435600" y="1844675"/>
            <a:ext cx="3070071"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zh-CN" altLang="en-US" sz="2800" b="1" dirty="0">
                <a:latin typeface="华文楷体" panose="02010600040101010101" pitchFamily="2" charset="-122"/>
                <a:ea typeface="华文楷体" panose="02010600040101010101" pitchFamily="2" charset="-122"/>
              </a:rPr>
              <a:t>方法一：电源变换</a:t>
            </a:r>
            <a:endParaRPr kumimoji="1" lang="zh-CN" altLang="en-US" sz="2800" b="1" dirty="0">
              <a:latin typeface="华文楷体" panose="02010600040101010101" pitchFamily="2" charset="-122"/>
              <a:ea typeface="华文楷体" panose="02010600040101010101" pitchFamily="2" charset="-122"/>
            </a:endParaRPr>
          </a:p>
        </p:txBody>
      </p:sp>
      <p:graphicFrame>
        <p:nvGraphicFramePr>
          <p:cNvPr id="483332" name="Object 4"/>
          <p:cNvGraphicFramePr>
            <a:graphicFrameLocks noChangeAspect="1"/>
          </p:cNvGraphicFramePr>
          <p:nvPr/>
        </p:nvGraphicFramePr>
        <p:xfrm>
          <a:off x="4252074" y="2547145"/>
          <a:ext cx="4492625" cy="931862"/>
        </p:xfrm>
        <a:graphic>
          <a:graphicData uri="http://schemas.openxmlformats.org/presentationml/2006/ole">
            <mc:AlternateContent xmlns:mc="http://schemas.openxmlformats.org/markup-compatibility/2006">
              <mc:Choice xmlns:v="urn:schemas-microsoft-com:vml" Requires="v">
                <p:oleObj spid="_x0000_s65538" name="公式" r:id="rId3" imgW="2755900" imgH="571500" progId="Equation.3">
                  <p:embed/>
                </p:oleObj>
              </mc:Choice>
              <mc:Fallback>
                <p:oleObj name="公式" r:id="rId3" imgW="2755900" imgH="571500" progId="Equation.3">
                  <p:embed/>
                  <p:pic>
                    <p:nvPicPr>
                      <p:cNvPr id="0" name="图片 65537"/>
                      <p:cNvPicPr>
                        <a:picLocks noChangeAspect="1"/>
                      </p:cNvPicPr>
                      <p:nvPr/>
                    </p:nvPicPr>
                    <p:blipFill>
                      <a:blip r:embed="rId4"/>
                      <a:stretch>
                        <a:fillRect/>
                      </a:stretch>
                    </p:blipFill>
                    <p:spPr>
                      <a:xfrm>
                        <a:off x="4252074" y="2547145"/>
                        <a:ext cx="4492625" cy="931862"/>
                      </a:xfrm>
                      <a:prstGeom prst="rect">
                        <a:avLst/>
                      </a:prstGeom>
                      <a:solidFill>
                        <a:srgbClr val="990033"/>
                      </a:solidFill>
                      <a:ln w="9525">
                        <a:noFill/>
                      </a:ln>
                    </p:spPr>
                  </p:pic>
                </p:oleObj>
              </mc:Fallback>
            </mc:AlternateContent>
          </a:graphicData>
        </a:graphic>
      </p:graphicFrame>
      <p:sp>
        <p:nvSpPr>
          <p:cNvPr id="483333" name="Rectangle 5"/>
          <p:cNvSpPr>
            <a:spLocks noChangeArrowheads="1"/>
          </p:cNvSpPr>
          <p:nvPr/>
        </p:nvSpPr>
        <p:spPr bwMode="auto">
          <a:xfrm>
            <a:off x="4572000" y="1844675"/>
            <a:ext cx="543739" cy="523220"/>
          </a:xfrm>
          <a:prstGeom prst="rect">
            <a:avLst/>
          </a:prstGeom>
          <a:solidFill>
            <a:srgbClr val="9900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zh-CN" altLang="en-US" sz="2800" b="1" dirty="0">
                <a:solidFill>
                  <a:schemeClr val="bg1"/>
                </a:solidFill>
                <a:latin typeface="华文楷体" panose="02010600040101010101" pitchFamily="2" charset="-122"/>
                <a:ea typeface="华文楷体" panose="02010600040101010101" pitchFamily="2" charset="-122"/>
              </a:rPr>
              <a:t>解</a:t>
            </a:r>
            <a:endParaRPr kumimoji="1" lang="zh-CN" altLang="en-US" sz="2800" b="1" dirty="0">
              <a:solidFill>
                <a:schemeClr val="bg1"/>
              </a:solidFill>
              <a:latin typeface="华文楷体" panose="02010600040101010101" pitchFamily="2" charset="-122"/>
              <a:ea typeface="华文楷体" panose="02010600040101010101" pitchFamily="2" charset="-122"/>
            </a:endParaRPr>
          </a:p>
        </p:txBody>
      </p:sp>
      <p:sp>
        <p:nvSpPr>
          <p:cNvPr id="483334" name="Text Box 6"/>
          <p:cNvSpPr txBox="1">
            <a:spLocks noChangeArrowheads="1"/>
          </p:cNvSpPr>
          <p:nvPr/>
        </p:nvSpPr>
        <p:spPr bwMode="auto">
          <a:xfrm>
            <a:off x="85725" y="50006"/>
            <a:ext cx="801688" cy="519113"/>
          </a:xfrm>
          <a:prstGeom prst="rect">
            <a:avLst/>
          </a:prstGeom>
          <a:solidFill>
            <a:srgbClr val="9900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zh-CN" altLang="en-US" sz="2800" b="1" dirty="0">
                <a:solidFill>
                  <a:schemeClr val="bg1"/>
                </a:solidFill>
                <a:latin typeface="华文楷体" panose="02010600040101010101" pitchFamily="2" charset="-122"/>
                <a:ea typeface="华文楷体" panose="02010600040101010101" pitchFamily="2" charset="-122"/>
              </a:rPr>
              <a:t>例</a:t>
            </a:r>
            <a:r>
              <a:rPr kumimoji="1" lang="en-US" altLang="zh-CN" sz="2800" b="1" dirty="0">
                <a:solidFill>
                  <a:schemeClr val="bg1"/>
                </a:solidFill>
                <a:latin typeface="华文楷体" panose="02010600040101010101" pitchFamily="2" charset="-122"/>
                <a:ea typeface="华文楷体" panose="02010600040101010101" pitchFamily="2" charset="-122"/>
              </a:rPr>
              <a:t>3.</a:t>
            </a:r>
            <a:endParaRPr kumimoji="1" lang="en-US" altLang="zh-CN" sz="2800" b="1" dirty="0">
              <a:solidFill>
                <a:schemeClr val="bg1"/>
              </a:solidFill>
              <a:latin typeface="华文楷体" panose="02010600040101010101" pitchFamily="2" charset="-122"/>
              <a:ea typeface="华文楷体" panose="02010600040101010101" pitchFamily="2" charset="-122"/>
            </a:endParaRPr>
          </a:p>
        </p:txBody>
      </p:sp>
      <p:grpSp>
        <p:nvGrpSpPr>
          <p:cNvPr id="483335" name="Group 7"/>
          <p:cNvGrpSpPr/>
          <p:nvPr/>
        </p:nvGrpSpPr>
        <p:grpSpPr bwMode="auto">
          <a:xfrm>
            <a:off x="250825" y="549275"/>
            <a:ext cx="3781425" cy="2184400"/>
            <a:chOff x="0" y="352"/>
            <a:chExt cx="2382" cy="1376"/>
          </a:xfrm>
        </p:grpSpPr>
        <p:sp>
          <p:nvSpPr>
            <p:cNvPr id="483336" name="Text Box 8"/>
            <p:cNvSpPr txBox="1">
              <a:spLocks noChangeArrowheads="1"/>
            </p:cNvSpPr>
            <p:nvPr/>
          </p:nvSpPr>
          <p:spPr bwMode="auto">
            <a:xfrm>
              <a:off x="1536" y="352"/>
              <a:ext cx="32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800" b="1" i="1">
                  <a:solidFill>
                    <a:schemeClr val="bg1"/>
                  </a:solidFill>
                  <a:latin typeface="Times New Roman" panose="02020603050405020304" pitchFamily="18" charset="0"/>
                </a:rPr>
                <a:t>Z</a:t>
              </a:r>
              <a:r>
                <a:rPr kumimoji="1" lang="en-US" altLang="zh-CN" sz="2800" b="1" baseline="-25000">
                  <a:solidFill>
                    <a:schemeClr val="bg1"/>
                  </a:solidFill>
                  <a:latin typeface="Times New Roman" panose="02020603050405020304" pitchFamily="18" charset="0"/>
                </a:rPr>
                <a:t>2</a:t>
              </a:r>
              <a:endParaRPr kumimoji="1" lang="en-US" altLang="zh-CN" sz="2800" b="1" i="1">
                <a:solidFill>
                  <a:schemeClr val="bg1"/>
                </a:solidFill>
                <a:latin typeface="Times New Roman" panose="02020603050405020304" pitchFamily="18" charset="0"/>
              </a:endParaRPr>
            </a:p>
          </p:txBody>
        </p:sp>
        <p:sp>
          <p:nvSpPr>
            <p:cNvPr id="483337" name="Line 9"/>
            <p:cNvSpPr>
              <a:spLocks noChangeShapeType="1"/>
            </p:cNvSpPr>
            <p:nvPr/>
          </p:nvSpPr>
          <p:spPr bwMode="auto">
            <a:xfrm>
              <a:off x="401" y="720"/>
              <a:ext cx="168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338" name="Line 10"/>
            <p:cNvSpPr>
              <a:spLocks noChangeShapeType="1"/>
            </p:cNvSpPr>
            <p:nvPr/>
          </p:nvSpPr>
          <p:spPr bwMode="auto">
            <a:xfrm>
              <a:off x="401" y="720"/>
              <a:ext cx="0" cy="100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339" name="Line 11"/>
            <p:cNvSpPr>
              <a:spLocks noChangeShapeType="1"/>
            </p:cNvSpPr>
            <p:nvPr/>
          </p:nvSpPr>
          <p:spPr bwMode="auto">
            <a:xfrm>
              <a:off x="929" y="720"/>
              <a:ext cx="0" cy="1008"/>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340" name="Line 12"/>
            <p:cNvSpPr>
              <a:spLocks noChangeShapeType="1"/>
            </p:cNvSpPr>
            <p:nvPr/>
          </p:nvSpPr>
          <p:spPr bwMode="auto">
            <a:xfrm>
              <a:off x="1487" y="718"/>
              <a:ext cx="0" cy="1008"/>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341" name="Line 13"/>
            <p:cNvSpPr>
              <a:spLocks noChangeShapeType="1"/>
            </p:cNvSpPr>
            <p:nvPr/>
          </p:nvSpPr>
          <p:spPr bwMode="auto">
            <a:xfrm>
              <a:off x="2081" y="720"/>
              <a:ext cx="0" cy="100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342" name="Line 14"/>
            <p:cNvSpPr>
              <a:spLocks noChangeShapeType="1"/>
            </p:cNvSpPr>
            <p:nvPr/>
          </p:nvSpPr>
          <p:spPr bwMode="auto">
            <a:xfrm>
              <a:off x="401" y="1728"/>
              <a:ext cx="168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343" name="Rectangle 15"/>
            <p:cNvSpPr>
              <a:spLocks noChangeArrowheads="1"/>
            </p:cNvSpPr>
            <p:nvPr/>
          </p:nvSpPr>
          <p:spPr bwMode="auto">
            <a:xfrm>
              <a:off x="1429" y="1082"/>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3344" name="Rectangle 16"/>
            <p:cNvSpPr>
              <a:spLocks noChangeArrowheads="1"/>
            </p:cNvSpPr>
            <p:nvPr/>
          </p:nvSpPr>
          <p:spPr bwMode="auto">
            <a:xfrm>
              <a:off x="2023" y="1082"/>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3345" name="Oval 17"/>
            <p:cNvSpPr>
              <a:spLocks noChangeArrowheads="1"/>
            </p:cNvSpPr>
            <p:nvPr/>
          </p:nvSpPr>
          <p:spPr bwMode="auto">
            <a:xfrm>
              <a:off x="257" y="1104"/>
              <a:ext cx="288" cy="288"/>
            </a:xfrm>
            <a:prstGeom prst="ellipse">
              <a:avLst/>
            </a:prstGeom>
            <a:solidFill>
              <a:srgbClr val="66CCFF"/>
            </a:solidFill>
            <a:ln w="38100">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3346" name="Line 18"/>
            <p:cNvSpPr>
              <a:spLocks noChangeShapeType="1"/>
            </p:cNvSpPr>
            <p:nvPr/>
          </p:nvSpPr>
          <p:spPr bwMode="auto">
            <a:xfrm>
              <a:off x="257" y="1248"/>
              <a:ext cx="288" cy="0"/>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3347" name="Line 19"/>
            <p:cNvSpPr>
              <a:spLocks noChangeShapeType="1"/>
            </p:cNvSpPr>
            <p:nvPr/>
          </p:nvSpPr>
          <p:spPr bwMode="auto">
            <a:xfrm flipV="1">
              <a:off x="325" y="892"/>
              <a:ext cx="0" cy="192"/>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348" name="Rectangle 20"/>
            <p:cNvSpPr>
              <a:spLocks noChangeArrowheads="1"/>
            </p:cNvSpPr>
            <p:nvPr/>
          </p:nvSpPr>
          <p:spPr bwMode="auto">
            <a:xfrm>
              <a:off x="857" y="1082"/>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3349" name="Rectangle 21"/>
            <p:cNvSpPr>
              <a:spLocks noChangeArrowheads="1"/>
            </p:cNvSpPr>
            <p:nvPr/>
          </p:nvSpPr>
          <p:spPr bwMode="auto">
            <a:xfrm rot="-5400000">
              <a:off x="1685" y="588"/>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83350" name="Object 22"/>
            <p:cNvGraphicFramePr>
              <a:graphicFrameLocks noChangeAspect="1"/>
            </p:cNvGraphicFramePr>
            <p:nvPr/>
          </p:nvGraphicFramePr>
          <p:xfrm>
            <a:off x="0" y="1056"/>
            <a:ext cx="255" cy="347"/>
          </p:xfrm>
          <a:graphic>
            <a:graphicData uri="http://schemas.openxmlformats.org/presentationml/2006/ole">
              <mc:AlternateContent xmlns:mc="http://schemas.openxmlformats.org/markup-compatibility/2006">
                <mc:Choice xmlns:v="urn:schemas-microsoft-com:vml" Requires="v">
                  <p:oleObj spid="_x0000_s65539" name="公式" r:id="rId5" imgW="241300" imgH="317500" progId="Equation.3">
                    <p:embed/>
                  </p:oleObj>
                </mc:Choice>
                <mc:Fallback>
                  <p:oleObj name="公式" r:id="rId5" imgW="241300" imgH="317500" progId="Equation.3">
                    <p:embed/>
                    <p:pic>
                      <p:nvPicPr>
                        <p:cNvPr id="0" name="图片 65538"/>
                        <p:cNvPicPr>
                          <a:picLocks noChangeAspect="1"/>
                        </p:cNvPicPr>
                        <p:nvPr/>
                      </p:nvPicPr>
                      <p:blipFill>
                        <a:blip r:embed="rId6"/>
                        <a:stretch>
                          <a:fillRect/>
                        </a:stretch>
                      </p:blipFill>
                      <p:spPr>
                        <a:xfrm>
                          <a:off x="0" y="1056"/>
                          <a:ext cx="255" cy="347"/>
                        </a:xfrm>
                        <a:prstGeom prst="rect">
                          <a:avLst/>
                        </a:prstGeom>
                        <a:noFill/>
                        <a:ln w="28575">
                          <a:noFill/>
                        </a:ln>
                      </p:spPr>
                    </p:pic>
                  </p:oleObj>
                </mc:Fallback>
              </mc:AlternateContent>
            </a:graphicData>
          </a:graphic>
        </p:graphicFrame>
        <p:sp>
          <p:nvSpPr>
            <p:cNvPr id="483351" name="Text Box 23"/>
            <p:cNvSpPr txBox="1">
              <a:spLocks noChangeArrowheads="1"/>
            </p:cNvSpPr>
            <p:nvPr/>
          </p:nvSpPr>
          <p:spPr bwMode="auto">
            <a:xfrm>
              <a:off x="977" y="1072"/>
              <a:ext cx="32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800" b="1" i="1">
                  <a:solidFill>
                    <a:schemeClr val="bg1"/>
                  </a:solidFill>
                  <a:latin typeface="Times New Roman" panose="02020603050405020304" pitchFamily="18" charset="0"/>
                </a:rPr>
                <a:t>Z</a:t>
              </a:r>
              <a:r>
                <a:rPr kumimoji="1" lang="en-US" altLang="zh-CN" sz="2800" b="1" baseline="-25000">
                  <a:solidFill>
                    <a:schemeClr val="bg1"/>
                  </a:solidFill>
                  <a:latin typeface="Times New Roman" panose="02020603050405020304" pitchFamily="18" charset="0"/>
                </a:rPr>
                <a:t>1</a:t>
              </a:r>
              <a:endParaRPr kumimoji="1" lang="en-US" altLang="zh-CN" sz="2800" b="1" i="1">
                <a:solidFill>
                  <a:schemeClr val="bg1"/>
                </a:solidFill>
                <a:latin typeface="Times New Roman" panose="02020603050405020304" pitchFamily="18" charset="0"/>
              </a:endParaRPr>
            </a:p>
          </p:txBody>
        </p:sp>
        <p:sp>
          <p:nvSpPr>
            <p:cNvPr id="483352" name="Text Box 24"/>
            <p:cNvSpPr txBox="1">
              <a:spLocks noChangeArrowheads="1"/>
            </p:cNvSpPr>
            <p:nvPr/>
          </p:nvSpPr>
          <p:spPr bwMode="auto">
            <a:xfrm>
              <a:off x="2129" y="1072"/>
              <a:ext cx="25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800" b="1" i="1">
                  <a:solidFill>
                    <a:schemeClr val="bg1"/>
                  </a:solidFill>
                  <a:latin typeface="Times New Roman" panose="02020603050405020304" pitchFamily="18" charset="0"/>
                </a:rPr>
                <a:t>Z</a:t>
              </a:r>
              <a:endParaRPr kumimoji="1" lang="en-US" altLang="zh-CN" sz="2800" b="1" i="1">
                <a:solidFill>
                  <a:schemeClr val="bg1"/>
                </a:solidFill>
                <a:latin typeface="Times New Roman" panose="02020603050405020304" pitchFamily="18" charset="0"/>
              </a:endParaRPr>
            </a:p>
          </p:txBody>
        </p:sp>
        <p:sp>
          <p:nvSpPr>
            <p:cNvPr id="483353" name="Text Box 25"/>
            <p:cNvSpPr txBox="1">
              <a:spLocks noChangeArrowheads="1"/>
            </p:cNvSpPr>
            <p:nvPr/>
          </p:nvSpPr>
          <p:spPr bwMode="auto">
            <a:xfrm>
              <a:off x="1544" y="1080"/>
              <a:ext cx="32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800" b="1" i="1">
                  <a:solidFill>
                    <a:schemeClr val="bg1"/>
                  </a:solidFill>
                  <a:latin typeface="Times New Roman" panose="02020603050405020304" pitchFamily="18" charset="0"/>
                </a:rPr>
                <a:t>Z</a:t>
              </a:r>
              <a:r>
                <a:rPr kumimoji="1" lang="en-US" altLang="zh-CN" sz="2800" b="1" baseline="-25000">
                  <a:solidFill>
                    <a:schemeClr val="bg1"/>
                  </a:solidFill>
                  <a:latin typeface="Times New Roman" panose="02020603050405020304" pitchFamily="18" charset="0"/>
                </a:rPr>
                <a:t>3</a:t>
              </a:r>
              <a:endParaRPr kumimoji="1" lang="en-US" altLang="zh-CN" sz="2800" b="1" i="1">
                <a:solidFill>
                  <a:schemeClr val="bg1"/>
                </a:solidFill>
                <a:latin typeface="Times New Roman" panose="02020603050405020304" pitchFamily="18" charset="0"/>
              </a:endParaRPr>
            </a:p>
          </p:txBody>
        </p:sp>
        <p:sp>
          <p:nvSpPr>
            <p:cNvPr id="483354" name="Line 26"/>
            <p:cNvSpPr>
              <a:spLocks noChangeShapeType="1"/>
            </p:cNvSpPr>
            <p:nvPr/>
          </p:nvSpPr>
          <p:spPr bwMode="auto">
            <a:xfrm>
              <a:off x="2160" y="720"/>
              <a:ext cx="0" cy="288"/>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83355" name="Object 27"/>
            <p:cNvGraphicFramePr>
              <a:graphicFrameLocks noChangeAspect="1"/>
            </p:cNvGraphicFramePr>
            <p:nvPr/>
          </p:nvGraphicFramePr>
          <p:xfrm>
            <a:off x="2160" y="720"/>
            <a:ext cx="177" cy="269"/>
          </p:xfrm>
          <a:graphic>
            <a:graphicData uri="http://schemas.openxmlformats.org/presentationml/2006/ole">
              <mc:AlternateContent xmlns:mc="http://schemas.openxmlformats.org/markup-compatibility/2006">
                <mc:Choice xmlns:v="urn:schemas-microsoft-com:vml" Requires="v">
                  <p:oleObj spid="_x0000_s65540" name="公式" r:id="rId7" imgW="165100" imgH="254000" progId="Equation.3">
                    <p:embed/>
                  </p:oleObj>
                </mc:Choice>
                <mc:Fallback>
                  <p:oleObj name="公式" r:id="rId7" imgW="165100" imgH="254000" progId="Equation.3">
                    <p:embed/>
                    <p:pic>
                      <p:nvPicPr>
                        <p:cNvPr id="0" name="图片 65539"/>
                        <p:cNvPicPr>
                          <a:picLocks noChangeAspect="1"/>
                        </p:cNvPicPr>
                        <p:nvPr/>
                      </p:nvPicPr>
                      <p:blipFill>
                        <a:blip r:embed="rId8"/>
                        <a:stretch>
                          <a:fillRect/>
                        </a:stretch>
                      </p:blipFill>
                      <p:spPr>
                        <a:xfrm>
                          <a:off x="2160" y="720"/>
                          <a:ext cx="177" cy="269"/>
                        </a:xfrm>
                        <a:prstGeom prst="rect">
                          <a:avLst/>
                        </a:prstGeom>
                        <a:noFill/>
                        <a:ln w="28575">
                          <a:noFill/>
                        </a:ln>
                      </p:spPr>
                    </p:pic>
                  </p:oleObj>
                </mc:Fallback>
              </mc:AlternateContent>
            </a:graphicData>
          </a:graphic>
        </p:graphicFrame>
      </p:grpSp>
      <p:grpSp>
        <p:nvGrpSpPr>
          <p:cNvPr id="483356" name="Group 28"/>
          <p:cNvGrpSpPr/>
          <p:nvPr/>
        </p:nvGrpSpPr>
        <p:grpSpPr bwMode="auto">
          <a:xfrm>
            <a:off x="539750" y="3068638"/>
            <a:ext cx="2763838" cy="2398712"/>
            <a:chOff x="336" y="2128"/>
            <a:chExt cx="1741" cy="1511"/>
          </a:xfrm>
        </p:grpSpPr>
        <p:sp>
          <p:nvSpPr>
            <p:cNvPr id="483357" name="Line 29"/>
            <p:cNvSpPr>
              <a:spLocks noChangeShapeType="1"/>
            </p:cNvSpPr>
            <p:nvPr/>
          </p:nvSpPr>
          <p:spPr bwMode="auto">
            <a:xfrm>
              <a:off x="528" y="2496"/>
              <a:ext cx="1248"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358" name="Line 30"/>
            <p:cNvSpPr>
              <a:spLocks noChangeShapeType="1"/>
            </p:cNvSpPr>
            <p:nvPr/>
          </p:nvSpPr>
          <p:spPr bwMode="auto">
            <a:xfrm>
              <a:off x="528" y="2496"/>
              <a:ext cx="0" cy="100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359" name="Line 31"/>
            <p:cNvSpPr>
              <a:spLocks noChangeShapeType="1"/>
            </p:cNvSpPr>
            <p:nvPr/>
          </p:nvSpPr>
          <p:spPr bwMode="auto">
            <a:xfrm>
              <a:off x="1777" y="2496"/>
              <a:ext cx="0" cy="100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360" name="Line 32"/>
            <p:cNvSpPr>
              <a:spLocks noChangeShapeType="1"/>
            </p:cNvSpPr>
            <p:nvPr/>
          </p:nvSpPr>
          <p:spPr bwMode="auto">
            <a:xfrm>
              <a:off x="528" y="3504"/>
              <a:ext cx="1248"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361" name="Rectangle 33"/>
            <p:cNvSpPr>
              <a:spLocks noChangeArrowheads="1"/>
            </p:cNvSpPr>
            <p:nvPr/>
          </p:nvSpPr>
          <p:spPr bwMode="auto">
            <a:xfrm>
              <a:off x="1719" y="2858"/>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3362" name="Oval 34"/>
            <p:cNvSpPr>
              <a:spLocks noChangeArrowheads="1"/>
            </p:cNvSpPr>
            <p:nvPr/>
          </p:nvSpPr>
          <p:spPr bwMode="auto">
            <a:xfrm>
              <a:off x="384" y="3072"/>
              <a:ext cx="288" cy="288"/>
            </a:xfrm>
            <a:prstGeom prst="ellipse">
              <a:avLst/>
            </a:prstGeom>
            <a:solidFill>
              <a:srgbClr val="66CCFF"/>
            </a:solidFill>
            <a:ln w="38100">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3363" name="Rectangle 35"/>
            <p:cNvSpPr>
              <a:spLocks noChangeArrowheads="1"/>
            </p:cNvSpPr>
            <p:nvPr/>
          </p:nvSpPr>
          <p:spPr bwMode="auto">
            <a:xfrm>
              <a:off x="470" y="2592"/>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83364" name="Object 36"/>
            <p:cNvGraphicFramePr>
              <a:graphicFrameLocks noChangeAspect="1"/>
            </p:cNvGraphicFramePr>
            <p:nvPr/>
          </p:nvGraphicFramePr>
          <p:xfrm>
            <a:off x="672" y="3120"/>
            <a:ext cx="864" cy="268"/>
          </p:xfrm>
          <a:graphic>
            <a:graphicData uri="http://schemas.openxmlformats.org/presentationml/2006/ole">
              <mc:AlternateContent xmlns:mc="http://schemas.openxmlformats.org/markup-compatibility/2006">
                <mc:Choice xmlns:v="urn:schemas-microsoft-com:vml" Requires="v">
                  <p:oleObj spid="_x0000_s65541" name="公式" r:id="rId9" imgW="1028700" imgH="317500" progId="Equation.3">
                    <p:embed/>
                  </p:oleObj>
                </mc:Choice>
                <mc:Fallback>
                  <p:oleObj name="公式" r:id="rId9" imgW="1028700" imgH="317500" progId="Equation.3">
                    <p:embed/>
                    <p:pic>
                      <p:nvPicPr>
                        <p:cNvPr id="0" name="图片 65540"/>
                        <p:cNvPicPr>
                          <a:picLocks noChangeAspect="1"/>
                        </p:cNvPicPr>
                        <p:nvPr/>
                      </p:nvPicPr>
                      <p:blipFill>
                        <a:blip r:embed="rId10"/>
                        <a:stretch>
                          <a:fillRect/>
                        </a:stretch>
                      </p:blipFill>
                      <p:spPr>
                        <a:xfrm>
                          <a:off x="672" y="3120"/>
                          <a:ext cx="864" cy="268"/>
                        </a:xfrm>
                        <a:prstGeom prst="rect">
                          <a:avLst/>
                        </a:prstGeom>
                        <a:noFill/>
                        <a:ln w="9525">
                          <a:noFill/>
                        </a:ln>
                      </p:spPr>
                    </p:pic>
                  </p:oleObj>
                </mc:Fallback>
              </mc:AlternateContent>
            </a:graphicData>
          </a:graphic>
        </p:graphicFrame>
        <p:sp>
          <p:nvSpPr>
            <p:cNvPr id="483365" name="Text Box 37"/>
            <p:cNvSpPr txBox="1">
              <a:spLocks noChangeArrowheads="1"/>
            </p:cNvSpPr>
            <p:nvPr/>
          </p:nvSpPr>
          <p:spPr bwMode="auto">
            <a:xfrm>
              <a:off x="1056" y="2128"/>
              <a:ext cx="32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800" b="1" i="1">
                  <a:solidFill>
                    <a:schemeClr val="bg1"/>
                  </a:solidFill>
                  <a:latin typeface="Times New Roman" panose="02020603050405020304" pitchFamily="18" charset="0"/>
                </a:rPr>
                <a:t>Z</a:t>
              </a:r>
              <a:r>
                <a:rPr kumimoji="1" lang="en-US" altLang="zh-CN" sz="2800" b="1" baseline="-25000">
                  <a:solidFill>
                    <a:schemeClr val="bg1"/>
                  </a:solidFill>
                  <a:latin typeface="Times New Roman" panose="02020603050405020304" pitchFamily="18" charset="0"/>
                </a:rPr>
                <a:t>2</a:t>
              </a:r>
              <a:endParaRPr kumimoji="1" lang="en-US" altLang="zh-CN" sz="2800" b="1" i="1">
                <a:solidFill>
                  <a:schemeClr val="bg1"/>
                </a:solidFill>
                <a:latin typeface="Times New Roman" panose="02020603050405020304" pitchFamily="18" charset="0"/>
              </a:endParaRPr>
            </a:p>
          </p:txBody>
        </p:sp>
        <p:sp>
          <p:nvSpPr>
            <p:cNvPr id="483366" name="Text Box 38"/>
            <p:cNvSpPr txBox="1">
              <a:spLocks noChangeArrowheads="1"/>
            </p:cNvSpPr>
            <p:nvPr/>
          </p:nvSpPr>
          <p:spPr bwMode="auto">
            <a:xfrm>
              <a:off x="576" y="2582"/>
              <a:ext cx="66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800" b="1" i="1">
                  <a:solidFill>
                    <a:schemeClr val="bg1"/>
                  </a:solidFill>
                  <a:latin typeface="Times New Roman" panose="02020603050405020304" pitchFamily="18" charset="0"/>
                </a:rPr>
                <a:t>Z</a:t>
              </a:r>
              <a:r>
                <a:rPr kumimoji="1" lang="en-US" altLang="zh-CN" sz="2800" b="1" baseline="-25000">
                  <a:solidFill>
                    <a:schemeClr val="bg1"/>
                  </a:solidFill>
                  <a:latin typeface="Times New Roman" panose="02020603050405020304" pitchFamily="18" charset="0"/>
                </a:rPr>
                <a:t>1</a:t>
              </a:r>
              <a:r>
                <a:rPr kumimoji="1" lang="en-US" altLang="zh-CN" sz="2800" b="1">
                  <a:solidFill>
                    <a:schemeClr val="bg1"/>
                  </a:solidFill>
                  <a:latin typeface="Times New Roman" panose="02020603050405020304" pitchFamily="18" charset="0"/>
                  <a:sym typeface="Symbol" panose="05050102010706020507" pitchFamily="18" charset="2"/>
                </a:rPr>
                <a:t></a:t>
              </a:r>
              <a:r>
                <a:rPr kumimoji="1" lang="en-US" altLang="zh-CN" sz="2800" b="1" i="1">
                  <a:solidFill>
                    <a:schemeClr val="bg1"/>
                  </a:solidFill>
                  <a:latin typeface="Times New Roman" panose="02020603050405020304" pitchFamily="18" charset="0"/>
                </a:rPr>
                <a:t>Z</a:t>
              </a:r>
              <a:r>
                <a:rPr kumimoji="1" lang="en-US" altLang="zh-CN" sz="2800" b="1" baseline="-25000">
                  <a:solidFill>
                    <a:schemeClr val="bg1"/>
                  </a:solidFill>
                  <a:latin typeface="Times New Roman" panose="02020603050405020304" pitchFamily="18" charset="0"/>
                </a:rPr>
                <a:t>3</a:t>
              </a:r>
              <a:endParaRPr kumimoji="1" lang="en-US" altLang="zh-CN" sz="2800" b="1">
                <a:solidFill>
                  <a:schemeClr val="bg1"/>
                </a:solidFill>
                <a:latin typeface="Times New Roman" panose="02020603050405020304" pitchFamily="18" charset="0"/>
              </a:endParaRPr>
            </a:p>
          </p:txBody>
        </p:sp>
        <p:sp>
          <p:nvSpPr>
            <p:cNvPr id="483367" name="Rectangle 39"/>
            <p:cNvSpPr>
              <a:spLocks noChangeArrowheads="1"/>
            </p:cNvSpPr>
            <p:nvPr/>
          </p:nvSpPr>
          <p:spPr bwMode="auto">
            <a:xfrm rot="-5400000">
              <a:off x="1092" y="2354"/>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3368" name="Text Box 40"/>
            <p:cNvSpPr txBox="1">
              <a:spLocks noChangeArrowheads="1"/>
            </p:cNvSpPr>
            <p:nvPr/>
          </p:nvSpPr>
          <p:spPr bwMode="auto">
            <a:xfrm>
              <a:off x="1824" y="2848"/>
              <a:ext cx="25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en-US" altLang="zh-CN" sz="2800" b="1" i="1">
                  <a:solidFill>
                    <a:schemeClr val="bg1"/>
                  </a:solidFill>
                  <a:latin typeface="Times New Roman" panose="02020603050405020304" pitchFamily="18" charset="0"/>
                </a:rPr>
                <a:t>Z</a:t>
              </a:r>
              <a:endParaRPr kumimoji="1" lang="en-US" altLang="zh-CN" sz="2800" b="1" i="1">
                <a:solidFill>
                  <a:schemeClr val="bg1"/>
                </a:solidFill>
                <a:latin typeface="Times New Roman" panose="02020603050405020304" pitchFamily="18" charset="0"/>
              </a:endParaRPr>
            </a:p>
          </p:txBody>
        </p:sp>
        <p:sp>
          <p:nvSpPr>
            <p:cNvPr id="483369" name="Line 41"/>
            <p:cNvSpPr>
              <a:spLocks noChangeShapeType="1"/>
            </p:cNvSpPr>
            <p:nvPr/>
          </p:nvSpPr>
          <p:spPr bwMode="auto">
            <a:xfrm>
              <a:off x="528" y="3072"/>
              <a:ext cx="0" cy="288"/>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3370" name="Line 42"/>
            <p:cNvSpPr>
              <a:spLocks noChangeShapeType="1"/>
            </p:cNvSpPr>
            <p:nvPr/>
          </p:nvSpPr>
          <p:spPr bwMode="auto">
            <a:xfrm flipH="1">
              <a:off x="1872" y="2496"/>
              <a:ext cx="0" cy="288"/>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83371" name="Object 43"/>
            <p:cNvGraphicFramePr>
              <a:graphicFrameLocks noChangeAspect="1"/>
            </p:cNvGraphicFramePr>
            <p:nvPr/>
          </p:nvGraphicFramePr>
          <p:xfrm>
            <a:off x="1887" y="2496"/>
            <a:ext cx="177" cy="269"/>
          </p:xfrm>
          <a:graphic>
            <a:graphicData uri="http://schemas.openxmlformats.org/presentationml/2006/ole">
              <mc:AlternateContent xmlns:mc="http://schemas.openxmlformats.org/markup-compatibility/2006">
                <mc:Choice xmlns:v="urn:schemas-microsoft-com:vml" Requires="v">
                  <p:oleObj spid="_x0000_s65542" name="公式" r:id="rId11" imgW="165100" imgH="254000" progId="Equation.3">
                    <p:embed/>
                  </p:oleObj>
                </mc:Choice>
                <mc:Fallback>
                  <p:oleObj name="公式" r:id="rId11" imgW="165100" imgH="254000" progId="Equation.3">
                    <p:embed/>
                    <p:pic>
                      <p:nvPicPr>
                        <p:cNvPr id="0" name="图片 65541"/>
                        <p:cNvPicPr>
                          <a:picLocks noChangeAspect="1"/>
                        </p:cNvPicPr>
                        <p:nvPr/>
                      </p:nvPicPr>
                      <p:blipFill>
                        <a:blip r:embed="rId12"/>
                        <a:stretch>
                          <a:fillRect/>
                        </a:stretch>
                      </p:blipFill>
                      <p:spPr>
                        <a:xfrm>
                          <a:off x="1887" y="2496"/>
                          <a:ext cx="177" cy="269"/>
                        </a:xfrm>
                        <a:prstGeom prst="rect">
                          <a:avLst/>
                        </a:prstGeom>
                        <a:noFill/>
                        <a:ln w="9525">
                          <a:noFill/>
                        </a:ln>
                      </p:spPr>
                    </p:pic>
                  </p:oleObj>
                </mc:Fallback>
              </mc:AlternateContent>
            </a:graphicData>
          </a:graphic>
        </p:graphicFrame>
        <p:sp>
          <p:nvSpPr>
            <p:cNvPr id="483372" name="Text Box 44"/>
            <p:cNvSpPr txBox="1">
              <a:spLocks noChangeArrowheads="1"/>
            </p:cNvSpPr>
            <p:nvPr/>
          </p:nvSpPr>
          <p:spPr bwMode="auto">
            <a:xfrm>
              <a:off x="352" y="2832"/>
              <a:ext cx="2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a:solidFill>
                    <a:schemeClr val="bg1"/>
                  </a:solidFill>
                  <a:latin typeface="Times New Roman" panose="02020603050405020304" pitchFamily="18" charset="0"/>
                </a:rPr>
                <a:t>+</a:t>
              </a:r>
              <a:endParaRPr kumimoji="1" lang="en-US" altLang="zh-CN" sz="2800" b="1">
                <a:solidFill>
                  <a:schemeClr val="bg1"/>
                </a:solidFill>
                <a:latin typeface="Times New Roman" panose="02020603050405020304" pitchFamily="18" charset="0"/>
              </a:endParaRPr>
            </a:p>
          </p:txBody>
        </p:sp>
        <p:sp>
          <p:nvSpPr>
            <p:cNvPr id="483373" name="Text Box 45"/>
            <p:cNvSpPr txBox="1">
              <a:spLocks noChangeArrowheads="1"/>
            </p:cNvSpPr>
            <p:nvPr/>
          </p:nvSpPr>
          <p:spPr bwMode="auto">
            <a:xfrm>
              <a:off x="336" y="331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a:solidFill>
                    <a:schemeClr val="bg1"/>
                  </a:solidFill>
                  <a:latin typeface="宋体" panose="02010600030101010101" pitchFamily="2" charset="-122"/>
                </a:rPr>
                <a:t>-</a:t>
              </a:r>
              <a:endParaRPr kumimoji="1" lang="en-US" altLang="zh-CN" sz="2800" b="1">
                <a:solidFill>
                  <a:schemeClr val="bg1"/>
                </a:solidFill>
                <a:latin typeface="Times New Roman" panose="02020603050405020304" pitchFamily="18" charset="0"/>
              </a:endParaRPr>
            </a:p>
          </p:txBody>
        </p:sp>
      </p:grpSp>
      <p:graphicFrame>
        <p:nvGraphicFramePr>
          <p:cNvPr id="483374" name="Object 46"/>
          <p:cNvGraphicFramePr>
            <a:graphicFrameLocks noChangeAspect="1"/>
          </p:cNvGraphicFramePr>
          <p:nvPr/>
        </p:nvGraphicFramePr>
        <p:xfrm>
          <a:off x="4271963" y="3516313"/>
          <a:ext cx="2673350" cy="936625"/>
        </p:xfrm>
        <a:graphic>
          <a:graphicData uri="http://schemas.openxmlformats.org/presentationml/2006/ole">
            <mc:AlternateContent xmlns:mc="http://schemas.openxmlformats.org/markup-compatibility/2006">
              <mc:Choice xmlns:v="urn:schemas-microsoft-com:vml" Requires="v">
                <p:oleObj spid="_x0000_s65543" name="公式" r:id="rId13" imgW="1638300" imgH="571500" progId="Equation.3">
                  <p:embed/>
                </p:oleObj>
              </mc:Choice>
              <mc:Fallback>
                <p:oleObj name="公式" r:id="rId13" imgW="1638300" imgH="571500" progId="Equation.3">
                  <p:embed/>
                  <p:pic>
                    <p:nvPicPr>
                      <p:cNvPr id="0" name="图片 65542"/>
                      <p:cNvPicPr>
                        <a:picLocks noChangeAspect="1"/>
                      </p:cNvPicPr>
                      <p:nvPr/>
                    </p:nvPicPr>
                    <p:blipFill>
                      <a:blip r:embed="rId14"/>
                      <a:stretch>
                        <a:fillRect/>
                      </a:stretch>
                    </p:blipFill>
                    <p:spPr>
                      <a:xfrm>
                        <a:off x="4271963" y="3516313"/>
                        <a:ext cx="2673350" cy="936625"/>
                      </a:xfrm>
                      <a:prstGeom prst="rect">
                        <a:avLst/>
                      </a:prstGeom>
                      <a:solidFill>
                        <a:srgbClr val="990033"/>
                      </a:solidFill>
                      <a:ln w="9525">
                        <a:noFill/>
                      </a:ln>
                    </p:spPr>
                  </p:pic>
                </p:oleObj>
              </mc:Fallback>
            </mc:AlternateContent>
          </a:graphicData>
        </a:graphic>
      </p:graphicFrame>
      <p:graphicFrame>
        <p:nvGraphicFramePr>
          <p:cNvPr id="483375" name="Object 47"/>
          <p:cNvGraphicFramePr>
            <a:graphicFrameLocks noChangeAspect="1"/>
          </p:cNvGraphicFramePr>
          <p:nvPr/>
        </p:nvGraphicFramePr>
        <p:xfrm>
          <a:off x="4489373" y="4495733"/>
          <a:ext cx="2481262" cy="825500"/>
        </p:xfrm>
        <a:graphic>
          <a:graphicData uri="http://schemas.openxmlformats.org/presentationml/2006/ole">
            <mc:AlternateContent xmlns:mc="http://schemas.openxmlformats.org/markup-compatibility/2006">
              <mc:Choice xmlns:v="urn:schemas-microsoft-com:vml" Requires="v">
                <p:oleObj spid="_x0000_s65544" name="公式" r:id="rId15" imgW="1524000" imgH="508000" progId="Equation.3">
                  <p:embed/>
                </p:oleObj>
              </mc:Choice>
              <mc:Fallback>
                <p:oleObj name="公式" r:id="rId15" imgW="1524000" imgH="508000" progId="Equation.3">
                  <p:embed/>
                  <p:pic>
                    <p:nvPicPr>
                      <p:cNvPr id="0" name="图片 65543"/>
                      <p:cNvPicPr>
                        <a:picLocks noChangeAspect="1"/>
                      </p:cNvPicPr>
                      <p:nvPr/>
                    </p:nvPicPr>
                    <p:blipFill>
                      <a:blip r:embed="rId16"/>
                      <a:stretch>
                        <a:fillRect/>
                      </a:stretch>
                    </p:blipFill>
                    <p:spPr>
                      <a:xfrm>
                        <a:off x="4489373" y="4495733"/>
                        <a:ext cx="2481262" cy="825500"/>
                      </a:xfrm>
                      <a:prstGeom prst="rect">
                        <a:avLst/>
                      </a:prstGeom>
                      <a:solidFill>
                        <a:srgbClr val="990033"/>
                      </a:solidFill>
                      <a:ln w="9525">
                        <a:noFill/>
                      </a:ln>
                    </p:spPr>
                  </p:pic>
                </p:oleObj>
              </mc:Fallback>
            </mc:AlternateContent>
          </a:graphicData>
        </a:graphic>
      </p:graphicFrame>
      <p:graphicFrame>
        <p:nvGraphicFramePr>
          <p:cNvPr id="483376" name="Object 48"/>
          <p:cNvGraphicFramePr>
            <a:graphicFrameLocks noChangeAspect="1"/>
          </p:cNvGraphicFramePr>
          <p:nvPr/>
        </p:nvGraphicFramePr>
        <p:xfrm>
          <a:off x="3851275" y="5373688"/>
          <a:ext cx="2149475" cy="825500"/>
        </p:xfrm>
        <a:graphic>
          <a:graphicData uri="http://schemas.openxmlformats.org/presentationml/2006/ole">
            <mc:AlternateContent xmlns:mc="http://schemas.openxmlformats.org/markup-compatibility/2006">
              <mc:Choice xmlns:v="urn:schemas-microsoft-com:vml" Requires="v">
                <p:oleObj spid="_x0000_s65545" name="公式" r:id="rId17" imgW="1320800" imgH="508000" progId="Equation.3">
                  <p:embed/>
                </p:oleObj>
              </mc:Choice>
              <mc:Fallback>
                <p:oleObj name="公式" r:id="rId17" imgW="1320800" imgH="508000" progId="Equation.3">
                  <p:embed/>
                  <p:pic>
                    <p:nvPicPr>
                      <p:cNvPr id="0" name="图片 65544"/>
                      <p:cNvPicPr>
                        <a:picLocks noChangeAspect="1"/>
                      </p:cNvPicPr>
                      <p:nvPr/>
                    </p:nvPicPr>
                    <p:blipFill>
                      <a:blip r:embed="rId18"/>
                      <a:stretch>
                        <a:fillRect/>
                      </a:stretch>
                    </p:blipFill>
                    <p:spPr>
                      <a:xfrm>
                        <a:off x="3851275" y="5373688"/>
                        <a:ext cx="2149475" cy="825500"/>
                      </a:xfrm>
                      <a:prstGeom prst="rect">
                        <a:avLst/>
                      </a:prstGeom>
                      <a:solidFill>
                        <a:srgbClr val="990033"/>
                      </a:solidFill>
                      <a:ln w="9525">
                        <a:noFill/>
                      </a:ln>
                    </p:spPr>
                  </p:pic>
                </p:oleObj>
              </mc:Fallback>
            </mc:AlternateContent>
          </a:graphicData>
        </a:graphic>
      </p:graphicFrame>
      <p:graphicFrame>
        <p:nvGraphicFramePr>
          <p:cNvPr id="483377" name="Object 49"/>
          <p:cNvGraphicFramePr>
            <a:graphicFrameLocks noChangeAspect="1"/>
          </p:cNvGraphicFramePr>
          <p:nvPr/>
        </p:nvGraphicFramePr>
        <p:xfrm>
          <a:off x="6091238" y="5567363"/>
          <a:ext cx="2397125" cy="438150"/>
        </p:xfrm>
        <a:graphic>
          <a:graphicData uri="http://schemas.openxmlformats.org/presentationml/2006/ole">
            <mc:AlternateContent xmlns:mc="http://schemas.openxmlformats.org/markup-compatibility/2006">
              <mc:Choice xmlns:v="urn:schemas-microsoft-com:vml" Requires="v">
                <p:oleObj spid="_x0000_s65546" name="公式" r:id="rId19" imgW="1473200" imgH="266700" progId="Equation.3">
                  <p:embed/>
                </p:oleObj>
              </mc:Choice>
              <mc:Fallback>
                <p:oleObj name="公式" r:id="rId19" imgW="1473200" imgH="266700" progId="Equation.3">
                  <p:embed/>
                  <p:pic>
                    <p:nvPicPr>
                      <p:cNvPr id="0" name="图片 65545"/>
                      <p:cNvPicPr>
                        <a:picLocks noChangeAspect="1"/>
                      </p:cNvPicPr>
                      <p:nvPr/>
                    </p:nvPicPr>
                    <p:blipFill>
                      <a:blip r:embed="rId20"/>
                      <a:stretch>
                        <a:fillRect/>
                      </a:stretch>
                    </p:blipFill>
                    <p:spPr>
                      <a:xfrm>
                        <a:off x="6091238" y="5567363"/>
                        <a:ext cx="2397125" cy="438150"/>
                      </a:xfrm>
                      <a:prstGeom prst="rect">
                        <a:avLst/>
                      </a:prstGeom>
                      <a:solidFill>
                        <a:srgbClr val="990033"/>
                      </a:solid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83334"/>
                                        </p:tgtEl>
                                        <p:attrNameLst>
                                          <p:attrName>style.visibility</p:attrName>
                                        </p:attrNameLst>
                                      </p:cBhvr>
                                      <p:to>
                                        <p:strVal val="visible"/>
                                      </p:to>
                                    </p:set>
                                    <p:anim calcmode="lin" valueType="num">
                                      <p:cBhvr>
                                        <p:cTn id="7" dur="1000" fill="hold"/>
                                        <p:tgtEl>
                                          <p:spTgt spid="483334"/>
                                        </p:tgtEl>
                                        <p:attrNameLst>
                                          <p:attrName>ppt_w</p:attrName>
                                        </p:attrNameLst>
                                      </p:cBhvr>
                                      <p:tavLst>
                                        <p:tav tm="0">
                                          <p:val>
                                            <p:fltVal val="0"/>
                                          </p:val>
                                        </p:tav>
                                        <p:tav tm="100000">
                                          <p:val>
                                            <p:strVal val="#ppt_w"/>
                                          </p:val>
                                        </p:tav>
                                      </p:tavLst>
                                    </p:anim>
                                    <p:anim calcmode="lin" valueType="num">
                                      <p:cBhvr>
                                        <p:cTn id="8" dur="1000" fill="hold"/>
                                        <p:tgtEl>
                                          <p:spTgt spid="483334"/>
                                        </p:tgtEl>
                                        <p:attrNameLst>
                                          <p:attrName>ppt_h</p:attrName>
                                        </p:attrNameLst>
                                      </p:cBhvr>
                                      <p:tavLst>
                                        <p:tav tm="0">
                                          <p:val>
                                            <p:fltVal val="0"/>
                                          </p:val>
                                        </p:tav>
                                        <p:tav tm="100000">
                                          <p:val>
                                            <p:strVal val="#ppt_h"/>
                                          </p:val>
                                        </p:tav>
                                      </p:tavLst>
                                    </p:anim>
                                    <p:anim calcmode="lin" valueType="num">
                                      <p:cBhvr>
                                        <p:cTn id="9" dur="1000" fill="hold"/>
                                        <p:tgtEl>
                                          <p:spTgt spid="48333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83334"/>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483335"/>
                                        </p:tgtEl>
                                        <p:attrNameLst>
                                          <p:attrName>style.visibility</p:attrName>
                                        </p:attrNameLst>
                                      </p:cBhvr>
                                      <p:to>
                                        <p:strVal val="visible"/>
                                      </p:to>
                                    </p:set>
                                  </p:childTnLst>
                                </p:cTn>
                              </p:par>
                            </p:childTnLst>
                          </p:cTn>
                        </p:par>
                        <p:par>
                          <p:cTn id="14" fill="hold">
                            <p:stCondLst>
                              <p:cond delay="1500"/>
                            </p:stCondLst>
                            <p:childTnLst>
                              <p:par>
                                <p:cTn id="15" presetID="14" presetClass="entr" presetSubtype="5" fill="hold" nodeType="afterEffect">
                                  <p:stCondLst>
                                    <p:cond delay="0"/>
                                  </p:stCondLst>
                                  <p:childTnLst>
                                    <p:set>
                                      <p:cBhvr>
                                        <p:cTn id="16" dur="1" fill="hold">
                                          <p:stCondLst>
                                            <p:cond delay="0"/>
                                          </p:stCondLst>
                                        </p:cTn>
                                        <p:tgtEl>
                                          <p:spTgt spid="483330"/>
                                        </p:tgtEl>
                                        <p:attrNameLst>
                                          <p:attrName>style.visibility</p:attrName>
                                        </p:attrNameLst>
                                      </p:cBhvr>
                                      <p:to>
                                        <p:strVal val="visible"/>
                                      </p:to>
                                    </p:set>
                                    <p:animEffect transition="in" filter="randombar(vertical)">
                                      <p:cBhvr>
                                        <p:cTn id="17" dur="500"/>
                                        <p:tgtEl>
                                          <p:spTgt spid="483330"/>
                                        </p:tgtEl>
                                      </p:cBhvr>
                                    </p:animEffect>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483333"/>
                                        </p:tgtEl>
                                        <p:attrNameLst>
                                          <p:attrName>style.visibility</p:attrName>
                                        </p:attrNameLst>
                                      </p:cBhvr>
                                      <p:to>
                                        <p:strVal val="visible"/>
                                      </p:to>
                                    </p:set>
                                    <p:anim calcmode="lin" valueType="num">
                                      <p:cBhvr>
                                        <p:cTn id="22" dur="1000" fill="hold"/>
                                        <p:tgtEl>
                                          <p:spTgt spid="483333"/>
                                        </p:tgtEl>
                                        <p:attrNameLst>
                                          <p:attrName>ppt_w</p:attrName>
                                        </p:attrNameLst>
                                      </p:cBhvr>
                                      <p:tavLst>
                                        <p:tav tm="0">
                                          <p:val>
                                            <p:fltVal val="0"/>
                                          </p:val>
                                        </p:tav>
                                        <p:tav tm="100000">
                                          <p:val>
                                            <p:strVal val="#ppt_w"/>
                                          </p:val>
                                        </p:tav>
                                      </p:tavLst>
                                    </p:anim>
                                    <p:anim calcmode="lin" valueType="num">
                                      <p:cBhvr>
                                        <p:cTn id="23" dur="1000" fill="hold"/>
                                        <p:tgtEl>
                                          <p:spTgt spid="483333"/>
                                        </p:tgtEl>
                                        <p:attrNameLst>
                                          <p:attrName>ppt_h</p:attrName>
                                        </p:attrNameLst>
                                      </p:cBhvr>
                                      <p:tavLst>
                                        <p:tav tm="0">
                                          <p:val>
                                            <p:fltVal val="0"/>
                                          </p:val>
                                        </p:tav>
                                        <p:tav tm="100000">
                                          <p:val>
                                            <p:strVal val="#ppt_h"/>
                                          </p:val>
                                        </p:tav>
                                      </p:tavLst>
                                    </p:anim>
                                    <p:anim calcmode="lin" valueType="num">
                                      <p:cBhvr>
                                        <p:cTn id="24" dur="1000" fill="hold"/>
                                        <p:tgtEl>
                                          <p:spTgt spid="483333"/>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483333"/>
                                        </p:tgtEl>
                                        <p:attrNameLst>
                                          <p:attrName>ppt_y</p:attrName>
                                        </p:attrNameLst>
                                      </p:cBhvr>
                                      <p:tavLst>
                                        <p:tav tm="0" fmla="#ppt_y+(sin(-2*pi*(1-$))*-#ppt_x+cos(-2*pi*(1-$))*(1-#ppt_y))*(1-$)">
                                          <p:val>
                                            <p:fltVal val="0"/>
                                          </p:val>
                                        </p:tav>
                                        <p:tav tm="100000">
                                          <p:val>
                                            <p:fltVal val="1"/>
                                          </p:val>
                                        </p:tav>
                                      </p:tavLst>
                                    </p:anim>
                                  </p:childTnLst>
                                </p:cTn>
                              </p:par>
                            </p:childTnLst>
                          </p:cTn>
                        </p:par>
                        <p:par>
                          <p:cTn id="26" fill="hold">
                            <p:stCondLst>
                              <p:cond delay="1000"/>
                            </p:stCondLst>
                            <p:childTnLst>
                              <p:par>
                                <p:cTn id="27" presetID="12" presetClass="entr" presetSubtype="1" fill="hold" grpId="0" nodeType="afterEffect">
                                  <p:stCondLst>
                                    <p:cond delay="0"/>
                                  </p:stCondLst>
                                  <p:childTnLst>
                                    <p:set>
                                      <p:cBhvr>
                                        <p:cTn id="28" dur="1" fill="hold">
                                          <p:stCondLst>
                                            <p:cond delay="0"/>
                                          </p:stCondLst>
                                        </p:cTn>
                                        <p:tgtEl>
                                          <p:spTgt spid="483331"/>
                                        </p:tgtEl>
                                        <p:attrNameLst>
                                          <p:attrName>style.visibility</p:attrName>
                                        </p:attrNameLst>
                                      </p:cBhvr>
                                      <p:to>
                                        <p:strVal val="visible"/>
                                      </p:to>
                                    </p:set>
                                    <p:animEffect transition="in" filter="slide(fromTop)">
                                      <p:cBhvr>
                                        <p:cTn id="29" dur="500"/>
                                        <p:tgtEl>
                                          <p:spTgt spid="48333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483356"/>
                                        </p:tgtEl>
                                        <p:attrNameLst>
                                          <p:attrName>style.visibility</p:attrName>
                                        </p:attrNameLst>
                                      </p:cBhvr>
                                      <p:to>
                                        <p:strVal val="visible"/>
                                      </p:to>
                                    </p:set>
                                    <p:anim calcmode="lin" valueType="num">
                                      <p:cBhvr additive="base">
                                        <p:cTn id="34" dur="500" fill="hold"/>
                                        <p:tgtEl>
                                          <p:spTgt spid="483356"/>
                                        </p:tgtEl>
                                        <p:attrNameLst>
                                          <p:attrName>ppt_x</p:attrName>
                                        </p:attrNameLst>
                                      </p:cBhvr>
                                      <p:tavLst>
                                        <p:tav tm="0">
                                          <p:val>
                                            <p:strVal val="0-#ppt_w/2"/>
                                          </p:val>
                                        </p:tav>
                                        <p:tav tm="100000">
                                          <p:val>
                                            <p:strVal val="#ppt_x"/>
                                          </p:val>
                                        </p:tav>
                                      </p:tavLst>
                                    </p:anim>
                                    <p:anim calcmode="lin" valueType="num">
                                      <p:cBhvr additive="base">
                                        <p:cTn id="35" dur="500" fill="hold"/>
                                        <p:tgtEl>
                                          <p:spTgt spid="48335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483332"/>
                                        </p:tgtEl>
                                        <p:attrNameLst>
                                          <p:attrName>style.visibility</p:attrName>
                                        </p:attrNameLst>
                                      </p:cBhvr>
                                      <p:to>
                                        <p:strVal val="visible"/>
                                      </p:to>
                                    </p:set>
                                    <p:anim calcmode="lin" valueType="num">
                                      <p:cBhvr additive="base">
                                        <p:cTn id="40" dur="500" fill="hold"/>
                                        <p:tgtEl>
                                          <p:spTgt spid="483332"/>
                                        </p:tgtEl>
                                        <p:attrNameLst>
                                          <p:attrName>ppt_x</p:attrName>
                                        </p:attrNameLst>
                                      </p:cBhvr>
                                      <p:tavLst>
                                        <p:tav tm="0">
                                          <p:val>
                                            <p:strVal val="1+#ppt_w/2"/>
                                          </p:val>
                                        </p:tav>
                                        <p:tav tm="100000">
                                          <p:val>
                                            <p:strVal val="#ppt_x"/>
                                          </p:val>
                                        </p:tav>
                                      </p:tavLst>
                                    </p:anim>
                                    <p:anim calcmode="lin" valueType="num">
                                      <p:cBhvr additive="base">
                                        <p:cTn id="41" dur="500" fill="hold"/>
                                        <p:tgtEl>
                                          <p:spTgt spid="483332"/>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nodeType="clickEffect">
                                  <p:stCondLst>
                                    <p:cond delay="0"/>
                                  </p:stCondLst>
                                  <p:childTnLst>
                                    <p:set>
                                      <p:cBhvr>
                                        <p:cTn id="45" dur="1" fill="hold">
                                          <p:stCondLst>
                                            <p:cond delay="0"/>
                                          </p:stCondLst>
                                        </p:cTn>
                                        <p:tgtEl>
                                          <p:spTgt spid="483374"/>
                                        </p:tgtEl>
                                        <p:attrNameLst>
                                          <p:attrName>style.visibility</p:attrName>
                                        </p:attrNameLst>
                                      </p:cBhvr>
                                      <p:to>
                                        <p:strVal val="visible"/>
                                      </p:to>
                                    </p:set>
                                    <p:anim calcmode="lin" valueType="num">
                                      <p:cBhvr additive="base">
                                        <p:cTn id="46" dur="500" fill="hold"/>
                                        <p:tgtEl>
                                          <p:spTgt spid="483374"/>
                                        </p:tgtEl>
                                        <p:attrNameLst>
                                          <p:attrName>ppt_x</p:attrName>
                                        </p:attrNameLst>
                                      </p:cBhvr>
                                      <p:tavLst>
                                        <p:tav tm="0">
                                          <p:val>
                                            <p:strVal val="1+#ppt_w/2"/>
                                          </p:val>
                                        </p:tav>
                                        <p:tav tm="100000">
                                          <p:val>
                                            <p:strVal val="#ppt_x"/>
                                          </p:val>
                                        </p:tav>
                                      </p:tavLst>
                                    </p:anim>
                                    <p:anim calcmode="lin" valueType="num">
                                      <p:cBhvr additive="base">
                                        <p:cTn id="47" dur="500" fill="hold"/>
                                        <p:tgtEl>
                                          <p:spTgt spid="483374"/>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483375"/>
                                        </p:tgtEl>
                                        <p:attrNameLst>
                                          <p:attrName>style.visibility</p:attrName>
                                        </p:attrNameLst>
                                      </p:cBhvr>
                                      <p:to>
                                        <p:strVal val="visible"/>
                                      </p:to>
                                    </p:set>
                                    <p:anim calcmode="lin" valueType="num">
                                      <p:cBhvr additive="base">
                                        <p:cTn id="52" dur="500" fill="hold"/>
                                        <p:tgtEl>
                                          <p:spTgt spid="483375"/>
                                        </p:tgtEl>
                                        <p:attrNameLst>
                                          <p:attrName>ppt_x</p:attrName>
                                        </p:attrNameLst>
                                      </p:cBhvr>
                                      <p:tavLst>
                                        <p:tav tm="0">
                                          <p:val>
                                            <p:strVal val="1+#ppt_w/2"/>
                                          </p:val>
                                        </p:tav>
                                        <p:tav tm="100000">
                                          <p:val>
                                            <p:strVal val="#ppt_x"/>
                                          </p:val>
                                        </p:tav>
                                      </p:tavLst>
                                    </p:anim>
                                    <p:anim calcmode="lin" valueType="num">
                                      <p:cBhvr additive="base">
                                        <p:cTn id="53" dur="500" fill="hold"/>
                                        <p:tgtEl>
                                          <p:spTgt spid="483375"/>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nodeType="clickEffect">
                                  <p:stCondLst>
                                    <p:cond delay="0"/>
                                  </p:stCondLst>
                                  <p:childTnLst>
                                    <p:set>
                                      <p:cBhvr>
                                        <p:cTn id="57" dur="1" fill="hold">
                                          <p:stCondLst>
                                            <p:cond delay="0"/>
                                          </p:stCondLst>
                                        </p:cTn>
                                        <p:tgtEl>
                                          <p:spTgt spid="483376"/>
                                        </p:tgtEl>
                                        <p:attrNameLst>
                                          <p:attrName>style.visibility</p:attrName>
                                        </p:attrNameLst>
                                      </p:cBhvr>
                                      <p:to>
                                        <p:strVal val="visible"/>
                                      </p:to>
                                    </p:set>
                                    <p:anim calcmode="lin" valueType="num">
                                      <p:cBhvr additive="base">
                                        <p:cTn id="58" dur="500" fill="hold"/>
                                        <p:tgtEl>
                                          <p:spTgt spid="483376"/>
                                        </p:tgtEl>
                                        <p:attrNameLst>
                                          <p:attrName>ppt_x</p:attrName>
                                        </p:attrNameLst>
                                      </p:cBhvr>
                                      <p:tavLst>
                                        <p:tav tm="0">
                                          <p:val>
                                            <p:strVal val="1+#ppt_w/2"/>
                                          </p:val>
                                        </p:tav>
                                        <p:tav tm="100000">
                                          <p:val>
                                            <p:strVal val="#ppt_x"/>
                                          </p:val>
                                        </p:tav>
                                      </p:tavLst>
                                    </p:anim>
                                    <p:anim calcmode="lin" valueType="num">
                                      <p:cBhvr additive="base">
                                        <p:cTn id="59" dur="500" fill="hold"/>
                                        <p:tgtEl>
                                          <p:spTgt spid="483376"/>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2" fill="hold" nodeType="clickEffect">
                                  <p:stCondLst>
                                    <p:cond delay="0"/>
                                  </p:stCondLst>
                                  <p:childTnLst>
                                    <p:set>
                                      <p:cBhvr>
                                        <p:cTn id="63" dur="1" fill="hold">
                                          <p:stCondLst>
                                            <p:cond delay="0"/>
                                          </p:stCondLst>
                                        </p:cTn>
                                        <p:tgtEl>
                                          <p:spTgt spid="483377"/>
                                        </p:tgtEl>
                                        <p:attrNameLst>
                                          <p:attrName>style.visibility</p:attrName>
                                        </p:attrNameLst>
                                      </p:cBhvr>
                                      <p:to>
                                        <p:strVal val="visible"/>
                                      </p:to>
                                    </p:set>
                                    <p:anim calcmode="lin" valueType="num">
                                      <p:cBhvr additive="base">
                                        <p:cTn id="64" dur="500" fill="hold"/>
                                        <p:tgtEl>
                                          <p:spTgt spid="483377"/>
                                        </p:tgtEl>
                                        <p:attrNameLst>
                                          <p:attrName>ppt_x</p:attrName>
                                        </p:attrNameLst>
                                      </p:cBhvr>
                                      <p:tavLst>
                                        <p:tav tm="0">
                                          <p:val>
                                            <p:strVal val="1+#ppt_w/2"/>
                                          </p:val>
                                        </p:tav>
                                        <p:tav tm="100000">
                                          <p:val>
                                            <p:strVal val="#ppt_x"/>
                                          </p:val>
                                        </p:tav>
                                      </p:tavLst>
                                    </p:anim>
                                    <p:anim calcmode="lin" valueType="num">
                                      <p:cBhvr additive="base">
                                        <p:cTn id="65" dur="500" fill="hold"/>
                                        <p:tgtEl>
                                          <p:spTgt spid="4833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1" grpId="0" autoUpdateAnimBg="0"/>
      <p:bldP spid="483333" grpId="0" animBg="1" autoUpdateAnimBg="0"/>
      <p:bldP spid="483334"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 name="矩形 51"/>
          <p:cNvSpPr/>
          <p:nvPr/>
        </p:nvSpPr>
        <p:spPr>
          <a:xfrm>
            <a:off x="309622" y="3452718"/>
            <a:ext cx="2921258" cy="2417888"/>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461275" y="836613"/>
            <a:ext cx="3744792" cy="2417888"/>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4354" name="Rectangle 2"/>
          <p:cNvSpPr>
            <a:spLocks noChangeArrowheads="1"/>
          </p:cNvSpPr>
          <p:nvPr/>
        </p:nvSpPr>
        <p:spPr bwMode="auto">
          <a:xfrm>
            <a:off x="539750" y="260350"/>
            <a:ext cx="3587842"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zh-CN" altLang="en-US" sz="2400" b="1" dirty="0">
                <a:latin typeface="华文楷体" panose="02010600040101010101" pitchFamily="2" charset="-122"/>
                <a:ea typeface="华文楷体" panose="02010600040101010101" pitchFamily="2" charset="-122"/>
              </a:rPr>
              <a:t>方法二：戴维南等效变换</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484355" name="Object 3"/>
          <p:cNvGraphicFramePr>
            <a:graphicFrameLocks noChangeAspect="1"/>
          </p:cNvGraphicFramePr>
          <p:nvPr/>
        </p:nvGraphicFramePr>
        <p:xfrm>
          <a:off x="5003800" y="1052513"/>
          <a:ext cx="2425700" cy="958850"/>
        </p:xfrm>
        <a:graphic>
          <a:graphicData uri="http://schemas.openxmlformats.org/presentationml/2006/ole">
            <mc:AlternateContent xmlns:mc="http://schemas.openxmlformats.org/markup-compatibility/2006">
              <mc:Choice xmlns:v="urn:schemas-microsoft-com:vml" Requires="v">
                <p:oleObj spid="_x0000_s66561" name="公式" r:id="rId1" imgW="1536700" imgH="609600" progId="Equation.3">
                  <p:embed/>
                </p:oleObj>
              </mc:Choice>
              <mc:Fallback>
                <p:oleObj name="公式" r:id="rId1" imgW="1536700" imgH="609600" progId="Equation.3">
                  <p:embed/>
                  <p:pic>
                    <p:nvPicPr>
                      <p:cNvPr id="0" name="图片 66560"/>
                      <p:cNvPicPr>
                        <a:picLocks noChangeAspect="1"/>
                      </p:cNvPicPr>
                      <p:nvPr/>
                    </p:nvPicPr>
                    <p:blipFill>
                      <a:blip r:embed="rId2"/>
                      <a:stretch>
                        <a:fillRect/>
                      </a:stretch>
                    </p:blipFill>
                    <p:spPr>
                      <a:xfrm>
                        <a:off x="5003800" y="1052513"/>
                        <a:ext cx="2425700" cy="958850"/>
                      </a:xfrm>
                      <a:prstGeom prst="rect">
                        <a:avLst/>
                      </a:prstGeom>
                      <a:solidFill>
                        <a:srgbClr val="7030A0"/>
                      </a:solidFill>
                      <a:ln w="9525">
                        <a:noFill/>
                      </a:ln>
                    </p:spPr>
                  </p:pic>
                </p:oleObj>
              </mc:Fallback>
            </mc:AlternateContent>
          </a:graphicData>
        </a:graphic>
      </p:graphicFrame>
      <p:grpSp>
        <p:nvGrpSpPr>
          <p:cNvPr id="484356" name="Group 4"/>
          <p:cNvGrpSpPr/>
          <p:nvPr/>
        </p:nvGrpSpPr>
        <p:grpSpPr bwMode="auto">
          <a:xfrm>
            <a:off x="684213" y="3644900"/>
            <a:ext cx="2425700" cy="1905000"/>
            <a:chOff x="384" y="384"/>
            <a:chExt cx="1528" cy="1200"/>
          </a:xfrm>
        </p:grpSpPr>
        <p:sp>
          <p:nvSpPr>
            <p:cNvPr id="484357" name="Line 5"/>
            <p:cNvSpPr>
              <a:spLocks noChangeShapeType="1"/>
            </p:cNvSpPr>
            <p:nvPr/>
          </p:nvSpPr>
          <p:spPr bwMode="auto">
            <a:xfrm>
              <a:off x="768" y="450"/>
              <a:ext cx="432"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4358" name="Line 6"/>
            <p:cNvSpPr>
              <a:spLocks noChangeShapeType="1"/>
            </p:cNvSpPr>
            <p:nvPr/>
          </p:nvSpPr>
          <p:spPr bwMode="auto">
            <a:xfrm>
              <a:off x="768" y="450"/>
              <a:ext cx="0" cy="100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4359" name="Line 7"/>
            <p:cNvSpPr>
              <a:spLocks noChangeShapeType="1"/>
            </p:cNvSpPr>
            <p:nvPr/>
          </p:nvSpPr>
          <p:spPr bwMode="auto">
            <a:xfrm>
              <a:off x="1632" y="450"/>
              <a:ext cx="0" cy="100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4360" name="Line 8"/>
            <p:cNvSpPr>
              <a:spLocks noChangeShapeType="1"/>
            </p:cNvSpPr>
            <p:nvPr/>
          </p:nvSpPr>
          <p:spPr bwMode="auto">
            <a:xfrm>
              <a:off x="768" y="1458"/>
              <a:ext cx="432"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4361" name="Rectangle 9"/>
            <p:cNvSpPr>
              <a:spLocks noChangeArrowheads="1"/>
            </p:cNvSpPr>
            <p:nvPr/>
          </p:nvSpPr>
          <p:spPr bwMode="auto">
            <a:xfrm>
              <a:off x="1574" y="812"/>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4362" name="Oval 10"/>
            <p:cNvSpPr>
              <a:spLocks noChangeArrowheads="1"/>
            </p:cNvSpPr>
            <p:nvPr/>
          </p:nvSpPr>
          <p:spPr bwMode="auto">
            <a:xfrm rot="-5400000">
              <a:off x="624" y="1026"/>
              <a:ext cx="288" cy="288"/>
            </a:xfrm>
            <a:prstGeom prst="ellipse">
              <a:avLst/>
            </a:prstGeom>
            <a:solidFill>
              <a:srgbClr val="66CCFF"/>
            </a:solidFill>
            <a:ln w="38100">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4363" name="Line 11"/>
            <p:cNvSpPr>
              <a:spLocks noChangeShapeType="1"/>
            </p:cNvSpPr>
            <p:nvPr/>
          </p:nvSpPr>
          <p:spPr bwMode="auto">
            <a:xfrm rot="-5400000">
              <a:off x="624" y="1170"/>
              <a:ext cx="288"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4364" name="Rectangle 12"/>
            <p:cNvSpPr>
              <a:spLocks noChangeArrowheads="1"/>
            </p:cNvSpPr>
            <p:nvPr/>
          </p:nvSpPr>
          <p:spPr bwMode="auto">
            <a:xfrm>
              <a:off x="710" y="546"/>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4365" name="Text Box 13"/>
            <p:cNvSpPr txBox="1">
              <a:spLocks noChangeArrowheads="1"/>
            </p:cNvSpPr>
            <p:nvPr/>
          </p:nvSpPr>
          <p:spPr bwMode="auto">
            <a:xfrm>
              <a:off x="384" y="546"/>
              <a:ext cx="36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Z</a:t>
              </a:r>
              <a:r>
                <a:rPr kumimoji="1" lang="en-US" altLang="zh-CN" sz="2400" b="1" baseline="-25000">
                  <a:solidFill>
                    <a:schemeClr val="bg1"/>
                  </a:solidFill>
                  <a:latin typeface="Times New Roman" panose="02020603050405020304" pitchFamily="18" charset="0"/>
                </a:rPr>
                <a:t>eq</a:t>
              </a:r>
              <a:endParaRPr kumimoji="1" lang="en-US" altLang="zh-CN" sz="2400" b="1">
                <a:solidFill>
                  <a:schemeClr val="bg1"/>
                </a:solidFill>
                <a:latin typeface="Times New Roman" panose="02020603050405020304" pitchFamily="18" charset="0"/>
              </a:endParaRPr>
            </a:p>
          </p:txBody>
        </p:sp>
        <p:sp>
          <p:nvSpPr>
            <p:cNvPr id="484366" name="Text Box 14"/>
            <p:cNvSpPr txBox="1">
              <a:spLocks noChangeArrowheads="1"/>
            </p:cNvSpPr>
            <p:nvPr/>
          </p:nvSpPr>
          <p:spPr bwMode="auto">
            <a:xfrm>
              <a:off x="1679" y="834"/>
              <a:ext cx="23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Z</a:t>
              </a:r>
              <a:endParaRPr kumimoji="1" lang="en-US" altLang="zh-CN" sz="2400" b="1" i="1">
                <a:solidFill>
                  <a:schemeClr val="bg1"/>
                </a:solidFill>
                <a:latin typeface="Times New Roman" panose="02020603050405020304" pitchFamily="18" charset="0"/>
              </a:endParaRPr>
            </a:p>
          </p:txBody>
        </p:sp>
        <p:graphicFrame>
          <p:nvGraphicFramePr>
            <p:cNvPr id="484367" name="Object 15"/>
            <p:cNvGraphicFramePr>
              <a:graphicFrameLocks noChangeAspect="1"/>
            </p:cNvGraphicFramePr>
            <p:nvPr/>
          </p:nvGraphicFramePr>
          <p:xfrm>
            <a:off x="384" y="988"/>
            <a:ext cx="252" cy="308"/>
          </p:xfrm>
          <a:graphic>
            <a:graphicData uri="http://schemas.openxmlformats.org/presentationml/2006/ole">
              <mc:AlternateContent xmlns:mc="http://schemas.openxmlformats.org/markup-compatibility/2006">
                <mc:Choice xmlns:v="urn:schemas-microsoft-com:vml" Requires="v">
                  <p:oleObj spid="_x0000_s66562" name="公式" r:id="rId3" imgW="304800" imgH="368300" progId="Equation.3">
                    <p:embed/>
                  </p:oleObj>
                </mc:Choice>
                <mc:Fallback>
                  <p:oleObj name="公式" r:id="rId3" imgW="304800" imgH="368300" progId="Equation.3">
                    <p:embed/>
                    <p:pic>
                      <p:nvPicPr>
                        <p:cNvPr id="0" name="图片 66561"/>
                        <p:cNvPicPr>
                          <a:picLocks noChangeAspect="1"/>
                        </p:cNvPicPr>
                        <p:nvPr/>
                      </p:nvPicPr>
                      <p:blipFill>
                        <a:blip r:embed="rId4"/>
                        <a:stretch>
                          <a:fillRect/>
                        </a:stretch>
                      </p:blipFill>
                      <p:spPr>
                        <a:xfrm>
                          <a:off x="384" y="988"/>
                          <a:ext cx="252" cy="308"/>
                        </a:xfrm>
                        <a:prstGeom prst="rect">
                          <a:avLst/>
                        </a:prstGeom>
                        <a:noFill/>
                        <a:ln w="28575">
                          <a:noFill/>
                        </a:ln>
                      </p:spPr>
                    </p:pic>
                  </p:oleObj>
                </mc:Fallback>
              </mc:AlternateContent>
            </a:graphicData>
          </a:graphic>
        </p:graphicFrame>
        <p:sp>
          <p:nvSpPr>
            <p:cNvPr id="484368" name="Line 16"/>
            <p:cNvSpPr>
              <a:spLocks noChangeShapeType="1"/>
            </p:cNvSpPr>
            <p:nvPr/>
          </p:nvSpPr>
          <p:spPr bwMode="auto">
            <a:xfrm flipH="1">
              <a:off x="1248" y="450"/>
              <a:ext cx="384"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4369" name="Line 17"/>
            <p:cNvSpPr>
              <a:spLocks noChangeShapeType="1"/>
            </p:cNvSpPr>
            <p:nvPr/>
          </p:nvSpPr>
          <p:spPr bwMode="auto">
            <a:xfrm flipH="1">
              <a:off x="1248" y="1458"/>
              <a:ext cx="384"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4370" name="Oval 18"/>
            <p:cNvSpPr>
              <a:spLocks noChangeArrowheads="1"/>
            </p:cNvSpPr>
            <p:nvPr/>
          </p:nvSpPr>
          <p:spPr bwMode="auto">
            <a:xfrm>
              <a:off x="1180" y="1420"/>
              <a:ext cx="68" cy="68"/>
            </a:xfrm>
            <a:prstGeom prst="ellipse">
              <a:avLst/>
            </a:prstGeom>
            <a:solidFill>
              <a:srgbClr val="FFCC99"/>
            </a:solidFill>
            <a:ln w="28575">
              <a:solidFill>
                <a:srgbClr val="FFCC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4371" name="Oval 19"/>
            <p:cNvSpPr>
              <a:spLocks noChangeArrowheads="1"/>
            </p:cNvSpPr>
            <p:nvPr/>
          </p:nvSpPr>
          <p:spPr bwMode="auto">
            <a:xfrm>
              <a:off x="1200" y="412"/>
              <a:ext cx="68" cy="68"/>
            </a:xfrm>
            <a:prstGeom prst="ellipse">
              <a:avLst/>
            </a:prstGeom>
            <a:solidFill>
              <a:srgbClr val="FFCC99"/>
            </a:solidFill>
            <a:ln w="28575">
              <a:solidFill>
                <a:srgbClr val="FFCC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4372" name="Line 20"/>
            <p:cNvSpPr>
              <a:spLocks noChangeShapeType="1"/>
            </p:cNvSpPr>
            <p:nvPr/>
          </p:nvSpPr>
          <p:spPr bwMode="auto">
            <a:xfrm>
              <a:off x="1728" y="432"/>
              <a:ext cx="0" cy="288"/>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84373" name="Object 21"/>
            <p:cNvGraphicFramePr>
              <a:graphicFrameLocks noChangeAspect="1"/>
            </p:cNvGraphicFramePr>
            <p:nvPr/>
          </p:nvGraphicFramePr>
          <p:xfrm>
            <a:off x="1776" y="384"/>
            <a:ext cx="129" cy="244"/>
          </p:xfrm>
          <a:graphic>
            <a:graphicData uri="http://schemas.openxmlformats.org/presentationml/2006/ole">
              <mc:AlternateContent xmlns:mc="http://schemas.openxmlformats.org/markup-compatibility/2006">
                <mc:Choice xmlns:v="urn:schemas-microsoft-com:vml" Requires="v">
                  <p:oleObj spid="_x0000_s66563" name="公式" r:id="rId5" imgW="190500" imgH="355600" progId="Equation.3">
                    <p:embed/>
                  </p:oleObj>
                </mc:Choice>
                <mc:Fallback>
                  <p:oleObj name="公式" r:id="rId5" imgW="190500" imgH="355600" progId="Equation.3">
                    <p:embed/>
                    <p:pic>
                      <p:nvPicPr>
                        <p:cNvPr id="0" name="图片 66562"/>
                        <p:cNvPicPr>
                          <a:picLocks noChangeAspect="1"/>
                        </p:cNvPicPr>
                        <p:nvPr/>
                      </p:nvPicPr>
                      <p:blipFill>
                        <a:blip r:embed="rId6"/>
                        <a:stretch>
                          <a:fillRect/>
                        </a:stretch>
                      </p:blipFill>
                      <p:spPr>
                        <a:xfrm>
                          <a:off x="1776" y="384"/>
                          <a:ext cx="129" cy="244"/>
                        </a:xfrm>
                        <a:prstGeom prst="rect">
                          <a:avLst/>
                        </a:prstGeom>
                        <a:noFill/>
                        <a:ln w="28575">
                          <a:noFill/>
                        </a:ln>
                      </p:spPr>
                    </p:pic>
                  </p:oleObj>
                </mc:Fallback>
              </mc:AlternateContent>
            </a:graphicData>
          </a:graphic>
        </p:graphicFrame>
        <p:sp>
          <p:nvSpPr>
            <p:cNvPr id="484374" name="Text Box 22"/>
            <p:cNvSpPr txBox="1">
              <a:spLocks noChangeArrowheads="1"/>
            </p:cNvSpPr>
            <p:nvPr/>
          </p:nvSpPr>
          <p:spPr bwMode="auto">
            <a:xfrm>
              <a:off x="544" y="816"/>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84375" name="Text Box 23"/>
            <p:cNvSpPr txBox="1">
              <a:spLocks noChangeArrowheads="1"/>
            </p:cNvSpPr>
            <p:nvPr/>
          </p:nvSpPr>
          <p:spPr bwMode="auto">
            <a:xfrm>
              <a:off x="528" y="129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grpSp>
      <p:grpSp>
        <p:nvGrpSpPr>
          <p:cNvPr id="484376" name="Group 24"/>
          <p:cNvGrpSpPr/>
          <p:nvPr/>
        </p:nvGrpSpPr>
        <p:grpSpPr bwMode="auto">
          <a:xfrm>
            <a:off x="395288" y="836613"/>
            <a:ext cx="3586162" cy="2171700"/>
            <a:chOff x="2448" y="48"/>
            <a:chExt cx="2259" cy="1368"/>
          </a:xfrm>
        </p:grpSpPr>
        <p:sp>
          <p:nvSpPr>
            <p:cNvPr id="484377" name="Text Box 25"/>
            <p:cNvSpPr txBox="1">
              <a:spLocks noChangeArrowheads="1"/>
            </p:cNvSpPr>
            <p:nvPr/>
          </p:nvSpPr>
          <p:spPr bwMode="auto">
            <a:xfrm>
              <a:off x="3984" y="48"/>
              <a:ext cx="29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Z</a:t>
              </a:r>
              <a:r>
                <a:rPr kumimoji="1" lang="en-US" altLang="zh-CN" sz="2400" b="1" baseline="-25000">
                  <a:solidFill>
                    <a:schemeClr val="bg1"/>
                  </a:solidFill>
                  <a:latin typeface="Times New Roman" panose="02020603050405020304" pitchFamily="18" charset="0"/>
                </a:rPr>
                <a:t>2</a:t>
              </a:r>
              <a:endParaRPr kumimoji="1" lang="en-US" altLang="zh-CN" sz="2400" b="1" i="1">
                <a:solidFill>
                  <a:schemeClr val="bg1"/>
                </a:solidFill>
                <a:latin typeface="Times New Roman" panose="02020603050405020304" pitchFamily="18" charset="0"/>
              </a:endParaRPr>
            </a:p>
          </p:txBody>
        </p:sp>
        <p:sp>
          <p:nvSpPr>
            <p:cNvPr id="484378" name="Line 26"/>
            <p:cNvSpPr>
              <a:spLocks noChangeShapeType="1"/>
            </p:cNvSpPr>
            <p:nvPr/>
          </p:nvSpPr>
          <p:spPr bwMode="auto">
            <a:xfrm>
              <a:off x="2849" y="384"/>
              <a:ext cx="168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4379" name="Line 27"/>
            <p:cNvSpPr>
              <a:spLocks noChangeShapeType="1"/>
            </p:cNvSpPr>
            <p:nvPr/>
          </p:nvSpPr>
          <p:spPr bwMode="auto">
            <a:xfrm>
              <a:off x="2849" y="384"/>
              <a:ext cx="0" cy="100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4380" name="Line 28"/>
            <p:cNvSpPr>
              <a:spLocks noChangeShapeType="1"/>
            </p:cNvSpPr>
            <p:nvPr/>
          </p:nvSpPr>
          <p:spPr bwMode="auto">
            <a:xfrm>
              <a:off x="3377" y="384"/>
              <a:ext cx="0" cy="1008"/>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4381" name="Line 29"/>
            <p:cNvSpPr>
              <a:spLocks noChangeShapeType="1"/>
            </p:cNvSpPr>
            <p:nvPr/>
          </p:nvSpPr>
          <p:spPr bwMode="auto">
            <a:xfrm>
              <a:off x="3935" y="382"/>
              <a:ext cx="0" cy="1008"/>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4382" name="Line 30"/>
            <p:cNvSpPr>
              <a:spLocks noChangeShapeType="1"/>
            </p:cNvSpPr>
            <p:nvPr/>
          </p:nvSpPr>
          <p:spPr bwMode="auto">
            <a:xfrm>
              <a:off x="2849" y="1392"/>
              <a:ext cx="168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4383" name="Rectangle 31"/>
            <p:cNvSpPr>
              <a:spLocks noChangeArrowheads="1"/>
            </p:cNvSpPr>
            <p:nvPr/>
          </p:nvSpPr>
          <p:spPr bwMode="auto">
            <a:xfrm>
              <a:off x="3877" y="746"/>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4384" name="Oval 32"/>
            <p:cNvSpPr>
              <a:spLocks noChangeArrowheads="1"/>
            </p:cNvSpPr>
            <p:nvPr/>
          </p:nvSpPr>
          <p:spPr bwMode="auto">
            <a:xfrm>
              <a:off x="2705" y="768"/>
              <a:ext cx="288" cy="288"/>
            </a:xfrm>
            <a:prstGeom prst="ellipse">
              <a:avLst/>
            </a:prstGeom>
            <a:solidFill>
              <a:srgbClr val="66CCFF"/>
            </a:solidFill>
            <a:ln w="38100">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4385" name="Line 33"/>
            <p:cNvSpPr>
              <a:spLocks noChangeShapeType="1"/>
            </p:cNvSpPr>
            <p:nvPr/>
          </p:nvSpPr>
          <p:spPr bwMode="auto">
            <a:xfrm>
              <a:off x="2705" y="912"/>
              <a:ext cx="288" cy="0"/>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4386" name="Line 34"/>
            <p:cNvSpPr>
              <a:spLocks noChangeShapeType="1"/>
            </p:cNvSpPr>
            <p:nvPr/>
          </p:nvSpPr>
          <p:spPr bwMode="auto">
            <a:xfrm flipV="1">
              <a:off x="2773" y="556"/>
              <a:ext cx="0" cy="192"/>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4387" name="Rectangle 35"/>
            <p:cNvSpPr>
              <a:spLocks noChangeArrowheads="1"/>
            </p:cNvSpPr>
            <p:nvPr/>
          </p:nvSpPr>
          <p:spPr bwMode="auto">
            <a:xfrm>
              <a:off x="3305" y="746"/>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4388" name="Rectangle 36"/>
            <p:cNvSpPr>
              <a:spLocks noChangeArrowheads="1"/>
            </p:cNvSpPr>
            <p:nvPr/>
          </p:nvSpPr>
          <p:spPr bwMode="auto">
            <a:xfrm rot="-5400000">
              <a:off x="4133" y="252"/>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84389" name="Object 37"/>
            <p:cNvGraphicFramePr>
              <a:graphicFrameLocks noChangeAspect="1"/>
            </p:cNvGraphicFramePr>
            <p:nvPr/>
          </p:nvGraphicFramePr>
          <p:xfrm>
            <a:off x="2448" y="720"/>
            <a:ext cx="255" cy="347"/>
          </p:xfrm>
          <a:graphic>
            <a:graphicData uri="http://schemas.openxmlformats.org/presentationml/2006/ole">
              <mc:AlternateContent xmlns:mc="http://schemas.openxmlformats.org/markup-compatibility/2006">
                <mc:Choice xmlns:v="urn:schemas-microsoft-com:vml" Requires="v">
                  <p:oleObj spid="_x0000_s66564" name="公式" r:id="rId7" imgW="241300" imgH="317500" progId="Equation.3">
                    <p:embed/>
                  </p:oleObj>
                </mc:Choice>
                <mc:Fallback>
                  <p:oleObj name="公式" r:id="rId7" imgW="241300" imgH="317500" progId="Equation.3">
                    <p:embed/>
                    <p:pic>
                      <p:nvPicPr>
                        <p:cNvPr id="0" name="图片 66563"/>
                        <p:cNvPicPr>
                          <a:picLocks noChangeAspect="1"/>
                        </p:cNvPicPr>
                        <p:nvPr/>
                      </p:nvPicPr>
                      <p:blipFill>
                        <a:blip r:embed="rId8"/>
                        <a:stretch>
                          <a:fillRect/>
                        </a:stretch>
                      </p:blipFill>
                      <p:spPr>
                        <a:xfrm>
                          <a:off x="2448" y="720"/>
                          <a:ext cx="255" cy="347"/>
                        </a:xfrm>
                        <a:prstGeom prst="rect">
                          <a:avLst/>
                        </a:prstGeom>
                        <a:noFill/>
                        <a:ln w="28575">
                          <a:noFill/>
                        </a:ln>
                      </p:spPr>
                    </p:pic>
                  </p:oleObj>
                </mc:Fallback>
              </mc:AlternateContent>
            </a:graphicData>
          </a:graphic>
        </p:graphicFrame>
        <p:sp>
          <p:nvSpPr>
            <p:cNvPr id="484390" name="Text Box 38"/>
            <p:cNvSpPr txBox="1">
              <a:spLocks noChangeArrowheads="1"/>
            </p:cNvSpPr>
            <p:nvPr/>
          </p:nvSpPr>
          <p:spPr bwMode="auto">
            <a:xfrm>
              <a:off x="3425" y="768"/>
              <a:ext cx="29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Z</a:t>
              </a:r>
              <a:r>
                <a:rPr kumimoji="1" lang="en-US" altLang="zh-CN" sz="2400" b="1" baseline="-25000">
                  <a:solidFill>
                    <a:schemeClr val="bg1"/>
                  </a:solidFill>
                  <a:latin typeface="Times New Roman" panose="02020603050405020304" pitchFamily="18" charset="0"/>
                </a:rPr>
                <a:t>1</a:t>
              </a:r>
              <a:endParaRPr kumimoji="1" lang="en-US" altLang="zh-CN" sz="2400" b="1" i="1">
                <a:solidFill>
                  <a:schemeClr val="bg1"/>
                </a:solidFill>
                <a:latin typeface="Times New Roman" panose="02020603050405020304" pitchFamily="18" charset="0"/>
              </a:endParaRPr>
            </a:p>
          </p:txBody>
        </p:sp>
        <p:sp>
          <p:nvSpPr>
            <p:cNvPr id="484391" name="Text Box 39"/>
            <p:cNvSpPr txBox="1">
              <a:spLocks noChangeArrowheads="1"/>
            </p:cNvSpPr>
            <p:nvPr/>
          </p:nvSpPr>
          <p:spPr bwMode="auto">
            <a:xfrm>
              <a:off x="3992" y="776"/>
              <a:ext cx="29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Z</a:t>
              </a:r>
              <a:r>
                <a:rPr kumimoji="1" lang="en-US" altLang="zh-CN" sz="2400" b="1" baseline="-25000">
                  <a:solidFill>
                    <a:schemeClr val="bg1"/>
                  </a:solidFill>
                  <a:latin typeface="Times New Roman" panose="02020603050405020304" pitchFamily="18" charset="0"/>
                </a:rPr>
                <a:t>3</a:t>
              </a:r>
              <a:endParaRPr kumimoji="1" lang="en-US" altLang="zh-CN" sz="2400" b="1" i="1">
                <a:solidFill>
                  <a:schemeClr val="bg1"/>
                </a:solidFill>
                <a:latin typeface="Times New Roman" panose="02020603050405020304" pitchFamily="18" charset="0"/>
              </a:endParaRPr>
            </a:p>
          </p:txBody>
        </p:sp>
        <p:sp>
          <p:nvSpPr>
            <p:cNvPr id="484392" name="Oval 40"/>
            <p:cNvSpPr>
              <a:spLocks noChangeArrowheads="1"/>
            </p:cNvSpPr>
            <p:nvPr/>
          </p:nvSpPr>
          <p:spPr bwMode="auto">
            <a:xfrm>
              <a:off x="4512" y="360"/>
              <a:ext cx="48" cy="48"/>
            </a:xfrm>
            <a:prstGeom prst="ellipse">
              <a:avLst/>
            </a:prstGeom>
            <a:noFill/>
            <a:ln w="28575">
              <a:solidFill>
                <a:srgbClr val="FFCC00"/>
              </a:solidFill>
              <a:rou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4393" name="Oval 41"/>
            <p:cNvSpPr>
              <a:spLocks noChangeArrowheads="1"/>
            </p:cNvSpPr>
            <p:nvPr/>
          </p:nvSpPr>
          <p:spPr bwMode="auto">
            <a:xfrm>
              <a:off x="4512" y="1368"/>
              <a:ext cx="48" cy="48"/>
            </a:xfrm>
            <a:prstGeom prst="ellipse">
              <a:avLst/>
            </a:prstGeom>
            <a:noFill/>
            <a:ln w="28575">
              <a:solidFill>
                <a:srgbClr val="FFCC00"/>
              </a:solidFill>
              <a:rou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4394" name="Line 42"/>
            <p:cNvSpPr>
              <a:spLocks noChangeShapeType="1"/>
            </p:cNvSpPr>
            <p:nvPr/>
          </p:nvSpPr>
          <p:spPr bwMode="auto">
            <a:xfrm>
              <a:off x="4524" y="1200"/>
              <a:ext cx="96" cy="0"/>
            </a:xfrm>
            <a:prstGeom prst="line">
              <a:avLst/>
            </a:prstGeom>
            <a:noFill/>
            <a:ln w="38100">
              <a:solidFill>
                <a:schemeClr val="bg1"/>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484395" name="Group 43"/>
            <p:cNvGrpSpPr/>
            <p:nvPr/>
          </p:nvGrpSpPr>
          <p:grpSpPr bwMode="auto">
            <a:xfrm>
              <a:off x="4512" y="528"/>
              <a:ext cx="96" cy="96"/>
              <a:chOff x="5136" y="480"/>
              <a:chExt cx="96" cy="96"/>
            </a:xfrm>
          </p:grpSpPr>
          <p:sp>
            <p:nvSpPr>
              <p:cNvPr id="484396" name="Line 44"/>
              <p:cNvSpPr>
                <a:spLocks noChangeShapeType="1"/>
              </p:cNvSpPr>
              <p:nvPr/>
            </p:nvSpPr>
            <p:spPr bwMode="auto">
              <a:xfrm>
                <a:off x="5136" y="528"/>
                <a:ext cx="96" cy="0"/>
              </a:xfrm>
              <a:prstGeom prst="line">
                <a:avLst/>
              </a:prstGeom>
              <a:noFill/>
              <a:ln w="38100">
                <a:solidFill>
                  <a:schemeClr val="bg1"/>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4397" name="Line 45"/>
              <p:cNvSpPr>
                <a:spLocks noChangeShapeType="1"/>
              </p:cNvSpPr>
              <p:nvPr/>
            </p:nvSpPr>
            <p:spPr bwMode="auto">
              <a:xfrm rot="-5400000">
                <a:off x="5136" y="528"/>
                <a:ext cx="96" cy="0"/>
              </a:xfrm>
              <a:prstGeom prst="line">
                <a:avLst/>
              </a:prstGeom>
              <a:noFill/>
              <a:ln w="38100">
                <a:solidFill>
                  <a:schemeClr val="bg1"/>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484398" name="Object 46"/>
            <p:cNvGraphicFramePr>
              <a:graphicFrameLocks noChangeAspect="1"/>
            </p:cNvGraphicFramePr>
            <p:nvPr/>
          </p:nvGraphicFramePr>
          <p:xfrm>
            <a:off x="4464" y="768"/>
            <a:ext cx="243" cy="288"/>
          </p:xfrm>
          <a:graphic>
            <a:graphicData uri="http://schemas.openxmlformats.org/presentationml/2006/ole">
              <mc:AlternateContent xmlns:mc="http://schemas.openxmlformats.org/markup-compatibility/2006">
                <mc:Choice xmlns:v="urn:schemas-microsoft-com:vml" Requires="v">
                  <p:oleObj spid="_x0000_s66565" name="公式" r:id="rId9" imgW="266700" imgH="317500" progId="Equation.3">
                    <p:embed/>
                  </p:oleObj>
                </mc:Choice>
                <mc:Fallback>
                  <p:oleObj name="公式" r:id="rId9" imgW="266700" imgH="317500" progId="Equation.3">
                    <p:embed/>
                    <p:pic>
                      <p:nvPicPr>
                        <p:cNvPr id="0" name="图片 66564"/>
                        <p:cNvPicPr>
                          <a:picLocks noChangeAspect="1"/>
                        </p:cNvPicPr>
                        <p:nvPr/>
                      </p:nvPicPr>
                      <p:blipFill>
                        <a:blip r:embed="rId10"/>
                        <a:stretch>
                          <a:fillRect/>
                        </a:stretch>
                      </p:blipFill>
                      <p:spPr>
                        <a:xfrm>
                          <a:off x="4464" y="768"/>
                          <a:ext cx="243" cy="288"/>
                        </a:xfrm>
                        <a:prstGeom prst="rect">
                          <a:avLst/>
                        </a:prstGeom>
                        <a:noFill/>
                        <a:ln w="28575">
                          <a:noFill/>
                        </a:ln>
                      </p:spPr>
                    </p:pic>
                  </p:oleObj>
                </mc:Fallback>
              </mc:AlternateContent>
            </a:graphicData>
          </a:graphic>
        </p:graphicFrame>
      </p:grpSp>
      <p:sp>
        <p:nvSpPr>
          <p:cNvPr id="484399" name="Text Box 47"/>
          <p:cNvSpPr txBox="1">
            <a:spLocks noChangeArrowheads="1"/>
          </p:cNvSpPr>
          <p:nvPr/>
        </p:nvSpPr>
        <p:spPr bwMode="auto">
          <a:xfrm>
            <a:off x="5003800" y="549275"/>
            <a:ext cx="203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求开路电压：</a:t>
            </a:r>
            <a:endParaRPr kumimoji="1" lang="zh-CN" altLang="en-US" sz="2400" b="1" dirty="0">
              <a:latin typeface="华文楷体" panose="02010600040101010101" pitchFamily="2" charset="-122"/>
              <a:ea typeface="华文楷体" panose="02010600040101010101" pitchFamily="2" charset="-122"/>
            </a:endParaRPr>
          </a:p>
        </p:txBody>
      </p:sp>
      <p:sp>
        <p:nvSpPr>
          <p:cNvPr id="484400" name="Text Box 48"/>
          <p:cNvSpPr txBox="1">
            <a:spLocks noChangeArrowheads="1"/>
          </p:cNvSpPr>
          <p:nvPr/>
        </p:nvSpPr>
        <p:spPr bwMode="auto">
          <a:xfrm>
            <a:off x="5076825" y="2133600"/>
            <a:ext cx="204094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1" lang="zh-CN" altLang="en-US" sz="2400" b="1" dirty="0">
                <a:latin typeface="华文楷体" panose="02010600040101010101" pitchFamily="2" charset="-122"/>
                <a:ea typeface="华文楷体" panose="02010600040101010101" pitchFamily="2" charset="-122"/>
              </a:rPr>
              <a:t>求等效电阻：</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484401" name="Object 49"/>
          <p:cNvGraphicFramePr>
            <a:graphicFrameLocks noChangeAspect="1"/>
          </p:cNvGraphicFramePr>
          <p:nvPr/>
        </p:nvGraphicFramePr>
        <p:xfrm>
          <a:off x="4879975" y="2768600"/>
          <a:ext cx="2478088" cy="984250"/>
        </p:xfrm>
        <a:graphic>
          <a:graphicData uri="http://schemas.openxmlformats.org/presentationml/2006/ole">
            <mc:AlternateContent xmlns:mc="http://schemas.openxmlformats.org/markup-compatibility/2006">
              <mc:Choice xmlns:v="urn:schemas-microsoft-com:vml" Requires="v">
                <p:oleObj spid="_x0000_s66566" name="Equation" r:id="rId11" imgW="1574800" imgH="622300" progId="Equation.3">
                  <p:embed/>
                </p:oleObj>
              </mc:Choice>
              <mc:Fallback>
                <p:oleObj name="Equation" r:id="rId11" imgW="1574800" imgH="622300" progId="Equation.3">
                  <p:embed/>
                  <p:pic>
                    <p:nvPicPr>
                      <p:cNvPr id="0" name="图片 66565"/>
                      <p:cNvPicPr>
                        <a:picLocks noChangeAspect="1"/>
                      </p:cNvPicPr>
                      <p:nvPr/>
                    </p:nvPicPr>
                    <p:blipFill>
                      <a:blip r:embed="rId12"/>
                      <a:stretch>
                        <a:fillRect/>
                      </a:stretch>
                    </p:blipFill>
                    <p:spPr>
                      <a:xfrm>
                        <a:off x="4879975" y="2768600"/>
                        <a:ext cx="2478088" cy="984250"/>
                      </a:xfrm>
                      <a:prstGeom prst="rect">
                        <a:avLst/>
                      </a:prstGeom>
                      <a:solidFill>
                        <a:srgbClr val="7030A0"/>
                      </a:solidFill>
                      <a:ln w="9525">
                        <a:noFill/>
                      </a:ln>
                    </p:spPr>
                  </p:pic>
                </p:oleObj>
              </mc:Fallback>
            </mc:AlternateContent>
          </a:graphicData>
        </a:graphic>
      </p:graphicFrame>
      <p:graphicFrame>
        <p:nvGraphicFramePr>
          <p:cNvPr id="484402" name="Object 50"/>
          <p:cNvGraphicFramePr>
            <a:graphicFrameLocks noChangeAspect="1"/>
          </p:cNvGraphicFramePr>
          <p:nvPr/>
        </p:nvGraphicFramePr>
        <p:xfrm>
          <a:off x="4500563" y="4005263"/>
          <a:ext cx="3622675" cy="1381125"/>
        </p:xfrm>
        <a:graphic>
          <a:graphicData uri="http://schemas.openxmlformats.org/presentationml/2006/ole">
            <mc:AlternateContent xmlns:mc="http://schemas.openxmlformats.org/markup-compatibility/2006">
              <mc:Choice xmlns:v="urn:schemas-microsoft-com:vml" Requires="v">
                <p:oleObj spid="_x0000_s66567" name="Equation" r:id="rId13" imgW="2298700" imgH="876300" progId="Equation.3">
                  <p:embed/>
                </p:oleObj>
              </mc:Choice>
              <mc:Fallback>
                <p:oleObj name="Equation" r:id="rId13" imgW="2298700" imgH="876300" progId="Equation.3">
                  <p:embed/>
                  <p:pic>
                    <p:nvPicPr>
                      <p:cNvPr id="0" name="图片 66566"/>
                      <p:cNvPicPr>
                        <a:picLocks noChangeAspect="1"/>
                      </p:cNvPicPr>
                      <p:nvPr/>
                    </p:nvPicPr>
                    <p:blipFill>
                      <a:blip r:embed="rId14"/>
                      <a:stretch>
                        <a:fillRect/>
                      </a:stretch>
                    </p:blipFill>
                    <p:spPr>
                      <a:xfrm>
                        <a:off x="4500563" y="4005263"/>
                        <a:ext cx="3622675" cy="1381125"/>
                      </a:xfrm>
                      <a:prstGeom prst="rect">
                        <a:avLst/>
                      </a:prstGeom>
                      <a:solidFill>
                        <a:srgbClr val="7030A0"/>
                      </a:solidFill>
                      <a:ln w="9525">
                        <a:noFill/>
                      </a:ln>
                    </p:spPr>
                  </p:pic>
                </p:oleObj>
              </mc:Fallback>
            </mc:AlternateContent>
          </a:graphicData>
        </a:graphic>
      </p:graphicFrame>
      <p:pic>
        <p:nvPicPr>
          <p:cNvPr id="53" name="Picture 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4354"/>
                                        </p:tgtEl>
                                        <p:attrNameLst>
                                          <p:attrName>style.visibility</p:attrName>
                                        </p:attrNameLst>
                                      </p:cBhvr>
                                      <p:to>
                                        <p:strVal val="visible"/>
                                      </p:to>
                                    </p:set>
                                    <p:anim calcmode="lin" valueType="num">
                                      <p:cBhvr additive="base">
                                        <p:cTn id="7" dur="500" fill="hold"/>
                                        <p:tgtEl>
                                          <p:spTgt spid="484354"/>
                                        </p:tgtEl>
                                        <p:attrNameLst>
                                          <p:attrName>ppt_x</p:attrName>
                                        </p:attrNameLst>
                                      </p:cBhvr>
                                      <p:tavLst>
                                        <p:tav tm="0">
                                          <p:val>
                                            <p:strVal val="0-#ppt_w/2"/>
                                          </p:val>
                                        </p:tav>
                                        <p:tav tm="100000">
                                          <p:val>
                                            <p:strVal val="#ppt_x"/>
                                          </p:val>
                                        </p:tav>
                                      </p:tavLst>
                                    </p:anim>
                                    <p:anim calcmode="lin" valueType="num">
                                      <p:cBhvr additive="base">
                                        <p:cTn id="8" dur="500" fill="hold"/>
                                        <p:tgtEl>
                                          <p:spTgt spid="4843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484376"/>
                                        </p:tgtEl>
                                        <p:attrNameLst>
                                          <p:attrName>style.visibility</p:attrName>
                                        </p:attrNameLst>
                                      </p:cBhvr>
                                      <p:to>
                                        <p:strVal val="visible"/>
                                      </p:to>
                                    </p:set>
                                    <p:animEffect transition="in" filter="dissolve">
                                      <p:cBhvr>
                                        <p:cTn id="12" dur="500"/>
                                        <p:tgtEl>
                                          <p:spTgt spid="48437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4399"/>
                                        </p:tgtEl>
                                        <p:attrNameLst>
                                          <p:attrName>style.visibility</p:attrName>
                                        </p:attrNameLst>
                                      </p:cBhvr>
                                      <p:to>
                                        <p:strVal val="visible"/>
                                      </p:to>
                                    </p:set>
                                    <p:animEffect transition="in" filter="dissolve">
                                      <p:cBhvr>
                                        <p:cTn id="17" dur="500"/>
                                        <p:tgtEl>
                                          <p:spTgt spid="48439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84355"/>
                                        </p:tgtEl>
                                        <p:attrNameLst>
                                          <p:attrName>style.visibility</p:attrName>
                                        </p:attrNameLst>
                                      </p:cBhvr>
                                      <p:to>
                                        <p:strVal val="visible"/>
                                      </p:to>
                                    </p:set>
                                    <p:animEffect transition="in" filter="randombar(horizontal)">
                                      <p:cBhvr>
                                        <p:cTn id="22" dur="500"/>
                                        <p:tgtEl>
                                          <p:spTgt spid="48435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84400"/>
                                        </p:tgtEl>
                                        <p:attrNameLst>
                                          <p:attrName>style.visibility</p:attrName>
                                        </p:attrNameLst>
                                      </p:cBhvr>
                                      <p:to>
                                        <p:strVal val="visible"/>
                                      </p:to>
                                    </p:set>
                                    <p:animEffect transition="in" filter="dissolve">
                                      <p:cBhvr>
                                        <p:cTn id="27" dur="500"/>
                                        <p:tgtEl>
                                          <p:spTgt spid="484400"/>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484401"/>
                                        </p:tgtEl>
                                        <p:attrNameLst>
                                          <p:attrName>style.visibility</p:attrName>
                                        </p:attrNameLst>
                                      </p:cBhvr>
                                      <p:to>
                                        <p:strVal val="visible"/>
                                      </p:to>
                                    </p:set>
                                    <p:animEffect transition="in" filter="randombar(horizontal)">
                                      <p:cBhvr>
                                        <p:cTn id="32" dur="500"/>
                                        <p:tgtEl>
                                          <p:spTgt spid="48440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nodeType="clickEffect">
                                  <p:stCondLst>
                                    <p:cond delay="0"/>
                                  </p:stCondLst>
                                  <p:childTnLst>
                                    <p:set>
                                      <p:cBhvr>
                                        <p:cTn id="36" dur="1" fill="hold">
                                          <p:stCondLst>
                                            <p:cond delay="0"/>
                                          </p:stCondLst>
                                        </p:cTn>
                                        <p:tgtEl>
                                          <p:spTgt spid="484356"/>
                                        </p:tgtEl>
                                        <p:attrNameLst>
                                          <p:attrName>style.visibility</p:attrName>
                                        </p:attrNameLst>
                                      </p:cBhvr>
                                      <p:to>
                                        <p:strVal val="visible"/>
                                      </p:to>
                                    </p:set>
                                    <p:animEffect transition="in" filter="barn(outHorizontal)">
                                      <p:cBhvr>
                                        <p:cTn id="37" dur="500"/>
                                        <p:tgtEl>
                                          <p:spTgt spid="48435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484402"/>
                                        </p:tgtEl>
                                        <p:attrNameLst>
                                          <p:attrName>style.visibility</p:attrName>
                                        </p:attrNameLst>
                                      </p:cBhvr>
                                      <p:to>
                                        <p:strVal val="visible"/>
                                      </p:to>
                                    </p:set>
                                    <p:animEffect transition="in" filter="randombar(horizontal)">
                                      <p:cBhvr>
                                        <p:cTn id="42" dur="500"/>
                                        <p:tgtEl>
                                          <p:spTgt spid="484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4" grpId="0" autoUpdateAnimBg="0"/>
      <p:bldP spid="484399" grpId="0" autoUpdateAnimBg="0"/>
      <p:bldP spid="484400"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 name="矩形 85"/>
          <p:cNvSpPr/>
          <p:nvPr/>
        </p:nvSpPr>
        <p:spPr>
          <a:xfrm>
            <a:off x="5075237" y="620713"/>
            <a:ext cx="3825876" cy="2871125"/>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652989" y="663808"/>
            <a:ext cx="3744792" cy="2836630"/>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5378" name="Text Box 2"/>
          <p:cNvSpPr txBox="1">
            <a:spLocks noChangeArrowheads="1"/>
          </p:cNvSpPr>
          <p:nvPr/>
        </p:nvSpPr>
        <p:spPr bwMode="auto">
          <a:xfrm>
            <a:off x="215900" y="72464"/>
            <a:ext cx="790575" cy="519113"/>
          </a:xfrm>
          <a:prstGeom prst="rect">
            <a:avLst/>
          </a:prstGeom>
          <a:solidFill>
            <a:srgbClr val="9900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zh-CN" altLang="en-US" sz="2800" b="1" dirty="0">
                <a:solidFill>
                  <a:schemeClr val="bg1"/>
                </a:solidFill>
                <a:latin typeface="华文楷体" panose="02010600040101010101" pitchFamily="2" charset="-122"/>
                <a:ea typeface="华文楷体" panose="02010600040101010101" pitchFamily="2" charset="-122"/>
              </a:rPr>
              <a:t>例</a:t>
            </a:r>
            <a:r>
              <a:rPr kumimoji="1" lang="en-US" altLang="zh-CN" sz="2800" b="1" dirty="0">
                <a:solidFill>
                  <a:schemeClr val="bg1"/>
                </a:solidFill>
                <a:latin typeface="华文楷体" panose="02010600040101010101" pitchFamily="2" charset="-122"/>
                <a:ea typeface="华文楷体" panose="02010600040101010101" pitchFamily="2" charset="-122"/>
              </a:rPr>
              <a:t>4 </a:t>
            </a:r>
            <a:endParaRPr kumimoji="1" lang="en-US" altLang="zh-CN" sz="2800" b="1" dirty="0">
              <a:solidFill>
                <a:schemeClr val="bg1"/>
              </a:solidFill>
              <a:latin typeface="华文楷体" panose="02010600040101010101" pitchFamily="2" charset="-122"/>
              <a:ea typeface="华文楷体" panose="02010600040101010101" pitchFamily="2" charset="-122"/>
            </a:endParaRPr>
          </a:p>
        </p:txBody>
      </p:sp>
      <p:sp>
        <p:nvSpPr>
          <p:cNvPr id="485379" name="Rectangle 3"/>
          <p:cNvSpPr>
            <a:spLocks noChangeArrowheads="1"/>
          </p:cNvSpPr>
          <p:nvPr/>
        </p:nvSpPr>
        <p:spPr bwMode="auto">
          <a:xfrm>
            <a:off x="1047070" y="103076"/>
            <a:ext cx="44735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zh-CN" altLang="en-US" sz="2400" b="1" dirty="0">
                <a:latin typeface="华文楷体" panose="02010600040101010101" pitchFamily="2" charset="-122"/>
                <a:ea typeface="华文楷体" panose="02010600040101010101" pitchFamily="2" charset="-122"/>
              </a:rPr>
              <a:t>求图示电路的戴维南等效电路。</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485380" name="Object 4"/>
          <p:cNvGraphicFramePr>
            <a:graphicFrameLocks noChangeAspect="1"/>
          </p:cNvGraphicFramePr>
          <p:nvPr/>
        </p:nvGraphicFramePr>
        <p:xfrm>
          <a:off x="1116013" y="3429000"/>
          <a:ext cx="6980237" cy="862013"/>
        </p:xfrm>
        <a:graphic>
          <a:graphicData uri="http://schemas.openxmlformats.org/presentationml/2006/ole">
            <mc:AlternateContent xmlns:mc="http://schemas.openxmlformats.org/markup-compatibility/2006">
              <mc:Choice xmlns:v="urn:schemas-microsoft-com:vml" Requires="v">
                <p:oleObj spid="_x0000_s67585" name="Equation" r:id="rId1" imgW="4826000" imgH="596900" progId="Equation.3">
                  <p:embed/>
                </p:oleObj>
              </mc:Choice>
              <mc:Fallback>
                <p:oleObj name="Equation" r:id="rId1" imgW="4826000" imgH="596900" progId="Equation.3">
                  <p:embed/>
                  <p:pic>
                    <p:nvPicPr>
                      <p:cNvPr id="0" name="图片 67584"/>
                      <p:cNvPicPr>
                        <a:picLocks noChangeAspect="1"/>
                      </p:cNvPicPr>
                      <p:nvPr/>
                    </p:nvPicPr>
                    <p:blipFill>
                      <a:blip r:embed="rId2"/>
                      <a:stretch>
                        <a:fillRect/>
                      </a:stretch>
                    </p:blipFill>
                    <p:spPr>
                      <a:xfrm>
                        <a:off x="1116013" y="3429000"/>
                        <a:ext cx="6980237" cy="862013"/>
                      </a:xfrm>
                      <a:prstGeom prst="rect">
                        <a:avLst/>
                      </a:prstGeom>
                      <a:solidFill>
                        <a:srgbClr val="7030A0"/>
                      </a:solidFill>
                      <a:ln w="9525">
                        <a:noFill/>
                      </a:ln>
                    </p:spPr>
                  </p:pic>
                </p:oleObj>
              </mc:Fallback>
            </mc:AlternateContent>
          </a:graphicData>
        </a:graphic>
      </p:graphicFrame>
      <p:grpSp>
        <p:nvGrpSpPr>
          <p:cNvPr id="485381" name="Group 5"/>
          <p:cNvGrpSpPr/>
          <p:nvPr/>
        </p:nvGrpSpPr>
        <p:grpSpPr bwMode="auto">
          <a:xfrm>
            <a:off x="900113" y="692150"/>
            <a:ext cx="3236912" cy="2557463"/>
            <a:chOff x="567" y="572"/>
            <a:chExt cx="2039" cy="1611"/>
          </a:xfrm>
        </p:grpSpPr>
        <p:sp>
          <p:nvSpPr>
            <p:cNvPr id="485382" name="Oval 6"/>
            <p:cNvSpPr>
              <a:spLocks noChangeArrowheads="1"/>
            </p:cNvSpPr>
            <p:nvPr/>
          </p:nvSpPr>
          <p:spPr bwMode="auto">
            <a:xfrm>
              <a:off x="567" y="1752"/>
              <a:ext cx="272" cy="318"/>
            </a:xfrm>
            <a:prstGeom prst="ellipse">
              <a:avLst/>
            </a:prstGeom>
            <a:solidFill>
              <a:srgbClr val="33CCFF"/>
            </a:solidFill>
            <a:ln w="38100">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5383" name="Line 7"/>
            <p:cNvSpPr>
              <a:spLocks noChangeShapeType="1"/>
            </p:cNvSpPr>
            <p:nvPr/>
          </p:nvSpPr>
          <p:spPr bwMode="auto">
            <a:xfrm flipV="1">
              <a:off x="703" y="1162"/>
              <a:ext cx="1723" cy="1"/>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5384" name="Line 8"/>
            <p:cNvSpPr>
              <a:spLocks noChangeShapeType="1"/>
            </p:cNvSpPr>
            <p:nvPr/>
          </p:nvSpPr>
          <p:spPr bwMode="auto">
            <a:xfrm>
              <a:off x="703" y="2160"/>
              <a:ext cx="1814"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5385" name="Rectangle 9"/>
            <p:cNvSpPr>
              <a:spLocks noChangeArrowheads="1"/>
            </p:cNvSpPr>
            <p:nvPr/>
          </p:nvSpPr>
          <p:spPr bwMode="auto">
            <a:xfrm rot="-5400000">
              <a:off x="1331" y="1033"/>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5386" name="Text Box 10"/>
            <p:cNvSpPr txBox="1">
              <a:spLocks noChangeArrowheads="1"/>
            </p:cNvSpPr>
            <p:nvPr/>
          </p:nvSpPr>
          <p:spPr bwMode="auto">
            <a:xfrm>
              <a:off x="1429" y="1480"/>
              <a:ext cx="6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a:solidFill>
                    <a:schemeClr val="bg1"/>
                  </a:solidFill>
                  <a:latin typeface="Times New Roman" panose="02020603050405020304" pitchFamily="18" charset="0"/>
                </a:rPr>
                <a:t>j300</a:t>
              </a:r>
              <a:r>
                <a:rPr lang="en-US" altLang="zh-CN" sz="2400" b="1">
                  <a:solidFill>
                    <a:schemeClr val="bg1"/>
                  </a:solidFill>
                  <a:latin typeface="Times New Roman" panose="02020603050405020304" pitchFamily="18" charset="0"/>
                  <a:sym typeface="Symbol" panose="05050102010706020507" pitchFamily="18" charset="2"/>
                </a:rPr>
                <a:t></a:t>
              </a:r>
              <a:endParaRPr lang="en-US" altLang="zh-CN" sz="2400" b="1">
                <a:solidFill>
                  <a:srgbClr val="FFFF00"/>
                </a:solidFill>
                <a:ea typeface="仿宋_GB2312" pitchFamily="49" charset="-122"/>
                <a:sym typeface="Symbol" panose="05050102010706020507" pitchFamily="18" charset="2"/>
              </a:endParaRPr>
            </a:p>
          </p:txBody>
        </p:sp>
        <p:sp>
          <p:nvSpPr>
            <p:cNvPr id="485387" name="Text Box 11"/>
            <p:cNvSpPr txBox="1">
              <a:spLocks noChangeArrowheads="1"/>
            </p:cNvSpPr>
            <p:nvPr/>
          </p:nvSpPr>
          <p:spPr bwMode="auto">
            <a:xfrm>
              <a:off x="794" y="1571"/>
              <a:ext cx="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a:solidFill>
                    <a:schemeClr val="bg1"/>
                  </a:solidFill>
                  <a:latin typeface="Times New Roman" panose="02020603050405020304" pitchFamily="18" charset="0"/>
                </a:rPr>
                <a:t>+</a:t>
              </a:r>
              <a:endParaRPr lang="en-US" altLang="zh-CN" sz="2400" b="1">
                <a:solidFill>
                  <a:srgbClr val="FFFF00"/>
                </a:solidFill>
                <a:ea typeface="仿宋_GB2312" pitchFamily="49" charset="-122"/>
              </a:endParaRPr>
            </a:p>
          </p:txBody>
        </p:sp>
        <p:sp>
          <p:nvSpPr>
            <p:cNvPr id="485388" name="Text Box 12"/>
            <p:cNvSpPr txBox="1">
              <a:spLocks noChangeArrowheads="1"/>
            </p:cNvSpPr>
            <p:nvPr/>
          </p:nvSpPr>
          <p:spPr bwMode="auto">
            <a:xfrm>
              <a:off x="794" y="184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a:solidFill>
                    <a:schemeClr val="bg1"/>
                  </a:solidFill>
                  <a:latin typeface="Times New Roman" panose="02020603050405020304" pitchFamily="18" charset="0"/>
                </a:rPr>
                <a:t>_</a:t>
              </a:r>
              <a:endParaRPr lang="en-US" altLang="zh-CN" sz="2400" b="1">
                <a:solidFill>
                  <a:srgbClr val="FFFF00"/>
                </a:solidFill>
                <a:ea typeface="仿宋_GB2312" pitchFamily="49" charset="-122"/>
              </a:endParaRPr>
            </a:p>
          </p:txBody>
        </p:sp>
        <p:graphicFrame>
          <p:nvGraphicFramePr>
            <p:cNvPr id="485389" name="Object 13"/>
            <p:cNvGraphicFramePr>
              <a:graphicFrameLocks noChangeAspect="1"/>
            </p:cNvGraphicFramePr>
            <p:nvPr/>
          </p:nvGraphicFramePr>
          <p:xfrm>
            <a:off x="885" y="1798"/>
            <a:ext cx="541" cy="249"/>
          </p:xfrm>
          <a:graphic>
            <a:graphicData uri="http://schemas.openxmlformats.org/presentationml/2006/ole">
              <mc:AlternateContent xmlns:mc="http://schemas.openxmlformats.org/markup-compatibility/2006">
                <mc:Choice xmlns:v="urn:schemas-microsoft-com:vml" Requires="v">
                  <p:oleObj spid="_x0000_s67586" name="Equation" r:id="rId3" imgW="596900" imgH="266700" progId="Equation.3">
                    <p:embed/>
                  </p:oleObj>
                </mc:Choice>
                <mc:Fallback>
                  <p:oleObj name="Equation" r:id="rId3" imgW="596900" imgH="266700" progId="Equation.3">
                    <p:embed/>
                    <p:pic>
                      <p:nvPicPr>
                        <p:cNvPr id="0" name="图片 67585"/>
                        <p:cNvPicPr>
                          <a:picLocks noChangeAspect="1"/>
                        </p:cNvPicPr>
                        <p:nvPr/>
                      </p:nvPicPr>
                      <p:blipFill>
                        <a:blip r:embed="rId4"/>
                        <a:stretch>
                          <a:fillRect/>
                        </a:stretch>
                      </p:blipFill>
                      <p:spPr>
                        <a:xfrm>
                          <a:off x="885" y="1798"/>
                          <a:ext cx="541" cy="249"/>
                        </a:xfrm>
                        <a:prstGeom prst="rect">
                          <a:avLst/>
                        </a:prstGeom>
                        <a:noFill/>
                        <a:ln w="28575">
                          <a:noFill/>
                        </a:ln>
                      </p:spPr>
                    </p:pic>
                  </p:oleObj>
                </mc:Fallback>
              </mc:AlternateContent>
            </a:graphicData>
          </a:graphic>
        </p:graphicFrame>
        <p:graphicFrame>
          <p:nvGraphicFramePr>
            <p:cNvPr id="485390" name="Object 14"/>
            <p:cNvGraphicFramePr>
              <a:graphicFrameLocks noChangeAspect="1"/>
            </p:cNvGraphicFramePr>
            <p:nvPr/>
          </p:nvGraphicFramePr>
          <p:xfrm>
            <a:off x="2358" y="1547"/>
            <a:ext cx="248" cy="295"/>
          </p:xfrm>
          <a:graphic>
            <a:graphicData uri="http://schemas.openxmlformats.org/presentationml/2006/ole">
              <mc:AlternateContent xmlns:mc="http://schemas.openxmlformats.org/markup-compatibility/2006">
                <mc:Choice xmlns:v="urn:schemas-microsoft-com:vml" Requires="v">
                  <p:oleObj spid="_x0000_s67587" name="Equation" r:id="rId5" imgW="266700" imgH="317500" progId="Equation.3">
                    <p:embed/>
                  </p:oleObj>
                </mc:Choice>
                <mc:Fallback>
                  <p:oleObj name="Equation" r:id="rId5" imgW="266700" imgH="317500" progId="Equation.3">
                    <p:embed/>
                    <p:pic>
                      <p:nvPicPr>
                        <p:cNvPr id="0" name="图片 67586"/>
                        <p:cNvPicPr>
                          <a:picLocks noChangeAspect="1"/>
                        </p:cNvPicPr>
                        <p:nvPr/>
                      </p:nvPicPr>
                      <p:blipFill>
                        <a:blip r:embed="rId6"/>
                        <a:stretch>
                          <a:fillRect/>
                        </a:stretch>
                      </p:blipFill>
                      <p:spPr>
                        <a:xfrm>
                          <a:off x="2358" y="1547"/>
                          <a:ext cx="248" cy="295"/>
                        </a:xfrm>
                        <a:prstGeom prst="rect">
                          <a:avLst/>
                        </a:prstGeom>
                        <a:noFill/>
                        <a:ln w="28575">
                          <a:noFill/>
                        </a:ln>
                      </p:spPr>
                    </p:pic>
                  </p:oleObj>
                </mc:Fallback>
              </mc:AlternateContent>
            </a:graphicData>
          </a:graphic>
        </p:graphicFrame>
        <p:sp>
          <p:nvSpPr>
            <p:cNvPr id="485391" name="Text Box 15"/>
            <p:cNvSpPr txBox="1">
              <a:spLocks noChangeArrowheads="1"/>
            </p:cNvSpPr>
            <p:nvPr/>
          </p:nvSpPr>
          <p:spPr bwMode="auto">
            <a:xfrm>
              <a:off x="2336" y="1207"/>
              <a:ext cx="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a:solidFill>
                    <a:schemeClr val="bg1"/>
                  </a:solidFill>
                  <a:latin typeface="Times New Roman" panose="02020603050405020304" pitchFamily="18" charset="0"/>
                </a:rPr>
                <a:t>+</a:t>
              </a:r>
              <a:endParaRPr lang="en-US" altLang="zh-CN" sz="2400" b="1">
                <a:solidFill>
                  <a:srgbClr val="FFFF00"/>
                </a:solidFill>
                <a:ea typeface="仿宋_GB2312" pitchFamily="49" charset="-122"/>
              </a:endParaRPr>
            </a:p>
          </p:txBody>
        </p:sp>
        <p:sp>
          <p:nvSpPr>
            <p:cNvPr id="485392" name="Text Box 16"/>
            <p:cNvSpPr txBox="1">
              <a:spLocks noChangeArrowheads="1"/>
            </p:cNvSpPr>
            <p:nvPr/>
          </p:nvSpPr>
          <p:spPr bwMode="auto">
            <a:xfrm>
              <a:off x="2381" y="179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a:solidFill>
                    <a:schemeClr val="bg1"/>
                  </a:solidFill>
                  <a:latin typeface="Times New Roman" panose="02020603050405020304" pitchFamily="18" charset="0"/>
                </a:rPr>
                <a:t>_</a:t>
              </a:r>
              <a:endParaRPr lang="en-US" altLang="zh-CN" sz="2400" b="1">
                <a:solidFill>
                  <a:srgbClr val="FFFF00"/>
                </a:solidFill>
                <a:ea typeface="仿宋_GB2312" pitchFamily="49" charset="-122"/>
              </a:endParaRPr>
            </a:p>
          </p:txBody>
        </p:sp>
        <p:grpSp>
          <p:nvGrpSpPr>
            <p:cNvPr id="485393" name="Group 17"/>
            <p:cNvGrpSpPr/>
            <p:nvPr/>
          </p:nvGrpSpPr>
          <p:grpSpPr bwMode="auto">
            <a:xfrm rot="5400000">
              <a:off x="1855" y="1643"/>
              <a:ext cx="384" cy="57"/>
              <a:chOff x="666" y="1872"/>
              <a:chExt cx="489" cy="60"/>
            </a:xfrm>
          </p:grpSpPr>
          <p:sp>
            <p:nvSpPr>
              <p:cNvPr id="485394" name="Freeform 18"/>
              <p:cNvSpPr/>
              <p:nvPr/>
            </p:nvSpPr>
            <p:spPr bwMode="auto">
              <a:xfrm>
                <a:off x="666" y="1872"/>
                <a:ext cx="125" cy="60"/>
              </a:xfrm>
              <a:custGeom>
                <a:avLst/>
                <a:gdLst>
                  <a:gd name="T0" fmla="*/ 0 w 125"/>
                  <a:gd name="T1" fmla="*/ 60 h 60"/>
                  <a:gd name="T2" fmla="*/ 23 w 125"/>
                  <a:gd name="T3" fmla="*/ 15 h 60"/>
                  <a:gd name="T4" fmla="*/ 65 w 125"/>
                  <a:gd name="T5" fmla="*/ 0 h 60"/>
                  <a:gd name="T6" fmla="*/ 102 w 125"/>
                  <a:gd name="T7" fmla="*/ 15 h 60"/>
                  <a:gd name="T8" fmla="*/ 125 w 125"/>
                  <a:gd name="T9" fmla="*/ 51 h 60"/>
                </a:gdLst>
                <a:ahLst/>
                <a:cxnLst>
                  <a:cxn ang="0">
                    <a:pos x="T0" y="T1"/>
                  </a:cxn>
                  <a:cxn ang="0">
                    <a:pos x="T2" y="T3"/>
                  </a:cxn>
                  <a:cxn ang="0">
                    <a:pos x="T4" y="T5"/>
                  </a:cxn>
                  <a:cxn ang="0">
                    <a:pos x="T6" y="T7"/>
                  </a:cxn>
                  <a:cxn ang="0">
                    <a:pos x="T8" y="T9"/>
                  </a:cxn>
                </a:cxnLst>
                <a:rect l="0" t="0" r="r" b="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85395" name="Freeform 19"/>
              <p:cNvSpPr/>
              <p:nvPr/>
            </p:nvSpPr>
            <p:spPr bwMode="auto">
              <a:xfrm>
                <a:off x="791" y="1872"/>
                <a:ext cx="121" cy="54"/>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85396" name="Freeform 20"/>
              <p:cNvSpPr/>
              <p:nvPr/>
            </p:nvSpPr>
            <p:spPr bwMode="auto">
              <a:xfrm>
                <a:off x="912" y="1872"/>
                <a:ext cx="119" cy="51"/>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85397" name="Freeform 21"/>
              <p:cNvSpPr/>
              <p:nvPr/>
            </p:nvSpPr>
            <p:spPr bwMode="auto">
              <a:xfrm>
                <a:off x="1032" y="1872"/>
                <a:ext cx="123" cy="57"/>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485398" name="Oval 22"/>
            <p:cNvSpPr>
              <a:spLocks noChangeArrowheads="1"/>
            </p:cNvSpPr>
            <p:nvPr/>
          </p:nvSpPr>
          <p:spPr bwMode="auto">
            <a:xfrm>
              <a:off x="2517" y="2115"/>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5399" name="Oval 23"/>
            <p:cNvSpPr>
              <a:spLocks noChangeArrowheads="1"/>
            </p:cNvSpPr>
            <p:nvPr/>
          </p:nvSpPr>
          <p:spPr bwMode="auto">
            <a:xfrm>
              <a:off x="2426" y="1117"/>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85400" name="Object 24"/>
            <p:cNvGraphicFramePr>
              <a:graphicFrameLocks noChangeAspect="1"/>
            </p:cNvGraphicFramePr>
            <p:nvPr/>
          </p:nvGraphicFramePr>
          <p:xfrm>
            <a:off x="839" y="709"/>
            <a:ext cx="308" cy="341"/>
          </p:xfrm>
          <a:graphic>
            <a:graphicData uri="http://schemas.openxmlformats.org/presentationml/2006/ole">
              <mc:AlternateContent xmlns:mc="http://schemas.openxmlformats.org/markup-compatibility/2006">
                <mc:Choice xmlns:v="urn:schemas-microsoft-com:vml" Requires="v">
                  <p:oleObj spid="_x0000_s67588" name="Equation" r:id="rId7" imgW="342900" imgH="368300" progId="Equation.3">
                    <p:embed/>
                  </p:oleObj>
                </mc:Choice>
                <mc:Fallback>
                  <p:oleObj name="Equation" r:id="rId7" imgW="342900" imgH="368300" progId="Equation.3">
                    <p:embed/>
                    <p:pic>
                      <p:nvPicPr>
                        <p:cNvPr id="0" name="图片 67587"/>
                        <p:cNvPicPr>
                          <a:picLocks noChangeAspect="1"/>
                        </p:cNvPicPr>
                        <p:nvPr/>
                      </p:nvPicPr>
                      <p:blipFill>
                        <a:blip r:embed="rId8"/>
                        <a:stretch>
                          <a:fillRect/>
                        </a:stretch>
                      </p:blipFill>
                      <p:spPr>
                        <a:xfrm>
                          <a:off x="839" y="709"/>
                          <a:ext cx="308" cy="341"/>
                        </a:xfrm>
                        <a:prstGeom prst="rect">
                          <a:avLst/>
                        </a:prstGeom>
                        <a:noFill/>
                        <a:ln w="28575">
                          <a:noFill/>
                        </a:ln>
                      </p:spPr>
                    </p:pic>
                  </p:oleObj>
                </mc:Fallback>
              </mc:AlternateContent>
            </a:graphicData>
          </a:graphic>
        </p:graphicFrame>
        <p:sp>
          <p:nvSpPr>
            <p:cNvPr id="485401" name="Line 25"/>
            <p:cNvSpPr>
              <a:spLocks noChangeShapeType="1"/>
            </p:cNvSpPr>
            <p:nvPr/>
          </p:nvSpPr>
          <p:spPr bwMode="auto">
            <a:xfrm>
              <a:off x="703" y="1163"/>
              <a:ext cx="0" cy="998"/>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5402" name="Line 26"/>
            <p:cNvSpPr>
              <a:spLocks noChangeShapeType="1"/>
            </p:cNvSpPr>
            <p:nvPr/>
          </p:nvSpPr>
          <p:spPr bwMode="auto">
            <a:xfrm flipH="1">
              <a:off x="2018" y="1163"/>
              <a:ext cx="0" cy="317"/>
            </a:xfrm>
            <a:prstGeom prst="line">
              <a:avLst/>
            </a:prstGeom>
            <a:noFill/>
            <a:ln w="28575">
              <a:solidFill>
                <a:srgbClr val="FFCC00"/>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5403" name="Line 27"/>
            <p:cNvSpPr>
              <a:spLocks noChangeShapeType="1"/>
            </p:cNvSpPr>
            <p:nvPr/>
          </p:nvSpPr>
          <p:spPr bwMode="auto">
            <a:xfrm>
              <a:off x="2018" y="1843"/>
              <a:ext cx="0" cy="317"/>
            </a:xfrm>
            <a:prstGeom prst="line">
              <a:avLst/>
            </a:prstGeom>
            <a:noFill/>
            <a:ln w="28575">
              <a:solidFill>
                <a:srgbClr val="FFCC00"/>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85404" name="Object 28"/>
            <p:cNvGraphicFramePr>
              <a:graphicFrameLocks noChangeAspect="1"/>
            </p:cNvGraphicFramePr>
            <p:nvPr/>
          </p:nvGraphicFramePr>
          <p:xfrm>
            <a:off x="2064" y="1797"/>
            <a:ext cx="216" cy="341"/>
          </p:xfrm>
          <a:graphic>
            <a:graphicData uri="http://schemas.openxmlformats.org/presentationml/2006/ole">
              <mc:AlternateContent xmlns:mc="http://schemas.openxmlformats.org/markup-compatibility/2006">
                <mc:Choice xmlns:v="urn:schemas-microsoft-com:vml" Requires="v">
                  <p:oleObj spid="_x0000_s67589" name="Equation" r:id="rId9" imgW="241300" imgH="368300" progId="Equation.3">
                    <p:embed/>
                  </p:oleObj>
                </mc:Choice>
                <mc:Fallback>
                  <p:oleObj name="Equation" r:id="rId9" imgW="241300" imgH="368300" progId="Equation.3">
                    <p:embed/>
                    <p:pic>
                      <p:nvPicPr>
                        <p:cNvPr id="0" name="图片 67588"/>
                        <p:cNvPicPr>
                          <a:picLocks noChangeAspect="1"/>
                        </p:cNvPicPr>
                        <p:nvPr/>
                      </p:nvPicPr>
                      <p:blipFill>
                        <a:blip r:embed="rId10"/>
                        <a:stretch>
                          <a:fillRect/>
                        </a:stretch>
                      </p:blipFill>
                      <p:spPr>
                        <a:xfrm>
                          <a:off x="2064" y="1797"/>
                          <a:ext cx="216" cy="341"/>
                        </a:xfrm>
                        <a:prstGeom prst="rect">
                          <a:avLst/>
                        </a:prstGeom>
                        <a:noFill/>
                        <a:ln w="28575">
                          <a:noFill/>
                        </a:ln>
                      </p:spPr>
                    </p:pic>
                  </p:oleObj>
                </mc:Fallback>
              </mc:AlternateContent>
            </a:graphicData>
          </a:graphic>
        </p:graphicFrame>
        <p:sp>
          <p:nvSpPr>
            <p:cNvPr id="485405" name="Line 29"/>
            <p:cNvSpPr>
              <a:spLocks noChangeShapeType="1"/>
            </p:cNvSpPr>
            <p:nvPr/>
          </p:nvSpPr>
          <p:spPr bwMode="auto">
            <a:xfrm flipH="1">
              <a:off x="1973" y="1842"/>
              <a:ext cx="0" cy="273"/>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5406" name="Rectangle 30"/>
            <p:cNvSpPr>
              <a:spLocks noChangeArrowheads="1"/>
            </p:cNvSpPr>
            <p:nvPr/>
          </p:nvSpPr>
          <p:spPr bwMode="auto">
            <a:xfrm>
              <a:off x="658" y="1344"/>
              <a:ext cx="90" cy="272"/>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5407" name="Text Box 31"/>
            <p:cNvSpPr txBox="1">
              <a:spLocks noChangeArrowheads="1"/>
            </p:cNvSpPr>
            <p:nvPr/>
          </p:nvSpPr>
          <p:spPr bwMode="auto">
            <a:xfrm>
              <a:off x="1202" y="1207"/>
              <a:ext cx="4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a:solidFill>
                    <a:schemeClr val="bg1"/>
                  </a:solidFill>
                  <a:latin typeface="Times New Roman" panose="02020603050405020304" pitchFamily="18" charset="0"/>
                </a:rPr>
                <a:t>50</a:t>
              </a:r>
              <a:r>
                <a:rPr lang="en-US" altLang="zh-CN" sz="2400" b="1">
                  <a:solidFill>
                    <a:schemeClr val="bg1"/>
                  </a:solidFill>
                  <a:latin typeface="Times New Roman" panose="02020603050405020304" pitchFamily="18" charset="0"/>
                  <a:sym typeface="Symbol" panose="05050102010706020507" pitchFamily="18" charset="2"/>
                </a:rPr>
                <a:t></a:t>
              </a:r>
              <a:endParaRPr lang="en-US" altLang="zh-CN" sz="2400" b="1">
                <a:solidFill>
                  <a:srgbClr val="FFFF00"/>
                </a:solidFill>
                <a:ea typeface="仿宋_GB2312" pitchFamily="49" charset="-122"/>
              </a:endParaRPr>
            </a:p>
          </p:txBody>
        </p:sp>
        <p:sp>
          <p:nvSpPr>
            <p:cNvPr id="485408" name="Text Box 32"/>
            <p:cNvSpPr txBox="1">
              <a:spLocks noChangeArrowheads="1"/>
            </p:cNvSpPr>
            <p:nvPr/>
          </p:nvSpPr>
          <p:spPr bwMode="auto">
            <a:xfrm>
              <a:off x="703" y="1344"/>
              <a:ext cx="4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a:solidFill>
                    <a:schemeClr val="bg1"/>
                  </a:solidFill>
                  <a:latin typeface="Times New Roman" panose="02020603050405020304" pitchFamily="18" charset="0"/>
                </a:rPr>
                <a:t>50</a:t>
              </a:r>
              <a:r>
                <a:rPr lang="en-US" altLang="zh-CN" sz="2400" b="1">
                  <a:solidFill>
                    <a:schemeClr val="bg1"/>
                  </a:solidFill>
                  <a:latin typeface="Times New Roman" panose="02020603050405020304" pitchFamily="18" charset="0"/>
                  <a:sym typeface="Symbol" panose="05050102010706020507" pitchFamily="18" charset="2"/>
                </a:rPr>
                <a:t></a:t>
              </a:r>
              <a:endParaRPr lang="en-US" altLang="zh-CN" sz="2400" b="1">
                <a:solidFill>
                  <a:srgbClr val="FFFF00"/>
                </a:solidFill>
                <a:ea typeface="仿宋_GB2312" pitchFamily="49" charset="-122"/>
              </a:endParaRPr>
            </a:p>
          </p:txBody>
        </p:sp>
        <p:sp>
          <p:nvSpPr>
            <p:cNvPr id="485409" name="Line 33"/>
            <p:cNvSpPr>
              <a:spLocks noChangeShapeType="1"/>
            </p:cNvSpPr>
            <p:nvPr/>
          </p:nvSpPr>
          <p:spPr bwMode="auto">
            <a:xfrm>
              <a:off x="703" y="709"/>
              <a:ext cx="0" cy="453"/>
            </a:xfrm>
            <a:prstGeom prst="line">
              <a:avLst/>
            </a:prstGeom>
            <a:noFill/>
            <a:ln w="28575">
              <a:solidFill>
                <a:srgbClr val="FFCC00"/>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5410" name="Line 34"/>
            <p:cNvSpPr>
              <a:spLocks noChangeShapeType="1"/>
            </p:cNvSpPr>
            <p:nvPr/>
          </p:nvSpPr>
          <p:spPr bwMode="auto">
            <a:xfrm>
              <a:off x="703" y="709"/>
              <a:ext cx="1315"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5411" name="Line 35"/>
            <p:cNvSpPr>
              <a:spLocks noChangeShapeType="1"/>
            </p:cNvSpPr>
            <p:nvPr/>
          </p:nvSpPr>
          <p:spPr bwMode="auto">
            <a:xfrm>
              <a:off x="2018" y="709"/>
              <a:ext cx="0" cy="453"/>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5412" name="AutoShape 36"/>
            <p:cNvSpPr>
              <a:spLocks noChangeArrowheads="1"/>
            </p:cNvSpPr>
            <p:nvPr/>
          </p:nvSpPr>
          <p:spPr bwMode="auto">
            <a:xfrm>
              <a:off x="1111" y="572"/>
              <a:ext cx="408" cy="272"/>
            </a:xfrm>
            <a:prstGeom prst="diamond">
              <a:avLst/>
            </a:prstGeom>
            <a:solidFill>
              <a:srgbClr val="33CCFF"/>
            </a:solidFill>
            <a:ln w="381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5413" name="Line 37"/>
            <p:cNvSpPr>
              <a:spLocks noChangeShapeType="1"/>
            </p:cNvSpPr>
            <p:nvPr/>
          </p:nvSpPr>
          <p:spPr bwMode="auto">
            <a:xfrm>
              <a:off x="1338" y="572"/>
              <a:ext cx="0" cy="273"/>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5414" name="Line 38"/>
            <p:cNvSpPr>
              <a:spLocks noChangeShapeType="1"/>
            </p:cNvSpPr>
            <p:nvPr/>
          </p:nvSpPr>
          <p:spPr bwMode="auto">
            <a:xfrm flipH="1">
              <a:off x="793" y="754"/>
              <a:ext cx="273" cy="0"/>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85415" name="Line 39"/>
          <p:cNvSpPr>
            <a:spLocks noChangeShapeType="1"/>
          </p:cNvSpPr>
          <p:nvPr/>
        </p:nvSpPr>
        <p:spPr bwMode="auto">
          <a:xfrm>
            <a:off x="4500563" y="2205038"/>
            <a:ext cx="647700" cy="0"/>
          </a:xfrm>
          <a:prstGeom prst="line">
            <a:avLst/>
          </a:prstGeom>
          <a:noFill/>
          <a:ln w="762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5416" name="Group 40"/>
          <p:cNvGrpSpPr/>
          <p:nvPr/>
        </p:nvGrpSpPr>
        <p:grpSpPr bwMode="auto">
          <a:xfrm>
            <a:off x="5148263" y="836613"/>
            <a:ext cx="3236912" cy="2268537"/>
            <a:chOff x="3243" y="527"/>
            <a:chExt cx="2039" cy="1429"/>
          </a:xfrm>
        </p:grpSpPr>
        <p:sp>
          <p:nvSpPr>
            <p:cNvPr id="485417" name="AutoShape 41"/>
            <p:cNvSpPr>
              <a:spLocks noChangeArrowheads="1"/>
            </p:cNvSpPr>
            <p:nvPr/>
          </p:nvSpPr>
          <p:spPr bwMode="auto">
            <a:xfrm>
              <a:off x="3833" y="799"/>
              <a:ext cx="408" cy="272"/>
            </a:xfrm>
            <a:prstGeom prst="diamond">
              <a:avLst/>
            </a:prstGeom>
            <a:solidFill>
              <a:srgbClr val="33CCFF"/>
            </a:solidFill>
            <a:ln w="38100">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5418" name="Oval 42"/>
            <p:cNvSpPr>
              <a:spLocks noChangeArrowheads="1"/>
            </p:cNvSpPr>
            <p:nvPr/>
          </p:nvSpPr>
          <p:spPr bwMode="auto">
            <a:xfrm>
              <a:off x="3243" y="1525"/>
              <a:ext cx="272" cy="318"/>
            </a:xfrm>
            <a:prstGeom prst="ellipse">
              <a:avLst/>
            </a:prstGeom>
            <a:solidFill>
              <a:srgbClr val="33CCFF"/>
            </a:solidFill>
            <a:ln w="38100">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5419" name="Line 43"/>
            <p:cNvSpPr>
              <a:spLocks noChangeShapeType="1"/>
            </p:cNvSpPr>
            <p:nvPr/>
          </p:nvSpPr>
          <p:spPr bwMode="auto">
            <a:xfrm flipV="1">
              <a:off x="3379" y="935"/>
              <a:ext cx="1723" cy="1"/>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5420" name="Line 44"/>
            <p:cNvSpPr>
              <a:spLocks noChangeShapeType="1"/>
            </p:cNvSpPr>
            <p:nvPr/>
          </p:nvSpPr>
          <p:spPr bwMode="auto">
            <a:xfrm>
              <a:off x="3379" y="1933"/>
              <a:ext cx="1814"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5421" name="Text Box 45"/>
            <p:cNvSpPr txBox="1">
              <a:spLocks noChangeArrowheads="1"/>
            </p:cNvSpPr>
            <p:nvPr/>
          </p:nvSpPr>
          <p:spPr bwMode="auto">
            <a:xfrm>
              <a:off x="4105" y="1253"/>
              <a:ext cx="6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a:solidFill>
                    <a:schemeClr val="bg1"/>
                  </a:solidFill>
                  <a:latin typeface="Times New Roman" panose="02020603050405020304" pitchFamily="18" charset="0"/>
                </a:rPr>
                <a:t>j300</a:t>
              </a:r>
              <a:r>
                <a:rPr lang="en-US" altLang="zh-CN" sz="2400" b="1">
                  <a:solidFill>
                    <a:schemeClr val="bg1"/>
                  </a:solidFill>
                  <a:latin typeface="Times New Roman" panose="02020603050405020304" pitchFamily="18" charset="0"/>
                  <a:sym typeface="Symbol" panose="05050102010706020507" pitchFamily="18" charset="2"/>
                </a:rPr>
                <a:t></a:t>
              </a:r>
              <a:endParaRPr lang="en-US" altLang="zh-CN" sz="2400" b="1">
                <a:solidFill>
                  <a:srgbClr val="FFFF00"/>
                </a:solidFill>
                <a:ea typeface="仿宋_GB2312" pitchFamily="49" charset="-122"/>
                <a:sym typeface="Symbol" panose="05050102010706020507" pitchFamily="18" charset="2"/>
              </a:endParaRPr>
            </a:p>
          </p:txBody>
        </p:sp>
        <p:sp>
          <p:nvSpPr>
            <p:cNvPr id="485422" name="Text Box 46"/>
            <p:cNvSpPr txBox="1">
              <a:spLocks noChangeArrowheads="1"/>
            </p:cNvSpPr>
            <p:nvPr/>
          </p:nvSpPr>
          <p:spPr bwMode="auto">
            <a:xfrm>
              <a:off x="3470" y="1344"/>
              <a:ext cx="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a:solidFill>
                    <a:schemeClr val="bg1"/>
                  </a:solidFill>
                  <a:latin typeface="Times New Roman" panose="02020603050405020304" pitchFamily="18" charset="0"/>
                </a:rPr>
                <a:t>+</a:t>
              </a:r>
              <a:endParaRPr lang="en-US" altLang="zh-CN" sz="2400" b="1">
                <a:solidFill>
                  <a:srgbClr val="FFFF00"/>
                </a:solidFill>
                <a:ea typeface="仿宋_GB2312" pitchFamily="49" charset="-122"/>
              </a:endParaRPr>
            </a:p>
          </p:txBody>
        </p:sp>
        <p:sp>
          <p:nvSpPr>
            <p:cNvPr id="485423" name="Text Box 47"/>
            <p:cNvSpPr txBox="1">
              <a:spLocks noChangeArrowheads="1"/>
            </p:cNvSpPr>
            <p:nvPr/>
          </p:nvSpPr>
          <p:spPr bwMode="auto">
            <a:xfrm>
              <a:off x="3470" y="161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a:solidFill>
                    <a:schemeClr val="bg1"/>
                  </a:solidFill>
                  <a:latin typeface="Times New Roman" panose="02020603050405020304" pitchFamily="18" charset="0"/>
                </a:rPr>
                <a:t>_</a:t>
              </a:r>
              <a:endParaRPr lang="en-US" altLang="zh-CN" sz="2400" b="1">
                <a:solidFill>
                  <a:srgbClr val="FFFF00"/>
                </a:solidFill>
                <a:ea typeface="仿宋_GB2312" pitchFamily="49" charset="-122"/>
              </a:endParaRPr>
            </a:p>
          </p:txBody>
        </p:sp>
        <p:graphicFrame>
          <p:nvGraphicFramePr>
            <p:cNvPr id="485424" name="Object 48"/>
            <p:cNvGraphicFramePr>
              <a:graphicFrameLocks noChangeAspect="1"/>
            </p:cNvGraphicFramePr>
            <p:nvPr/>
          </p:nvGraphicFramePr>
          <p:xfrm>
            <a:off x="3561" y="1571"/>
            <a:ext cx="541" cy="249"/>
          </p:xfrm>
          <a:graphic>
            <a:graphicData uri="http://schemas.openxmlformats.org/presentationml/2006/ole">
              <mc:AlternateContent xmlns:mc="http://schemas.openxmlformats.org/markup-compatibility/2006">
                <mc:Choice xmlns:v="urn:schemas-microsoft-com:vml" Requires="v">
                  <p:oleObj spid="_x0000_s67590" name="Equation" r:id="rId11" imgW="596900" imgH="266700" progId="Equation.3">
                    <p:embed/>
                  </p:oleObj>
                </mc:Choice>
                <mc:Fallback>
                  <p:oleObj name="Equation" r:id="rId11" imgW="596900" imgH="266700" progId="Equation.3">
                    <p:embed/>
                    <p:pic>
                      <p:nvPicPr>
                        <p:cNvPr id="0" name="图片 67589"/>
                        <p:cNvPicPr>
                          <a:picLocks noChangeAspect="1"/>
                        </p:cNvPicPr>
                        <p:nvPr/>
                      </p:nvPicPr>
                      <p:blipFill>
                        <a:blip r:embed="rId12"/>
                        <a:stretch>
                          <a:fillRect/>
                        </a:stretch>
                      </p:blipFill>
                      <p:spPr>
                        <a:xfrm>
                          <a:off x="3561" y="1571"/>
                          <a:ext cx="541" cy="249"/>
                        </a:xfrm>
                        <a:prstGeom prst="rect">
                          <a:avLst/>
                        </a:prstGeom>
                        <a:noFill/>
                        <a:ln w="28575">
                          <a:noFill/>
                        </a:ln>
                      </p:spPr>
                    </p:pic>
                  </p:oleObj>
                </mc:Fallback>
              </mc:AlternateContent>
            </a:graphicData>
          </a:graphic>
        </p:graphicFrame>
        <p:graphicFrame>
          <p:nvGraphicFramePr>
            <p:cNvPr id="485425" name="Object 49"/>
            <p:cNvGraphicFramePr>
              <a:graphicFrameLocks noChangeAspect="1"/>
            </p:cNvGraphicFramePr>
            <p:nvPr/>
          </p:nvGraphicFramePr>
          <p:xfrm>
            <a:off x="5034" y="1320"/>
            <a:ext cx="248" cy="295"/>
          </p:xfrm>
          <a:graphic>
            <a:graphicData uri="http://schemas.openxmlformats.org/presentationml/2006/ole">
              <mc:AlternateContent xmlns:mc="http://schemas.openxmlformats.org/markup-compatibility/2006">
                <mc:Choice xmlns:v="urn:schemas-microsoft-com:vml" Requires="v">
                  <p:oleObj spid="_x0000_s67591" name="Equation" r:id="rId13" imgW="266700" imgH="317500" progId="Equation.3">
                    <p:embed/>
                  </p:oleObj>
                </mc:Choice>
                <mc:Fallback>
                  <p:oleObj name="Equation" r:id="rId13" imgW="266700" imgH="317500" progId="Equation.3">
                    <p:embed/>
                    <p:pic>
                      <p:nvPicPr>
                        <p:cNvPr id="0" name="图片 67590"/>
                        <p:cNvPicPr>
                          <a:picLocks noChangeAspect="1"/>
                        </p:cNvPicPr>
                        <p:nvPr/>
                      </p:nvPicPr>
                      <p:blipFill>
                        <a:blip r:embed="rId14"/>
                        <a:stretch>
                          <a:fillRect/>
                        </a:stretch>
                      </p:blipFill>
                      <p:spPr>
                        <a:xfrm>
                          <a:off x="5034" y="1320"/>
                          <a:ext cx="248" cy="295"/>
                        </a:xfrm>
                        <a:prstGeom prst="rect">
                          <a:avLst/>
                        </a:prstGeom>
                        <a:noFill/>
                        <a:ln w="28575">
                          <a:noFill/>
                        </a:ln>
                      </p:spPr>
                    </p:pic>
                  </p:oleObj>
                </mc:Fallback>
              </mc:AlternateContent>
            </a:graphicData>
          </a:graphic>
        </p:graphicFrame>
        <p:sp>
          <p:nvSpPr>
            <p:cNvPr id="485426" name="Text Box 50"/>
            <p:cNvSpPr txBox="1">
              <a:spLocks noChangeArrowheads="1"/>
            </p:cNvSpPr>
            <p:nvPr/>
          </p:nvSpPr>
          <p:spPr bwMode="auto">
            <a:xfrm>
              <a:off x="5012" y="980"/>
              <a:ext cx="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a:solidFill>
                    <a:schemeClr val="bg1"/>
                  </a:solidFill>
                  <a:latin typeface="Times New Roman" panose="02020603050405020304" pitchFamily="18" charset="0"/>
                </a:rPr>
                <a:t>+</a:t>
              </a:r>
              <a:endParaRPr lang="en-US" altLang="zh-CN" sz="2400" b="1">
                <a:solidFill>
                  <a:srgbClr val="FFFF00"/>
                </a:solidFill>
                <a:ea typeface="仿宋_GB2312" pitchFamily="49" charset="-122"/>
              </a:endParaRPr>
            </a:p>
          </p:txBody>
        </p:sp>
        <p:sp>
          <p:nvSpPr>
            <p:cNvPr id="485427" name="Text Box 51"/>
            <p:cNvSpPr txBox="1">
              <a:spLocks noChangeArrowheads="1"/>
            </p:cNvSpPr>
            <p:nvPr/>
          </p:nvSpPr>
          <p:spPr bwMode="auto">
            <a:xfrm>
              <a:off x="5057" y="15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a:solidFill>
                    <a:schemeClr val="bg1"/>
                  </a:solidFill>
                  <a:latin typeface="Times New Roman" panose="02020603050405020304" pitchFamily="18" charset="0"/>
                </a:rPr>
                <a:t>_</a:t>
              </a:r>
              <a:endParaRPr lang="en-US" altLang="zh-CN" sz="2400" b="1">
                <a:solidFill>
                  <a:srgbClr val="FFFF00"/>
                </a:solidFill>
                <a:ea typeface="仿宋_GB2312" pitchFamily="49" charset="-122"/>
              </a:endParaRPr>
            </a:p>
          </p:txBody>
        </p:sp>
        <p:grpSp>
          <p:nvGrpSpPr>
            <p:cNvPr id="485428" name="Group 52"/>
            <p:cNvGrpSpPr/>
            <p:nvPr/>
          </p:nvGrpSpPr>
          <p:grpSpPr bwMode="auto">
            <a:xfrm rot="5400000">
              <a:off x="4531" y="1416"/>
              <a:ext cx="384" cy="57"/>
              <a:chOff x="666" y="1872"/>
              <a:chExt cx="489" cy="60"/>
            </a:xfrm>
          </p:grpSpPr>
          <p:sp>
            <p:nvSpPr>
              <p:cNvPr id="485429" name="Freeform 53"/>
              <p:cNvSpPr/>
              <p:nvPr/>
            </p:nvSpPr>
            <p:spPr bwMode="auto">
              <a:xfrm>
                <a:off x="666" y="1872"/>
                <a:ext cx="125" cy="60"/>
              </a:xfrm>
              <a:custGeom>
                <a:avLst/>
                <a:gdLst>
                  <a:gd name="T0" fmla="*/ 0 w 125"/>
                  <a:gd name="T1" fmla="*/ 60 h 60"/>
                  <a:gd name="T2" fmla="*/ 23 w 125"/>
                  <a:gd name="T3" fmla="*/ 15 h 60"/>
                  <a:gd name="T4" fmla="*/ 65 w 125"/>
                  <a:gd name="T5" fmla="*/ 0 h 60"/>
                  <a:gd name="T6" fmla="*/ 102 w 125"/>
                  <a:gd name="T7" fmla="*/ 15 h 60"/>
                  <a:gd name="T8" fmla="*/ 125 w 125"/>
                  <a:gd name="T9" fmla="*/ 51 h 60"/>
                </a:gdLst>
                <a:ahLst/>
                <a:cxnLst>
                  <a:cxn ang="0">
                    <a:pos x="T0" y="T1"/>
                  </a:cxn>
                  <a:cxn ang="0">
                    <a:pos x="T2" y="T3"/>
                  </a:cxn>
                  <a:cxn ang="0">
                    <a:pos x="T4" y="T5"/>
                  </a:cxn>
                  <a:cxn ang="0">
                    <a:pos x="T6" y="T7"/>
                  </a:cxn>
                  <a:cxn ang="0">
                    <a:pos x="T8" y="T9"/>
                  </a:cxn>
                </a:cxnLst>
                <a:rect l="0" t="0" r="r" b="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85430" name="Freeform 54"/>
              <p:cNvSpPr/>
              <p:nvPr/>
            </p:nvSpPr>
            <p:spPr bwMode="auto">
              <a:xfrm>
                <a:off x="791" y="1872"/>
                <a:ext cx="121" cy="54"/>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85431" name="Freeform 55"/>
              <p:cNvSpPr/>
              <p:nvPr/>
            </p:nvSpPr>
            <p:spPr bwMode="auto">
              <a:xfrm>
                <a:off x="912" y="1872"/>
                <a:ext cx="119" cy="51"/>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85432" name="Freeform 56"/>
              <p:cNvSpPr/>
              <p:nvPr/>
            </p:nvSpPr>
            <p:spPr bwMode="auto">
              <a:xfrm>
                <a:off x="1032" y="1872"/>
                <a:ext cx="123" cy="57"/>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485433" name="Oval 57"/>
            <p:cNvSpPr>
              <a:spLocks noChangeArrowheads="1"/>
            </p:cNvSpPr>
            <p:nvPr/>
          </p:nvSpPr>
          <p:spPr bwMode="auto">
            <a:xfrm>
              <a:off x="5193" y="1888"/>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5434" name="Oval 58"/>
            <p:cNvSpPr>
              <a:spLocks noChangeArrowheads="1"/>
            </p:cNvSpPr>
            <p:nvPr/>
          </p:nvSpPr>
          <p:spPr bwMode="auto">
            <a:xfrm>
              <a:off x="5102" y="890"/>
              <a:ext cx="68" cy="68"/>
            </a:xfrm>
            <a:prstGeom prst="ellipse">
              <a:avLst/>
            </a:prstGeom>
            <a:noFill/>
            <a:ln w="38100">
              <a:solidFill>
                <a:srgbClr val="FFCC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85435" name="Object 59"/>
            <p:cNvGraphicFramePr>
              <a:graphicFrameLocks noChangeAspect="1"/>
            </p:cNvGraphicFramePr>
            <p:nvPr/>
          </p:nvGraphicFramePr>
          <p:xfrm>
            <a:off x="3878" y="527"/>
            <a:ext cx="477" cy="279"/>
          </p:xfrm>
          <a:graphic>
            <a:graphicData uri="http://schemas.openxmlformats.org/presentationml/2006/ole">
              <mc:AlternateContent xmlns:mc="http://schemas.openxmlformats.org/markup-compatibility/2006">
                <mc:Choice xmlns:v="urn:schemas-microsoft-com:vml" Requires="v">
                  <p:oleObj spid="_x0000_s67592" name="Equation" r:id="rId15" imgW="520700" imgH="304800" progId="Equation.3">
                    <p:embed/>
                  </p:oleObj>
                </mc:Choice>
                <mc:Fallback>
                  <p:oleObj name="Equation" r:id="rId15" imgW="520700" imgH="304800" progId="Equation.3">
                    <p:embed/>
                    <p:pic>
                      <p:nvPicPr>
                        <p:cNvPr id="0" name="图片 67591"/>
                        <p:cNvPicPr>
                          <a:picLocks noChangeAspect="1"/>
                        </p:cNvPicPr>
                        <p:nvPr/>
                      </p:nvPicPr>
                      <p:blipFill>
                        <a:blip r:embed="rId16"/>
                        <a:stretch>
                          <a:fillRect/>
                        </a:stretch>
                      </p:blipFill>
                      <p:spPr>
                        <a:xfrm>
                          <a:off x="3878" y="527"/>
                          <a:ext cx="477" cy="279"/>
                        </a:xfrm>
                        <a:prstGeom prst="rect">
                          <a:avLst/>
                        </a:prstGeom>
                        <a:noFill/>
                        <a:ln w="28575">
                          <a:noFill/>
                        </a:ln>
                      </p:spPr>
                    </p:pic>
                  </p:oleObj>
                </mc:Fallback>
              </mc:AlternateContent>
            </a:graphicData>
          </a:graphic>
        </p:graphicFrame>
        <p:sp>
          <p:nvSpPr>
            <p:cNvPr id="485436" name="Line 60"/>
            <p:cNvSpPr>
              <a:spLocks noChangeShapeType="1"/>
            </p:cNvSpPr>
            <p:nvPr/>
          </p:nvSpPr>
          <p:spPr bwMode="auto">
            <a:xfrm>
              <a:off x="3379" y="936"/>
              <a:ext cx="0" cy="998"/>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5437" name="Line 61"/>
            <p:cNvSpPr>
              <a:spLocks noChangeShapeType="1"/>
            </p:cNvSpPr>
            <p:nvPr/>
          </p:nvSpPr>
          <p:spPr bwMode="auto">
            <a:xfrm flipH="1">
              <a:off x="4694" y="936"/>
              <a:ext cx="0" cy="317"/>
            </a:xfrm>
            <a:prstGeom prst="line">
              <a:avLst/>
            </a:prstGeom>
            <a:noFill/>
            <a:ln w="28575">
              <a:solidFill>
                <a:srgbClr val="FFCC00"/>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5438" name="Line 62"/>
            <p:cNvSpPr>
              <a:spLocks noChangeShapeType="1"/>
            </p:cNvSpPr>
            <p:nvPr/>
          </p:nvSpPr>
          <p:spPr bwMode="auto">
            <a:xfrm>
              <a:off x="4694" y="1616"/>
              <a:ext cx="0" cy="317"/>
            </a:xfrm>
            <a:prstGeom prst="line">
              <a:avLst/>
            </a:prstGeom>
            <a:noFill/>
            <a:ln w="28575">
              <a:solidFill>
                <a:srgbClr val="FFCC00"/>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85439" name="Object 63"/>
            <p:cNvGraphicFramePr>
              <a:graphicFrameLocks noChangeAspect="1"/>
            </p:cNvGraphicFramePr>
            <p:nvPr/>
          </p:nvGraphicFramePr>
          <p:xfrm>
            <a:off x="4740" y="1570"/>
            <a:ext cx="216" cy="341"/>
          </p:xfrm>
          <a:graphic>
            <a:graphicData uri="http://schemas.openxmlformats.org/presentationml/2006/ole">
              <mc:AlternateContent xmlns:mc="http://schemas.openxmlformats.org/markup-compatibility/2006">
                <mc:Choice xmlns:v="urn:schemas-microsoft-com:vml" Requires="v">
                  <p:oleObj spid="_x0000_s67593" name="Equation" r:id="rId17" imgW="241300" imgH="368300" progId="Equation.3">
                    <p:embed/>
                  </p:oleObj>
                </mc:Choice>
                <mc:Fallback>
                  <p:oleObj name="Equation" r:id="rId17" imgW="241300" imgH="368300" progId="Equation.3">
                    <p:embed/>
                    <p:pic>
                      <p:nvPicPr>
                        <p:cNvPr id="0" name="图片 67592"/>
                        <p:cNvPicPr>
                          <a:picLocks noChangeAspect="1"/>
                        </p:cNvPicPr>
                        <p:nvPr/>
                      </p:nvPicPr>
                      <p:blipFill>
                        <a:blip r:embed="rId18"/>
                        <a:stretch>
                          <a:fillRect/>
                        </a:stretch>
                      </p:blipFill>
                      <p:spPr>
                        <a:xfrm>
                          <a:off x="4740" y="1570"/>
                          <a:ext cx="216" cy="341"/>
                        </a:xfrm>
                        <a:prstGeom prst="rect">
                          <a:avLst/>
                        </a:prstGeom>
                        <a:noFill/>
                        <a:ln w="28575">
                          <a:noFill/>
                        </a:ln>
                      </p:spPr>
                    </p:pic>
                  </p:oleObj>
                </mc:Fallback>
              </mc:AlternateContent>
            </a:graphicData>
          </a:graphic>
        </p:graphicFrame>
        <p:sp>
          <p:nvSpPr>
            <p:cNvPr id="485440" name="Line 64"/>
            <p:cNvSpPr>
              <a:spLocks noChangeShapeType="1"/>
            </p:cNvSpPr>
            <p:nvPr/>
          </p:nvSpPr>
          <p:spPr bwMode="auto">
            <a:xfrm flipH="1">
              <a:off x="4649" y="1615"/>
              <a:ext cx="0" cy="273"/>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5441" name="Rectangle 65"/>
            <p:cNvSpPr>
              <a:spLocks noChangeArrowheads="1"/>
            </p:cNvSpPr>
            <p:nvPr/>
          </p:nvSpPr>
          <p:spPr bwMode="auto">
            <a:xfrm>
              <a:off x="3334" y="1117"/>
              <a:ext cx="90" cy="272"/>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5442" name="Text Box 66"/>
            <p:cNvSpPr txBox="1">
              <a:spLocks noChangeArrowheads="1"/>
            </p:cNvSpPr>
            <p:nvPr/>
          </p:nvSpPr>
          <p:spPr bwMode="auto">
            <a:xfrm>
              <a:off x="3424" y="1116"/>
              <a:ext cx="5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a:solidFill>
                    <a:schemeClr val="bg1"/>
                  </a:solidFill>
                  <a:latin typeface="Times New Roman" panose="02020603050405020304" pitchFamily="18" charset="0"/>
                </a:rPr>
                <a:t>100</a:t>
              </a:r>
              <a:r>
                <a:rPr lang="en-US" altLang="zh-CN" sz="2400" b="1">
                  <a:solidFill>
                    <a:schemeClr val="bg1"/>
                  </a:solidFill>
                  <a:latin typeface="Times New Roman" panose="02020603050405020304" pitchFamily="18" charset="0"/>
                  <a:sym typeface="Symbol" panose="05050102010706020507" pitchFamily="18" charset="2"/>
                </a:rPr>
                <a:t></a:t>
              </a:r>
              <a:endParaRPr lang="en-US" altLang="zh-CN" sz="2400" b="1">
                <a:solidFill>
                  <a:srgbClr val="FFFF00"/>
                </a:solidFill>
                <a:ea typeface="仿宋_GB2312" pitchFamily="49" charset="-122"/>
              </a:endParaRPr>
            </a:p>
          </p:txBody>
        </p:sp>
        <p:sp>
          <p:nvSpPr>
            <p:cNvPr id="485443" name="Text Box 67"/>
            <p:cNvSpPr txBox="1">
              <a:spLocks noChangeArrowheads="1"/>
            </p:cNvSpPr>
            <p:nvPr/>
          </p:nvSpPr>
          <p:spPr bwMode="auto">
            <a:xfrm>
              <a:off x="3606" y="709"/>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1" hangingPunct="1"/>
              <a:r>
                <a:rPr lang="zh-CN" altLang="en-US" sz="2000" b="1">
                  <a:solidFill>
                    <a:schemeClr val="bg1"/>
                  </a:solidFill>
                  <a:latin typeface="Times New Roman" panose="02020603050405020304" pitchFamily="18" charset="0"/>
                </a:rPr>
                <a:t>＋</a:t>
              </a:r>
              <a:endParaRPr lang="zh-CN" altLang="en-US" sz="2000" b="1">
                <a:solidFill>
                  <a:srgbClr val="FFFF00"/>
                </a:solidFill>
                <a:latin typeface="Times New Roman" panose="02020603050405020304" pitchFamily="18" charset="0"/>
                <a:ea typeface="仿宋_GB2312" pitchFamily="49" charset="-122"/>
              </a:endParaRPr>
            </a:p>
          </p:txBody>
        </p:sp>
        <p:sp>
          <p:nvSpPr>
            <p:cNvPr id="485444" name="Text Box 68"/>
            <p:cNvSpPr txBox="1">
              <a:spLocks noChangeArrowheads="1"/>
            </p:cNvSpPr>
            <p:nvPr/>
          </p:nvSpPr>
          <p:spPr bwMode="auto">
            <a:xfrm>
              <a:off x="4332" y="61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a:solidFill>
                    <a:schemeClr val="bg1"/>
                  </a:solidFill>
                  <a:latin typeface="Times New Roman" panose="02020603050405020304" pitchFamily="18" charset="0"/>
                </a:rPr>
                <a:t>_</a:t>
              </a:r>
              <a:endParaRPr lang="en-US" altLang="zh-CN" sz="2400" b="1">
                <a:solidFill>
                  <a:srgbClr val="FFFF00"/>
                </a:solidFill>
                <a:ea typeface="仿宋_GB2312" pitchFamily="49" charset="-122"/>
              </a:endParaRPr>
            </a:p>
          </p:txBody>
        </p:sp>
      </p:grpSp>
      <p:sp>
        <p:nvSpPr>
          <p:cNvPr id="485445" name="Text Box 69"/>
          <p:cNvSpPr txBox="1">
            <a:spLocks noChangeArrowheads="1"/>
          </p:cNvSpPr>
          <p:nvPr/>
        </p:nvSpPr>
        <p:spPr bwMode="auto">
          <a:xfrm>
            <a:off x="395288" y="3644900"/>
            <a:ext cx="542925" cy="519113"/>
          </a:xfrm>
          <a:prstGeom prst="rect">
            <a:avLst/>
          </a:prstGeom>
          <a:solidFill>
            <a:srgbClr val="9900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zh-CN" altLang="en-US" sz="2800" b="1" dirty="0">
                <a:solidFill>
                  <a:schemeClr val="bg1"/>
                </a:solidFill>
                <a:latin typeface="华文楷体" panose="02010600040101010101" pitchFamily="2" charset="-122"/>
                <a:ea typeface="华文楷体" panose="02010600040101010101" pitchFamily="2" charset="-122"/>
              </a:rPr>
              <a:t>解</a:t>
            </a:r>
            <a:endParaRPr kumimoji="1" lang="zh-CN" altLang="en-US" sz="2800" b="1" dirty="0">
              <a:solidFill>
                <a:schemeClr val="bg1"/>
              </a:solidFill>
              <a:latin typeface="华文楷体" panose="02010600040101010101" pitchFamily="2" charset="-122"/>
              <a:ea typeface="华文楷体" panose="02010600040101010101" pitchFamily="2" charset="-122"/>
            </a:endParaRPr>
          </a:p>
        </p:txBody>
      </p:sp>
      <p:sp>
        <p:nvSpPr>
          <p:cNvPr id="485446" name="Line 70"/>
          <p:cNvSpPr>
            <a:spLocks noChangeShapeType="1"/>
          </p:cNvSpPr>
          <p:nvPr/>
        </p:nvSpPr>
        <p:spPr bwMode="auto">
          <a:xfrm>
            <a:off x="684213" y="4581525"/>
            <a:ext cx="431800" cy="0"/>
          </a:xfrm>
          <a:prstGeom prst="line">
            <a:avLst/>
          </a:prstGeom>
          <a:noFill/>
          <a:ln w="762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85447" name="Object 71"/>
          <p:cNvGraphicFramePr>
            <a:graphicFrameLocks noChangeAspect="1"/>
          </p:cNvGraphicFramePr>
          <p:nvPr/>
        </p:nvGraphicFramePr>
        <p:xfrm>
          <a:off x="1177132" y="4315686"/>
          <a:ext cx="2890838" cy="836613"/>
        </p:xfrm>
        <a:graphic>
          <a:graphicData uri="http://schemas.openxmlformats.org/presentationml/2006/ole">
            <mc:AlternateContent xmlns:mc="http://schemas.openxmlformats.org/markup-compatibility/2006">
              <mc:Choice xmlns:v="urn:schemas-microsoft-com:vml" Requires="v">
                <p:oleObj spid="_x0000_s67594" name="Equation" r:id="rId19" imgW="1993900" imgH="571500" progId="Equation.3">
                  <p:embed/>
                </p:oleObj>
              </mc:Choice>
              <mc:Fallback>
                <p:oleObj name="Equation" r:id="rId19" imgW="1993900" imgH="571500" progId="Equation.3">
                  <p:embed/>
                  <p:pic>
                    <p:nvPicPr>
                      <p:cNvPr id="0" name="图片 67593"/>
                      <p:cNvPicPr>
                        <a:picLocks noChangeAspect="1"/>
                      </p:cNvPicPr>
                      <p:nvPr/>
                    </p:nvPicPr>
                    <p:blipFill>
                      <a:blip r:embed="rId20"/>
                      <a:stretch>
                        <a:fillRect/>
                      </a:stretch>
                    </p:blipFill>
                    <p:spPr>
                      <a:xfrm>
                        <a:off x="1177132" y="4315686"/>
                        <a:ext cx="2890838" cy="836613"/>
                      </a:xfrm>
                      <a:prstGeom prst="rect">
                        <a:avLst/>
                      </a:prstGeom>
                      <a:solidFill>
                        <a:srgbClr val="7030A0"/>
                      </a:solidFill>
                      <a:ln w="9525">
                        <a:noFill/>
                      </a:ln>
                    </p:spPr>
                  </p:pic>
                </p:oleObj>
              </mc:Fallback>
            </mc:AlternateContent>
          </a:graphicData>
        </a:graphic>
      </p:graphicFrame>
      <p:sp>
        <p:nvSpPr>
          <p:cNvPr id="485448" name="Text Box 72"/>
          <p:cNvSpPr txBox="1">
            <a:spLocks noChangeArrowheads="1"/>
          </p:cNvSpPr>
          <p:nvPr/>
        </p:nvSpPr>
        <p:spPr bwMode="auto">
          <a:xfrm>
            <a:off x="4211638" y="4365625"/>
            <a:ext cx="237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b="1" dirty="0">
                <a:latin typeface="华文楷体" panose="02010600040101010101" pitchFamily="2" charset="-122"/>
                <a:ea typeface="华文楷体" panose="02010600040101010101" pitchFamily="2" charset="-122"/>
              </a:rPr>
              <a:t>求短路电流：</a:t>
            </a:r>
            <a:endParaRPr lang="zh-CN" altLang="en-US" sz="2400" b="1" dirty="0">
              <a:latin typeface="华文楷体" panose="02010600040101010101" pitchFamily="2" charset="-122"/>
              <a:ea typeface="华文楷体" panose="02010600040101010101" pitchFamily="2" charset="-122"/>
            </a:endParaRPr>
          </a:p>
        </p:txBody>
      </p:sp>
      <p:grpSp>
        <p:nvGrpSpPr>
          <p:cNvPr id="485449" name="Group 73"/>
          <p:cNvGrpSpPr/>
          <p:nvPr/>
        </p:nvGrpSpPr>
        <p:grpSpPr bwMode="auto">
          <a:xfrm>
            <a:off x="5724525" y="620713"/>
            <a:ext cx="3024188" cy="2879725"/>
            <a:chOff x="3606" y="391"/>
            <a:chExt cx="1905" cy="1814"/>
          </a:xfrm>
        </p:grpSpPr>
        <p:grpSp>
          <p:nvGrpSpPr>
            <p:cNvPr id="485450" name="Group 74"/>
            <p:cNvGrpSpPr/>
            <p:nvPr/>
          </p:nvGrpSpPr>
          <p:grpSpPr bwMode="auto">
            <a:xfrm>
              <a:off x="3606" y="391"/>
              <a:ext cx="1905" cy="1814"/>
              <a:chOff x="3606" y="391"/>
              <a:chExt cx="1905" cy="1814"/>
            </a:xfrm>
          </p:grpSpPr>
          <p:sp>
            <p:nvSpPr>
              <p:cNvPr id="485451" name="Rectangle 75"/>
              <p:cNvSpPr>
                <a:spLocks noChangeArrowheads="1"/>
              </p:cNvSpPr>
              <p:nvPr/>
            </p:nvSpPr>
            <p:spPr bwMode="auto">
              <a:xfrm>
                <a:off x="4105" y="391"/>
                <a:ext cx="1406" cy="1814"/>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5452" name="Rectangle 76"/>
              <p:cNvSpPr>
                <a:spLocks noChangeArrowheads="1"/>
              </p:cNvSpPr>
              <p:nvPr/>
            </p:nvSpPr>
            <p:spPr bwMode="auto">
              <a:xfrm>
                <a:off x="3606" y="527"/>
                <a:ext cx="1043" cy="63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5453" name="Line 77"/>
              <p:cNvSpPr>
                <a:spLocks noChangeShapeType="1"/>
              </p:cNvSpPr>
              <p:nvPr/>
            </p:nvSpPr>
            <p:spPr bwMode="auto">
              <a:xfrm>
                <a:off x="3606" y="935"/>
                <a:ext cx="907"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5454" name="Line 78"/>
              <p:cNvSpPr>
                <a:spLocks noChangeShapeType="1"/>
              </p:cNvSpPr>
              <p:nvPr/>
            </p:nvSpPr>
            <p:spPr bwMode="auto">
              <a:xfrm>
                <a:off x="4513" y="935"/>
                <a:ext cx="0" cy="1044"/>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5455" name="Line 79"/>
              <p:cNvSpPr>
                <a:spLocks noChangeShapeType="1"/>
              </p:cNvSpPr>
              <p:nvPr/>
            </p:nvSpPr>
            <p:spPr bwMode="auto">
              <a:xfrm>
                <a:off x="4105" y="1933"/>
                <a:ext cx="408"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85456" name="Line 80"/>
            <p:cNvSpPr>
              <a:spLocks noChangeShapeType="1"/>
            </p:cNvSpPr>
            <p:nvPr/>
          </p:nvSpPr>
          <p:spPr bwMode="auto">
            <a:xfrm>
              <a:off x="4422" y="1207"/>
              <a:ext cx="0" cy="363"/>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85457" name="Object 81"/>
            <p:cNvGraphicFramePr>
              <a:graphicFrameLocks noChangeAspect="1"/>
            </p:cNvGraphicFramePr>
            <p:nvPr/>
          </p:nvGraphicFramePr>
          <p:xfrm>
            <a:off x="4558" y="1207"/>
            <a:ext cx="308" cy="295"/>
          </p:xfrm>
          <a:graphic>
            <a:graphicData uri="http://schemas.openxmlformats.org/presentationml/2006/ole">
              <mc:AlternateContent xmlns:mc="http://schemas.openxmlformats.org/markup-compatibility/2006">
                <mc:Choice xmlns:v="urn:schemas-microsoft-com:vml" Requires="v">
                  <p:oleObj spid="_x0000_s67595" name="Equation" r:id="rId21" imgW="342900" imgH="317500" progId="Equation.3">
                    <p:embed/>
                  </p:oleObj>
                </mc:Choice>
                <mc:Fallback>
                  <p:oleObj name="Equation" r:id="rId21" imgW="342900" imgH="317500" progId="Equation.3">
                    <p:embed/>
                    <p:pic>
                      <p:nvPicPr>
                        <p:cNvPr id="0" name="图片 67594"/>
                        <p:cNvPicPr>
                          <a:picLocks noChangeAspect="1"/>
                        </p:cNvPicPr>
                        <p:nvPr/>
                      </p:nvPicPr>
                      <p:blipFill>
                        <a:blip r:embed="rId22"/>
                        <a:stretch>
                          <a:fillRect/>
                        </a:stretch>
                      </p:blipFill>
                      <p:spPr>
                        <a:xfrm>
                          <a:off x="4558" y="1207"/>
                          <a:ext cx="308" cy="295"/>
                        </a:xfrm>
                        <a:prstGeom prst="rect">
                          <a:avLst/>
                        </a:prstGeom>
                        <a:solidFill>
                          <a:srgbClr val="000066"/>
                        </a:solidFill>
                        <a:ln w="28575">
                          <a:noFill/>
                        </a:ln>
                      </p:spPr>
                    </p:pic>
                  </p:oleObj>
                </mc:Fallback>
              </mc:AlternateContent>
            </a:graphicData>
          </a:graphic>
        </p:graphicFrame>
      </p:grpSp>
      <p:graphicFrame>
        <p:nvGraphicFramePr>
          <p:cNvPr id="485458" name="Object 82"/>
          <p:cNvGraphicFramePr>
            <a:graphicFrameLocks noChangeAspect="1"/>
          </p:cNvGraphicFramePr>
          <p:nvPr/>
        </p:nvGraphicFramePr>
        <p:xfrm>
          <a:off x="6084888" y="4365625"/>
          <a:ext cx="2816225" cy="466725"/>
        </p:xfrm>
        <a:graphic>
          <a:graphicData uri="http://schemas.openxmlformats.org/presentationml/2006/ole">
            <mc:AlternateContent xmlns:mc="http://schemas.openxmlformats.org/markup-compatibility/2006">
              <mc:Choice xmlns:v="urn:schemas-microsoft-com:vml" Requires="v">
                <p:oleObj spid="_x0000_s67596" name="Equation" r:id="rId23" imgW="1943100" imgH="317500" progId="Equation.3">
                  <p:embed/>
                </p:oleObj>
              </mc:Choice>
              <mc:Fallback>
                <p:oleObj name="Equation" r:id="rId23" imgW="1943100" imgH="317500" progId="Equation.3">
                  <p:embed/>
                  <p:pic>
                    <p:nvPicPr>
                      <p:cNvPr id="0" name="图片 67595"/>
                      <p:cNvPicPr>
                        <a:picLocks noChangeAspect="1"/>
                      </p:cNvPicPr>
                      <p:nvPr/>
                    </p:nvPicPr>
                    <p:blipFill>
                      <a:blip r:embed="rId24"/>
                      <a:stretch>
                        <a:fillRect/>
                      </a:stretch>
                    </p:blipFill>
                    <p:spPr>
                      <a:xfrm>
                        <a:off x="6084888" y="4365625"/>
                        <a:ext cx="2816225" cy="466725"/>
                      </a:xfrm>
                      <a:prstGeom prst="rect">
                        <a:avLst/>
                      </a:prstGeom>
                      <a:solidFill>
                        <a:srgbClr val="7030A0"/>
                      </a:solidFill>
                      <a:ln w="9525">
                        <a:noFill/>
                      </a:ln>
                    </p:spPr>
                  </p:pic>
                </p:oleObj>
              </mc:Fallback>
            </mc:AlternateContent>
          </a:graphicData>
        </a:graphic>
      </p:graphicFrame>
      <p:sp>
        <p:nvSpPr>
          <p:cNvPr id="485459" name="Line 83"/>
          <p:cNvSpPr>
            <a:spLocks noChangeShapeType="1"/>
          </p:cNvSpPr>
          <p:nvPr/>
        </p:nvSpPr>
        <p:spPr bwMode="auto">
          <a:xfrm>
            <a:off x="611188" y="5516563"/>
            <a:ext cx="936625" cy="0"/>
          </a:xfrm>
          <a:prstGeom prst="line">
            <a:avLst/>
          </a:prstGeom>
          <a:noFill/>
          <a:ln w="762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85460" name="Object 84"/>
          <p:cNvGraphicFramePr>
            <a:graphicFrameLocks noChangeAspect="1"/>
          </p:cNvGraphicFramePr>
          <p:nvPr/>
        </p:nvGraphicFramePr>
        <p:xfrm>
          <a:off x="1674812" y="5283138"/>
          <a:ext cx="4481513" cy="911225"/>
        </p:xfrm>
        <a:graphic>
          <a:graphicData uri="http://schemas.openxmlformats.org/presentationml/2006/ole">
            <mc:AlternateContent xmlns:mc="http://schemas.openxmlformats.org/markup-compatibility/2006">
              <mc:Choice xmlns:v="urn:schemas-microsoft-com:vml" Requires="v">
                <p:oleObj spid="_x0000_s67597" name="Equation" r:id="rId25" imgW="3098800" imgH="622300" progId="Equation.3">
                  <p:embed/>
                </p:oleObj>
              </mc:Choice>
              <mc:Fallback>
                <p:oleObj name="Equation" r:id="rId25" imgW="3098800" imgH="622300" progId="Equation.3">
                  <p:embed/>
                  <p:pic>
                    <p:nvPicPr>
                      <p:cNvPr id="0" name="图片 67596"/>
                      <p:cNvPicPr>
                        <a:picLocks noChangeAspect="1"/>
                      </p:cNvPicPr>
                      <p:nvPr/>
                    </p:nvPicPr>
                    <p:blipFill>
                      <a:blip r:embed="rId26"/>
                      <a:stretch>
                        <a:fillRect/>
                      </a:stretch>
                    </p:blipFill>
                    <p:spPr>
                      <a:xfrm>
                        <a:off x="1674812" y="5283138"/>
                        <a:ext cx="4481513" cy="911225"/>
                      </a:xfrm>
                      <a:prstGeom prst="rect">
                        <a:avLst/>
                      </a:prstGeom>
                      <a:solidFill>
                        <a:srgbClr val="7030A0"/>
                      </a:solidFill>
                      <a:ln w="9525">
                        <a:noFill/>
                      </a:ln>
                    </p:spPr>
                  </p:pic>
                </p:oleObj>
              </mc:Fallback>
            </mc:AlternateContent>
          </a:graphicData>
        </a:graphic>
      </p:graphicFrame>
      <p:pic>
        <p:nvPicPr>
          <p:cNvPr id="87" name="Picture 6"/>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85378"/>
                                        </p:tgtEl>
                                        <p:attrNameLst>
                                          <p:attrName>style.visibility</p:attrName>
                                        </p:attrNameLst>
                                      </p:cBhvr>
                                      <p:to>
                                        <p:strVal val="visible"/>
                                      </p:to>
                                    </p:set>
                                    <p:anim calcmode="lin" valueType="num">
                                      <p:cBhvr>
                                        <p:cTn id="7" dur="1000" fill="hold"/>
                                        <p:tgtEl>
                                          <p:spTgt spid="485378"/>
                                        </p:tgtEl>
                                        <p:attrNameLst>
                                          <p:attrName>ppt_w</p:attrName>
                                        </p:attrNameLst>
                                      </p:cBhvr>
                                      <p:tavLst>
                                        <p:tav tm="0">
                                          <p:val>
                                            <p:fltVal val="0"/>
                                          </p:val>
                                        </p:tav>
                                        <p:tav tm="100000">
                                          <p:val>
                                            <p:strVal val="#ppt_w"/>
                                          </p:val>
                                        </p:tav>
                                      </p:tavLst>
                                    </p:anim>
                                    <p:anim calcmode="lin" valueType="num">
                                      <p:cBhvr>
                                        <p:cTn id="8" dur="1000" fill="hold"/>
                                        <p:tgtEl>
                                          <p:spTgt spid="485378"/>
                                        </p:tgtEl>
                                        <p:attrNameLst>
                                          <p:attrName>ppt_h</p:attrName>
                                        </p:attrNameLst>
                                      </p:cBhvr>
                                      <p:tavLst>
                                        <p:tav tm="0">
                                          <p:val>
                                            <p:fltVal val="0"/>
                                          </p:val>
                                        </p:tav>
                                        <p:tav tm="100000">
                                          <p:val>
                                            <p:strVal val="#ppt_h"/>
                                          </p:val>
                                        </p:tav>
                                      </p:tavLst>
                                    </p:anim>
                                    <p:anim calcmode="lin" valueType="num">
                                      <p:cBhvr>
                                        <p:cTn id="9" dur="1000" fill="hold"/>
                                        <p:tgtEl>
                                          <p:spTgt spid="48537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85378"/>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3" presetClass="entr" presetSubtype="16" fill="hold" nodeType="afterEffect">
                                  <p:stCondLst>
                                    <p:cond delay="0"/>
                                  </p:stCondLst>
                                  <p:childTnLst>
                                    <p:set>
                                      <p:cBhvr>
                                        <p:cTn id="13" dur="1" fill="hold">
                                          <p:stCondLst>
                                            <p:cond delay="0"/>
                                          </p:stCondLst>
                                        </p:cTn>
                                        <p:tgtEl>
                                          <p:spTgt spid="485381"/>
                                        </p:tgtEl>
                                        <p:attrNameLst>
                                          <p:attrName>style.visibility</p:attrName>
                                        </p:attrNameLst>
                                      </p:cBhvr>
                                      <p:to>
                                        <p:strVal val="visible"/>
                                      </p:to>
                                    </p:set>
                                    <p:anim calcmode="lin" valueType="num">
                                      <p:cBhvr>
                                        <p:cTn id="14" dur="500" fill="hold"/>
                                        <p:tgtEl>
                                          <p:spTgt spid="485381"/>
                                        </p:tgtEl>
                                        <p:attrNameLst>
                                          <p:attrName>ppt_w</p:attrName>
                                        </p:attrNameLst>
                                      </p:cBhvr>
                                      <p:tavLst>
                                        <p:tav tm="0">
                                          <p:val>
                                            <p:fltVal val="0"/>
                                          </p:val>
                                        </p:tav>
                                        <p:tav tm="100000">
                                          <p:val>
                                            <p:strVal val="#ppt_w"/>
                                          </p:val>
                                        </p:tav>
                                      </p:tavLst>
                                    </p:anim>
                                    <p:anim calcmode="lin" valueType="num">
                                      <p:cBhvr>
                                        <p:cTn id="15" dur="500" fill="hold"/>
                                        <p:tgtEl>
                                          <p:spTgt spid="485381"/>
                                        </p:tgtEl>
                                        <p:attrNameLst>
                                          <p:attrName>ppt_h</p:attrName>
                                        </p:attrNameLst>
                                      </p:cBhvr>
                                      <p:tavLst>
                                        <p:tav tm="0">
                                          <p:val>
                                            <p:fltVal val="0"/>
                                          </p:val>
                                        </p:tav>
                                        <p:tav tm="100000">
                                          <p:val>
                                            <p:strVal val="#ppt_h"/>
                                          </p:val>
                                        </p:tav>
                                      </p:tavLst>
                                    </p:anim>
                                  </p:childTnLst>
                                </p:cTn>
                              </p:par>
                            </p:childTnLst>
                          </p:cTn>
                        </p:par>
                        <p:par>
                          <p:cTn id="16" fill="hold">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485379"/>
                                        </p:tgtEl>
                                        <p:attrNameLst>
                                          <p:attrName>style.visibility</p:attrName>
                                        </p:attrNameLst>
                                      </p:cBhvr>
                                      <p:to>
                                        <p:strVal val="visible"/>
                                      </p:to>
                                    </p:set>
                                    <p:anim calcmode="lin" valueType="num">
                                      <p:cBhvr additive="base">
                                        <p:cTn id="19" dur="500" fill="hold"/>
                                        <p:tgtEl>
                                          <p:spTgt spid="485379"/>
                                        </p:tgtEl>
                                        <p:attrNameLst>
                                          <p:attrName>ppt_x</p:attrName>
                                        </p:attrNameLst>
                                      </p:cBhvr>
                                      <p:tavLst>
                                        <p:tav tm="0">
                                          <p:val>
                                            <p:strVal val="1+#ppt_w/2"/>
                                          </p:val>
                                        </p:tav>
                                        <p:tav tm="100000">
                                          <p:val>
                                            <p:strVal val="#ppt_x"/>
                                          </p:val>
                                        </p:tav>
                                      </p:tavLst>
                                    </p:anim>
                                    <p:anim calcmode="lin" valueType="num">
                                      <p:cBhvr additive="base">
                                        <p:cTn id="20" dur="500" fill="hold"/>
                                        <p:tgtEl>
                                          <p:spTgt spid="48537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485445"/>
                                        </p:tgtEl>
                                        <p:attrNameLst>
                                          <p:attrName>style.visibility</p:attrName>
                                        </p:attrNameLst>
                                      </p:cBhvr>
                                      <p:to>
                                        <p:strVal val="visible"/>
                                      </p:to>
                                    </p:set>
                                    <p:anim calcmode="lin" valueType="num">
                                      <p:cBhvr>
                                        <p:cTn id="25" dur="1000" fill="hold"/>
                                        <p:tgtEl>
                                          <p:spTgt spid="485445"/>
                                        </p:tgtEl>
                                        <p:attrNameLst>
                                          <p:attrName>ppt_w</p:attrName>
                                        </p:attrNameLst>
                                      </p:cBhvr>
                                      <p:tavLst>
                                        <p:tav tm="0">
                                          <p:val>
                                            <p:fltVal val="0"/>
                                          </p:val>
                                        </p:tav>
                                        <p:tav tm="100000">
                                          <p:val>
                                            <p:strVal val="#ppt_w"/>
                                          </p:val>
                                        </p:tav>
                                      </p:tavLst>
                                    </p:anim>
                                    <p:anim calcmode="lin" valueType="num">
                                      <p:cBhvr>
                                        <p:cTn id="26" dur="1000" fill="hold"/>
                                        <p:tgtEl>
                                          <p:spTgt spid="485445"/>
                                        </p:tgtEl>
                                        <p:attrNameLst>
                                          <p:attrName>ppt_h</p:attrName>
                                        </p:attrNameLst>
                                      </p:cBhvr>
                                      <p:tavLst>
                                        <p:tav tm="0">
                                          <p:val>
                                            <p:fltVal val="0"/>
                                          </p:val>
                                        </p:tav>
                                        <p:tav tm="100000">
                                          <p:val>
                                            <p:strVal val="#ppt_h"/>
                                          </p:val>
                                        </p:tav>
                                      </p:tavLst>
                                    </p:anim>
                                    <p:anim calcmode="lin" valueType="num">
                                      <p:cBhvr>
                                        <p:cTn id="27" dur="1000" fill="hold"/>
                                        <p:tgtEl>
                                          <p:spTgt spid="485445"/>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48544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grpId="0" nodeType="clickEffect">
                                  <p:stCondLst>
                                    <p:cond delay="0"/>
                                  </p:stCondLst>
                                  <p:childTnLst>
                                    <p:set>
                                      <p:cBhvr>
                                        <p:cTn id="32" dur="1" fill="hold">
                                          <p:stCondLst>
                                            <p:cond delay="0"/>
                                          </p:stCondLst>
                                        </p:cTn>
                                        <p:tgtEl>
                                          <p:spTgt spid="485415"/>
                                        </p:tgtEl>
                                        <p:attrNameLst>
                                          <p:attrName>style.visibility</p:attrName>
                                        </p:attrNameLst>
                                      </p:cBhvr>
                                      <p:to>
                                        <p:strVal val="visible"/>
                                      </p:to>
                                    </p:set>
                                    <p:anim to="" calcmode="lin" valueType="num">
                                      <p:cBhvr>
                                        <p:cTn id="33" dur="1" fill="hold"/>
                                        <p:tgtEl>
                                          <p:spTgt spid="485415"/>
                                        </p:tgtEl>
                                      </p:cBhvr>
                                    </p:anim>
                                  </p:childTnLst>
                                </p:cTn>
                              </p:par>
                            </p:childTnLst>
                          </p:cTn>
                        </p:par>
                        <p:par>
                          <p:cTn id="34" fill="hold">
                            <p:stCondLst>
                              <p:cond delay="0"/>
                            </p:stCondLst>
                            <p:childTnLst>
                              <p:par>
                                <p:cTn id="35" presetID="20" presetClass="entr" presetSubtype="0" fill="hold" nodeType="afterEffect">
                                  <p:stCondLst>
                                    <p:cond delay="0"/>
                                  </p:stCondLst>
                                  <p:childTnLst>
                                    <p:set>
                                      <p:cBhvr>
                                        <p:cTn id="36" dur="1" fill="hold">
                                          <p:stCondLst>
                                            <p:cond delay="0"/>
                                          </p:stCondLst>
                                        </p:cTn>
                                        <p:tgtEl>
                                          <p:spTgt spid="485416"/>
                                        </p:tgtEl>
                                        <p:attrNameLst>
                                          <p:attrName>style.visibility</p:attrName>
                                        </p:attrNameLst>
                                      </p:cBhvr>
                                      <p:to>
                                        <p:strVal val="visible"/>
                                      </p:to>
                                    </p:set>
                                    <p:animEffect transition="in" filter="wedge">
                                      <p:cBhvr>
                                        <p:cTn id="37" dur="2000"/>
                                        <p:tgtEl>
                                          <p:spTgt spid="4854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85380"/>
                                        </p:tgtEl>
                                        <p:attrNameLst>
                                          <p:attrName>style.visibility</p:attrName>
                                        </p:attrNameLst>
                                      </p:cBhvr>
                                      <p:to>
                                        <p:strVal val="visible"/>
                                      </p:to>
                                    </p:set>
                                    <p:animEffect transition="in" filter="wipe(left)">
                                      <p:cBhvr>
                                        <p:cTn id="42" dur="2000"/>
                                        <p:tgtEl>
                                          <p:spTgt spid="485380"/>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485446"/>
                                        </p:tgtEl>
                                        <p:attrNameLst>
                                          <p:attrName>style.visibility</p:attrName>
                                        </p:attrNameLst>
                                      </p:cBhvr>
                                      <p:to>
                                        <p:strVal val="visible"/>
                                      </p:to>
                                    </p:set>
                                    <p:animEffect transition="in" filter="slide(fromLeft)">
                                      <p:cBhvr>
                                        <p:cTn id="47" dur="500"/>
                                        <p:tgtEl>
                                          <p:spTgt spid="485446"/>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485447"/>
                                        </p:tgtEl>
                                        <p:attrNameLst>
                                          <p:attrName>style.visibility</p:attrName>
                                        </p:attrNameLst>
                                      </p:cBhvr>
                                      <p:to>
                                        <p:strVal val="visible"/>
                                      </p:to>
                                    </p:set>
                                    <p:animEffect transition="in" filter="wipe(left)">
                                      <p:cBhvr>
                                        <p:cTn id="51" dur="2000"/>
                                        <p:tgtEl>
                                          <p:spTgt spid="485447"/>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8" fill="hold" grpId="0" nodeType="clickEffect">
                                  <p:stCondLst>
                                    <p:cond delay="0"/>
                                  </p:stCondLst>
                                  <p:childTnLst>
                                    <p:set>
                                      <p:cBhvr>
                                        <p:cTn id="55" dur="1" fill="hold">
                                          <p:stCondLst>
                                            <p:cond delay="0"/>
                                          </p:stCondLst>
                                        </p:cTn>
                                        <p:tgtEl>
                                          <p:spTgt spid="485448"/>
                                        </p:tgtEl>
                                        <p:attrNameLst>
                                          <p:attrName>style.visibility</p:attrName>
                                        </p:attrNameLst>
                                      </p:cBhvr>
                                      <p:to>
                                        <p:strVal val="visible"/>
                                      </p:to>
                                    </p:set>
                                    <p:animEffect transition="in" filter="slide(fromLeft)">
                                      <p:cBhvr>
                                        <p:cTn id="56" dur="500"/>
                                        <p:tgtEl>
                                          <p:spTgt spid="48544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485449"/>
                                        </p:tgtEl>
                                        <p:attrNameLst>
                                          <p:attrName>style.visibility</p:attrName>
                                        </p:attrNameLst>
                                      </p:cBhvr>
                                      <p:to>
                                        <p:strVal val="visible"/>
                                      </p:to>
                                    </p:set>
                                    <p:animEffect transition="in" filter="wipe(up)">
                                      <p:cBhvr>
                                        <p:cTn id="61" dur="500"/>
                                        <p:tgtEl>
                                          <p:spTgt spid="48544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85458"/>
                                        </p:tgtEl>
                                        <p:attrNameLst>
                                          <p:attrName>style.visibility</p:attrName>
                                        </p:attrNameLst>
                                      </p:cBhvr>
                                      <p:to>
                                        <p:strVal val="visible"/>
                                      </p:to>
                                    </p:set>
                                    <p:animEffect transition="in" filter="wipe(left)">
                                      <p:cBhvr>
                                        <p:cTn id="66" dur="2000"/>
                                        <p:tgtEl>
                                          <p:spTgt spid="485458"/>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8" fill="hold" grpId="0" nodeType="clickEffect">
                                  <p:stCondLst>
                                    <p:cond delay="0"/>
                                  </p:stCondLst>
                                  <p:childTnLst>
                                    <p:set>
                                      <p:cBhvr>
                                        <p:cTn id="70" dur="1" fill="hold">
                                          <p:stCondLst>
                                            <p:cond delay="0"/>
                                          </p:stCondLst>
                                        </p:cTn>
                                        <p:tgtEl>
                                          <p:spTgt spid="485459"/>
                                        </p:tgtEl>
                                        <p:attrNameLst>
                                          <p:attrName>style.visibility</p:attrName>
                                        </p:attrNameLst>
                                      </p:cBhvr>
                                      <p:to>
                                        <p:strVal val="visible"/>
                                      </p:to>
                                    </p:set>
                                    <p:animEffect transition="in" filter="slide(fromLeft)">
                                      <p:cBhvr>
                                        <p:cTn id="71" dur="500"/>
                                        <p:tgtEl>
                                          <p:spTgt spid="485459"/>
                                        </p:tgtEl>
                                      </p:cBhvr>
                                    </p:animEffect>
                                  </p:childTnLst>
                                </p:cTn>
                              </p:par>
                            </p:childTnLst>
                          </p:cTn>
                        </p:par>
                        <p:par>
                          <p:cTn id="72" fill="hold">
                            <p:stCondLst>
                              <p:cond delay="500"/>
                            </p:stCondLst>
                            <p:childTnLst>
                              <p:par>
                                <p:cTn id="73" presetID="18" presetClass="entr" presetSubtype="6" fill="hold" nodeType="afterEffect">
                                  <p:stCondLst>
                                    <p:cond delay="0"/>
                                  </p:stCondLst>
                                  <p:childTnLst>
                                    <p:set>
                                      <p:cBhvr>
                                        <p:cTn id="74" dur="1" fill="hold">
                                          <p:stCondLst>
                                            <p:cond delay="0"/>
                                          </p:stCondLst>
                                        </p:cTn>
                                        <p:tgtEl>
                                          <p:spTgt spid="485460"/>
                                        </p:tgtEl>
                                        <p:attrNameLst>
                                          <p:attrName>style.visibility</p:attrName>
                                        </p:attrNameLst>
                                      </p:cBhvr>
                                      <p:to>
                                        <p:strVal val="visible"/>
                                      </p:to>
                                    </p:set>
                                    <p:animEffect transition="in" filter="strips(downRight)">
                                      <p:cBhvr>
                                        <p:cTn id="75" dur="2000"/>
                                        <p:tgtEl>
                                          <p:spTgt spid="485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8" grpId="0" animBg="1" autoUpdateAnimBg="0"/>
      <p:bldP spid="485379" grpId="0" autoUpdateAnimBg="0"/>
      <p:bldP spid="485415" grpId="0" animBg="1"/>
      <p:bldP spid="485445" grpId="0" animBg="1" autoUpdateAnimBg="0"/>
      <p:bldP spid="485446" grpId="0" animBg="1"/>
      <p:bldP spid="485448" grpId="0"/>
      <p:bldP spid="485459"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 name="矩形 48"/>
          <p:cNvSpPr/>
          <p:nvPr/>
        </p:nvSpPr>
        <p:spPr>
          <a:xfrm>
            <a:off x="277080" y="831426"/>
            <a:ext cx="4355880" cy="2383261"/>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6402" name="Text Box 2"/>
          <p:cNvSpPr txBox="1">
            <a:spLocks noChangeArrowheads="1"/>
          </p:cNvSpPr>
          <p:nvPr/>
        </p:nvSpPr>
        <p:spPr bwMode="auto">
          <a:xfrm>
            <a:off x="526256" y="256752"/>
            <a:ext cx="790575" cy="519112"/>
          </a:xfrm>
          <a:prstGeom prst="rect">
            <a:avLst/>
          </a:prstGeom>
          <a:solidFill>
            <a:srgbClr val="9900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zh-CN" altLang="en-US" sz="2800" b="1" dirty="0">
                <a:solidFill>
                  <a:schemeClr val="bg1"/>
                </a:solidFill>
                <a:latin typeface="华文楷体" panose="02010600040101010101" pitchFamily="2" charset="-122"/>
                <a:ea typeface="华文楷体" panose="02010600040101010101" pitchFamily="2" charset="-122"/>
              </a:rPr>
              <a:t>例</a:t>
            </a:r>
            <a:r>
              <a:rPr kumimoji="1" lang="en-US" altLang="zh-CN" sz="2800" b="1" dirty="0">
                <a:solidFill>
                  <a:schemeClr val="bg1"/>
                </a:solidFill>
                <a:latin typeface="华文楷体" panose="02010600040101010101" pitchFamily="2" charset="-122"/>
                <a:ea typeface="华文楷体" panose="02010600040101010101" pitchFamily="2" charset="-122"/>
              </a:rPr>
              <a:t>5</a:t>
            </a:r>
            <a:r>
              <a:rPr kumimoji="1" lang="en-US" altLang="zh-CN" sz="2800" b="1" dirty="0">
                <a:solidFill>
                  <a:schemeClr val="bg1"/>
                </a:solidFill>
                <a:latin typeface="Times New Roman" panose="02020603050405020304" pitchFamily="18" charset="0"/>
              </a:rPr>
              <a:t> </a:t>
            </a:r>
            <a:endParaRPr kumimoji="1" lang="en-US" altLang="zh-CN" sz="2800" b="1" dirty="0">
              <a:solidFill>
                <a:schemeClr val="bg1"/>
              </a:solidFill>
              <a:latin typeface="Times New Roman" panose="02020603050405020304" pitchFamily="18" charset="0"/>
            </a:endParaRPr>
          </a:p>
        </p:txBody>
      </p:sp>
      <p:grpSp>
        <p:nvGrpSpPr>
          <p:cNvPr id="486403" name="Group 3"/>
          <p:cNvGrpSpPr/>
          <p:nvPr/>
        </p:nvGrpSpPr>
        <p:grpSpPr bwMode="auto">
          <a:xfrm>
            <a:off x="1187450" y="151775"/>
            <a:ext cx="3364730" cy="652665"/>
            <a:chOff x="700" y="1699"/>
            <a:chExt cx="1991" cy="426"/>
          </a:xfrm>
        </p:grpSpPr>
        <p:sp>
          <p:nvSpPr>
            <p:cNvPr id="486404" name="Text Box 4"/>
            <p:cNvSpPr txBox="1">
              <a:spLocks noChangeArrowheads="1"/>
            </p:cNvSpPr>
            <p:nvPr/>
          </p:nvSpPr>
          <p:spPr bwMode="auto">
            <a:xfrm>
              <a:off x="700" y="1824"/>
              <a:ext cx="1991"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p>
              <a:pPr eaLnBrk="1" hangingPunct="1">
                <a:spcBef>
                  <a:spcPct val="50000"/>
                </a:spcBef>
              </a:pPr>
              <a:r>
                <a:rPr kumimoji="1" lang="zh-CN" altLang="en-US" sz="2400" b="1" dirty="0">
                  <a:latin typeface="华文楷体" panose="02010600040101010101" pitchFamily="2" charset="-122"/>
                  <a:ea typeface="华文楷体" panose="02010600040101010101" pitchFamily="2" charset="-122"/>
                </a:rPr>
                <a:t>用叠加定理计算电流</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486405" name="Object 5"/>
            <p:cNvGraphicFramePr>
              <a:graphicFrameLocks noChangeAspect="1"/>
            </p:cNvGraphicFramePr>
            <p:nvPr/>
          </p:nvGraphicFramePr>
          <p:xfrm>
            <a:off x="2437" y="1699"/>
            <a:ext cx="240" cy="401"/>
          </p:xfrm>
          <a:graphic>
            <a:graphicData uri="http://schemas.openxmlformats.org/presentationml/2006/ole">
              <mc:AlternateContent xmlns:mc="http://schemas.openxmlformats.org/markup-compatibility/2006">
                <mc:Choice xmlns:v="urn:schemas-microsoft-com:vml" Requires="v">
                  <p:oleObj spid="_x0000_s68609" name="公式" r:id="rId1" imgW="254000" imgH="419100" progId="Equation.3">
                    <p:embed/>
                  </p:oleObj>
                </mc:Choice>
                <mc:Fallback>
                  <p:oleObj name="公式" r:id="rId1" imgW="254000" imgH="419100" progId="Equation.3">
                    <p:embed/>
                    <p:pic>
                      <p:nvPicPr>
                        <p:cNvPr id="0" name="图片 68608"/>
                        <p:cNvPicPr>
                          <a:picLocks noChangeAspect="1"/>
                        </p:cNvPicPr>
                        <p:nvPr/>
                      </p:nvPicPr>
                      <p:blipFill>
                        <a:blip r:embed="rId2"/>
                        <a:stretch>
                          <a:fillRect/>
                        </a:stretch>
                      </p:blipFill>
                      <p:spPr>
                        <a:xfrm>
                          <a:off x="2437" y="1699"/>
                          <a:ext cx="240" cy="401"/>
                        </a:xfrm>
                        <a:prstGeom prst="rect">
                          <a:avLst/>
                        </a:prstGeom>
                        <a:solidFill>
                          <a:srgbClr val="990033"/>
                        </a:solidFill>
                        <a:ln w="9525">
                          <a:noFill/>
                        </a:ln>
                      </p:spPr>
                    </p:pic>
                  </p:oleObj>
                </mc:Fallback>
              </mc:AlternateContent>
            </a:graphicData>
          </a:graphic>
        </p:graphicFrame>
      </p:grpSp>
      <p:grpSp>
        <p:nvGrpSpPr>
          <p:cNvPr id="486406" name="Group 6"/>
          <p:cNvGrpSpPr/>
          <p:nvPr/>
        </p:nvGrpSpPr>
        <p:grpSpPr bwMode="auto">
          <a:xfrm>
            <a:off x="323850" y="836613"/>
            <a:ext cx="4032250" cy="2209800"/>
            <a:chOff x="288" y="2256"/>
            <a:chExt cx="2540" cy="1392"/>
          </a:xfrm>
        </p:grpSpPr>
        <p:sp>
          <p:nvSpPr>
            <p:cNvPr id="486407" name="Text Box 7"/>
            <p:cNvSpPr txBox="1">
              <a:spLocks noChangeArrowheads="1"/>
            </p:cNvSpPr>
            <p:nvPr/>
          </p:nvSpPr>
          <p:spPr bwMode="auto">
            <a:xfrm>
              <a:off x="1887" y="2256"/>
              <a:ext cx="29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Z</a:t>
              </a:r>
              <a:r>
                <a:rPr kumimoji="1" lang="en-US" altLang="zh-CN" sz="2400" b="1" baseline="-25000">
                  <a:solidFill>
                    <a:schemeClr val="bg1"/>
                  </a:solidFill>
                  <a:latin typeface="Times New Roman" panose="02020603050405020304" pitchFamily="18" charset="0"/>
                </a:rPr>
                <a:t>2</a:t>
              </a:r>
              <a:endParaRPr kumimoji="1" lang="en-US" altLang="zh-CN" sz="2400" b="1" i="1">
                <a:solidFill>
                  <a:schemeClr val="bg1"/>
                </a:solidFill>
                <a:latin typeface="Times New Roman" panose="02020603050405020304" pitchFamily="18" charset="0"/>
              </a:endParaRPr>
            </a:p>
          </p:txBody>
        </p:sp>
        <p:sp>
          <p:nvSpPr>
            <p:cNvPr id="486408" name="Line 8"/>
            <p:cNvSpPr>
              <a:spLocks noChangeShapeType="1"/>
            </p:cNvSpPr>
            <p:nvPr/>
          </p:nvSpPr>
          <p:spPr bwMode="auto">
            <a:xfrm>
              <a:off x="752" y="2640"/>
              <a:ext cx="168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6409" name="Line 9"/>
            <p:cNvSpPr>
              <a:spLocks noChangeShapeType="1"/>
            </p:cNvSpPr>
            <p:nvPr/>
          </p:nvSpPr>
          <p:spPr bwMode="auto">
            <a:xfrm>
              <a:off x="752" y="2640"/>
              <a:ext cx="0" cy="100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6410" name="Line 10"/>
            <p:cNvSpPr>
              <a:spLocks noChangeShapeType="1"/>
            </p:cNvSpPr>
            <p:nvPr/>
          </p:nvSpPr>
          <p:spPr bwMode="auto">
            <a:xfrm>
              <a:off x="1561" y="2638"/>
              <a:ext cx="0" cy="1008"/>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6411" name="Line 11"/>
            <p:cNvSpPr>
              <a:spLocks noChangeShapeType="1"/>
            </p:cNvSpPr>
            <p:nvPr/>
          </p:nvSpPr>
          <p:spPr bwMode="auto">
            <a:xfrm>
              <a:off x="2424" y="2640"/>
              <a:ext cx="0" cy="100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6412" name="Line 12"/>
            <p:cNvSpPr>
              <a:spLocks noChangeShapeType="1"/>
            </p:cNvSpPr>
            <p:nvPr/>
          </p:nvSpPr>
          <p:spPr bwMode="auto">
            <a:xfrm>
              <a:off x="752" y="3648"/>
              <a:ext cx="168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6413" name="Rectangle 13"/>
            <p:cNvSpPr>
              <a:spLocks noChangeArrowheads="1"/>
            </p:cNvSpPr>
            <p:nvPr/>
          </p:nvSpPr>
          <p:spPr bwMode="auto">
            <a:xfrm>
              <a:off x="1503" y="3002"/>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6414" name="Oval 14"/>
            <p:cNvSpPr>
              <a:spLocks noChangeArrowheads="1"/>
            </p:cNvSpPr>
            <p:nvPr/>
          </p:nvSpPr>
          <p:spPr bwMode="auto">
            <a:xfrm>
              <a:off x="608" y="3024"/>
              <a:ext cx="288" cy="288"/>
            </a:xfrm>
            <a:prstGeom prst="ellipse">
              <a:avLst/>
            </a:prstGeom>
            <a:solidFill>
              <a:srgbClr val="66CCFF"/>
            </a:solidFill>
            <a:ln w="38100">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6415" name="Line 15"/>
            <p:cNvSpPr>
              <a:spLocks noChangeShapeType="1"/>
            </p:cNvSpPr>
            <p:nvPr/>
          </p:nvSpPr>
          <p:spPr bwMode="auto">
            <a:xfrm>
              <a:off x="608" y="3168"/>
              <a:ext cx="288" cy="0"/>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6416" name="Line 16"/>
            <p:cNvSpPr>
              <a:spLocks noChangeShapeType="1"/>
            </p:cNvSpPr>
            <p:nvPr/>
          </p:nvSpPr>
          <p:spPr bwMode="auto">
            <a:xfrm flipV="1">
              <a:off x="543" y="2976"/>
              <a:ext cx="0" cy="384"/>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6417" name="Rectangle 17"/>
            <p:cNvSpPr>
              <a:spLocks noChangeArrowheads="1"/>
            </p:cNvSpPr>
            <p:nvPr/>
          </p:nvSpPr>
          <p:spPr bwMode="auto">
            <a:xfrm rot="5400000">
              <a:off x="1071" y="2484"/>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6418" name="Rectangle 18"/>
            <p:cNvSpPr>
              <a:spLocks noChangeArrowheads="1"/>
            </p:cNvSpPr>
            <p:nvPr/>
          </p:nvSpPr>
          <p:spPr bwMode="auto">
            <a:xfrm rot="-5400000">
              <a:off x="1971" y="2484"/>
              <a:ext cx="120" cy="288"/>
            </a:xfrm>
            <a:prstGeom prst="rect">
              <a:avLst/>
            </a:prstGeom>
            <a:solidFill>
              <a:srgbClr val="FF9900"/>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86419" name="Object 19"/>
            <p:cNvGraphicFramePr>
              <a:graphicFrameLocks noChangeAspect="1"/>
            </p:cNvGraphicFramePr>
            <p:nvPr/>
          </p:nvGraphicFramePr>
          <p:xfrm>
            <a:off x="288" y="2976"/>
            <a:ext cx="255" cy="347"/>
          </p:xfrm>
          <a:graphic>
            <a:graphicData uri="http://schemas.openxmlformats.org/presentationml/2006/ole">
              <mc:AlternateContent xmlns:mc="http://schemas.openxmlformats.org/markup-compatibility/2006">
                <mc:Choice xmlns:v="urn:schemas-microsoft-com:vml" Requires="v">
                  <p:oleObj spid="_x0000_s68610" name="公式" r:id="rId3" imgW="241300" imgH="317500" progId="Equation.3">
                    <p:embed/>
                  </p:oleObj>
                </mc:Choice>
                <mc:Fallback>
                  <p:oleObj name="公式" r:id="rId3" imgW="241300" imgH="317500" progId="Equation.3">
                    <p:embed/>
                    <p:pic>
                      <p:nvPicPr>
                        <p:cNvPr id="0" name="图片 68609"/>
                        <p:cNvPicPr>
                          <a:picLocks noChangeAspect="1"/>
                        </p:cNvPicPr>
                        <p:nvPr/>
                      </p:nvPicPr>
                      <p:blipFill>
                        <a:blip r:embed="rId4"/>
                        <a:stretch>
                          <a:fillRect/>
                        </a:stretch>
                      </p:blipFill>
                      <p:spPr>
                        <a:xfrm>
                          <a:off x="288" y="2976"/>
                          <a:ext cx="255" cy="347"/>
                        </a:xfrm>
                        <a:prstGeom prst="rect">
                          <a:avLst/>
                        </a:prstGeom>
                        <a:noFill/>
                        <a:ln w="28575">
                          <a:noFill/>
                        </a:ln>
                      </p:spPr>
                    </p:pic>
                  </p:oleObj>
                </mc:Fallback>
              </mc:AlternateContent>
            </a:graphicData>
          </a:graphic>
        </p:graphicFrame>
        <p:sp>
          <p:nvSpPr>
            <p:cNvPr id="486420" name="Text Box 20"/>
            <p:cNvSpPr txBox="1">
              <a:spLocks noChangeArrowheads="1"/>
            </p:cNvSpPr>
            <p:nvPr/>
          </p:nvSpPr>
          <p:spPr bwMode="auto">
            <a:xfrm>
              <a:off x="1023" y="2256"/>
              <a:ext cx="29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Z</a:t>
              </a:r>
              <a:r>
                <a:rPr kumimoji="1" lang="en-US" altLang="zh-CN" sz="2400" b="1" baseline="-25000">
                  <a:solidFill>
                    <a:schemeClr val="bg1"/>
                  </a:solidFill>
                  <a:latin typeface="Times New Roman" panose="02020603050405020304" pitchFamily="18" charset="0"/>
                </a:rPr>
                <a:t>1</a:t>
              </a:r>
              <a:endParaRPr kumimoji="1" lang="en-US" altLang="zh-CN" sz="2400" b="1" i="1">
                <a:solidFill>
                  <a:schemeClr val="bg1"/>
                </a:solidFill>
                <a:latin typeface="Times New Roman" panose="02020603050405020304" pitchFamily="18" charset="0"/>
              </a:endParaRPr>
            </a:p>
          </p:txBody>
        </p:sp>
        <p:sp>
          <p:nvSpPr>
            <p:cNvPr id="486421" name="Text Box 21"/>
            <p:cNvSpPr txBox="1">
              <a:spLocks noChangeArrowheads="1"/>
            </p:cNvSpPr>
            <p:nvPr/>
          </p:nvSpPr>
          <p:spPr bwMode="auto">
            <a:xfrm>
              <a:off x="1618" y="3032"/>
              <a:ext cx="29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Lst>
          </p:spPr>
          <p:txBody>
            <a:bodyPr wrap="none">
              <a:spAutoFit/>
            </a:bodyPr>
            <a:lstStyle/>
            <a:p>
              <a:pPr eaLnBrk="1" hangingPunct="1"/>
              <a:r>
                <a:rPr kumimoji="1" lang="en-US" altLang="zh-CN" sz="2400" b="1" i="1">
                  <a:solidFill>
                    <a:schemeClr val="bg1"/>
                  </a:solidFill>
                  <a:latin typeface="Times New Roman" panose="02020603050405020304" pitchFamily="18" charset="0"/>
                </a:rPr>
                <a:t>Z</a:t>
              </a:r>
              <a:r>
                <a:rPr kumimoji="1" lang="en-US" altLang="zh-CN" sz="2400" b="1" baseline="-25000">
                  <a:solidFill>
                    <a:schemeClr val="bg1"/>
                  </a:solidFill>
                  <a:latin typeface="Times New Roman" panose="02020603050405020304" pitchFamily="18" charset="0"/>
                </a:rPr>
                <a:t>3</a:t>
              </a:r>
              <a:endParaRPr kumimoji="1" lang="en-US" altLang="zh-CN" sz="2400" b="1" i="1">
                <a:solidFill>
                  <a:schemeClr val="bg1"/>
                </a:solidFill>
                <a:latin typeface="Times New Roman" panose="02020603050405020304" pitchFamily="18" charset="0"/>
              </a:endParaRPr>
            </a:p>
          </p:txBody>
        </p:sp>
        <p:sp>
          <p:nvSpPr>
            <p:cNvPr id="486422" name="Line 22"/>
            <p:cNvSpPr>
              <a:spLocks noChangeShapeType="1"/>
            </p:cNvSpPr>
            <p:nvPr/>
          </p:nvSpPr>
          <p:spPr bwMode="auto">
            <a:xfrm>
              <a:off x="2511" y="2592"/>
              <a:ext cx="0" cy="288"/>
            </a:xfrm>
            <a:prstGeom prst="line">
              <a:avLst/>
            </a:prstGeom>
            <a:noFill/>
            <a:ln w="38100">
              <a:solidFill>
                <a:srgbClr val="66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86423" name="Object 23"/>
            <p:cNvGraphicFramePr>
              <a:graphicFrameLocks noChangeAspect="1"/>
            </p:cNvGraphicFramePr>
            <p:nvPr/>
          </p:nvGraphicFramePr>
          <p:xfrm>
            <a:off x="2523" y="2565"/>
            <a:ext cx="249" cy="323"/>
          </p:xfrm>
          <a:graphic>
            <a:graphicData uri="http://schemas.openxmlformats.org/presentationml/2006/ole">
              <mc:AlternateContent xmlns:mc="http://schemas.openxmlformats.org/markup-compatibility/2006">
                <mc:Choice xmlns:v="urn:schemas-microsoft-com:vml" Requires="v">
                  <p:oleObj spid="_x0000_s68611" name="公式" r:id="rId5" imgW="241300" imgH="304800" progId="Equation.3">
                    <p:embed/>
                  </p:oleObj>
                </mc:Choice>
                <mc:Fallback>
                  <p:oleObj name="公式" r:id="rId5" imgW="241300" imgH="304800" progId="Equation.3">
                    <p:embed/>
                    <p:pic>
                      <p:nvPicPr>
                        <p:cNvPr id="0" name="图片 68610"/>
                        <p:cNvPicPr>
                          <a:picLocks noChangeAspect="1"/>
                        </p:cNvPicPr>
                        <p:nvPr/>
                      </p:nvPicPr>
                      <p:blipFill>
                        <a:blip r:embed="rId6"/>
                        <a:stretch>
                          <a:fillRect/>
                        </a:stretch>
                      </p:blipFill>
                      <p:spPr>
                        <a:xfrm>
                          <a:off x="2523" y="2565"/>
                          <a:ext cx="249" cy="323"/>
                        </a:xfrm>
                        <a:prstGeom prst="rect">
                          <a:avLst/>
                        </a:prstGeom>
                        <a:noFill/>
                        <a:ln w="28575">
                          <a:noFill/>
                        </a:ln>
                      </p:spPr>
                    </p:pic>
                  </p:oleObj>
                </mc:Fallback>
              </mc:AlternateContent>
            </a:graphicData>
          </a:graphic>
        </p:graphicFrame>
        <p:sp>
          <p:nvSpPr>
            <p:cNvPr id="486424" name="Oval 24"/>
            <p:cNvSpPr>
              <a:spLocks noChangeArrowheads="1"/>
            </p:cNvSpPr>
            <p:nvPr/>
          </p:nvSpPr>
          <p:spPr bwMode="auto">
            <a:xfrm>
              <a:off x="2287" y="3024"/>
              <a:ext cx="272" cy="272"/>
            </a:xfrm>
            <a:prstGeom prst="ellipse">
              <a:avLst/>
            </a:prstGeom>
            <a:solidFill>
              <a:srgbClr val="66CCFF"/>
            </a:solidFill>
            <a:ln w="38100">
              <a:solidFill>
                <a:srgbClr val="FF99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6425" name="Line 25"/>
            <p:cNvSpPr>
              <a:spLocks noChangeShapeType="1"/>
            </p:cNvSpPr>
            <p:nvPr/>
          </p:nvSpPr>
          <p:spPr bwMode="auto">
            <a:xfrm>
              <a:off x="2423" y="3024"/>
              <a:ext cx="0" cy="288"/>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86426" name="Object 26"/>
            <p:cNvGraphicFramePr>
              <a:graphicFrameLocks noChangeAspect="1"/>
            </p:cNvGraphicFramePr>
            <p:nvPr/>
          </p:nvGraphicFramePr>
          <p:xfrm>
            <a:off x="2569" y="2976"/>
            <a:ext cx="259" cy="316"/>
          </p:xfrm>
          <a:graphic>
            <a:graphicData uri="http://schemas.openxmlformats.org/presentationml/2006/ole">
              <mc:AlternateContent xmlns:mc="http://schemas.openxmlformats.org/markup-compatibility/2006">
                <mc:Choice xmlns:v="urn:schemas-microsoft-com:vml" Requires="v">
                  <p:oleObj spid="_x0000_s68612" name="公式" r:id="rId7" imgW="304800" imgH="368300" progId="Equation.3">
                    <p:embed/>
                  </p:oleObj>
                </mc:Choice>
                <mc:Fallback>
                  <p:oleObj name="公式" r:id="rId7" imgW="304800" imgH="368300" progId="Equation.3">
                    <p:embed/>
                    <p:pic>
                      <p:nvPicPr>
                        <p:cNvPr id="0" name="图片 68611"/>
                        <p:cNvPicPr>
                          <a:picLocks noChangeAspect="1"/>
                        </p:cNvPicPr>
                        <p:nvPr/>
                      </p:nvPicPr>
                      <p:blipFill>
                        <a:blip r:embed="rId8"/>
                        <a:stretch>
                          <a:fillRect/>
                        </a:stretch>
                      </p:blipFill>
                      <p:spPr>
                        <a:xfrm>
                          <a:off x="2569" y="2976"/>
                          <a:ext cx="259" cy="316"/>
                        </a:xfrm>
                        <a:prstGeom prst="rect">
                          <a:avLst/>
                        </a:prstGeom>
                        <a:noFill/>
                        <a:ln w="28575">
                          <a:noFill/>
                        </a:ln>
                      </p:spPr>
                    </p:pic>
                  </p:oleObj>
                </mc:Fallback>
              </mc:AlternateContent>
            </a:graphicData>
          </a:graphic>
        </p:graphicFrame>
        <p:sp>
          <p:nvSpPr>
            <p:cNvPr id="486427" name="Text Box 27"/>
            <p:cNvSpPr txBox="1">
              <a:spLocks noChangeArrowheads="1"/>
            </p:cNvSpPr>
            <p:nvPr/>
          </p:nvSpPr>
          <p:spPr bwMode="auto">
            <a:xfrm>
              <a:off x="2239" y="2784"/>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86428" name="Text Box 28"/>
            <p:cNvSpPr txBox="1">
              <a:spLocks noChangeArrowheads="1"/>
            </p:cNvSpPr>
            <p:nvPr/>
          </p:nvSpPr>
          <p:spPr bwMode="auto">
            <a:xfrm>
              <a:off x="2251" y="321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400" b="1">
                  <a:solidFill>
                    <a:schemeClr val="bg1"/>
                  </a:solidFill>
                  <a:latin typeface="宋体" panose="02010600030101010101" pitchFamily="2" charset="-122"/>
                </a:rPr>
                <a:t>-</a:t>
              </a:r>
              <a:endParaRPr kumimoji="1" lang="en-US" altLang="zh-CN" sz="2400" b="1">
                <a:solidFill>
                  <a:schemeClr val="bg1"/>
                </a:solidFill>
                <a:latin typeface="Times New Roman" panose="02020603050405020304" pitchFamily="18" charset="0"/>
              </a:endParaRPr>
            </a:p>
          </p:txBody>
        </p:sp>
      </p:grpSp>
      <p:sp>
        <p:nvSpPr>
          <p:cNvPr id="486429" name="Text Box 29"/>
          <p:cNvSpPr txBox="1">
            <a:spLocks noChangeArrowheads="1"/>
          </p:cNvSpPr>
          <p:nvPr/>
        </p:nvSpPr>
        <p:spPr bwMode="auto">
          <a:xfrm>
            <a:off x="468313" y="3284538"/>
            <a:ext cx="534987" cy="519112"/>
          </a:xfrm>
          <a:prstGeom prst="rect">
            <a:avLst/>
          </a:prstGeom>
          <a:solidFill>
            <a:srgbClr val="9900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zh-CN" altLang="en-US" sz="2800" b="1">
                <a:solidFill>
                  <a:schemeClr val="bg1"/>
                </a:solidFill>
                <a:latin typeface="Times New Roman" panose="02020603050405020304" pitchFamily="18" charset="0"/>
              </a:rPr>
              <a:t>解</a:t>
            </a:r>
            <a:endParaRPr kumimoji="1" lang="zh-CN" altLang="en-US" sz="2800" b="1">
              <a:solidFill>
                <a:schemeClr val="bg1"/>
              </a:solidFill>
              <a:latin typeface="Times New Roman" panose="02020603050405020304" pitchFamily="18" charset="0"/>
            </a:endParaRPr>
          </a:p>
        </p:txBody>
      </p:sp>
      <p:graphicFrame>
        <p:nvGraphicFramePr>
          <p:cNvPr id="486430" name="Object 30"/>
          <p:cNvGraphicFramePr>
            <a:graphicFrameLocks noChangeAspect="1"/>
          </p:cNvGraphicFramePr>
          <p:nvPr/>
        </p:nvGraphicFramePr>
        <p:xfrm>
          <a:off x="1068388" y="3251200"/>
          <a:ext cx="3503612" cy="469900"/>
        </p:xfrm>
        <a:graphic>
          <a:graphicData uri="http://schemas.openxmlformats.org/presentationml/2006/ole">
            <mc:AlternateContent xmlns:mc="http://schemas.openxmlformats.org/markup-compatibility/2006">
              <mc:Choice xmlns:v="urn:schemas-microsoft-com:vml" Requires="v">
                <p:oleObj spid="_x0000_s68613" name="公式" r:id="rId9" imgW="2628900" imgH="355600" progId="Equation.3">
                  <p:embed/>
                </p:oleObj>
              </mc:Choice>
              <mc:Fallback>
                <p:oleObj name="公式" r:id="rId9" imgW="2628900" imgH="355600" progId="Equation.3">
                  <p:embed/>
                  <p:pic>
                    <p:nvPicPr>
                      <p:cNvPr id="0" name="图片 68612"/>
                      <p:cNvPicPr>
                        <a:picLocks noChangeAspect="1"/>
                      </p:cNvPicPr>
                      <p:nvPr/>
                    </p:nvPicPr>
                    <p:blipFill>
                      <a:blip r:embed="rId10"/>
                      <a:stretch>
                        <a:fillRect/>
                      </a:stretch>
                    </p:blipFill>
                    <p:spPr>
                      <a:xfrm>
                        <a:off x="1068388" y="3251200"/>
                        <a:ext cx="3503612" cy="469900"/>
                      </a:xfrm>
                      <a:prstGeom prst="rect">
                        <a:avLst/>
                      </a:prstGeom>
                      <a:solidFill>
                        <a:srgbClr val="7030A0"/>
                      </a:solidFill>
                      <a:ln w="9525">
                        <a:noFill/>
                      </a:ln>
                    </p:spPr>
                  </p:pic>
                </p:oleObj>
              </mc:Fallback>
            </mc:AlternateContent>
          </a:graphicData>
        </a:graphic>
      </p:graphicFrame>
      <p:graphicFrame>
        <p:nvGraphicFramePr>
          <p:cNvPr id="486431" name="Object 31"/>
          <p:cNvGraphicFramePr>
            <a:graphicFrameLocks noChangeAspect="1"/>
          </p:cNvGraphicFramePr>
          <p:nvPr/>
        </p:nvGraphicFramePr>
        <p:xfrm>
          <a:off x="1116013" y="3644900"/>
          <a:ext cx="2257425" cy="987425"/>
        </p:xfrm>
        <a:graphic>
          <a:graphicData uri="http://schemas.openxmlformats.org/presentationml/2006/ole">
            <mc:AlternateContent xmlns:mc="http://schemas.openxmlformats.org/markup-compatibility/2006">
              <mc:Choice xmlns:v="urn:schemas-microsoft-com:vml" Requires="v">
                <p:oleObj spid="_x0000_s68614" name="公式" r:id="rId11" imgW="1511300" imgH="660400" progId="Equation.3">
                  <p:embed/>
                </p:oleObj>
              </mc:Choice>
              <mc:Fallback>
                <p:oleObj name="公式" r:id="rId11" imgW="1511300" imgH="660400" progId="Equation.3">
                  <p:embed/>
                  <p:pic>
                    <p:nvPicPr>
                      <p:cNvPr id="0" name="图片 68613"/>
                      <p:cNvPicPr>
                        <a:picLocks noChangeAspect="1"/>
                      </p:cNvPicPr>
                      <p:nvPr/>
                    </p:nvPicPr>
                    <p:blipFill>
                      <a:blip r:embed="rId12"/>
                      <a:stretch>
                        <a:fillRect/>
                      </a:stretch>
                    </p:blipFill>
                    <p:spPr>
                      <a:xfrm>
                        <a:off x="1116013" y="3644900"/>
                        <a:ext cx="2257425" cy="987425"/>
                      </a:xfrm>
                      <a:prstGeom prst="rect">
                        <a:avLst/>
                      </a:prstGeom>
                      <a:solidFill>
                        <a:srgbClr val="7030A0"/>
                      </a:solidFill>
                      <a:ln w="9525">
                        <a:noFill/>
                      </a:ln>
                    </p:spPr>
                  </p:pic>
                </p:oleObj>
              </mc:Fallback>
            </mc:AlternateContent>
          </a:graphicData>
        </a:graphic>
      </p:graphicFrame>
      <p:graphicFrame>
        <p:nvGraphicFramePr>
          <p:cNvPr id="486432" name="Object 32"/>
          <p:cNvGraphicFramePr>
            <a:graphicFrameLocks noChangeAspect="1"/>
          </p:cNvGraphicFramePr>
          <p:nvPr/>
        </p:nvGraphicFramePr>
        <p:xfrm>
          <a:off x="0" y="4581525"/>
          <a:ext cx="4181475" cy="836613"/>
        </p:xfrm>
        <a:graphic>
          <a:graphicData uri="http://schemas.openxmlformats.org/presentationml/2006/ole">
            <mc:AlternateContent xmlns:mc="http://schemas.openxmlformats.org/markup-compatibility/2006">
              <mc:Choice xmlns:v="urn:schemas-microsoft-com:vml" Requires="v">
                <p:oleObj spid="_x0000_s68615" name="公式" r:id="rId13" imgW="2794000" imgH="558800" progId="Equation.3">
                  <p:embed/>
                </p:oleObj>
              </mc:Choice>
              <mc:Fallback>
                <p:oleObj name="公式" r:id="rId13" imgW="2794000" imgH="558800" progId="Equation.3">
                  <p:embed/>
                  <p:pic>
                    <p:nvPicPr>
                      <p:cNvPr id="0" name="图片 68614"/>
                      <p:cNvPicPr>
                        <a:picLocks noChangeAspect="1"/>
                      </p:cNvPicPr>
                      <p:nvPr/>
                    </p:nvPicPr>
                    <p:blipFill>
                      <a:blip r:embed="rId14"/>
                      <a:stretch>
                        <a:fillRect/>
                      </a:stretch>
                    </p:blipFill>
                    <p:spPr>
                      <a:xfrm>
                        <a:off x="0" y="4581525"/>
                        <a:ext cx="4181475" cy="836613"/>
                      </a:xfrm>
                      <a:prstGeom prst="rect">
                        <a:avLst/>
                      </a:prstGeom>
                      <a:solidFill>
                        <a:srgbClr val="7030A0"/>
                      </a:solidFill>
                      <a:ln w="9525">
                        <a:noFill/>
                      </a:ln>
                    </p:spPr>
                  </p:pic>
                </p:oleObj>
              </mc:Fallback>
            </mc:AlternateContent>
          </a:graphicData>
        </a:graphic>
      </p:graphicFrame>
      <p:graphicFrame>
        <p:nvGraphicFramePr>
          <p:cNvPr id="486433" name="Object 33"/>
          <p:cNvGraphicFramePr>
            <a:graphicFrameLocks noChangeAspect="1"/>
          </p:cNvGraphicFramePr>
          <p:nvPr/>
        </p:nvGraphicFramePr>
        <p:xfrm>
          <a:off x="0" y="5445125"/>
          <a:ext cx="3649663" cy="884238"/>
        </p:xfrm>
        <a:graphic>
          <a:graphicData uri="http://schemas.openxmlformats.org/presentationml/2006/ole">
            <mc:AlternateContent xmlns:mc="http://schemas.openxmlformats.org/markup-compatibility/2006">
              <mc:Choice xmlns:v="urn:schemas-microsoft-com:vml" Requires="v">
                <p:oleObj spid="_x0000_s68616" name="公式" r:id="rId15" imgW="2438400" imgH="596900" progId="Equation.3">
                  <p:embed/>
                </p:oleObj>
              </mc:Choice>
              <mc:Fallback>
                <p:oleObj name="公式" r:id="rId15" imgW="2438400" imgH="596900" progId="Equation.3">
                  <p:embed/>
                  <p:pic>
                    <p:nvPicPr>
                      <p:cNvPr id="0" name="图片 68615"/>
                      <p:cNvPicPr>
                        <a:picLocks noChangeAspect="1"/>
                      </p:cNvPicPr>
                      <p:nvPr/>
                    </p:nvPicPr>
                    <p:blipFill>
                      <a:blip r:embed="rId16"/>
                      <a:stretch>
                        <a:fillRect/>
                      </a:stretch>
                    </p:blipFill>
                    <p:spPr>
                      <a:xfrm>
                        <a:off x="0" y="5445125"/>
                        <a:ext cx="3649663" cy="884238"/>
                      </a:xfrm>
                      <a:prstGeom prst="rect">
                        <a:avLst/>
                      </a:prstGeom>
                      <a:solidFill>
                        <a:srgbClr val="7030A0"/>
                      </a:solidFill>
                      <a:ln w="9525">
                        <a:noFill/>
                      </a:ln>
                    </p:spPr>
                  </p:pic>
                </p:oleObj>
              </mc:Fallback>
            </mc:AlternateContent>
          </a:graphicData>
        </a:graphic>
      </p:graphicFrame>
      <p:graphicFrame>
        <p:nvGraphicFramePr>
          <p:cNvPr id="486434" name="Object 34"/>
          <p:cNvGraphicFramePr>
            <a:graphicFrameLocks noChangeAspect="1"/>
          </p:cNvGraphicFramePr>
          <p:nvPr/>
        </p:nvGraphicFramePr>
        <p:xfrm>
          <a:off x="5292725" y="2708275"/>
          <a:ext cx="2154238" cy="1036638"/>
        </p:xfrm>
        <a:graphic>
          <a:graphicData uri="http://schemas.openxmlformats.org/presentationml/2006/ole">
            <mc:AlternateContent xmlns:mc="http://schemas.openxmlformats.org/markup-compatibility/2006">
              <mc:Choice xmlns:v="urn:schemas-microsoft-com:vml" Requires="v">
                <p:oleObj spid="_x0000_s68617" name="公式" r:id="rId17" imgW="1435100" imgH="698500" progId="Equation.3">
                  <p:embed/>
                </p:oleObj>
              </mc:Choice>
              <mc:Fallback>
                <p:oleObj name="公式" r:id="rId17" imgW="1435100" imgH="698500" progId="Equation.3">
                  <p:embed/>
                  <p:pic>
                    <p:nvPicPr>
                      <p:cNvPr id="0" name="图片 68616"/>
                      <p:cNvPicPr>
                        <a:picLocks noChangeAspect="1"/>
                      </p:cNvPicPr>
                      <p:nvPr/>
                    </p:nvPicPr>
                    <p:blipFill>
                      <a:blip r:embed="rId18"/>
                      <a:stretch>
                        <a:fillRect/>
                      </a:stretch>
                    </p:blipFill>
                    <p:spPr>
                      <a:xfrm>
                        <a:off x="5292725" y="2708275"/>
                        <a:ext cx="2154238" cy="1036638"/>
                      </a:xfrm>
                      <a:prstGeom prst="rect">
                        <a:avLst/>
                      </a:prstGeom>
                      <a:solidFill>
                        <a:srgbClr val="7030A0"/>
                      </a:solidFill>
                      <a:ln w="9525">
                        <a:noFill/>
                      </a:ln>
                    </p:spPr>
                  </p:pic>
                </p:oleObj>
              </mc:Fallback>
            </mc:AlternateContent>
          </a:graphicData>
        </a:graphic>
      </p:graphicFrame>
      <p:graphicFrame>
        <p:nvGraphicFramePr>
          <p:cNvPr id="486435" name="Object 35"/>
          <p:cNvGraphicFramePr>
            <a:graphicFrameLocks noChangeAspect="1"/>
          </p:cNvGraphicFramePr>
          <p:nvPr/>
        </p:nvGraphicFramePr>
        <p:xfrm>
          <a:off x="4572000" y="4724400"/>
          <a:ext cx="4248150" cy="946150"/>
        </p:xfrm>
        <a:graphic>
          <a:graphicData uri="http://schemas.openxmlformats.org/presentationml/2006/ole">
            <mc:AlternateContent xmlns:mc="http://schemas.openxmlformats.org/markup-compatibility/2006">
              <mc:Choice xmlns:v="urn:schemas-microsoft-com:vml" Requires="v">
                <p:oleObj spid="_x0000_s68618" name="公式" r:id="rId19" imgW="3035300" imgH="673100" progId="Equation.3">
                  <p:embed/>
                </p:oleObj>
              </mc:Choice>
              <mc:Fallback>
                <p:oleObj name="公式" r:id="rId19" imgW="3035300" imgH="673100" progId="Equation.3">
                  <p:embed/>
                  <p:pic>
                    <p:nvPicPr>
                      <p:cNvPr id="0" name="图片 68617"/>
                      <p:cNvPicPr>
                        <a:picLocks noChangeAspect="1"/>
                      </p:cNvPicPr>
                      <p:nvPr/>
                    </p:nvPicPr>
                    <p:blipFill>
                      <a:blip r:embed="rId20"/>
                      <a:stretch>
                        <a:fillRect/>
                      </a:stretch>
                    </p:blipFill>
                    <p:spPr>
                      <a:xfrm>
                        <a:off x="4572000" y="4724400"/>
                        <a:ext cx="4248150" cy="946150"/>
                      </a:xfrm>
                      <a:prstGeom prst="rect">
                        <a:avLst/>
                      </a:prstGeom>
                      <a:solidFill>
                        <a:srgbClr val="7030A0"/>
                      </a:solidFill>
                      <a:ln w="9525">
                        <a:noFill/>
                      </a:ln>
                    </p:spPr>
                  </p:pic>
                </p:oleObj>
              </mc:Fallback>
            </mc:AlternateContent>
          </a:graphicData>
        </a:graphic>
      </p:graphicFrame>
      <p:graphicFrame>
        <p:nvGraphicFramePr>
          <p:cNvPr id="486436" name="Object 36"/>
          <p:cNvGraphicFramePr>
            <a:graphicFrameLocks noChangeAspect="1"/>
          </p:cNvGraphicFramePr>
          <p:nvPr/>
        </p:nvGraphicFramePr>
        <p:xfrm>
          <a:off x="4356100" y="3716338"/>
          <a:ext cx="4410075" cy="884237"/>
        </p:xfrm>
        <a:graphic>
          <a:graphicData uri="http://schemas.openxmlformats.org/presentationml/2006/ole">
            <mc:AlternateContent xmlns:mc="http://schemas.openxmlformats.org/markup-compatibility/2006">
              <mc:Choice xmlns:v="urn:schemas-microsoft-com:vml" Requires="v">
                <p:oleObj spid="_x0000_s68619" name="公式" r:id="rId21" imgW="2946400" imgH="596900" progId="Equation.3">
                  <p:embed/>
                </p:oleObj>
              </mc:Choice>
              <mc:Fallback>
                <p:oleObj name="公式" r:id="rId21" imgW="2946400" imgH="596900" progId="Equation.3">
                  <p:embed/>
                  <p:pic>
                    <p:nvPicPr>
                      <p:cNvPr id="0" name="图片 68618"/>
                      <p:cNvPicPr>
                        <a:picLocks noChangeAspect="1"/>
                      </p:cNvPicPr>
                      <p:nvPr/>
                    </p:nvPicPr>
                    <p:blipFill>
                      <a:blip r:embed="rId22"/>
                      <a:stretch>
                        <a:fillRect/>
                      </a:stretch>
                    </p:blipFill>
                    <p:spPr>
                      <a:xfrm>
                        <a:off x="4356100" y="3716338"/>
                        <a:ext cx="4410075" cy="884237"/>
                      </a:xfrm>
                      <a:prstGeom prst="rect">
                        <a:avLst/>
                      </a:prstGeom>
                      <a:solidFill>
                        <a:srgbClr val="7030A0"/>
                      </a:solidFill>
                      <a:ln w="9525">
                        <a:noFill/>
                      </a:ln>
                    </p:spPr>
                  </p:pic>
                </p:oleObj>
              </mc:Fallback>
            </mc:AlternateContent>
          </a:graphicData>
        </a:graphic>
      </p:graphicFrame>
      <p:graphicFrame>
        <p:nvGraphicFramePr>
          <p:cNvPr id="486437" name="Object 37"/>
          <p:cNvGraphicFramePr>
            <a:graphicFrameLocks noChangeAspect="1"/>
          </p:cNvGraphicFramePr>
          <p:nvPr/>
        </p:nvGraphicFramePr>
        <p:xfrm>
          <a:off x="4859338" y="5876925"/>
          <a:ext cx="2665412" cy="434975"/>
        </p:xfrm>
        <a:graphic>
          <a:graphicData uri="http://schemas.openxmlformats.org/presentationml/2006/ole">
            <mc:AlternateContent xmlns:mc="http://schemas.openxmlformats.org/markup-compatibility/2006">
              <mc:Choice xmlns:v="urn:schemas-microsoft-com:vml" Requires="v">
                <p:oleObj spid="_x0000_s68620" name="Equation" r:id="rId23" imgW="1663700" imgH="266700" progId="Equation.3">
                  <p:embed/>
                </p:oleObj>
              </mc:Choice>
              <mc:Fallback>
                <p:oleObj name="Equation" r:id="rId23" imgW="1663700" imgH="266700" progId="Equation.3">
                  <p:embed/>
                  <p:pic>
                    <p:nvPicPr>
                      <p:cNvPr id="0" name="图片 68619"/>
                      <p:cNvPicPr>
                        <a:picLocks noChangeAspect="1"/>
                      </p:cNvPicPr>
                      <p:nvPr/>
                    </p:nvPicPr>
                    <p:blipFill>
                      <a:blip r:embed="rId24"/>
                      <a:stretch>
                        <a:fillRect/>
                      </a:stretch>
                    </p:blipFill>
                    <p:spPr>
                      <a:xfrm>
                        <a:off x="4859338" y="5876925"/>
                        <a:ext cx="2665412" cy="434975"/>
                      </a:xfrm>
                      <a:prstGeom prst="rect">
                        <a:avLst/>
                      </a:prstGeom>
                      <a:solidFill>
                        <a:srgbClr val="7030A0"/>
                      </a:solidFill>
                      <a:ln w="9525">
                        <a:noFill/>
                      </a:ln>
                    </p:spPr>
                  </p:pic>
                </p:oleObj>
              </mc:Fallback>
            </mc:AlternateContent>
          </a:graphicData>
        </a:graphic>
      </p:graphicFrame>
      <p:graphicFrame>
        <p:nvGraphicFramePr>
          <p:cNvPr id="486438" name="Object 38"/>
          <p:cNvGraphicFramePr>
            <a:graphicFrameLocks noChangeAspect="1"/>
          </p:cNvGraphicFramePr>
          <p:nvPr/>
        </p:nvGraphicFramePr>
        <p:xfrm>
          <a:off x="4787900" y="2205038"/>
          <a:ext cx="3641725" cy="606425"/>
        </p:xfrm>
        <a:graphic>
          <a:graphicData uri="http://schemas.openxmlformats.org/presentationml/2006/ole">
            <mc:AlternateContent xmlns:mc="http://schemas.openxmlformats.org/markup-compatibility/2006">
              <mc:Choice xmlns:v="urn:schemas-microsoft-com:vml" Requires="v">
                <p:oleObj spid="_x0000_s68621" name="公式" r:id="rId25" imgW="2425700" imgH="406400" progId="Equation.3">
                  <p:embed/>
                </p:oleObj>
              </mc:Choice>
              <mc:Fallback>
                <p:oleObj name="公式" r:id="rId25" imgW="2425700" imgH="406400" progId="Equation.3">
                  <p:embed/>
                  <p:pic>
                    <p:nvPicPr>
                      <p:cNvPr id="0" name="图片 68620"/>
                      <p:cNvPicPr>
                        <a:picLocks noChangeAspect="1"/>
                      </p:cNvPicPr>
                      <p:nvPr/>
                    </p:nvPicPr>
                    <p:blipFill>
                      <a:blip r:embed="rId26"/>
                      <a:stretch>
                        <a:fillRect/>
                      </a:stretch>
                    </p:blipFill>
                    <p:spPr>
                      <a:xfrm>
                        <a:off x="4787900" y="2205038"/>
                        <a:ext cx="3641725" cy="606425"/>
                      </a:xfrm>
                      <a:prstGeom prst="rect">
                        <a:avLst/>
                      </a:prstGeom>
                      <a:solidFill>
                        <a:srgbClr val="7030A0"/>
                      </a:solidFill>
                      <a:ln w="9525">
                        <a:noFill/>
                      </a:ln>
                    </p:spPr>
                  </p:pic>
                </p:oleObj>
              </mc:Fallback>
            </mc:AlternateContent>
          </a:graphicData>
        </a:graphic>
      </p:graphicFrame>
      <p:sp>
        <p:nvSpPr>
          <p:cNvPr id="486439" name="Rectangle 39"/>
          <p:cNvSpPr>
            <a:spLocks noChangeArrowheads="1"/>
          </p:cNvSpPr>
          <p:nvPr/>
        </p:nvSpPr>
        <p:spPr bwMode="auto">
          <a:xfrm>
            <a:off x="323850" y="1916113"/>
            <a:ext cx="1295400" cy="865187"/>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6440" name="Group 40"/>
          <p:cNvGrpSpPr/>
          <p:nvPr/>
        </p:nvGrpSpPr>
        <p:grpSpPr bwMode="auto">
          <a:xfrm>
            <a:off x="3132138" y="1341438"/>
            <a:ext cx="1368425" cy="1582737"/>
            <a:chOff x="1973" y="845"/>
            <a:chExt cx="862" cy="997"/>
          </a:xfrm>
        </p:grpSpPr>
        <p:grpSp>
          <p:nvGrpSpPr>
            <p:cNvPr id="486441" name="Group 41"/>
            <p:cNvGrpSpPr/>
            <p:nvPr/>
          </p:nvGrpSpPr>
          <p:grpSpPr bwMode="auto">
            <a:xfrm>
              <a:off x="1973" y="1162"/>
              <a:ext cx="862" cy="680"/>
              <a:chOff x="2018" y="1161"/>
              <a:chExt cx="771" cy="681"/>
            </a:xfrm>
          </p:grpSpPr>
          <p:sp>
            <p:nvSpPr>
              <p:cNvPr id="486442" name="Rectangle 42"/>
              <p:cNvSpPr>
                <a:spLocks noChangeArrowheads="1"/>
              </p:cNvSpPr>
              <p:nvPr/>
            </p:nvSpPr>
            <p:spPr bwMode="auto">
              <a:xfrm>
                <a:off x="2018" y="1161"/>
                <a:ext cx="771" cy="681"/>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6443" name="Line 43"/>
              <p:cNvSpPr>
                <a:spLocks noChangeShapeType="1"/>
              </p:cNvSpPr>
              <p:nvPr/>
            </p:nvSpPr>
            <p:spPr bwMode="auto">
              <a:xfrm>
                <a:off x="2336" y="1162"/>
                <a:ext cx="0" cy="680"/>
              </a:xfrm>
              <a:prstGeom prst="line">
                <a:avLst/>
              </a:prstGeom>
              <a:noFill/>
              <a:ln w="38100">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486444" name="Object 44"/>
            <p:cNvGraphicFramePr>
              <a:graphicFrameLocks noChangeAspect="1"/>
            </p:cNvGraphicFramePr>
            <p:nvPr/>
          </p:nvGraphicFramePr>
          <p:xfrm>
            <a:off x="2472" y="845"/>
            <a:ext cx="224" cy="288"/>
          </p:xfrm>
          <a:graphic>
            <a:graphicData uri="http://schemas.openxmlformats.org/presentationml/2006/ole">
              <mc:AlternateContent xmlns:mc="http://schemas.openxmlformats.org/markup-compatibility/2006">
                <mc:Choice xmlns:v="urn:schemas-microsoft-com:vml" Requires="v">
                  <p:oleObj spid="_x0000_s68622" name="Equation" r:id="rId27" imgW="241300" imgH="304800" progId="Equation.3">
                    <p:embed/>
                  </p:oleObj>
                </mc:Choice>
                <mc:Fallback>
                  <p:oleObj name="Equation" r:id="rId27" imgW="241300" imgH="304800" progId="Equation.3">
                    <p:embed/>
                    <p:pic>
                      <p:nvPicPr>
                        <p:cNvPr id="0" name="图片 68621"/>
                        <p:cNvPicPr>
                          <a:picLocks noChangeAspect="1"/>
                        </p:cNvPicPr>
                        <p:nvPr/>
                      </p:nvPicPr>
                      <p:blipFill>
                        <a:blip r:embed="rId28"/>
                        <a:stretch>
                          <a:fillRect/>
                        </a:stretch>
                      </p:blipFill>
                      <p:spPr>
                        <a:xfrm>
                          <a:off x="2472" y="845"/>
                          <a:ext cx="224" cy="288"/>
                        </a:xfrm>
                        <a:prstGeom prst="rect">
                          <a:avLst/>
                        </a:prstGeom>
                        <a:solidFill>
                          <a:srgbClr val="000066"/>
                        </a:solidFill>
                        <a:ln w="9525">
                          <a:noFill/>
                        </a:ln>
                      </p:spPr>
                    </p:pic>
                  </p:oleObj>
                </mc:Fallback>
              </mc:AlternateContent>
            </a:graphicData>
          </a:graphic>
        </p:graphicFrame>
      </p:grpSp>
      <p:graphicFrame>
        <p:nvGraphicFramePr>
          <p:cNvPr id="486445" name="Object 45"/>
          <p:cNvGraphicFramePr>
            <a:graphicFrameLocks noChangeAspect="1"/>
          </p:cNvGraphicFramePr>
          <p:nvPr/>
        </p:nvGraphicFramePr>
        <p:xfrm>
          <a:off x="3924300" y="1341438"/>
          <a:ext cx="355600" cy="457200"/>
        </p:xfrm>
        <a:graphic>
          <a:graphicData uri="http://schemas.openxmlformats.org/presentationml/2006/ole">
            <mc:AlternateContent xmlns:mc="http://schemas.openxmlformats.org/markup-compatibility/2006">
              <mc:Choice xmlns:v="urn:schemas-microsoft-com:vml" Requires="v">
                <p:oleObj spid="_x0000_s68623" name="Equation" r:id="rId29" imgW="241300" imgH="304800" progId="Equation.3">
                  <p:embed/>
                </p:oleObj>
              </mc:Choice>
              <mc:Fallback>
                <p:oleObj name="Equation" r:id="rId29" imgW="241300" imgH="304800" progId="Equation.3">
                  <p:embed/>
                  <p:pic>
                    <p:nvPicPr>
                      <p:cNvPr id="0" name="图片 68622"/>
                      <p:cNvPicPr>
                        <a:picLocks noChangeAspect="1"/>
                      </p:cNvPicPr>
                      <p:nvPr/>
                    </p:nvPicPr>
                    <p:blipFill>
                      <a:blip r:embed="rId30"/>
                      <a:stretch>
                        <a:fillRect/>
                      </a:stretch>
                    </p:blipFill>
                    <p:spPr>
                      <a:xfrm>
                        <a:off x="3924300" y="1341438"/>
                        <a:ext cx="355600" cy="457200"/>
                      </a:xfrm>
                      <a:prstGeom prst="rect">
                        <a:avLst/>
                      </a:prstGeom>
                      <a:solidFill>
                        <a:srgbClr val="000066"/>
                      </a:solidFill>
                      <a:ln w="9525">
                        <a:noFill/>
                      </a:ln>
                    </p:spPr>
                  </p:pic>
                </p:oleObj>
              </mc:Fallback>
            </mc:AlternateContent>
          </a:graphicData>
        </a:graphic>
      </p:graphicFrame>
      <p:grpSp>
        <p:nvGrpSpPr>
          <p:cNvPr id="486446" name="Group 46"/>
          <p:cNvGrpSpPr/>
          <p:nvPr/>
        </p:nvGrpSpPr>
        <p:grpSpPr bwMode="auto">
          <a:xfrm>
            <a:off x="4827588" y="0"/>
            <a:ext cx="4014787" cy="2384425"/>
            <a:chOff x="3041" y="0"/>
            <a:chExt cx="2529" cy="1502"/>
          </a:xfrm>
          <a:solidFill>
            <a:srgbClr val="990033"/>
          </a:solidFill>
        </p:grpSpPr>
        <p:graphicFrame>
          <p:nvGraphicFramePr>
            <p:cNvPr id="486447" name="Object 47"/>
            <p:cNvGraphicFramePr>
              <a:graphicFrameLocks noChangeAspect="1"/>
            </p:cNvGraphicFramePr>
            <p:nvPr/>
          </p:nvGraphicFramePr>
          <p:xfrm>
            <a:off x="3107" y="0"/>
            <a:ext cx="2161" cy="433"/>
          </p:xfrm>
          <a:graphic>
            <a:graphicData uri="http://schemas.openxmlformats.org/presentationml/2006/ole">
              <mc:AlternateContent xmlns:mc="http://schemas.openxmlformats.org/markup-compatibility/2006">
                <mc:Choice xmlns:v="urn:schemas-microsoft-com:vml" Requires="v">
                  <p:oleObj spid="_x0000_s68624" name="公式" r:id="rId31" imgW="2286000" imgH="457200" progId="Equation.3">
                    <p:embed/>
                  </p:oleObj>
                </mc:Choice>
                <mc:Fallback>
                  <p:oleObj name="公式" r:id="rId31" imgW="2286000" imgH="457200" progId="Equation.3">
                    <p:embed/>
                    <p:pic>
                      <p:nvPicPr>
                        <p:cNvPr id="0" name="图片 68623"/>
                        <p:cNvPicPr>
                          <a:picLocks noChangeAspect="1"/>
                        </p:cNvPicPr>
                        <p:nvPr/>
                      </p:nvPicPr>
                      <p:blipFill>
                        <a:blip r:embed="rId32"/>
                        <a:stretch>
                          <a:fillRect/>
                        </a:stretch>
                      </p:blipFill>
                      <p:spPr>
                        <a:xfrm>
                          <a:off x="3107" y="0"/>
                          <a:ext cx="2161" cy="433"/>
                        </a:xfrm>
                        <a:prstGeom prst="rect">
                          <a:avLst/>
                        </a:prstGeom>
                        <a:solidFill>
                          <a:srgbClr val="990033"/>
                        </a:solidFill>
                        <a:ln w="9525">
                          <a:noFill/>
                        </a:ln>
                      </p:spPr>
                    </p:pic>
                  </p:oleObj>
                </mc:Fallback>
              </mc:AlternateContent>
            </a:graphicData>
          </a:graphic>
        </p:graphicFrame>
        <p:graphicFrame>
          <p:nvGraphicFramePr>
            <p:cNvPr id="486448" name="Object 48"/>
            <p:cNvGraphicFramePr>
              <a:graphicFrameLocks noChangeAspect="1"/>
            </p:cNvGraphicFramePr>
            <p:nvPr/>
          </p:nvGraphicFramePr>
          <p:xfrm>
            <a:off x="3041" y="433"/>
            <a:ext cx="2529" cy="1069"/>
          </p:xfrm>
          <a:graphic>
            <a:graphicData uri="http://schemas.openxmlformats.org/presentationml/2006/ole">
              <mc:AlternateContent xmlns:mc="http://schemas.openxmlformats.org/markup-compatibility/2006">
                <mc:Choice xmlns:v="urn:schemas-microsoft-com:vml" Requires="v">
                  <p:oleObj spid="_x0000_s68625" name="公式" r:id="rId33" imgW="2679700" imgH="1219200" progId="Equation.3">
                    <p:embed/>
                  </p:oleObj>
                </mc:Choice>
                <mc:Fallback>
                  <p:oleObj name="公式" r:id="rId33" imgW="2679700" imgH="1219200" progId="Equation.3">
                    <p:embed/>
                    <p:pic>
                      <p:nvPicPr>
                        <p:cNvPr id="0" name="图片 68624"/>
                        <p:cNvPicPr>
                          <a:picLocks noChangeAspect="1"/>
                        </p:cNvPicPr>
                        <p:nvPr/>
                      </p:nvPicPr>
                      <p:blipFill>
                        <a:blip r:embed="rId34"/>
                        <a:stretch>
                          <a:fillRect/>
                        </a:stretch>
                      </p:blipFill>
                      <p:spPr>
                        <a:xfrm>
                          <a:off x="3041" y="433"/>
                          <a:ext cx="2529" cy="1069"/>
                        </a:xfrm>
                        <a:prstGeom prst="rect">
                          <a:avLst/>
                        </a:prstGeom>
                        <a:solidFill>
                          <a:srgbClr val="990033"/>
                        </a:solidFill>
                        <a:ln w="9525">
                          <a:noFill/>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86402"/>
                                        </p:tgtEl>
                                        <p:attrNameLst>
                                          <p:attrName>style.visibility</p:attrName>
                                        </p:attrNameLst>
                                      </p:cBhvr>
                                      <p:to>
                                        <p:strVal val="visible"/>
                                      </p:to>
                                    </p:set>
                                    <p:anim calcmode="lin" valueType="num">
                                      <p:cBhvr>
                                        <p:cTn id="7" dur="1000" fill="hold"/>
                                        <p:tgtEl>
                                          <p:spTgt spid="486402"/>
                                        </p:tgtEl>
                                        <p:attrNameLst>
                                          <p:attrName>ppt_w</p:attrName>
                                        </p:attrNameLst>
                                      </p:cBhvr>
                                      <p:tavLst>
                                        <p:tav tm="0">
                                          <p:val>
                                            <p:fltVal val="0"/>
                                          </p:val>
                                        </p:tav>
                                        <p:tav tm="100000">
                                          <p:val>
                                            <p:strVal val="#ppt_w"/>
                                          </p:val>
                                        </p:tav>
                                      </p:tavLst>
                                    </p:anim>
                                    <p:anim calcmode="lin" valueType="num">
                                      <p:cBhvr>
                                        <p:cTn id="8" dur="1000" fill="hold"/>
                                        <p:tgtEl>
                                          <p:spTgt spid="486402"/>
                                        </p:tgtEl>
                                        <p:attrNameLst>
                                          <p:attrName>ppt_h</p:attrName>
                                        </p:attrNameLst>
                                      </p:cBhvr>
                                      <p:tavLst>
                                        <p:tav tm="0">
                                          <p:val>
                                            <p:fltVal val="0"/>
                                          </p:val>
                                        </p:tav>
                                        <p:tav tm="100000">
                                          <p:val>
                                            <p:strVal val="#ppt_h"/>
                                          </p:val>
                                        </p:tav>
                                      </p:tavLst>
                                    </p:anim>
                                    <p:anim calcmode="lin" valueType="num">
                                      <p:cBhvr>
                                        <p:cTn id="9" dur="1000" fill="hold"/>
                                        <p:tgtEl>
                                          <p:spTgt spid="48640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86402"/>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6" presetClass="entr" presetSubtype="37" fill="hold" nodeType="afterEffect">
                                  <p:stCondLst>
                                    <p:cond delay="0"/>
                                  </p:stCondLst>
                                  <p:childTnLst>
                                    <p:set>
                                      <p:cBhvr>
                                        <p:cTn id="13" dur="1" fill="hold">
                                          <p:stCondLst>
                                            <p:cond delay="0"/>
                                          </p:stCondLst>
                                        </p:cTn>
                                        <p:tgtEl>
                                          <p:spTgt spid="486406"/>
                                        </p:tgtEl>
                                        <p:attrNameLst>
                                          <p:attrName>style.visibility</p:attrName>
                                        </p:attrNameLst>
                                      </p:cBhvr>
                                      <p:to>
                                        <p:strVal val="visible"/>
                                      </p:to>
                                    </p:set>
                                    <p:animEffect transition="in" filter="barn(outVertical)">
                                      <p:cBhvr>
                                        <p:cTn id="14" dur="500"/>
                                        <p:tgtEl>
                                          <p:spTgt spid="486406"/>
                                        </p:tgtEl>
                                      </p:cBhvr>
                                    </p:animEffect>
                                  </p:childTnLst>
                                </p:cTn>
                              </p:par>
                            </p:childTnLst>
                          </p:cTn>
                        </p:par>
                        <p:par>
                          <p:cTn id="15" fill="hold">
                            <p:stCondLst>
                              <p:cond delay="1500"/>
                            </p:stCondLst>
                            <p:childTnLst>
                              <p:par>
                                <p:cTn id="16" presetID="2" presetClass="entr" presetSubtype="2" fill="hold" nodeType="afterEffect">
                                  <p:stCondLst>
                                    <p:cond delay="0"/>
                                  </p:stCondLst>
                                  <p:childTnLst>
                                    <p:set>
                                      <p:cBhvr>
                                        <p:cTn id="17" dur="1" fill="hold">
                                          <p:stCondLst>
                                            <p:cond delay="0"/>
                                          </p:stCondLst>
                                        </p:cTn>
                                        <p:tgtEl>
                                          <p:spTgt spid="486403"/>
                                        </p:tgtEl>
                                        <p:attrNameLst>
                                          <p:attrName>style.visibility</p:attrName>
                                        </p:attrNameLst>
                                      </p:cBhvr>
                                      <p:to>
                                        <p:strVal val="visible"/>
                                      </p:to>
                                    </p:set>
                                    <p:anim calcmode="lin" valueType="num">
                                      <p:cBhvr additive="base">
                                        <p:cTn id="18" dur="500" fill="hold"/>
                                        <p:tgtEl>
                                          <p:spTgt spid="486403"/>
                                        </p:tgtEl>
                                        <p:attrNameLst>
                                          <p:attrName>ppt_x</p:attrName>
                                        </p:attrNameLst>
                                      </p:cBhvr>
                                      <p:tavLst>
                                        <p:tav tm="0">
                                          <p:val>
                                            <p:strVal val="1+#ppt_w/2"/>
                                          </p:val>
                                        </p:tav>
                                        <p:tav tm="100000">
                                          <p:val>
                                            <p:strVal val="#ppt_x"/>
                                          </p:val>
                                        </p:tav>
                                      </p:tavLst>
                                    </p:anim>
                                    <p:anim calcmode="lin" valueType="num">
                                      <p:cBhvr additive="base">
                                        <p:cTn id="19" dur="500" fill="hold"/>
                                        <p:tgtEl>
                                          <p:spTgt spid="486403"/>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12" presetClass="entr" presetSubtype="4" fill="hold" nodeType="afterEffect">
                                  <p:stCondLst>
                                    <p:cond delay="0"/>
                                  </p:stCondLst>
                                  <p:childTnLst>
                                    <p:set>
                                      <p:cBhvr>
                                        <p:cTn id="22" dur="1" fill="hold">
                                          <p:stCondLst>
                                            <p:cond delay="0"/>
                                          </p:stCondLst>
                                        </p:cTn>
                                        <p:tgtEl>
                                          <p:spTgt spid="486446"/>
                                        </p:tgtEl>
                                        <p:attrNameLst>
                                          <p:attrName>style.visibility</p:attrName>
                                        </p:attrNameLst>
                                      </p:cBhvr>
                                      <p:to>
                                        <p:strVal val="visible"/>
                                      </p:to>
                                    </p:set>
                                    <p:animEffect transition="in" filter="slide(fromBottom)">
                                      <p:cBhvr>
                                        <p:cTn id="23" dur="1000"/>
                                        <p:tgtEl>
                                          <p:spTgt spid="486446"/>
                                        </p:tgtEl>
                                      </p:cBhvr>
                                    </p:animEffect>
                                  </p:childTnLst>
                                </p:cTn>
                              </p:par>
                            </p:childTnLst>
                          </p:cTn>
                        </p:par>
                      </p:childTnLst>
                    </p:cTn>
                  </p:par>
                  <p:par>
                    <p:cTn id="24" fill="hold">
                      <p:stCondLst>
                        <p:cond delay="indefinite"/>
                      </p:stCondLst>
                      <p:childTnLst>
                        <p:par>
                          <p:cTn id="25" fill="hold">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486429"/>
                                        </p:tgtEl>
                                        <p:attrNameLst>
                                          <p:attrName>style.visibility</p:attrName>
                                        </p:attrNameLst>
                                      </p:cBhvr>
                                      <p:to>
                                        <p:strVal val="visible"/>
                                      </p:to>
                                    </p:set>
                                    <p:anim calcmode="lin" valueType="num">
                                      <p:cBhvr>
                                        <p:cTn id="28" dur="1000" fill="hold"/>
                                        <p:tgtEl>
                                          <p:spTgt spid="486429"/>
                                        </p:tgtEl>
                                        <p:attrNameLst>
                                          <p:attrName>ppt_w</p:attrName>
                                        </p:attrNameLst>
                                      </p:cBhvr>
                                      <p:tavLst>
                                        <p:tav tm="0">
                                          <p:val>
                                            <p:fltVal val="0"/>
                                          </p:val>
                                        </p:tav>
                                        <p:tav tm="100000">
                                          <p:val>
                                            <p:strVal val="#ppt_w"/>
                                          </p:val>
                                        </p:tav>
                                      </p:tavLst>
                                    </p:anim>
                                    <p:anim calcmode="lin" valueType="num">
                                      <p:cBhvr>
                                        <p:cTn id="29" dur="1000" fill="hold"/>
                                        <p:tgtEl>
                                          <p:spTgt spid="486429"/>
                                        </p:tgtEl>
                                        <p:attrNameLst>
                                          <p:attrName>ppt_h</p:attrName>
                                        </p:attrNameLst>
                                      </p:cBhvr>
                                      <p:tavLst>
                                        <p:tav tm="0">
                                          <p:val>
                                            <p:fltVal val="0"/>
                                          </p:val>
                                        </p:tav>
                                        <p:tav tm="100000">
                                          <p:val>
                                            <p:strVal val="#ppt_h"/>
                                          </p:val>
                                        </p:tav>
                                      </p:tavLst>
                                    </p:anim>
                                    <p:anim calcmode="lin" valueType="num">
                                      <p:cBhvr>
                                        <p:cTn id="30" dur="1000" fill="hold"/>
                                        <p:tgtEl>
                                          <p:spTgt spid="486429"/>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486429"/>
                                        </p:tgtEl>
                                        <p:attrNameLst>
                                          <p:attrName>ppt_y</p:attrName>
                                        </p:attrNameLst>
                                      </p:cBhvr>
                                      <p:tavLst>
                                        <p:tav tm="0" fmla="#ppt_y+(sin(-2*pi*(1-$))*-#ppt_x+cos(-2*pi*(1-$))*(1-#ppt_y))*(1-$)">
                                          <p:val>
                                            <p:fltVal val="0"/>
                                          </p:val>
                                        </p:tav>
                                        <p:tav tm="100000">
                                          <p:val>
                                            <p:fltVal val="1"/>
                                          </p:val>
                                        </p:tav>
                                      </p:tavLst>
                                    </p:anim>
                                  </p:childTnLst>
                                </p:cTn>
                              </p:par>
                            </p:childTnLst>
                          </p:cTn>
                        </p:par>
                        <p:par>
                          <p:cTn id="32" fill="hold">
                            <p:stCondLst>
                              <p:cond delay="1000"/>
                            </p:stCondLst>
                            <p:childTnLst>
                              <p:par>
                                <p:cTn id="33" presetID="12" presetClass="entr" presetSubtype="2" fill="hold" nodeType="afterEffect">
                                  <p:stCondLst>
                                    <p:cond delay="0"/>
                                  </p:stCondLst>
                                  <p:childTnLst>
                                    <p:set>
                                      <p:cBhvr>
                                        <p:cTn id="34" dur="1" fill="hold">
                                          <p:stCondLst>
                                            <p:cond delay="0"/>
                                          </p:stCondLst>
                                        </p:cTn>
                                        <p:tgtEl>
                                          <p:spTgt spid="486430"/>
                                        </p:tgtEl>
                                        <p:attrNameLst>
                                          <p:attrName>style.visibility</p:attrName>
                                        </p:attrNameLst>
                                      </p:cBhvr>
                                      <p:to>
                                        <p:strVal val="visible"/>
                                      </p:to>
                                    </p:set>
                                    <p:animEffect transition="in" filter="slide(fromRight)">
                                      <p:cBhvr>
                                        <p:cTn id="35" dur="500"/>
                                        <p:tgtEl>
                                          <p:spTgt spid="48643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486440"/>
                                        </p:tgtEl>
                                        <p:attrNameLst>
                                          <p:attrName>style.visibility</p:attrName>
                                        </p:attrNameLst>
                                      </p:cBhvr>
                                      <p:to>
                                        <p:strVal val="visible"/>
                                      </p:to>
                                    </p:set>
                                    <p:animEffect transition="in" filter="wipe(up)">
                                      <p:cBhvr>
                                        <p:cTn id="40" dur="2000"/>
                                        <p:tgtEl>
                                          <p:spTgt spid="48644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86431"/>
                                        </p:tgtEl>
                                        <p:attrNameLst>
                                          <p:attrName>style.visibility</p:attrName>
                                        </p:attrNameLst>
                                      </p:cBhvr>
                                      <p:to>
                                        <p:strVal val="visible"/>
                                      </p:to>
                                    </p:set>
                                    <p:animEffect transition="in" filter="wipe(left)">
                                      <p:cBhvr>
                                        <p:cTn id="45" dur="2000"/>
                                        <p:tgtEl>
                                          <p:spTgt spid="48643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486432"/>
                                        </p:tgtEl>
                                        <p:attrNameLst>
                                          <p:attrName>style.visibility</p:attrName>
                                        </p:attrNameLst>
                                      </p:cBhvr>
                                      <p:to>
                                        <p:strVal val="visible"/>
                                      </p:to>
                                    </p:set>
                                    <p:animEffect transition="in" filter="wipe(left)">
                                      <p:cBhvr>
                                        <p:cTn id="50" dur="2000"/>
                                        <p:tgtEl>
                                          <p:spTgt spid="48643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486433"/>
                                        </p:tgtEl>
                                        <p:attrNameLst>
                                          <p:attrName>style.visibility</p:attrName>
                                        </p:attrNameLst>
                                      </p:cBhvr>
                                      <p:to>
                                        <p:strVal val="visible"/>
                                      </p:to>
                                    </p:set>
                                    <p:animEffect transition="in" filter="wipe(left)">
                                      <p:cBhvr>
                                        <p:cTn id="55" dur="2000"/>
                                        <p:tgtEl>
                                          <p:spTgt spid="486433"/>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8" fill="hold" nodeType="clickEffect">
                                  <p:stCondLst>
                                    <p:cond delay="0"/>
                                  </p:stCondLst>
                                  <p:childTnLst>
                                    <p:set>
                                      <p:cBhvr>
                                        <p:cTn id="59" dur="1" fill="hold">
                                          <p:stCondLst>
                                            <p:cond delay="0"/>
                                          </p:stCondLst>
                                        </p:cTn>
                                        <p:tgtEl>
                                          <p:spTgt spid="486438"/>
                                        </p:tgtEl>
                                        <p:attrNameLst>
                                          <p:attrName>style.visibility</p:attrName>
                                        </p:attrNameLst>
                                      </p:cBhvr>
                                      <p:to>
                                        <p:strVal val="visible"/>
                                      </p:to>
                                    </p:set>
                                    <p:animEffect transition="in" filter="slide(fromLeft)">
                                      <p:cBhvr>
                                        <p:cTn id="60" dur="2000"/>
                                        <p:tgtEl>
                                          <p:spTgt spid="486438"/>
                                        </p:tgtEl>
                                      </p:cBhvr>
                                    </p:animEffect>
                                  </p:childTnLst>
                                </p:cTn>
                              </p:par>
                            </p:childTnLst>
                          </p:cTn>
                        </p:par>
                        <p:par>
                          <p:cTn id="61" fill="hold">
                            <p:stCondLst>
                              <p:cond delay="2000"/>
                            </p:stCondLst>
                            <p:childTnLst>
                              <p:par>
                                <p:cTn id="62" presetID="1" presetClass="exit" presetSubtype="0" fill="hold" nodeType="afterEffect">
                                  <p:stCondLst>
                                    <p:cond delay="0"/>
                                  </p:stCondLst>
                                  <p:childTnLst>
                                    <p:set>
                                      <p:cBhvr>
                                        <p:cTn id="63" dur="1" fill="hold">
                                          <p:stCondLst>
                                            <p:cond delay="0"/>
                                          </p:stCondLst>
                                        </p:cTn>
                                        <p:tgtEl>
                                          <p:spTgt spid="486440"/>
                                        </p:tgtEl>
                                        <p:attrNameLst>
                                          <p:attrName>style.visibility</p:attrName>
                                        </p:attrNameLst>
                                      </p:cBhvr>
                                      <p:to>
                                        <p:strVal val="hidden"/>
                                      </p:to>
                                    </p:set>
                                  </p:childTnLst>
                                </p:cTn>
                              </p:par>
                            </p:childTnLst>
                          </p:cTn>
                        </p:par>
                        <p:par>
                          <p:cTn id="64" fill="hold">
                            <p:stCondLst>
                              <p:cond delay="2000"/>
                            </p:stCondLst>
                            <p:childTnLst>
                              <p:par>
                                <p:cTn id="65" presetID="22" presetClass="entr" presetSubtype="1" fill="hold" grpId="0" nodeType="afterEffect">
                                  <p:stCondLst>
                                    <p:cond delay="0"/>
                                  </p:stCondLst>
                                  <p:childTnLst>
                                    <p:set>
                                      <p:cBhvr>
                                        <p:cTn id="66" dur="1" fill="hold">
                                          <p:stCondLst>
                                            <p:cond delay="0"/>
                                          </p:stCondLst>
                                        </p:cTn>
                                        <p:tgtEl>
                                          <p:spTgt spid="486439"/>
                                        </p:tgtEl>
                                        <p:attrNameLst>
                                          <p:attrName>style.visibility</p:attrName>
                                        </p:attrNameLst>
                                      </p:cBhvr>
                                      <p:to>
                                        <p:strVal val="visible"/>
                                      </p:to>
                                    </p:set>
                                    <p:animEffect transition="in" filter="wipe(up)">
                                      <p:cBhvr>
                                        <p:cTn id="67" dur="500"/>
                                        <p:tgtEl>
                                          <p:spTgt spid="486439"/>
                                        </p:tgtEl>
                                      </p:cBhvr>
                                    </p:animEffect>
                                  </p:childTnLst>
                                </p:cTn>
                              </p:par>
                            </p:childTnLst>
                          </p:cTn>
                        </p:par>
                        <p:par>
                          <p:cTn id="68" fill="hold">
                            <p:stCondLst>
                              <p:cond delay="2500"/>
                            </p:stCondLst>
                            <p:childTnLst>
                              <p:par>
                                <p:cTn id="69" presetID="22" presetClass="entr" presetSubtype="8" fill="hold" nodeType="afterEffect">
                                  <p:stCondLst>
                                    <p:cond delay="0"/>
                                  </p:stCondLst>
                                  <p:childTnLst>
                                    <p:set>
                                      <p:cBhvr>
                                        <p:cTn id="70" dur="1" fill="hold">
                                          <p:stCondLst>
                                            <p:cond delay="0"/>
                                          </p:stCondLst>
                                        </p:cTn>
                                        <p:tgtEl>
                                          <p:spTgt spid="486445"/>
                                        </p:tgtEl>
                                        <p:attrNameLst>
                                          <p:attrName>style.visibility</p:attrName>
                                        </p:attrNameLst>
                                      </p:cBhvr>
                                      <p:to>
                                        <p:strVal val="visible"/>
                                      </p:to>
                                    </p:set>
                                    <p:animEffect transition="in" filter="wipe(left)">
                                      <p:cBhvr>
                                        <p:cTn id="71" dur="2000"/>
                                        <p:tgtEl>
                                          <p:spTgt spid="486445"/>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nodeType="clickEffect">
                                  <p:stCondLst>
                                    <p:cond delay="0"/>
                                  </p:stCondLst>
                                  <p:childTnLst>
                                    <p:set>
                                      <p:cBhvr>
                                        <p:cTn id="75" dur="1" fill="hold">
                                          <p:stCondLst>
                                            <p:cond delay="0"/>
                                          </p:stCondLst>
                                        </p:cTn>
                                        <p:tgtEl>
                                          <p:spTgt spid="486434"/>
                                        </p:tgtEl>
                                        <p:attrNameLst>
                                          <p:attrName>style.visibility</p:attrName>
                                        </p:attrNameLst>
                                      </p:cBhvr>
                                      <p:to>
                                        <p:strVal val="visible"/>
                                      </p:to>
                                    </p:set>
                                    <p:anim calcmode="lin" valueType="num">
                                      <p:cBhvr additive="base">
                                        <p:cTn id="76" dur="500" fill="hold"/>
                                        <p:tgtEl>
                                          <p:spTgt spid="486434"/>
                                        </p:tgtEl>
                                        <p:attrNameLst>
                                          <p:attrName>ppt_x</p:attrName>
                                        </p:attrNameLst>
                                      </p:cBhvr>
                                      <p:tavLst>
                                        <p:tav tm="0">
                                          <p:val>
                                            <p:strVal val="1+#ppt_w/2"/>
                                          </p:val>
                                        </p:tav>
                                        <p:tav tm="100000">
                                          <p:val>
                                            <p:strVal val="#ppt_x"/>
                                          </p:val>
                                        </p:tav>
                                      </p:tavLst>
                                    </p:anim>
                                    <p:anim calcmode="lin" valueType="num">
                                      <p:cBhvr additive="base">
                                        <p:cTn id="77" dur="500" fill="hold"/>
                                        <p:tgtEl>
                                          <p:spTgt spid="486434"/>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486436"/>
                                        </p:tgtEl>
                                        <p:attrNameLst>
                                          <p:attrName>style.visibility</p:attrName>
                                        </p:attrNameLst>
                                      </p:cBhvr>
                                      <p:to>
                                        <p:strVal val="visible"/>
                                      </p:to>
                                    </p:set>
                                    <p:animEffect transition="in" filter="wipe(left)">
                                      <p:cBhvr>
                                        <p:cTn id="82" dur="2000"/>
                                        <p:tgtEl>
                                          <p:spTgt spid="48643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486435"/>
                                        </p:tgtEl>
                                        <p:attrNameLst>
                                          <p:attrName>style.visibility</p:attrName>
                                        </p:attrNameLst>
                                      </p:cBhvr>
                                      <p:to>
                                        <p:strVal val="visible"/>
                                      </p:to>
                                    </p:set>
                                    <p:animEffect transition="in" filter="wipe(left)">
                                      <p:cBhvr>
                                        <p:cTn id="87" dur="2000"/>
                                        <p:tgtEl>
                                          <p:spTgt spid="48643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486437"/>
                                        </p:tgtEl>
                                        <p:attrNameLst>
                                          <p:attrName>style.visibility</p:attrName>
                                        </p:attrNameLst>
                                      </p:cBhvr>
                                      <p:to>
                                        <p:strVal val="visible"/>
                                      </p:to>
                                    </p:set>
                                    <p:animEffect transition="in" filter="wipe(left)">
                                      <p:cBhvr>
                                        <p:cTn id="92" dur="2000"/>
                                        <p:tgtEl>
                                          <p:spTgt spid="486437"/>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86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2" grpId="0" animBg="1" autoUpdateAnimBg="0"/>
      <p:bldP spid="486429" grpId="0" animBg="1" autoUpdateAnimBg="0"/>
      <p:bldP spid="486439"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 name="矩形 62"/>
          <p:cNvSpPr/>
          <p:nvPr/>
        </p:nvSpPr>
        <p:spPr>
          <a:xfrm>
            <a:off x="5823743" y="803003"/>
            <a:ext cx="2493169" cy="2837179"/>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435096" y="920750"/>
            <a:ext cx="4424242" cy="1812926"/>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7426" name="Text Box 2"/>
          <p:cNvSpPr txBox="1">
            <a:spLocks noChangeArrowheads="1"/>
          </p:cNvSpPr>
          <p:nvPr/>
        </p:nvSpPr>
        <p:spPr bwMode="auto">
          <a:xfrm>
            <a:off x="250825" y="333375"/>
            <a:ext cx="936625"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b="1">
                <a:solidFill>
                  <a:schemeClr val="bg1"/>
                </a:solidFill>
                <a:latin typeface="宋体" panose="02010600030101010101" pitchFamily="2" charset="-122"/>
              </a:rPr>
              <a:t>1</a:t>
            </a:r>
            <a:endParaRPr lang="en-US" altLang="zh-CN" sz="2800" b="1">
              <a:solidFill>
                <a:schemeClr val="bg1"/>
              </a:solidFill>
              <a:latin typeface="宋体" panose="02010600030101010101" pitchFamily="2" charset="-122"/>
            </a:endParaRPr>
          </a:p>
        </p:txBody>
      </p:sp>
      <p:graphicFrame>
        <p:nvGraphicFramePr>
          <p:cNvPr id="487427" name="Object 3"/>
          <p:cNvGraphicFramePr>
            <a:graphicFrameLocks noChangeAspect="1"/>
          </p:cNvGraphicFramePr>
          <p:nvPr/>
        </p:nvGraphicFramePr>
        <p:xfrm>
          <a:off x="1258888" y="333375"/>
          <a:ext cx="6265862" cy="506413"/>
        </p:xfrm>
        <a:graphic>
          <a:graphicData uri="http://schemas.openxmlformats.org/presentationml/2006/ole">
            <mc:AlternateContent xmlns:mc="http://schemas.openxmlformats.org/markup-compatibility/2006">
              <mc:Choice xmlns:v="urn:schemas-microsoft-com:vml" Requires="v">
                <p:oleObj spid="_x0000_s69633" name="Equation" r:id="rId1" imgW="3771900" imgH="304800" progId="Equation.3">
                  <p:embed/>
                </p:oleObj>
              </mc:Choice>
              <mc:Fallback>
                <p:oleObj name="Equation" r:id="rId1" imgW="3771900" imgH="304800" progId="Equation.3">
                  <p:embed/>
                  <p:pic>
                    <p:nvPicPr>
                      <p:cNvPr id="0" name="图片 69632"/>
                      <p:cNvPicPr>
                        <a:picLocks noChangeAspect="1"/>
                      </p:cNvPicPr>
                      <p:nvPr/>
                    </p:nvPicPr>
                    <p:blipFill>
                      <a:blip r:embed="rId2"/>
                      <a:stretch>
                        <a:fillRect/>
                      </a:stretch>
                    </p:blipFill>
                    <p:spPr>
                      <a:xfrm>
                        <a:off x="1258888" y="333375"/>
                        <a:ext cx="6265862" cy="506413"/>
                      </a:xfrm>
                      <a:prstGeom prst="rect">
                        <a:avLst/>
                      </a:prstGeom>
                      <a:solidFill>
                        <a:srgbClr val="7030A0"/>
                      </a:solidFill>
                      <a:ln w="9525">
                        <a:noFill/>
                      </a:ln>
                    </p:spPr>
                  </p:pic>
                </p:oleObj>
              </mc:Fallback>
            </mc:AlternateContent>
          </a:graphicData>
        </a:graphic>
      </p:graphicFrame>
      <p:grpSp>
        <p:nvGrpSpPr>
          <p:cNvPr id="487428" name="Group 4"/>
          <p:cNvGrpSpPr/>
          <p:nvPr/>
        </p:nvGrpSpPr>
        <p:grpSpPr bwMode="auto">
          <a:xfrm>
            <a:off x="1116013" y="908050"/>
            <a:ext cx="3267075" cy="1728788"/>
            <a:chOff x="1429" y="618"/>
            <a:chExt cx="2058" cy="1089"/>
          </a:xfrm>
        </p:grpSpPr>
        <p:sp>
          <p:nvSpPr>
            <p:cNvPr id="487429" name="Text Box 5"/>
            <p:cNvSpPr txBox="1">
              <a:spLocks noChangeArrowheads="1"/>
            </p:cNvSpPr>
            <p:nvPr/>
          </p:nvSpPr>
          <p:spPr bwMode="auto">
            <a:xfrm>
              <a:off x="2381" y="663"/>
              <a:ext cx="5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Times New Roman" panose="02020603050405020304" pitchFamily="18" charset="0"/>
                </a:rPr>
                <a:t>j40</a:t>
              </a:r>
              <a:r>
                <a:rPr kumimoji="1" lang="en-US" altLang="zh-CN" sz="2400" b="1">
                  <a:solidFill>
                    <a:schemeClr val="bg1"/>
                  </a:solidFill>
                  <a:latin typeface="Symbol" panose="05050102010706020507" pitchFamily="18" charset="2"/>
                </a:rPr>
                <a:t>W</a:t>
              </a:r>
              <a:endParaRPr kumimoji="1" lang="en-US" altLang="zh-CN" sz="2400" b="1">
                <a:solidFill>
                  <a:schemeClr val="bg1"/>
                </a:solidFill>
                <a:latin typeface="Times New Roman" panose="02020603050405020304" pitchFamily="18" charset="0"/>
              </a:endParaRPr>
            </a:p>
          </p:txBody>
        </p:sp>
        <p:sp>
          <p:nvSpPr>
            <p:cNvPr id="487430" name="Text Box 6"/>
            <p:cNvSpPr txBox="1">
              <a:spLocks noChangeArrowheads="1"/>
            </p:cNvSpPr>
            <p:nvPr/>
          </p:nvSpPr>
          <p:spPr bwMode="auto">
            <a:xfrm>
              <a:off x="2925" y="1207"/>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Times New Roman" panose="02020603050405020304" pitchFamily="18" charset="0"/>
                </a:rPr>
                <a:t>jX</a:t>
              </a:r>
              <a:r>
                <a:rPr kumimoji="1" lang="en-US" altLang="zh-CN" sz="2400" b="1" baseline="-25000">
                  <a:solidFill>
                    <a:schemeClr val="bg1"/>
                  </a:solidFill>
                  <a:latin typeface="Times New Roman" panose="02020603050405020304" pitchFamily="18" charset="0"/>
                </a:rPr>
                <a:t>L</a:t>
              </a:r>
              <a:endParaRPr kumimoji="1" lang="en-US" altLang="zh-CN" sz="2400" b="1" baseline="-25000">
                <a:solidFill>
                  <a:schemeClr val="bg1"/>
                </a:solidFill>
                <a:latin typeface="Times New Roman" panose="02020603050405020304" pitchFamily="18" charset="0"/>
              </a:endParaRPr>
            </a:p>
          </p:txBody>
        </p:sp>
        <p:sp>
          <p:nvSpPr>
            <p:cNvPr id="487431" name="Text Box 7"/>
            <p:cNvSpPr txBox="1">
              <a:spLocks noChangeArrowheads="1"/>
            </p:cNvSpPr>
            <p:nvPr/>
          </p:nvSpPr>
          <p:spPr bwMode="auto">
            <a:xfrm>
              <a:off x="1837" y="618"/>
              <a:ext cx="4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Times New Roman" panose="02020603050405020304" pitchFamily="18" charset="0"/>
                </a:rPr>
                <a:t>30</a:t>
              </a:r>
              <a:r>
                <a:rPr kumimoji="1" lang="en-US" altLang="zh-CN" sz="2400" b="1">
                  <a:solidFill>
                    <a:schemeClr val="bg1"/>
                  </a:solidFill>
                  <a:latin typeface="Symbol" panose="05050102010706020507" pitchFamily="18" charset="2"/>
                </a:rPr>
                <a:t>W</a:t>
              </a:r>
              <a:endParaRPr kumimoji="1" lang="en-US" altLang="zh-CN" sz="2400" b="1">
                <a:solidFill>
                  <a:schemeClr val="bg1"/>
                </a:solidFill>
                <a:latin typeface="Times New Roman" panose="02020603050405020304" pitchFamily="18" charset="0"/>
              </a:endParaRPr>
            </a:p>
          </p:txBody>
        </p:sp>
        <p:grpSp>
          <p:nvGrpSpPr>
            <p:cNvPr id="487432" name="Group 8"/>
            <p:cNvGrpSpPr/>
            <p:nvPr/>
          </p:nvGrpSpPr>
          <p:grpSpPr bwMode="auto">
            <a:xfrm rot="5400000">
              <a:off x="3080" y="1280"/>
              <a:ext cx="384" cy="57"/>
              <a:chOff x="666" y="1872"/>
              <a:chExt cx="489" cy="60"/>
            </a:xfrm>
          </p:grpSpPr>
          <p:sp>
            <p:nvSpPr>
              <p:cNvPr id="487433" name="Freeform 9"/>
              <p:cNvSpPr/>
              <p:nvPr/>
            </p:nvSpPr>
            <p:spPr bwMode="auto">
              <a:xfrm>
                <a:off x="666" y="1872"/>
                <a:ext cx="125" cy="60"/>
              </a:xfrm>
              <a:custGeom>
                <a:avLst/>
                <a:gdLst>
                  <a:gd name="T0" fmla="*/ 0 w 125"/>
                  <a:gd name="T1" fmla="*/ 60 h 60"/>
                  <a:gd name="T2" fmla="*/ 23 w 125"/>
                  <a:gd name="T3" fmla="*/ 15 h 60"/>
                  <a:gd name="T4" fmla="*/ 65 w 125"/>
                  <a:gd name="T5" fmla="*/ 0 h 60"/>
                  <a:gd name="T6" fmla="*/ 102 w 125"/>
                  <a:gd name="T7" fmla="*/ 15 h 60"/>
                  <a:gd name="T8" fmla="*/ 125 w 125"/>
                  <a:gd name="T9" fmla="*/ 51 h 60"/>
                </a:gdLst>
                <a:ahLst/>
                <a:cxnLst>
                  <a:cxn ang="0">
                    <a:pos x="T0" y="T1"/>
                  </a:cxn>
                  <a:cxn ang="0">
                    <a:pos x="T2" y="T3"/>
                  </a:cxn>
                  <a:cxn ang="0">
                    <a:pos x="T4" y="T5"/>
                  </a:cxn>
                  <a:cxn ang="0">
                    <a:pos x="T6" y="T7"/>
                  </a:cxn>
                  <a:cxn ang="0">
                    <a:pos x="T8" y="T9"/>
                  </a:cxn>
                </a:cxnLst>
                <a:rect l="0" t="0" r="r" b="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87434" name="Freeform 10"/>
              <p:cNvSpPr/>
              <p:nvPr/>
            </p:nvSpPr>
            <p:spPr bwMode="auto">
              <a:xfrm>
                <a:off x="791" y="1872"/>
                <a:ext cx="121" cy="54"/>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87435" name="Freeform 11"/>
              <p:cNvSpPr/>
              <p:nvPr/>
            </p:nvSpPr>
            <p:spPr bwMode="auto">
              <a:xfrm>
                <a:off x="912" y="1872"/>
                <a:ext cx="119" cy="51"/>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87436" name="Freeform 12"/>
              <p:cNvSpPr/>
              <p:nvPr/>
            </p:nvSpPr>
            <p:spPr bwMode="auto">
              <a:xfrm>
                <a:off x="1032" y="1872"/>
                <a:ext cx="123" cy="57"/>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487437" name="Line 13"/>
            <p:cNvSpPr>
              <a:spLocks noChangeShapeType="1"/>
            </p:cNvSpPr>
            <p:nvPr/>
          </p:nvSpPr>
          <p:spPr bwMode="auto">
            <a:xfrm flipV="1">
              <a:off x="1610" y="981"/>
              <a:ext cx="816"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7438" name="Line 14"/>
            <p:cNvSpPr>
              <a:spLocks noChangeShapeType="1"/>
            </p:cNvSpPr>
            <p:nvPr/>
          </p:nvSpPr>
          <p:spPr bwMode="auto">
            <a:xfrm>
              <a:off x="1610" y="1661"/>
              <a:ext cx="1678"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7439" name="Rectangle 15"/>
            <p:cNvSpPr>
              <a:spLocks noChangeArrowheads="1"/>
            </p:cNvSpPr>
            <p:nvPr/>
          </p:nvSpPr>
          <p:spPr bwMode="auto">
            <a:xfrm>
              <a:off x="1927" y="935"/>
              <a:ext cx="272" cy="91"/>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7440" name="Line 16"/>
            <p:cNvSpPr>
              <a:spLocks noChangeShapeType="1"/>
            </p:cNvSpPr>
            <p:nvPr/>
          </p:nvSpPr>
          <p:spPr bwMode="auto">
            <a:xfrm>
              <a:off x="3243" y="1480"/>
              <a:ext cx="0" cy="181"/>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7441" name="Group 17"/>
            <p:cNvGrpSpPr/>
            <p:nvPr/>
          </p:nvGrpSpPr>
          <p:grpSpPr bwMode="auto">
            <a:xfrm>
              <a:off x="2426" y="935"/>
              <a:ext cx="384" cy="57"/>
              <a:chOff x="666" y="1872"/>
              <a:chExt cx="489" cy="60"/>
            </a:xfrm>
          </p:grpSpPr>
          <p:sp>
            <p:nvSpPr>
              <p:cNvPr id="487442" name="Freeform 18"/>
              <p:cNvSpPr/>
              <p:nvPr/>
            </p:nvSpPr>
            <p:spPr bwMode="auto">
              <a:xfrm>
                <a:off x="666" y="1872"/>
                <a:ext cx="125" cy="60"/>
              </a:xfrm>
              <a:custGeom>
                <a:avLst/>
                <a:gdLst>
                  <a:gd name="T0" fmla="*/ 0 w 125"/>
                  <a:gd name="T1" fmla="*/ 60 h 60"/>
                  <a:gd name="T2" fmla="*/ 23 w 125"/>
                  <a:gd name="T3" fmla="*/ 15 h 60"/>
                  <a:gd name="T4" fmla="*/ 65 w 125"/>
                  <a:gd name="T5" fmla="*/ 0 h 60"/>
                  <a:gd name="T6" fmla="*/ 102 w 125"/>
                  <a:gd name="T7" fmla="*/ 15 h 60"/>
                  <a:gd name="T8" fmla="*/ 125 w 125"/>
                  <a:gd name="T9" fmla="*/ 51 h 60"/>
                </a:gdLst>
                <a:ahLst/>
                <a:cxnLst>
                  <a:cxn ang="0">
                    <a:pos x="T0" y="T1"/>
                  </a:cxn>
                  <a:cxn ang="0">
                    <a:pos x="T2" y="T3"/>
                  </a:cxn>
                  <a:cxn ang="0">
                    <a:pos x="T4" y="T5"/>
                  </a:cxn>
                  <a:cxn ang="0">
                    <a:pos x="T6" y="T7"/>
                  </a:cxn>
                  <a:cxn ang="0">
                    <a:pos x="T8" y="T9"/>
                  </a:cxn>
                </a:cxnLst>
                <a:rect l="0" t="0" r="r" b="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87443" name="Freeform 19"/>
              <p:cNvSpPr/>
              <p:nvPr/>
            </p:nvSpPr>
            <p:spPr bwMode="auto">
              <a:xfrm>
                <a:off x="791" y="1872"/>
                <a:ext cx="121" cy="54"/>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87444" name="Freeform 20"/>
              <p:cNvSpPr/>
              <p:nvPr/>
            </p:nvSpPr>
            <p:spPr bwMode="auto">
              <a:xfrm>
                <a:off x="912" y="1872"/>
                <a:ext cx="119" cy="51"/>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87445" name="Freeform 21"/>
              <p:cNvSpPr/>
              <p:nvPr/>
            </p:nvSpPr>
            <p:spPr bwMode="auto">
              <a:xfrm>
                <a:off x="1032" y="1872"/>
                <a:ext cx="123" cy="57"/>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487446" name="Line 22"/>
            <p:cNvSpPr>
              <a:spLocks noChangeShapeType="1"/>
            </p:cNvSpPr>
            <p:nvPr/>
          </p:nvSpPr>
          <p:spPr bwMode="auto">
            <a:xfrm>
              <a:off x="2789" y="981"/>
              <a:ext cx="454"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7447" name="Line 23"/>
            <p:cNvSpPr>
              <a:spLocks noChangeShapeType="1"/>
            </p:cNvSpPr>
            <p:nvPr/>
          </p:nvSpPr>
          <p:spPr bwMode="auto">
            <a:xfrm>
              <a:off x="3243" y="981"/>
              <a:ext cx="0" cy="136"/>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7448" name="Oval 24"/>
            <p:cNvSpPr>
              <a:spLocks noChangeArrowheads="1"/>
            </p:cNvSpPr>
            <p:nvPr/>
          </p:nvSpPr>
          <p:spPr bwMode="auto">
            <a:xfrm>
              <a:off x="1519" y="935"/>
              <a:ext cx="91" cy="91"/>
            </a:xfrm>
            <a:prstGeom prst="ellipse">
              <a:avLst/>
            </a:prstGeom>
            <a:noFill/>
            <a:ln w="3810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7449" name="Oval 25"/>
            <p:cNvSpPr>
              <a:spLocks noChangeArrowheads="1"/>
            </p:cNvSpPr>
            <p:nvPr/>
          </p:nvSpPr>
          <p:spPr bwMode="auto">
            <a:xfrm>
              <a:off x="1519" y="1616"/>
              <a:ext cx="91" cy="91"/>
            </a:xfrm>
            <a:prstGeom prst="ellipse">
              <a:avLst/>
            </a:prstGeom>
            <a:noFill/>
            <a:ln w="3810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7450" name="Text Box 26"/>
            <p:cNvSpPr txBox="1">
              <a:spLocks noChangeArrowheads="1"/>
            </p:cNvSpPr>
            <p:nvPr/>
          </p:nvSpPr>
          <p:spPr bwMode="auto">
            <a:xfrm>
              <a:off x="1429" y="134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Times New Roman" panose="02020603050405020304" pitchFamily="18" charset="0"/>
                </a:rPr>
                <a:t>C</a:t>
              </a:r>
              <a:endParaRPr kumimoji="1" lang="en-US" altLang="zh-CN" sz="2400" b="1">
                <a:solidFill>
                  <a:schemeClr val="bg1"/>
                </a:solidFill>
                <a:latin typeface="Times New Roman" panose="02020603050405020304" pitchFamily="18" charset="0"/>
              </a:endParaRPr>
            </a:p>
          </p:txBody>
        </p:sp>
        <p:sp>
          <p:nvSpPr>
            <p:cNvPr id="487451" name="Text Box 27"/>
            <p:cNvSpPr txBox="1">
              <a:spLocks noChangeArrowheads="1"/>
            </p:cNvSpPr>
            <p:nvPr/>
          </p:nvSpPr>
          <p:spPr bwMode="auto">
            <a:xfrm>
              <a:off x="3243" y="709"/>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Times New Roman" panose="02020603050405020304" pitchFamily="18" charset="0"/>
                </a:rPr>
                <a:t>B</a:t>
              </a:r>
              <a:endParaRPr kumimoji="1" lang="en-US" altLang="zh-CN" sz="2400" b="1">
                <a:solidFill>
                  <a:schemeClr val="bg1"/>
                </a:solidFill>
                <a:latin typeface="Times New Roman" panose="02020603050405020304" pitchFamily="18" charset="0"/>
              </a:endParaRPr>
            </a:p>
          </p:txBody>
        </p:sp>
        <p:sp>
          <p:nvSpPr>
            <p:cNvPr id="487452" name="Text Box 28"/>
            <p:cNvSpPr txBox="1">
              <a:spLocks noChangeArrowheads="1"/>
            </p:cNvSpPr>
            <p:nvPr/>
          </p:nvSpPr>
          <p:spPr bwMode="auto">
            <a:xfrm>
              <a:off x="1429" y="61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Times New Roman" panose="02020603050405020304" pitchFamily="18" charset="0"/>
                </a:rPr>
                <a:t>A</a:t>
              </a:r>
              <a:endParaRPr kumimoji="1" lang="en-US" altLang="zh-CN" sz="2400" b="1">
                <a:solidFill>
                  <a:schemeClr val="bg1"/>
                </a:solidFill>
                <a:latin typeface="Times New Roman" panose="02020603050405020304" pitchFamily="18" charset="0"/>
              </a:endParaRPr>
            </a:p>
          </p:txBody>
        </p:sp>
      </p:grpSp>
      <p:grpSp>
        <p:nvGrpSpPr>
          <p:cNvPr id="487453" name="Group 29"/>
          <p:cNvGrpSpPr/>
          <p:nvPr/>
        </p:nvGrpSpPr>
        <p:grpSpPr bwMode="auto">
          <a:xfrm>
            <a:off x="2051050" y="1700213"/>
            <a:ext cx="504825" cy="454025"/>
            <a:chOff x="3606" y="1117"/>
            <a:chExt cx="318" cy="286"/>
          </a:xfrm>
        </p:grpSpPr>
        <p:sp>
          <p:nvSpPr>
            <p:cNvPr id="487454" name="Line 30"/>
            <p:cNvSpPr>
              <a:spLocks noChangeShapeType="1"/>
            </p:cNvSpPr>
            <p:nvPr/>
          </p:nvSpPr>
          <p:spPr bwMode="auto">
            <a:xfrm>
              <a:off x="3606" y="1117"/>
              <a:ext cx="318" cy="0"/>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87455" name="Object 31"/>
            <p:cNvGraphicFramePr>
              <a:graphicFrameLocks noChangeAspect="1"/>
            </p:cNvGraphicFramePr>
            <p:nvPr/>
          </p:nvGraphicFramePr>
          <p:xfrm>
            <a:off x="3696" y="1162"/>
            <a:ext cx="161" cy="241"/>
          </p:xfrm>
          <a:graphic>
            <a:graphicData uri="http://schemas.openxmlformats.org/presentationml/2006/ole">
              <mc:AlternateContent xmlns:mc="http://schemas.openxmlformats.org/markup-compatibility/2006">
                <mc:Choice xmlns:v="urn:schemas-microsoft-com:vml" Requires="v">
                  <p:oleObj spid="_x0000_s69634" name="Equation" r:id="rId3" imgW="165100" imgH="254000" progId="Equation.3">
                    <p:embed/>
                  </p:oleObj>
                </mc:Choice>
                <mc:Fallback>
                  <p:oleObj name="Equation" r:id="rId3" imgW="165100" imgH="254000" progId="Equation.3">
                    <p:embed/>
                    <p:pic>
                      <p:nvPicPr>
                        <p:cNvPr id="0" name="图片 69633"/>
                        <p:cNvPicPr>
                          <a:picLocks noChangeAspect="1"/>
                        </p:cNvPicPr>
                        <p:nvPr/>
                      </p:nvPicPr>
                      <p:blipFill>
                        <a:blip r:embed="rId4"/>
                        <a:stretch>
                          <a:fillRect/>
                        </a:stretch>
                      </p:blipFill>
                      <p:spPr>
                        <a:xfrm>
                          <a:off x="3696" y="1162"/>
                          <a:ext cx="161" cy="241"/>
                        </a:xfrm>
                        <a:prstGeom prst="rect">
                          <a:avLst/>
                        </a:prstGeom>
                        <a:noFill/>
                        <a:ln w="9525">
                          <a:noFill/>
                        </a:ln>
                      </p:spPr>
                    </p:pic>
                  </p:oleObj>
                </mc:Fallback>
              </mc:AlternateContent>
            </a:graphicData>
          </a:graphic>
        </p:graphicFrame>
      </p:grpSp>
      <p:sp>
        <p:nvSpPr>
          <p:cNvPr id="487456" name="Text Box 32"/>
          <p:cNvSpPr txBox="1">
            <a:spLocks noChangeArrowheads="1"/>
          </p:cNvSpPr>
          <p:nvPr/>
        </p:nvSpPr>
        <p:spPr bwMode="auto">
          <a:xfrm>
            <a:off x="323850" y="2852738"/>
            <a:ext cx="576263" cy="519112"/>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dirty="0">
                <a:solidFill>
                  <a:schemeClr val="bg1"/>
                </a:solidFill>
                <a:latin typeface="华文楷体" panose="02010600040101010101" pitchFamily="2" charset="-122"/>
                <a:ea typeface="华文楷体" panose="02010600040101010101" pitchFamily="2" charset="-122"/>
              </a:rPr>
              <a:t>解</a:t>
            </a:r>
            <a:endParaRPr lang="zh-CN" altLang="en-US" sz="2800" b="1" dirty="0">
              <a:solidFill>
                <a:schemeClr val="bg1"/>
              </a:solidFill>
              <a:latin typeface="华文楷体" panose="02010600040101010101" pitchFamily="2" charset="-122"/>
              <a:ea typeface="华文楷体" panose="02010600040101010101" pitchFamily="2" charset="-122"/>
            </a:endParaRPr>
          </a:p>
        </p:txBody>
      </p:sp>
      <p:graphicFrame>
        <p:nvGraphicFramePr>
          <p:cNvPr id="487457" name="Object 33"/>
          <p:cNvGraphicFramePr>
            <a:graphicFrameLocks noChangeAspect="1"/>
          </p:cNvGraphicFramePr>
          <p:nvPr/>
        </p:nvGraphicFramePr>
        <p:xfrm>
          <a:off x="1042194" y="2913062"/>
          <a:ext cx="4465637" cy="650875"/>
        </p:xfrm>
        <a:graphic>
          <a:graphicData uri="http://schemas.openxmlformats.org/presentationml/2006/ole">
            <mc:AlternateContent xmlns:mc="http://schemas.openxmlformats.org/markup-compatibility/2006">
              <mc:Choice xmlns:v="urn:schemas-microsoft-com:vml" Requires="v">
                <p:oleObj spid="_x0000_s69635" name="Equation" r:id="rId5" imgW="2578100" imgH="368300" progId="Equation.3">
                  <p:embed/>
                </p:oleObj>
              </mc:Choice>
              <mc:Fallback>
                <p:oleObj name="Equation" r:id="rId5" imgW="2578100" imgH="368300" progId="Equation.3">
                  <p:embed/>
                  <p:pic>
                    <p:nvPicPr>
                      <p:cNvPr id="0" name="图片 69634"/>
                      <p:cNvPicPr>
                        <a:picLocks noChangeAspect="1"/>
                      </p:cNvPicPr>
                      <p:nvPr/>
                    </p:nvPicPr>
                    <p:blipFill>
                      <a:blip r:embed="rId6"/>
                      <a:stretch>
                        <a:fillRect/>
                      </a:stretch>
                    </p:blipFill>
                    <p:spPr>
                      <a:xfrm>
                        <a:off x="1042194" y="2913062"/>
                        <a:ext cx="4465637" cy="650875"/>
                      </a:xfrm>
                      <a:prstGeom prst="rect">
                        <a:avLst/>
                      </a:prstGeom>
                      <a:solidFill>
                        <a:srgbClr val="7030A0"/>
                      </a:solidFill>
                      <a:ln w="9525">
                        <a:noFill/>
                      </a:ln>
                    </p:spPr>
                  </p:pic>
                </p:oleObj>
              </mc:Fallback>
            </mc:AlternateContent>
          </a:graphicData>
        </a:graphic>
      </p:graphicFrame>
      <p:sp>
        <p:nvSpPr>
          <p:cNvPr id="487458" name="Line 34"/>
          <p:cNvSpPr>
            <a:spLocks noChangeShapeType="1"/>
          </p:cNvSpPr>
          <p:nvPr/>
        </p:nvSpPr>
        <p:spPr bwMode="auto">
          <a:xfrm>
            <a:off x="755650" y="4005263"/>
            <a:ext cx="792163" cy="0"/>
          </a:xfrm>
          <a:prstGeom prst="line">
            <a:avLst/>
          </a:prstGeom>
          <a:noFill/>
          <a:ln w="762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87459" name="Object 35"/>
          <p:cNvGraphicFramePr>
            <a:graphicFrameLocks noChangeAspect="1"/>
          </p:cNvGraphicFramePr>
          <p:nvPr/>
        </p:nvGraphicFramePr>
        <p:xfrm>
          <a:off x="1763713" y="3716338"/>
          <a:ext cx="4532312" cy="500062"/>
        </p:xfrm>
        <a:graphic>
          <a:graphicData uri="http://schemas.openxmlformats.org/presentationml/2006/ole">
            <mc:AlternateContent xmlns:mc="http://schemas.openxmlformats.org/markup-compatibility/2006">
              <mc:Choice xmlns:v="urn:schemas-microsoft-com:vml" Requires="v">
                <p:oleObj spid="_x0000_s69636" name="Equation" r:id="rId7" imgW="2628900" imgH="292100" progId="Equation.3">
                  <p:embed/>
                </p:oleObj>
              </mc:Choice>
              <mc:Fallback>
                <p:oleObj name="Equation" r:id="rId7" imgW="2628900" imgH="292100" progId="Equation.3">
                  <p:embed/>
                  <p:pic>
                    <p:nvPicPr>
                      <p:cNvPr id="0" name="图片 69635"/>
                      <p:cNvPicPr>
                        <a:picLocks noChangeAspect="1"/>
                      </p:cNvPicPr>
                      <p:nvPr/>
                    </p:nvPicPr>
                    <p:blipFill>
                      <a:blip r:embed="rId8"/>
                      <a:stretch>
                        <a:fillRect/>
                      </a:stretch>
                    </p:blipFill>
                    <p:spPr>
                      <a:xfrm>
                        <a:off x="1763713" y="3716338"/>
                        <a:ext cx="4532312" cy="500062"/>
                      </a:xfrm>
                      <a:prstGeom prst="rect">
                        <a:avLst/>
                      </a:prstGeom>
                      <a:solidFill>
                        <a:srgbClr val="7030A0"/>
                      </a:solidFill>
                      <a:ln w="9525">
                        <a:noFill/>
                      </a:ln>
                    </p:spPr>
                  </p:pic>
                </p:oleObj>
              </mc:Fallback>
            </mc:AlternateContent>
          </a:graphicData>
        </a:graphic>
      </p:graphicFrame>
      <p:graphicFrame>
        <p:nvGraphicFramePr>
          <p:cNvPr id="487460" name="Object 36"/>
          <p:cNvGraphicFramePr>
            <a:graphicFrameLocks noChangeAspect="1"/>
          </p:cNvGraphicFramePr>
          <p:nvPr/>
        </p:nvGraphicFramePr>
        <p:xfrm>
          <a:off x="1547813" y="4437063"/>
          <a:ext cx="4818062" cy="681037"/>
        </p:xfrm>
        <a:graphic>
          <a:graphicData uri="http://schemas.openxmlformats.org/presentationml/2006/ole">
            <mc:AlternateContent xmlns:mc="http://schemas.openxmlformats.org/markup-compatibility/2006">
              <mc:Choice xmlns:v="urn:schemas-microsoft-com:vml" Requires="v">
                <p:oleObj spid="_x0000_s69637" name="Equation" r:id="rId9" imgW="2781300" imgH="393700" progId="Equation.3">
                  <p:embed/>
                </p:oleObj>
              </mc:Choice>
              <mc:Fallback>
                <p:oleObj name="Equation" r:id="rId9" imgW="2781300" imgH="393700" progId="Equation.3">
                  <p:embed/>
                  <p:pic>
                    <p:nvPicPr>
                      <p:cNvPr id="0" name="图片 69636"/>
                      <p:cNvPicPr>
                        <a:picLocks noChangeAspect="1"/>
                      </p:cNvPicPr>
                      <p:nvPr/>
                    </p:nvPicPr>
                    <p:blipFill>
                      <a:blip r:embed="rId10"/>
                      <a:stretch>
                        <a:fillRect/>
                      </a:stretch>
                    </p:blipFill>
                    <p:spPr>
                      <a:xfrm>
                        <a:off x="1547813" y="4437063"/>
                        <a:ext cx="4818062" cy="681037"/>
                      </a:xfrm>
                      <a:prstGeom prst="rect">
                        <a:avLst/>
                      </a:prstGeom>
                      <a:solidFill>
                        <a:srgbClr val="7030A0"/>
                      </a:solidFill>
                      <a:ln w="9525">
                        <a:noFill/>
                      </a:ln>
                    </p:spPr>
                  </p:pic>
                </p:oleObj>
              </mc:Fallback>
            </mc:AlternateContent>
          </a:graphicData>
        </a:graphic>
      </p:graphicFrame>
      <p:sp>
        <p:nvSpPr>
          <p:cNvPr id="487461" name="Line 37"/>
          <p:cNvSpPr>
            <a:spLocks noChangeShapeType="1"/>
          </p:cNvSpPr>
          <p:nvPr/>
        </p:nvSpPr>
        <p:spPr bwMode="auto">
          <a:xfrm>
            <a:off x="755650" y="5661025"/>
            <a:ext cx="647700" cy="0"/>
          </a:xfrm>
          <a:prstGeom prst="line">
            <a:avLst/>
          </a:prstGeom>
          <a:noFill/>
          <a:ln w="762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87462" name="Object 38"/>
          <p:cNvGraphicFramePr>
            <a:graphicFrameLocks noChangeAspect="1"/>
          </p:cNvGraphicFramePr>
          <p:nvPr/>
        </p:nvGraphicFramePr>
        <p:xfrm>
          <a:off x="1547813" y="5300663"/>
          <a:ext cx="4787900" cy="650875"/>
        </p:xfrm>
        <a:graphic>
          <a:graphicData uri="http://schemas.openxmlformats.org/presentationml/2006/ole">
            <mc:AlternateContent xmlns:mc="http://schemas.openxmlformats.org/markup-compatibility/2006">
              <mc:Choice xmlns:v="urn:schemas-microsoft-com:vml" Requires="v">
                <p:oleObj spid="_x0000_s69638" name="Equation" r:id="rId11" imgW="2755900" imgH="368300" progId="Equation.3">
                  <p:embed/>
                </p:oleObj>
              </mc:Choice>
              <mc:Fallback>
                <p:oleObj name="Equation" r:id="rId11" imgW="2755900" imgH="368300" progId="Equation.3">
                  <p:embed/>
                  <p:pic>
                    <p:nvPicPr>
                      <p:cNvPr id="0" name="图片 69637"/>
                      <p:cNvPicPr>
                        <a:picLocks noChangeAspect="1"/>
                      </p:cNvPicPr>
                      <p:nvPr/>
                    </p:nvPicPr>
                    <p:blipFill>
                      <a:blip r:embed="rId12"/>
                      <a:stretch>
                        <a:fillRect/>
                      </a:stretch>
                    </p:blipFill>
                    <p:spPr>
                      <a:xfrm>
                        <a:off x="1547813" y="5300663"/>
                        <a:ext cx="4787900" cy="650875"/>
                      </a:xfrm>
                      <a:prstGeom prst="rect">
                        <a:avLst/>
                      </a:prstGeom>
                      <a:solidFill>
                        <a:srgbClr val="7030A0"/>
                      </a:solidFill>
                      <a:ln w="9525">
                        <a:noFill/>
                      </a:ln>
                    </p:spPr>
                  </p:pic>
                </p:oleObj>
              </mc:Fallback>
            </mc:AlternateContent>
          </a:graphicData>
        </a:graphic>
      </p:graphicFrame>
      <p:grpSp>
        <p:nvGrpSpPr>
          <p:cNvPr id="487463" name="Group 39"/>
          <p:cNvGrpSpPr/>
          <p:nvPr/>
        </p:nvGrpSpPr>
        <p:grpSpPr bwMode="auto">
          <a:xfrm>
            <a:off x="5867400" y="1557338"/>
            <a:ext cx="720725" cy="1584325"/>
            <a:chOff x="3696" y="981"/>
            <a:chExt cx="454" cy="998"/>
          </a:xfrm>
        </p:grpSpPr>
        <p:sp>
          <p:nvSpPr>
            <p:cNvPr id="487464" name="Line 40"/>
            <p:cNvSpPr>
              <a:spLocks noChangeShapeType="1"/>
            </p:cNvSpPr>
            <p:nvPr/>
          </p:nvSpPr>
          <p:spPr bwMode="auto">
            <a:xfrm flipV="1">
              <a:off x="4150" y="1162"/>
              <a:ext cx="0" cy="817"/>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87465" name="Object 41"/>
            <p:cNvGraphicFramePr>
              <a:graphicFrameLocks noChangeAspect="1"/>
            </p:cNvGraphicFramePr>
            <p:nvPr/>
          </p:nvGraphicFramePr>
          <p:xfrm>
            <a:off x="3696" y="981"/>
            <a:ext cx="451" cy="290"/>
          </p:xfrm>
          <a:graphic>
            <a:graphicData uri="http://schemas.openxmlformats.org/presentationml/2006/ole">
              <mc:AlternateContent xmlns:mc="http://schemas.openxmlformats.org/markup-compatibility/2006">
                <mc:Choice xmlns:v="urn:schemas-microsoft-com:vml" Requires="v">
                  <p:oleObj spid="_x0000_s69639" name="Equation" r:id="rId13" imgW="469900" imgH="304800" progId="Equation.3">
                    <p:embed/>
                  </p:oleObj>
                </mc:Choice>
                <mc:Fallback>
                  <p:oleObj name="Equation" r:id="rId13" imgW="469900" imgH="304800" progId="Equation.3">
                    <p:embed/>
                    <p:pic>
                      <p:nvPicPr>
                        <p:cNvPr id="0" name="图片 69638"/>
                        <p:cNvPicPr>
                          <a:picLocks noChangeAspect="1"/>
                        </p:cNvPicPr>
                        <p:nvPr/>
                      </p:nvPicPr>
                      <p:blipFill>
                        <a:blip r:embed="rId14"/>
                        <a:stretch>
                          <a:fillRect/>
                        </a:stretch>
                      </p:blipFill>
                      <p:spPr>
                        <a:xfrm>
                          <a:off x="3696" y="981"/>
                          <a:ext cx="451" cy="290"/>
                        </a:xfrm>
                        <a:prstGeom prst="rect">
                          <a:avLst/>
                        </a:prstGeom>
                        <a:noFill/>
                        <a:ln w="9525">
                          <a:noFill/>
                        </a:ln>
                      </p:spPr>
                    </p:pic>
                  </p:oleObj>
                </mc:Fallback>
              </mc:AlternateContent>
            </a:graphicData>
          </a:graphic>
        </p:graphicFrame>
      </p:grpSp>
      <p:grpSp>
        <p:nvGrpSpPr>
          <p:cNvPr id="487466" name="Group 42"/>
          <p:cNvGrpSpPr/>
          <p:nvPr/>
        </p:nvGrpSpPr>
        <p:grpSpPr bwMode="auto">
          <a:xfrm>
            <a:off x="6588125" y="3141663"/>
            <a:ext cx="1500188" cy="407987"/>
            <a:chOff x="4150" y="1979"/>
            <a:chExt cx="945" cy="257"/>
          </a:xfrm>
        </p:grpSpPr>
        <p:sp>
          <p:nvSpPr>
            <p:cNvPr id="487467" name="Line 43"/>
            <p:cNvSpPr>
              <a:spLocks noChangeShapeType="1"/>
            </p:cNvSpPr>
            <p:nvPr/>
          </p:nvSpPr>
          <p:spPr bwMode="auto">
            <a:xfrm>
              <a:off x="4150" y="1979"/>
              <a:ext cx="680"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87468" name="Object 44"/>
            <p:cNvGraphicFramePr>
              <a:graphicFrameLocks noChangeAspect="1"/>
            </p:cNvGraphicFramePr>
            <p:nvPr/>
          </p:nvGraphicFramePr>
          <p:xfrm>
            <a:off x="4740" y="1979"/>
            <a:ext cx="355" cy="257"/>
          </p:xfrm>
          <a:graphic>
            <a:graphicData uri="http://schemas.openxmlformats.org/presentationml/2006/ole">
              <mc:AlternateContent xmlns:mc="http://schemas.openxmlformats.org/markup-compatibility/2006">
                <mc:Choice xmlns:v="urn:schemas-microsoft-com:vml" Requires="v">
                  <p:oleObj spid="_x0000_s69640" name="Equation" r:id="rId15" imgW="368300" imgH="266700" progId="Equation.3">
                    <p:embed/>
                  </p:oleObj>
                </mc:Choice>
                <mc:Fallback>
                  <p:oleObj name="Equation" r:id="rId15" imgW="368300" imgH="266700" progId="Equation.3">
                    <p:embed/>
                    <p:pic>
                      <p:nvPicPr>
                        <p:cNvPr id="0" name="图片 69639"/>
                        <p:cNvPicPr>
                          <a:picLocks noChangeAspect="1"/>
                        </p:cNvPicPr>
                        <p:nvPr/>
                      </p:nvPicPr>
                      <p:blipFill>
                        <a:blip r:embed="rId16"/>
                        <a:stretch>
                          <a:fillRect/>
                        </a:stretch>
                      </p:blipFill>
                      <p:spPr>
                        <a:xfrm>
                          <a:off x="4740" y="1979"/>
                          <a:ext cx="355" cy="257"/>
                        </a:xfrm>
                        <a:prstGeom prst="rect">
                          <a:avLst/>
                        </a:prstGeom>
                        <a:noFill/>
                        <a:ln w="9525">
                          <a:noFill/>
                        </a:ln>
                      </p:spPr>
                    </p:pic>
                  </p:oleObj>
                </mc:Fallback>
              </mc:AlternateContent>
            </a:graphicData>
          </a:graphic>
        </p:graphicFrame>
      </p:grpSp>
      <p:grpSp>
        <p:nvGrpSpPr>
          <p:cNvPr id="487469" name="Group 45"/>
          <p:cNvGrpSpPr/>
          <p:nvPr/>
        </p:nvGrpSpPr>
        <p:grpSpPr bwMode="auto">
          <a:xfrm>
            <a:off x="6588125" y="836613"/>
            <a:ext cx="733425" cy="1008062"/>
            <a:chOff x="4150" y="527"/>
            <a:chExt cx="462" cy="635"/>
          </a:xfrm>
        </p:grpSpPr>
        <p:sp>
          <p:nvSpPr>
            <p:cNvPr id="487470" name="Line 46"/>
            <p:cNvSpPr>
              <a:spLocks noChangeShapeType="1"/>
            </p:cNvSpPr>
            <p:nvPr/>
          </p:nvSpPr>
          <p:spPr bwMode="auto">
            <a:xfrm flipV="1">
              <a:off x="4150" y="709"/>
              <a:ext cx="0" cy="453"/>
            </a:xfrm>
            <a:prstGeom prst="line">
              <a:avLst/>
            </a:prstGeom>
            <a:noFill/>
            <a:ln w="38100">
              <a:solidFill>
                <a:srgbClr val="66FF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87471" name="Object 47"/>
            <p:cNvGraphicFramePr>
              <a:graphicFrameLocks noChangeAspect="1"/>
            </p:cNvGraphicFramePr>
            <p:nvPr/>
          </p:nvGraphicFramePr>
          <p:xfrm>
            <a:off x="4241" y="527"/>
            <a:ext cx="371" cy="305"/>
          </p:xfrm>
          <a:graphic>
            <a:graphicData uri="http://schemas.openxmlformats.org/presentationml/2006/ole">
              <mc:AlternateContent xmlns:mc="http://schemas.openxmlformats.org/markup-compatibility/2006">
                <mc:Choice xmlns:v="urn:schemas-microsoft-com:vml" Requires="v">
                  <p:oleObj spid="_x0000_s69641" name="Equation" r:id="rId17" imgW="393700" imgH="317500" progId="Equation.3">
                    <p:embed/>
                  </p:oleObj>
                </mc:Choice>
                <mc:Fallback>
                  <p:oleObj name="Equation" r:id="rId17" imgW="393700" imgH="317500" progId="Equation.3">
                    <p:embed/>
                    <p:pic>
                      <p:nvPicPr>
                        <p:cNvPr id="0" name="图片 69640"/>
                        <p:cNvPicPr>
                          <a:picLocks noChangeAspect="1"/>
                        </p:cNvPicPr>
                        <p:nvPr/>
                      </p:nvPicPr>
                      <p:blipFill>
                        <a:blip r:embed="rId18"/>
                        <a:stretch>
                          <a:fillRect/>
                        </a:stretch>
                      </p:blipFill>
                      <p:spPr>
                        <a:xfrm>
                          <a:off x="4241" y="527"/>
                          <a:ext cx="371" cy="305"/>
                        </a:xfrm>
                        <a:prstGeom prst="rect">
                          <a:avLst/>
                        </a:prstGeom>
                        <a:noFill/>
                        <a:ln w="9525">
                          <a:noFill/>
                        </a:ln>
                      </p:spPr>
                    </p:pic>
                  </p:oleObj>
                </mc:Fallback>
              </mc:AlternateContent>
            </a:graphicData>
          </a:graphic>
        </p:graphicFrame>
      </p:grpSp>
      <p:grpSp>
        <p:nvGrpSpPr>
          <p:cNvPr id="487472" name="Group 48"/>
          <p:cNvGrpSpPr/>
          <p:nvPr/>
        </p:nvGrpSpPr>
        <p:grpSpPr bwMode="auto">
          <a:xfrm>
            <a:off x="6588125" y="1916113"/>
            <a:ext cx="1584325" cy="1225550"/>
            <a:chOff x="4150" y="1207"/>
            <a:chExt cx="998" cy="772"/>
          </a:xfrm>
        </p:grpSpPr>
        <p:sp>
          <p:nvSpPr>
            <p:cNvPr id="487473" name="Line 49"/>
            <p:cNvSpPr>
              <a:spLocks noChangeShapeType="1"/>
            </p:cNvSpPr>
            <p:nvPr/>
          </p:nvSpPr>
          <p:spPr bwMode="auto">
            <a:xfrm flipV="1">
              <a:off x="4150" y="1207"/>
              <a:ext cx="590" cy="772"/>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87474" name="Object 50"/>
            <p:cNvGraphicFramePr>
              <a:graphicFrameLocks noChangeAspect="1"/>
            </p:cNvGraphicFramePr>
            <p:nvPr/>
          </p:nvGraphicFramePr>
          <p:xfrm>
            <a:off x="4740" y="1253"/>
            <a:ext cx="408" cy="319"/>
          </p:xfrm>
          <a:graphic>
            <a:graphicData uri="http://schemas.openxmlformats.org/presentationml/2006/ole">
              <mc:AlternateContent xmlns:mc="http://schemas.openxmlformats.org/markup-compatibility/2006">
                <mc:Choice xmlns:v="urn:schemas-microsoft-com:vml" Requires="v">
                  <p:oleObj spid="_x0000_s69642" name="Equation" r:id="rId19" imgW="393700" imgH="304800" progId="Equation.3">
                    <p:embed/>
                  </p:oleObj>
                </mc:Choice>
                <mc:Fallback>
                  <p:oleObj name="Equation" r:id="rId19" imgW="393700" imgH="304800" progId="Equation.3">
                    <p:embed/>
                    <p:pic>
                      <p:nvPicPr>
                        <p:cNvPr id="0" name="图片 69641"/>
                        <p:cNvPicPr>
                          <a:picLocks noChangeAspect="1"/>
                        </p:cNvPicPr>
                        <p:nvPr/>
                      </p:nvPicPr>
                      <p:blipFill>
                        <a:blip r:embed="rId20"/>
                        <a:stretch>
                          <a:fillRect/>
                        </a:stretch>
                      </p:blipFill>
                      <p:spPr>
                        <a:xfrm>
                          <a:off x="4740" y="1253"/>
                          <a:ext cx="408" cy="319"/>
                        </a:xfrm>
                        <a:prstGeom prst="rect">
                          <a:avLst/>
                        </a:prstGeom>
                        <a:noFill/>
                        <a:ln w="9525">
                          <a:noFill/>
                        </a:ln>
                      </p:spPr>
                    </p:pic>
                  </p:oleObj>
                </mc:Fallback>
              </mc:AlternateContent>
            </a:graphicData>
          </a:graphic>
        </p:graphicFrame>
      </p:grpSp>
      <p:sp>
        <p:nvSpPr>
          <p:cNvPr id="487475" name="Line 51"/>
          <p:cNvSpPr>
            <a:spLocks noChangeShapeType="1"/>
          </p:cNvSpPr>
          <p:nvPr/>
        </p:nvSpPr>
        <p:spPr bwMode="auto">
          <a:xfrm flipV="1">
            <a:off x="6588125" y="1196975"/>
            <a:ext cx="1008063" cy="1944688"/>
          </a:xfrm>
          <a:prstGeom prst="line">
            <a:avLst/>
          </a:prstGeom>
          <a:noFill/>
          <a:ln w="38100">
            <a:solidFill>
              <a:srgbClr val="FFCC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87476" name="Object 52"/>
          <p:cNvGraphicFramePr>
            <a:graphicFrameLocks noChangeAspect="1"/>
          </p:cNvGraphicFramePr>
          <p:nvPr/>
        </p:nvGraphicFramePr>
        <p:xfrm>
          <a:off x="7667625" y="1196975"/>
          <a:ext cx="587375" cy="484188"/>
        </p:xfrm>
        <a:graphic>
          <a:graphicData uri="http://schemas.openxmlformats.org/presentationml/2006/ole">
            <mc:AlternateContent xmlns:mc="http://schemas.openxmlformats.org/markup-compatibility/2006">
              <mc:Choice xmlns:v="urn:schemas-microsoft-com:vml" Requires="v">
                <p:oleObj spid="_x0000_s69643" name="Equation" r:id="rId21" imgW="393700" imgH="317500" progId="Equation.3">
                  <p:embed/>
                </p:oleObj>
              </mc:Choice>
              <mc:Fallback>
                <p:oleObj name="Equation" r:id="rId21" imgW="393700" imgH="317500" progId="Equation.3">
                  <p:embed/>
                  <p:pic>
                    <p:nvPicPr>
                      <p:cNvPr id="0" name="图片 69642"/>
                      <p:cNvPicPr>
                        <a:picLocks noChangeAspect="1"/>
                      </p:cNvPicPr>
                      <p:nvPr/>
                    </p:nvPicPr>
                    <p:blipFill>
                      <a:blip r:embed="rId22"/>
                      <a:stretch>
                        <a:fillRect/>
                      </a:stretch>
                    </p:blipFill>
                    <p:spPr>
                      <a:xfrm>
                        <a:off x="7667625" y="1196975"/>
                        <a:ext cx="587375" cy="484188"/>
                      </a:xfrm>
                      <a:prstGeom prst="rect">
                        <a:avLst/>
                      </a:prstGeom>
                      <a:noFill/>
                      <a:ln w="9525">
                        <a:noFill/>
                      </a:ln>
                    </p:spPr>
                  </p:pic>
                </p:oleObj>
              </mc:Fallback>
            </mc:AlternateContent>
          </a:graphicData>
        </a:graphic>
      </p:graphicFrame>
      <p:pic>
        <p:nvPicPr>
          <p:cNvPr id="55" name="Picture 6"/>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87426"/>
                                        </p:tgtEl>
                                        <p:attrNameLst>
                                          <p:attrName>style.visibility</p:attrName>
                                        </p:attrNameLst>
                                      </p:cBhvr>
                                      <p:to>
                                        <p:strVal val="visible"/>
                                      </p:to>
                                    </p:set>
                                    <p:anim calcmode="lin" valueType="num">
                                      <p:cBhvr>
                                        <p:cTn id="7" dur="1000" fill="hold"/>
                                        <p:tgtEl>
                                          <p:spTgt spid="487426"/>
                                        </p:tgtEl>
                                        <p:attrNameLst>
                                          <p:attrName>ppt_w</p:attrName>
                                        </p:attrNameLst>
                                      </p:cBhvr>
                                      <p:tavLst>
                                        <p:tav tm="0">
                                          <p:val>
                                            <p:fltVal val="0"/>
                                          </p:val>
                                        </p:tav>
                                        <p:tav tm="100000">
                                          <p:val>
                                            <p:strVal val="#ppt_w"/>
                                          </p:val>
                                        </p:tav>
                                      </p:tavLst>
                                    </p:anim>
                                    <p:anim calcmode="lin" valueType="num">
                                      <p:cBhvr>
                                        <p:cTn id="8" dur="1000" fill="hold"/>
                                        <p:tgtEl>
                                          <p:spTgt spid="487426"/>
                                        </p:tgtEl>
                                        <p:attrNameLst>
                                          <p:attrName>ppt_h</p:attrName>
                                        </p:attrNameLst>
                                      </p:cBhvr>
                                      <p:tavLst>
                                        <p:tav tm="0">
                                          <p:val>
                                            <p:fltVal val="0"/>
                                          </p:val>
                                        </p:tav>
                                        <p:tav tm="100000">
                                          <p:val>
                                            <p:strVal val="#ppt_h"/>
                                          </p:val>
                                        </p:tav>
                                      </p:tavLst>
                                    </p:anim>
                                    <p:anim calcmode="lin" valueType="num">
                                      <p:cBhvr>
                                        <p:cTn id="9" dur="1000" fill="hold"/>
                                        <p:tgtEl>
                                          <p:spTgt spid="48742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87426"/>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3" presetClass="entr" presetSubtype="16" fill="hold" nodeType="afterEffect">
                                  <p:stCondLst>
                                    <p:cond delay="0"/>
                                  </p:stCondLst>
                                  <p:childTnLst>
                                    <p:set>
                                      <p:cBhvr>
                                        <p:cTn id="13" dur="1" fill="hold">
                                          <p:stCondLst>
                                            <p:cond delay="0"/>
                                          </p:stCondLst>
                                        </p:cTn>
                                        <p:tgtEl>
                                          <p:spTgt spid="487428"/>
                                        </p:tgtEl>
                                        <p:attrNameLst>
                                          <p:attrName>style.visibility</p:attrName>
                                        </p:attrNameLst>
                                      </p:cBhvr>
                                      <p:to>
                                        <p:strVal val="visible"/>
                                      </p:to>
                                    </p:set>
                                    <p:anim calcmode="lin" valueType="num">
                                      <p:cBhvr>
                                        <p:cTn id="14" dur="500" fill="hold"/>
                                        <p:tgtEl>
                                          <p:spTgt spid="487428"/>
                                        </p:tgtEl>
                                        <p:attrNameLst>
                                          <p:attrName>ppt_w</p:attrName>
                                        </p:attrNameLst>
                                      </p:cBhvr>
                                      <p:tavLst>
                                        <p:tav tm="0">
                                          <p:val>
                                            <p:fltVal val="0"/>
                                          </p:val>
                                        </p:tav>
                                        <p:tav tm="100000">
                                          <p:val>
                                            <p:strVal val="#ppt_w"/>
                                          </p:val>
                                        </p:tav>
                                      </p:tavLst>
                                    </p:anim>
                                    <p:anim calcmode="lin" valueType="num">
                                      <p:cBhvr>
                                        <p:cTn id="15" dur="500" fill="hold"/>
                                        <p:tgtEl>
                                          <p:spTgt spid="487428"/>
                                        </p:tgtEl>
                                        <p:attrNameLst>
                                          <p:attrName>ppt_h</p:attrName>
                                        </p:attrNameLst>
                                      </p:cBhvr>
                                      <p:tavLst>
                                        <p:tav tm="0">
                                          <p:val>
                                            <p:fltVal val="0"/>
                                          </p:val>
                                        </p:tav>
                                        <p:tav tm="100000">
                                          <p:val>
                                            <p:strVal val="#ppt_h"/>
                                          </p:val>
                                        </p:tav>
                                      </p:tavLst>
                                    </p:anim>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87427"/>
                                        </p:tgtEl>
                                        <p:attrNameLst>
                                          <p:attrName>style.visibility</p:attrName>
                                        </p:attrNameLst>
                                      </p:cBhvr>
                                      <p:to>
                                        <p:strVal val="visible"/>
                                      </p:to>
                                    </p:set>
                                    <p:animEffect transition="in" filter="wipe(left)">
                                      <p:cBhvr>
                                        <p:cTn id="19" dur="500"/>
                                        <p:tgtEl>
                                          <p:spTgt spid="487427"/>
                                        </p:tgtEl>
                                      </p:cBhvr>
                                    </p:animEffect>
                                  </p:childTnLst>
                                </p:cTn>
                              </p:par>
                            </p:childTnLst>
                          </p:cTn>
                        </p:par>
                      </p:childTnLst>
                    </p:cTn>
                  </p:par>
                  <p:par>
                    <p:cTn id="20" fill="hold">
                      <p:stCondLst>
                        <p:cond delay="indefinite"/>
                      </p:stCondLst>
                      <p:childTnLst>
                        <p:par>
                          <p:cTn id="21" fill="hold">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487456"/>
                                        </p:tgtEl>
                                        <p:attrNameLst>
                                          <p:attrName>style.visibility</p:attrName>
                                        </p:attrNameLst>
                                      </p:cBhvr>
                                      <p:to>
                                        <p:strVal val="visible"/>
                                      </p:to>
                                    </p:set>
                                    <p:anim calcmode="lin" valueType="num">
                                      <p:cBhvr>
                                        <p:cTn id="24" dur="1000" fill="hold"/>
                                        <p:tgtEl>
                                          <p:spTgt spid="487456"/>
                                        </p:tgtEl>
                                        <p:attrNameLst>
                                          <p:attrName>ppt_w</p:attrName>
                                        </p:attrNameLst>
                                      </p:cBhvr>
                                      <p:tavLst>
                                        <p:tav tm="0">
                                          <p:val>
                                            <p:fltVal val="0"/>
                                          </p:val>
                                        </p:tav>
                                        <p:tav tm="100000">
                                          <p:val>
                                            <p:strVal val="#ppt_w"/>
                                          </p:val>
                                        </p:tav>
                                      </p:tavLst>
                                    </p:anim>
                                    <p:anim calcmode="lin" valueType="num">
                                      <p:cBhvr>
                                        <p:cTn id="25" dur="1000" fill="hold"/>
                                        <p:tgtEl>
                                          <p:spTgt spid="487456"/>
                                        </p:tgtEl>
                                        <p:attrNameLst>
                                          <p:attrName>ppt_h</p:attrName>
                                        </p:attrNameLst>
                                      </p:cBhvr>
                                      <p:tavLst>
                                        <p:tav tm="0">
                                          <p:val>
                                            <p:fltVal val="0"/>
                                          </p:val>
                                        </p:tav>
                                        <p:tav tm="100000">
                                          <p:val>
                                            <p:strVal val="#ppt_h"/>
                                          </p:val>
                                        </p:tav>
                                      </p:tavLst>
                                    </p:anim>
                                    <p:anim calcmode="lin" valueType="num">
                                      <p:cBhvr>
                                        <p:cTn id="26" dur="1000" fill="hold"/>
                                        <p:tgtEl>
                                          <p:spTgt spid="487456"/>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48745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8" fill="hold">
                      <p:stCondLst>
                        <p:cond delay="indefinite"/>
                      </p:stCondLst>
                      <p:childTnLst>
                        <p:par>
                          <p:cTn id="29" fill="hold">
                            <p:stCondLst>
                              <p:cond delay="0"/>
                            </p:stCondLst>
                            <p:childTnLst>
                              <p:par>
                                <p:cTn id="30" presetID="23" presetClass="entr" presetSubtype="32" fill="hold" nodeType="clickEffect">
                                  <p:stCondLst>
                                    <p:cond delay="0"/>
                                  </p:stCondLst>
                                  <p:childTnLst>
                                    <p:set>
                                      <p:cBhvr>
                                        <p:cTn id="31" dur="1" fill="hold">
                                          <p:stCondLst>
                                            <p:cond delay="0"/>
                                          </p:stCondLst>
                                        </p:cTn>
                                        <p:tgtEl>
                                          <p:spTgt spid="487453"/>
                                        </p:tgtEl>
                                        <p:attrNameLst>
                                          <p:attrName>style.visibility</p:attrName>
                                        </p:attrNameLst>
                                      </p:cBhvr>
                                      <p:to>
                                        <p:strVal val="visible"/>
                                      </p:to>
                                    </p:set>
                                    <p:anim calcmode="lin" valueType="num">
                                      <p:cBhvr>
                                        <p:cTn id="32" dur="500" fill="hold"/>
                                        <p:tgtEl>
                                          <p:spTgt spid="487453"/>
                                        </p:tgtEl>
                                        <p:attrNameLst>
                                          <p:attrName>ppt_w</p:attrName>
                                        </p:attrNameLst>
                                      </p:cBhvr>
                                      <p:tavLst>
                                        <p:tav tm="0">
                                          <p:val>
                                            <p:strVal val="4*#ppt_w"/>
                                          </p:val>
                                        </p:tav>
                                        <p:tav tm="100000">
                                          <p:val>
                                            <p:strVal val="#ppt_w"/>
                                          </p:val>
                                        </p:tav>
                                      </p:tavLst>
                                    </p:anim>
                                    <p:anim calcmode="lin" valueType="num">
                                      <p:cBhvr>
                                        <p:cTn id="33" dur="500" fill="hold"/>
                                        <p:tgtEl>
                                          <p:spTgt spid="487453"/>
                                        </p:tgtEl>
                                        <p:attrNameLst>
                                          <p:attrName>ppt_h</p:attrName>
                                        </p:attrNameLst>
                                      </p:cBhvr>
                                      <p:tavLst>
                                        <p:tav tm="0">
                                          <p:val>
                                            <p:strVal val="4*#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87466"/>
                                        </p:tgtEl>
                                        <p:attrNameLst>
                                          <p:attrName>style.visibility</p:attrName>
                                        </p:attrNameLst>
                                      </p:cBhvr>
                                      <p:to>
                                        <p:strVal val="visible"/>
                                      </p:to>
                                    </p:set>
                                    <p:animEffect transition="in" filter="wipe(left)">
                                      <p:cBhvr>
                                        <p:cTn id="38" dur="500"/>
                                        <p:tgtEl>
                                          <p:spTgt spid="48746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487463"/>
                                        </p:tgtEl>
                                        <p:attrNameLst>
                                          <p:attrName>style.visibility</p:attrName>
                                        </p:attrNameLst>
                                      </p:cBhvr>
                                      <p:to>
                                        <p:strVal val="visible"/>
                                      </p:to>
                                    </p:set>
                                    <p:animEffect transition="in" filter="wipe(down)">
                                      <p:cBhvr>
                                        <p:cTn id="43" dur="500"/>
                                        <p:tgtEl>
                                          <p:spTgt spid="48746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487472"/>
                                        </p:tgtEl>
                                        <p:attrNameLst>
                                          <p:attrName>style.visibility</p:attrName>
                                        </p:attrNameLst>
                                      </p:cBhvr>
                                      <p:to>
                                        <p:strVal val="visible"/>
                                      </p:to>
                                    </p:set>
                                    <p:animEffect transition="in" filter="wipe(down)">
                                      <p:cBhvr>
                                        <p:cTn id="48" dur="500"/>
                                        <p:tgtEl>
                                          <p:spTgt spid="48747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487457"/>
                                        </p:tgtEl>
                                        <p:attrNameLst>
                                          <p:attrName>style.visibility</p:attrName>
                                        </p:attrNameLst>
                                      </p:cBhvr>
                                      <p:to>
                                        <p:strVal val="visible"/>
                                      </p:to>
                                    </p:set>
                                    <p:animEffect transition="in" filter="wipe(left)">
                                      <p:cBhvr>
                                        <p:cTn id="53" dur="500"/>
                                        <p:tgtEl>
                                          <p:spTgt spid="487457"/>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8" fill="hold" grpId="0" nodeType="clickEffect">
                                  <p:stCondLst>
                                    <p:cond delay="0"/>
                                  </p:stCondLst>
                                  <p:childTnLst>
                                    <p:set>
                                      <p:cBhvr>
                                        <p:cTn id="57" dur="1" fill="hold">
                                          <p:stCondLst>
                                            <p:cond delay="0"/>
                                          </p:stCondLst>
                                        </p:cTn>
                                        <p:tgtEl>
                                          <p:spTgt spid="487458"/>
                                        </p:tgtEl>
                                        <p:attrNameLst>
                                          <p:attrName>style.visibility</p:attrName>
                                        </p:attrNameLst>
                                      </p:cBhvr>
                                      <p:to>
                                        <p:strVal val="visible"/>
                                      </p:to>
                                    </p:set>
                                    <p:animEffect transition="in" filter="slide(fromLeft)">
                                      <p:cBhvr>
                                        <p:cTn id="58" dur="500"/>
                                        <p:tgtEl>
                                          <p:spTgt spid="487458"/>
                                        </p:tgtEl>
                                      </p:cBhvr>
                                    </p:animEffect>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487459"/>
                                        </p:tgtEl>
                                        <p:attrNameLst>
                                          <p:attrName>style.visibility</p:attrName>
                                        </p:attrNameLst>
                                      </p:cBhvr>
                                      <p:to>
                                        <p:strVal val="visible"/>
                                      </p:to>
                                    </p:set>
                                    <p:animEffect transition="in" filter="wipe(left)">
                                      <p:cBhvr>
                                        <p:cTn id="62" dur="500"/>
                                        <p:tgtEl>
                                          <p:spTgt spid="48745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487469"/>
                                        </p:tgtEl>
                                        <p:attrNameLst>
                                          <p:attrName>style.visibility</p:attrName>
                                        </p:attrNameLst>
                                      </p:cBhvr>
                                      <p:to>
                                        <p:strVal val="visible"/>
                                      </p:to>
                                    </p:set>
                                    <p:animEffect transition="in" filter="wipe(down)">
                                      <p:cBhvr>
                                        <p:cTn id="67" dur="500"/>
                                        <p:tgtEl>
                                          <p:spTgt spid="48746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487475"/>
                                        </p:tgtEl>
                                        <p:attrNameLst>
                                          <p:attrName>style.visibility</p:attrName>
                                        </p:attrNameLst>
                                      </p:cBhvr>
                                      <p:to>
                                        <p:strVal val="visible"/>
                                      </p:to>
                                    </p:set>
                                    <p:animEffect transition="in" filter="wipe(down)">
                                      <p:cBhvr>
                                        <p:cTn id="72" dur="500"/>
                                        <p:tgtEl>
                                          <p:spTgt spid="487475"/>
                                        </p:tgtEl>
                                      </p:cBhvr>
                                    </p:animEffect>
                                  </p:childTnLst>
                                </p:cTn>
                              </p:par>
                            </p:childTnLst>
                          </p:cTn>
                        </p:par>
                        <p:par>
                          <p:cTn id="73" fill="hold">
                            <p:stCondLst>
                              <p:cond delay="500"/>
                            </p:stCondLst>
                            <p:childTnLst>
                              <p:par>
                                <p:cTn id="74" presetID="12" presetClass="entr" presetSubtype="4" fill="hold" nodeType="afterEffect">
                                  <p:stCondLst>
                                    <p:cond delay="0"/>
                                  </p:stCondLst>
                                  <p:childTnLst>
                                    <p:set>
                                      <p:cBhvr>
                                        <p:cTn id="75" dur="1" fill="hold">
                                          <p:stCondLst>
                                            <p:cond delay="0"/>
                                          </p:stCondLst>
                                        </p:cTn>
                                        <p:tgtEl>
                                          <p:spTgt spid="487476"/>
                                        </p:tgtEl>
                                        <p:attrNameLst>
                                          <p:attrName>style.visibility</p:attrName>
                                        </p:attrNameLst>
                                      </p:cBhvr>
                                      <p:to>
                                        <p:strVal val="visible"/>
                                      </p:to>
                                    </p:set>
                                    <p:animEffect transition="in" filter="slide(fromBottom)">
                                      <p:cBhvr>
                                        <p:cTn id="76" dur="500"/>
                                        <p:tgtEl>
                                          <p:spTgt spid="48747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487460"/>
                                        </p:tgtEl>
                                        <p:attrNameLst>
                                          <p:attrName>style.visibility</p:attrName>
                                        </p:attrNameLst>
                                      </p:cBhvr>
                                      <p:to>
                                        <p:strVal val="visible"/>
                                      </p:to>
                                    </p:set>
                                    <p:animEffect transition="in" filter="wipe(left)">
                                      <p:cBhvr>
                                        <p:cTn id="81" dur="500"/>
                                        <p:tgtEl>
                                          <p:spTgt spid="487460"/>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ntr" presetSubtype="8" fill="hold" grpId="0" nodeType="clickEffect">
                                  <p:stCondLst>
                                    <p:cond delay="0"/>
                                  </p:stCondLst>
                                  <p:childTnLst>
                                    <p:set>
                                      <p:cBhvr>
                                        <p:cTn id="85" dur="1" fill="hold">
                                          <p:stCondLst>
                                            <p:cond delay="0"/>
                                          </p:stCondLst>
                                        </p:cTn>
                                        <p:tgtEl>
                                          <p:spTgt spid="487461"/>
                                        </p:tgtEl>
                                        <p:attrNameLst>
                                          <p:attrName>style.visibility</p:attrName>
                                        </p:attrNameLst>
                                      </p:cBhvr>
                                      <p:to>
                                        <p:strVal val="visible"/>
                                      </p:to>
                                    </p:set>
                                    <p:animEffect transition="in" filter="slide(fromLeft)">
                                      <p:cBhvr>
                                        <p:cTn id="86" dur="500"/>
                                        <p:tgtEl>
                                          <p:spTgt spid="487461"/>
                                        </p:tgtEl>
                                      </p:cBhvr>
                                    </p:animEffect>
                                  </p:childTnLst>
                                </p:cTn>
                              </p:par>
                            </p:childTnLst>
                          </p:cTn>
                        </p:par>
                        <p:par>
                          <p:cTn id="87" fill="hold">
                            <p:stCondLst>
                              <p:cond delay="500"/>
                            </p:stCondLst>
                            <p:childTnLst>
                              <p:par>
                                <p:cTn id="88" presetID="22" presetClass="entr" presetSubtype="8" fill="hold" nodeType="afterEffect">
                                  <p:stCondLst>
                                    <p:cond delay="0"/>
                                  </p:stCondLst>
                                  <p:childTnLst>
                                    <p:set>
                                      <p:cBhvr>
                                        <p:cTn id="89" dur="1" fill="hold">
                                          <p:stCondLst>
                                            <p:cond delay="0"/>
                                          </p:stCondLst>
                                        </p:cTn>
                                        <p:tgtEl>
                                          <p:spTgt spid="487462"/>
                                        </p:tgtEl>
                                        <p:attrNameLst>
                                          <p:attrName>style.visibility</p:attrName>
                                        </p:attrNameLst>
                                      </p:cBhvr>
                                      <p:to>
                                        <p:strVal val="visible"/>
                                      </p:to>
                                    </p:set>
                                    <p:animEffect transition="in" filter="wipe(left)">
                                      <p:cBhvr>
                                        <p:cTn id="90" dur="500"/>
                                        <p:tgtEl>
                                          <p:spTgt spid="487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6" grpId="0" animBg="1" autoUpdateAnimBg="0"/>
      <p:bldP spid="487456" grpId="0" animBg="1" autoUpdateAnimBg="0"/>
      <p:bldP spid="487458" grpId="0" animBg="1"/>
      <p:bldP spid="487461" grpId="0" animBg="1"/>
      <p:bldP spid="487475"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 name="矩形 56"/>
          <p:cNvSpPr/>
          <p:nvPr/>
        </p:nvSpPr>
        <p:spPr>
          <a:xfrm>
            <a:off x="5162687" y="790574"/>
            <a:ext cx="3728901" cy="2238375"/>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8450" name="Text Box 2"/>
          <p:cNvSpPr txBox="1">
            <a:spLocks noChangeArrowheads="1"/>
          </p:cNvSpPr>
          <p:nvPr/>
        </p:nvSpPr>
        <p:spPr bwMode="auto">
          <a:xfrm>
            <a:off x="250825" y="333375"/>
            <a:ext cx="574675"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rIns="198000">
            <a:spAutoFit/>
          </a:bodyPr>
          <a:lstStyle/>
          <a:p>
            <a:pPr eaLnBrk="1" hangingPunct="1">
              <a:spcBef>
                <a:spcPct val="50000"/>
              </a:spcBef>
            </a:pPr>
            <a:r>
              <a:rPr lang="en-US" altLang="zh-CN" sz="2800" b="1">
                <a:solidFill>
                  <a:schemeClr val="bg1"/>
                </a:solidFill>
                <a:latin typeface="宋体" panose="02010600030101010101" pitchFamily="2" charset="-122"/>
              </a:rPr>
              <a:t>2</a:t>
            </a:r>
            <a:endParaRPr lang="en-US" altLang="zh-CN" sz="2800" b="1">
              <a:solidFill>
                <a:schemeClr val="bg1"/>
              </a:solidFill>
              <a:latin typeface="宋体" panose="02010600030101010101" pitchFamily="2" charset="-122"/>
            </a:endParaRPr>
          </a:p>
        </p:txBody>
      </p:sp>
      <p:sp>
        <p:nvSpPr>
          <p:cNvPr id="488451" name="Text Box 3"/>
          <p:cNvSpPr txBox="1">
            <a:spLocks noChangeArrowheads="1"/>
          </p:cNvSpPr>
          <p:nvPr/>
        </p:nvSpPr>
        <p:spPr bwMode="auto">
          <a:xfrm>
            <a:off x="1187450" y="260350"/>
            <a:ext cx="74882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b="1" dirty="0">
                <a:latin typeface="华文楷体" panose="02010600040101010101" pitchFamily="2" charset="-122"/>
                <a:ea typeface="华文楷体" panose="02010600040101010101" pitchFamily="2" charset="-122"/>
              </a:rPr>
              <a:t>图示电路</a:t>
            </a:r>
            <a:r>
              <a:rPr lang="en-US" altLang="zh-CN" sz="2400" b="1" i="1" dirty="0">
                <a:latin typeface="华文楷体" panose="02010600040101010101" pitchFamily="2" charset="-122"/>
                <a:ea typeface="华文楷体" panose="02010600040101010101" pitchFamily="2" charset="-122"/>
              </a:rPr>
              <a:t>I</a:t>
            </a:r>
            <a:r>
              <a:rPr lang="en-US" altLang="zh-CN" sz="2800" b="1" baseline="-25000" dirty="0">
                <a:latin typeface="华文楷体" panose="02010600040101010101" pitchFamily="2" charset="-122"/>
                <a:ea typeface="华文楷体" panose="02010600040101010101" pitchFamily="2" charset="-122"/>
              </a:rPr>
              <a:t>1</a:t>
            </a:r>
            <a:r>
              <a:rPr lang="en-US" altLang="zh-CN" sz="2400" b="1" dirty="0">
                <a:latin typeface="华文楷体" panose="02010600040101010101" pitchFamily="2" charset="-122"/>
                <a:ea typeface="华文楷体" panose="02010600040101010101" pitchFamily="2" charset="-122"/>
              </a:rPr>
              <a:t>=</a:t>
            </a:r>
            <a:r>
              <a:rPr lang="en-US" altLang="zh-CN" sz="2800" b="1" i="1" dirty="0">
                <a:latin typeface="华文楷体" panose="02010600040101010101" pitchFamily="2" charset="-122"/>
                <a:ea typeface="华文楷体" panose="02010600040101010101" pitchFamily="2" charset="-122"/>
              </a:rPr>
              <a:t>I</a:t>
            </a:r>
            <a:r>
              <a:rPr lang="en-US" altLang="zh-CN" sz="2800" b="1" baseline="-25000" dirty="0">
                <a:latin typeface="华文楷体" panose="02010600040101010101" pitchFamily="2" charset="-122"/>
                <a:ea typeface="华文楷体" panose="02010600040101010101" pitchFamily="2" charset="-122"/>
              </a:rPr>
              <a:t>2</a:t>
            </a:r>
            <a:r>
              <a:rPr lang="en-US" altLang="zh-CN" sz="2400" b="1" dirty="0">
                <a:latin typeface="华文楷体" panose="02010600040101010101" pitchFamily="2" charset="-122"/>
                <a:ea typeface="华文楷体" panose="02010600040101010101" pitchFamily="2" charset="-122"/>
              </a:rPr>
              <a:t>=5A</a:t>
            </a:r>
            <a:r>
              <a:rPr lang="zh-CN" altLang="en-US" sz="2400" b="1" dirty="0">
                <a:latin typeface="华文楷体" panose="02010600040101010101" pitchFamily="2" charset="-122"/>
                <a:ea typeface="华文楷体" panose="02010600040101010101" pitchFamily="2" charset="-122"/>
              </a:rPr>
              <a:t>，</a:t>
            </a:r>
            <a:r>
              <a:rPr lang="en-US" altLang="zh-CN" sz="2400" b="1" i="1" dirty="0">
                <a:latin typeface="华文楷体" panose="02010600040101010101" pitchFamily="2" charset="-122"/>
                <a:ea typeface="华文楷体" panose="02010600040101010101" pitchFamily="2" charset="-122"/>
              </a:rPr>
              <a:t>U</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50V</a:t>
            </a:r>
            <a:r>
              <a:rPr lang="zh-CN" altLang="en-US" sz="2400" b="1" dirty="0">
                <a:latin typeface="华文楷体" panose="02010600040101010101" pitchFamily="2" charset="-122"/>
                <a:ea typeface="华文楷体" panose="02010600040101010101" pitchFamily="2" charset="-122"/>
              </a:rPr>
              <a:t>，总电压与总电流同相位，求</a:t>
            </a:r>
            <a:r>
              <a:rPr lang="en-US" altLang="zh-CN" sz="2800" b="1" i="1" dirty="0">
                <a:latin typeface="华文楷体" panose="02010600040101010101" pitchFamily="2" charset="-122"/>
                <a:ea typeface="华文楷体" panose="02010600040101010101" pitchFamily="2" charset="-122"/>
              </a:rPr>
              <a:t>I</a:t>
            </a:r>
            <a:r>
              <a:rPr lang="zh-CN" altLang="en-US" sz="2800" b="1" i="1" dirty="0">
                <a:latin typeface="华文楷体" panose="02010600040101010101" pitchFamily="2" charset="-122"/>
                <a:ea typeface="华文楷体" panose="02010600040101010101" pitchFamily="2" charset="-122"/>
              </a:rPr>
              <a:t>、</a:t>
            </a:r>
            <a:r>
              <a:rPr lang="en-US" altLang="zh-CN" sz="2800" b="1" i="1" dirty="0">
                <a:latin typeface="华文楷体" panose="02010600040101010101" pitchFamily="2" charset="-122"/>
                <a:ea typeface="华文楷体" panose="02010600040101010101" pitchFamily="2" charset="-122"/>
              </a:rPr>
              <a:t>R</a:t>
            </a:r>
            <a:r>
              <a:rPr lang="zh-CN" altLang="en-US" sz="2800" b="1" i="1" dirty="0">
                <a:latin typeface="华文楷体" panose="02010600040101010101" pitchFamily="2" charset="-122"/>
                <a:ea typeface="华文楷体" panose="02010600040101010101" pitchFamily="2" charset="-122"/>
              </a:rPr>
              <a:t>、</a:t>
            </a:r>
            <a:r>
              <a:rPr lang="en-US" altLang="zh-CN" sz="2800" b="1" i="1" dirty="0">
                <a:latin typeface="华文楷体" panose="02010600040101010101" pitchFamily="2" charset="-122"/>
                <a:ea typeface="华文楷体" panose="02010600040101010101" pitchFamily="2" charset="-122"/>
              </a:rPr>
              <a:t>X</a:t>
            </a:r>
            <a:r>
              <a:rPr lang="en-US" altLang="zh-CN" sz="2800" b="1" baseline="-25000" dirty="0">
                <a:latin typeface="华文楷体" panose="02010600040101010101" pitchFamily="2" charset="-122"/>
                <a:ea typeface="华文楷体" panose="02010600040101010101" pitchFamily="2" charset="-122"/>
              </a:rPr>
              <a:t>C</a:t>
            </a:r>
            <a:r>
              <a:rPr lang="zh-CN" altLang="en-US" sz="2800" b="1" i="1" dirty="0">
                <a:latin typeface="华文楷体" panose="02010600040101010101" pitchFamily="2" charset="-122"/>
                <a:ea typeface="华文楷体" panose="02010600040101010101" pitchFamily="2" charset="-122"/>
              </a:rPr>
              <a:t>、</a:t>
            </a:r>
            <a:r>
              <a:rPr lang="en-US" altLang="zh-CN" sz="2800" b="1" i="1" dirty="0">
                <a:latin typeface="华文楷体" panose="02010600040101010101" pitchFamily="2" charset="-122"/>
                <a:ea typeface="华文楷体" panose="02010600040101010101" pitchFamily="2" charset="-122"/>
              </a:rPr>
              <a:t>X</a:t>
            </a:r>
            <a:r>
              <a:rPr lang="en-US" altLang="zh-CN" sz="2800" b="1" baseline="-25000" dirty="0">
                <a:latin typeface="华文楷体" panose="02010600040101010101" pitchFamily="2" charset="-122"/>
                <a:ea typeface="华文楷体" panose="02010600040101010101" pitchFamily="2" charset="-122"/>
              </a:rPr>
              <a:t>L</a:t>
            </a:r>
            <a:r>
              <a:rPr lang="zh-CN" altLang="en-US" sz="2800" b="1" i="1" dirty="0">
                <a:latin typeface="华文楷体" panose="02010600040101010101" pitchFamily="2" charset="-122"/>
                <a:ea typeface="华文楷体" panose="02010600040101010101" pitchFamily="2" charset="-122"/>
              </a:rPr>
              <a:t>。</a:t>
            </a:r>
            <a:endParaRPr lang="zh-CN" altLang="en-US" sz="2800" b="1" i="1" dirty="0">
              <a:latin typeface="华文楷体" panose="02010600040101010101" pitchFamily="2" charset="-122"/>
              <a:ea typeface="华文楷体" panose="02010600040101010101" pitchFamily="2" charset="-122"/>
            </a:endParaRPr>
          </a:p>
        </p:txBody>
      </p:sp>
      <p:graphicFrame>
        <p:nvGraphicFramePr>
          <p:cNvPr id="488452" name="Object 4"/>
          <p:cNvGraphicFramePr>
            <a:graphicFrameLocks noChangeAspect="1"/>
          </p:cNvGraphicFramePr>
          <p:nvPr/>
        </p:nvGraphicFramePr>
        <p:xfrm>
          <a:off x="1058863" y="1341438"/>
          <a:ext cx="2417762" cy="509587"/>
        </p:xfrm>
        <a:graphic>
          <a:graphicData uri="http://schemas.openxmlformats.org/presentationml/2006/ole">
            <mc:AlternateContent xmlns:mc="http://schemas.openxmlformats.org/markup-compatibility/2006">
              <mc:Choice xmlns:v="urn:schemas-microsoft-com:vml" Requires="v">
                <p:oleObj spid="_x0000_s70657" name="Equation" r:id="rId1" imgW="1536700" imgH="317500" progId="Equation.3">
                  <p:embed/>
                </p:oleObj>
              </mc:Choice>
              <mc:Fallback>
                <p:oleObj name="Equation" r:id="rId1" imgW="1536700" imgH="317500" progId="Equation.3">
                  <p:embed/>
                  <p:pic>
                    <p:nvPicPr>
                      <p:cNvPr id="0" name="图片 70656"/>
                      <p:cNvPicPr>
                        <a:picLocks noChangeAspect="1"/>
                      </p:cNvPicPr>
                      <p:nvPr/>
                    </p:nvPicPr>
                    <p:blipFill>
                      <a:blip r:embed="rId2"/>
                      <a:stretch>
                        <a:fillRect/>
                      </a:stretch>
                    </p:blipFill>
                    <p:spPr>
                      <a:xfrm>
                        <a:off x="1058863" y="1341438"/>
                        <a:ext cx="2417762" cy="509587"/>
                      </a:xfrm>
                      <a:prstGeom prst="rect">
                        <a:avLst/>
                      </a:prstGeom>
                      <a:solidFill>
                        <a:srgbClr val="990033"/>
                      </a:solidFill>
                      <a:ln w="9525">
                        <a:noFill/>
                      </a:ln>
                    </p:spPr>
                  </p:pic>
                </p:oleObj>
              </mc:Fallback>
            </mc:AlternateContent>
          </a:graphicData>
        </a:graphic>
      </p:graphicFrame>
      <p:grpSp>
        <p:nvGrpSpPr>
          <p:cNvPr id="488453" name="Group 5"/>
          <p:cNvGrpSpPr/>
          <p:nvPr/>
        </p:nvGrpSpPr>
        <p:grpSpPr bwMode="auto">
          <a:xfrm>
            <a:off x="5292725" y="908050"/>
            <a:ext cx="3575050" cy="1944688"/>
            <a:chOff x="3334" y="572"/>
            <a:chExt cx="2252" cy="1225"/>
          </a:xfrm>
        </p:grpSpPr>
        <p:grpSp>
          <p:nvGrpSpPr>
            <p:cNvPr id="488454" name="Group 6"/>
            <p:cNvGrpSpPr/>
            <p:nvPr/>
          </p:nvGrpSpPr>
          <p:grpSpPr bwMode="auto">
            <a:xfrm>
              <a:off x="3334" y="572"/>
              <a:ext cx="1976" cy="1225"/>
              <a:chOff x="2517" y="2886"/>
              <a:chExt cx="1976" cy="1225"/>
            </a:xfrm>
          </p:grpSpPr>
          <p:graphicFrame>
            <p:nvGraphicFramePr>
              <p:cNvPr id="488455" name="Object 7"/>
              <p:cNvGraphicFramePr>
                <a:graphicFrameLocks noChangeAspect="1"/>
              </p:cNvGraphicFramePr>
              <p:nvPr/>
            </p:nvGraphicFramePr>
            <p:xfrm>
              <a:off x="2834" y="3385"/>
              <a:ext cx="194" cy="240"/>
            </p:xfrm>
            <a:graphic>
              <a:graphicData uri="http://schemas.openxmlformats.org/presentationml/2006/ole">
                <mc:AlternateContent xmlns:mc="http://schemas.openxmlformats.org/markup-compatibility/2006">
                  <mc:Choice xmlns:v="urn:schemas-microsoft-com:vml" Requires="v">
                    <p:oleObj spid="_x0000_s70658" name="公式" r:id="rId3" imgW="215900" imgH="266700" progId="Equation.3">
                      <p:embed/>
                    </p:oleObj>
                  </mc:Choice>
                  <mc:Fallback>
                    <p:oleObj name="公式" r:id="rId3" imgW="215900" imgH="266700" progId="Equation.3">
                      <p:embed/>
                      <p:pic>
                        <p:nvPicPr>
                          <p:cNvPr id="0" name="图片 70657"/>
                          <p:cNvPicPr>
                            <a:picLocks noChangeAspect="1"/>
                          </p:cNvPicPr>
                          <p:nvPr/>
                        </p:nvPicPr>
                        <p:blipFill>
                          <a:blip r:embed="rId4"/>
                          <a:stretch>
                            <a:fillRect/>
                          </a:stretch>
                        </p:blipFill>
                        <p:spPr>
                          <a:xfrm>
                            <a:off x="2834" y="3385"/>
                            <a:ext cx="194" cy="240"/>
                          </a:xfrm>
                          <a:prstGeom prst="rect">
                            <a:avLst/>
                          </a:prstGeom>
                          <a:noFill/>
                          <a:ln w="28575">
                            <a:noFill/>
                          </a:ln>
                        </p:spPr>
                      </p:pic>
                    </p:oleObj>
                  </mc:Fallback>
                </mc:AlternateContent>
              </a:graphicData>
            </a:graphic>
          </p:graphicFrame>
          <p:sp>
            <p:nvSpPr>
              <p:cNvPr id="488456" name="Text Box 8"/>
              <p:cNvSpPr txBox="1">
                <a:spLocks noChangeArrowheads="1"/>
              </p:cNvSpPr>
              <p:nvPr/>
            </p:nvSpPr>
            <p:spPr bwMode="auto">
              <a:xfrm>
                <a:off x="3878" y="3022"/>
                <a:ext cx="5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宋体" panose="02010600030101010101" pitchFamily="2" charset="-122"/>
                  </a:rPr>
                  <a:t>-</a:t>
                </a:r>
                <a:r>
                  <a:rPr kumimoji="1" lang="en-US" altLang="zh-CN" sz="2400" b="1">
                    <a:solidFill>
                      <a:schemeClr val="bg1"/>
                    </a:solidFill>
                    <a:latin typeface="Times New Roman" panose="02020603050405020304" pitchFamily="18" charset="0"/>
                  </a:rPr>
                  <a:t>jX</a:t>
                </a:r>
                <a:r>
                  <a:rPr kumimoji="1" lang="en-US" altLang="zh-CN" sz="2400" b="1" baseline="-25000">
                    <a:solidFill>
                      <a:schemeClr val="bg1"/>
                    </a:solidFill>
                    <a:latin typeface="Times New Roman" panose="02020603050405020304" pitchFamily="18" charset="0"/>
                  </a:rPr>
                  <a:t>C</a:t>
                </a:r>
                <a:endParaRPr kumimoji="1" lang="en-US" altLang="zh-CN" sz="2400" b="1" baseline="-25000">
                  <a:solidFill>
                    <a:schemeClr val="bg1"/>
                  </a:solidFill>
                  <a:latin typeface="Times New Roman" panose="02020603050405020304" pitchFamily="18" charset="0"/>
                </a:endParaRPr>
              </a:p>
            </p:txBody>
          </p:sp>
          <p:graphicFrame>
            <p:nvGraphicFramePr>
              <p:cNvPr id="488457" name="Object 9"/>
              <p:cNvGraphicFramePr>
                <a:graphicFrameLocks noChangeAspect="1"/>
              </p:cNvGraphicFramePr>
              <p:nvPr/>
            </p:nvGraphicFramePr>
            <p:xfrm>
              <a:off x="3470" y="3748"/>
              <a:ext cx="201" cy="281"/>
            </p:xfrm>
            <a:graphic>
              <a:graphicData uri="http://schemas.openxmlformats.org/presentationml/2006/ole">
                <mc:AlternateContent xmlns:mc="http://schemas.openxmlformats.org/markup-compatibility/2006">
                  <mc:Choice xmlns:v="urn:schemas-microsoft-com:vml" Requires="v">
                    <p:oleObj spid="_x0000_s70659" name="Equation" r:id="rId5" imgW="215900" imgH="304800" progId="Equation.3">
                      <p:embed/>
                    </p:oleObj>
                  </mc:Choice>
                  <mc:Fallback>
                    <p:oleObj name="Equation" r:id="rId5" imgW="215900" imgH="304800" progId="Equation.3">
                      <p:embed/>
                      <p:pic>
                        <p:nvPicPr>
                          <p:cNvPr id="0" name="图片 70658"/>
                          <p:cNvPicPr>
                            <a:picLocks noChangeAspect="1"/>
                          </p:cNvPicPr>
                          <p:nvPr/>
                        </p:nvPicPr>
                        <p:blipFill>
                          <a:blip r:embed="rId6"/>
                          <a:stretch>
                            <a:fillRect/>
                          </a:stretch>
                        </p:blipFill>
                        <p:spPr>
                          <a:xfrm>
                            <a:off x="3470" y="3748"/>
                            <a:ext cx="201" cy="281"/>
                          </a:xfrm>
                          <a:prstGeom prst="rect">
                            <a:avLst/>
                          </a:prstGeom>
                          <a:noFill/>
                          <a:ln w="28575">
                            <a:noFill/>
                          </a:ln>
                        </p:spPr>
                      </p:pic>
                    </p:oleObj>
                  </mc:Fallback>
                </mc:AlternateContent>
              </a:graphicData>
            </a:graphic>
          </p:graphicFrame>
          <p:graphicFrame>
            <p:nvGraphicFramePr>
              <p:cNvPr id="488458" name="Object 10"/>
              <p:cNvGraphicFramePr>
                <a:graphicFrameLocks noChangeAspect="1"/>
              </p:cNvGraphicFramePr>
              <p:nvPr/>
            </p:nvGraphicFramePr>
            <p:xfrm>
              <a:off x="4104" y="3702"/>
              <a:ext cx="228" cy="296"/>
            </p:xfrm>
            <a:graphic>
              <a:graphicData uri="http://schemas.openxmlformats.org/presentationml/2006/ole">
                <mc:AlternateContent xmlns:mc="http://schemas.openxmlformats.org/markup-compatibility/2006">
                  <mc:Choice xmlns:v="urn:schemas-microsoft-com:vml" Requires="v">
                    <p:oleObj spid="_x0000_s70660" name="公式" r:id="rId7" imgW="241300" imgH="304800" progId="Equation.3">
                      <p:embed/>
                    </p:oleObj>
                  </mc:Choice>
                  <mc:Fallback>
                    <p:oleObj name="公式" r:id="rId7" imgW="241300" imgH="304800" progId="Equation.3">
                      <p:embed/>
                      <p:pic>
                        <p:nvPicPr>
                          <p:cNvPr id="0" name="图片 70659"/>
                          <p:cNvPicPr>
                            <a:picLocks noChangeAspect="1"/>
                          </p:cNvPicPr>
                          <p:nvPr/>
                        </p:nvPicPr>
                        <p:blipFill>
                          <a:blip r:embed="rId8"/>
                          <a:stretch>
                            <a:fillRect/>
                          </a:stretch>
                        </p:blipFill>
                        <p:spPr>
                          <a:xfrm>
                            <a:off x="4104" y="3702"/>
                            <a:ext cx="228" cy="296"/>
                          </a:xfrm>
                          <a:prstGeom prst="rect">
                            <a:avLst/>
                          </a:prstGeom>
                          <a:noFill/>
                          <a:ln w="28575">
                            <a:noFill/>
                          </a:ln>
                        </p:spPr>
                      </p:pic>
                    </p:oleObj>
                  </mc:Fallback>
                </mc:AlternateContent>
              </a:graphicData>
            </a:graphic>
          </p:graphicFrame>
          <p:sp>
            <p:nvSpPr>
              <p:cNvPr id="488459" name="Oval 11"/>
              <p:cNvSpPr>
                <a:spLocks noChangeArrowheads="1"/>
              </p:cNvSpPr>
              <p:nvPr/>
            </p:nvSpPr>
            <p:spPr bwMode="auto">
              <a:xfrm>
                <a:off x="2517" y="3332"/>
                <a:ext cx="288" cy="288"/>
              </a:xfrm>
              <a:prstGeom prst="ellipse">
                <a:avLst/>
              </a:prstGeom>
              <a:solidFill>
                <a:srgbClr val="33CCFF"/>
              </a:solidFill>
              <a:ln w="38100">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8460" name="Text Box 12"/>
              <p:cNvSpPr txBox="1">
                <a:spLocks noChangeArrowheads="1"/>
              </p:cNvSpPr>
              <p:nvPr/>
            </p:nvSpPr>
            <p:spPr bwMode="auto">
              <a:xfrm>
                <a:off x="2757" y="3092"/>
                <a:ext cx="225"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2400" b="1">
                    <a:solidFill>
                      <a:schemeClr val="bg1"/>
                    </a:solidFill>
                    <a:latin typeface="Times New Roman" panose="02020603050405020304" pitchFamily="18" charset="0"/>
                    <a:sym typeface="Symbol" panose="05050102010706020507" pitchFamily="18" charset="2"/>
                  </a:rPr>
                  <a:t>+</a:t>
                </a:r>
                <a:endParaRPr kumimoji="1" lang="en-US" altLang="zh-CN" sz="2400" b="1">
                  <a:solidFill>
                    <a:schemeClr val="bg1"/>
                  </a:solidFill>
                  <a:latin typeface="Times New Roman" panose="02020603050405020304" pitchFamily="18" charset="0"/>
                  <a:sym typeface="Symbol" panose="05050102010706020507" pitchFamily="18" charset="2"/>
                </a:endParaRPr>
              </a:p>
            </p:txBody>
          </p:sp>
          <p:sp>
            <p:nvSpPr>
              <p:cNvPr id="488461" name="Text Box 13"/>
              <p:cNvSpPr txBox="1">
                <a:spLocks noChangeArrowheads="1"/>
              </p:cNvSpPr>
              <p:nvPr/>
            </p:nvSpPr>
            <p:spPr bwMode="auto">
              <a:xfrm>
                <a:off x="2757" y="3572"/>
                <a:ext cx="212"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400" b="1">
                    <a:solidFill>
                      <a:schemeClr val="bg1"/>
                    </a:solidFill>
                    <a:latin typeface="Times New Roman" panose="02020603050405020304" pitchFamily="18" charset="0"/>
                    <a:sym typeface="Symbol" panose="05050102010706020507" pitchFamily="18" charset="2"/>
                  </a:rPr>
                  <a:t>_</a:t>
                </a:r>
                <a:endParaRPr kumimoji="1" lang="en-US" altLang="zh-CN" sz="2400" b="1">
                  <a:solidFill>
                    <a:schemeClr val="bg1"/>
                  </a:solidFill>
                  <a:latin typeface="Times New Roman" panose="02020603050405020304" pitchFamily="18" charset="0"/>
                  <a:sym typeface="Symbol" panose="05050102010706020507" pitchFamily="18" charset="2"/>
                </a:endParaRPr>
              </a:p>
            </p:txBody>
          </p:sp>
          <p:sp>
            <p:nvSpPr>
              <p:cNvPr id="488462" name="Line 14"/>
              <p:cNvSpPr>
                <a:spLocks noChangeShapeType="1"/>
              </p:cNvSpPr>
              <p:nvPr/>
            </p:nvSpPr>
            <p:spPr bwMode="auto">
              <a:xfrm flipV="1">
                <a:off x="4253" y="3380"/>
                <a:ext cx="240" cy="3"/>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8463" name="Line 15"/>
              <p:cNvSpPr>
                <a:spLocks noChangeShapeType="1"/>
              </p:cNvSpPr>
              <p:nvPr/>
            </p:nvSpPr>
            <p:spPr bwMode="auto">
              <a:xfrm>
                <a:off x="4253" y="3475"/>
                <a:ext cx="240" cy="1"/>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8464" name="Line 16"/>
              <p:cNvSpPr>
                <a:spLocks noChangeShapeType="1"/>
              </p:cNvSpPr>
              <p:nvPr/>
            </p:nvSpPr>
            <p:spPr bwMode="auto">
              <a:xfrm>
                <a:off x="2661" y="4100"/>
                <a:ext cx="1728"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8465" name="Line 17"/>
              <p:cNvSpPr>
                <a:spLocks noChangeShapeType="1"/>
              </p:cNvSpPr>
              <p:nvPr/>
            </p:nvSpPr>
            <p:spPr bwMode="auto">
              <a:xfrm>
                <a:off x="2661" y="2948"/>
                <a:ext cx="0" cy="1152"/>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8466" name="Text Box 18"/>
              <p:cNvSpPr txBox="1">
                <a:spLocks noChangeArrowheads="1"/>
              </p:cNvSpPr>
              <p:nvPr/>
            </p:nvSpPr>
            <p:spPr bwMode="auto">
              <a:xfrm>
                <a:off x="3470" y="333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Times New Roman" panose="02020603050405020304" pitchFamily="18" charset="0"/>
                  </a:rPr>
                  <a:t>R</a:t>
                </a:r>
                <a:endParaRPr kumimoji="1" lang="en-US" altLang="zh-CN" sz="2400" b="1">
                  <a:solidFill>
                    <a:schemeClr val="bg1"/>
                  </a:solidFill>
                  <a:latin typeface="Times New Roman" panose="02020603050405020304" pitchFamily="18" charset="0"/>
                </a:endParaRPr>
              </a:p>
            </p:txBody>
          </p:sp>
          <p:sp>
            <p:nvSpPr>
              <p:cNvPr id="488467" name="Line 19"/>
              <p:cNvSpPr>
                <a:spLocks noChangeShapeType="1"/>
              </p:cNvSpPr>
              <p:nvPr/>
            </p:nvSpPr>
            <p:spPr bwMode="auto">
              <a:xfrm>
                <a:off x="2860" y="3022"/>
                <a:ext cx="240" cy="0"/>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488468" name="Group 20"/>
              <p:cNvGrpSpPr/>
              <p:nvPr/>
            </p:nvGrpSpPr>
            <p:grpSpPr bwMode="auto">
              <a:xfrm>
                <a:off x="3107" y="2886"/>
                <a:ext cx="384" cy="57"/>
                <a:chOff x="666" y="1872"/>
                <a:chExt cx="489" cy="60"/>
              </a:xfrm>
            </p:grpSpPr>
            <p:sp>
              <p:nvSpPr>
                <p:cNvPr id="488469" name="Freeform 21"/>
                <p:cNvSpPr/>
                <p:nvPr/>
              </p:nvSpPr>
              <p:spPr bwMode="auto">
                <a:xfrm>
                  <a:off x="666" y="1872"/>
                  <a:ext cx="125" cy="60"/>
                </a:xfrm>
                <a:custGeom>
                  <a:avLst/>
                  <a:gdLst>
                    <a:gd name="T0" fmla="*/ 0 w 125"/>
                    <a:gd name="T1" fmla="*/ 60 h 60"/>
                    <a:gd name="T2" fmla="*/ 23 w 125"/>
                    <a:gd name="T3" fmla="*/ 15 h 60"/>
                    <a:gd name="T4" fmla="*/ 65 w 125"/>
                    <a:gd name="T5" fmla="*/ 0 h 60"/>
                    <a:gd name="T6" fmla="*/ 102 w 125"/>
                    <a:gd name="T7" fmla="*/ 15 h 60"/>
                    <a:gd name="T8" fmla="*/ 125 w 125"/>
                    <a:gd name="T9" fmla="*/ 51 h 60"/>
                  </a:gdLst>
                  <a:ahLst/>
                  <a:cxnLst>
                    <a:cxn ang="0">
                      <a:pos x="T0" y="T1"/>
                    </a:cxn>
                    <a:cxn ang="0">
                      <a:pos x="T2" y="T3"/>
                    </a:cxn>
                    <a:cxn ang="0">
                      <a:pos x="T4" y="T5"/>
                    </a:cxn>
                    <a:cxn ang="0">
                      <a:pos x="T6" y="T7"/>
                    </a:cxn>
                    <a:cxn ang="0">
                      <a:pos x="T8" y="T9"/>
                    </a:cxn>
                  </a:cxnLst>
                  <a:rect l="0" t="0" r="r" b="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88470" name="Freeform 22"/>
                <p:cNvSpPr/>
                <p:nvPr/>
              </p:nvSpPr>
              <p:spPr bwMode="auto">
                <a:xfrm>
                  <a:off x="791" y="1872"/>
                  <a:ext cx="121" cy="54"/>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88471" name="Freeform 23"/>
                <p:cNvSpPr/>
                <p:nvPr/>
              </p:nvSpPr>
              <p:spPr bwMode="auto">
                <a:xfrm>
                  <a:off x="912" y="1872"/>
                  <a:ext cx="119" cy="51"/>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88472" name="Freeform 24"/>
                <p:cNvSpPr/>
                <p:nvPr/>
              </p:nvSpPr>
              <p:spPr bwMode="auto">
                <a:xfrm>
                  <a:off x="1032" y="1872"/>
                  <a:ext cx="123" cy="57"/>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488473" name="Line 25"/>
              <p:cNvSpPr>
                <a:spLocks noChangeShapeType="1"/>
              </p:cNvSpPr>
              <p:nvPr/>
            </p:nvSpPr>
            <p:spPr bwMode="auto">
              <a:xfrm>
                <a:off x="3813" y="2931"/>
                <a:ext cx="0" cy="118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74" name="Line 26"/>
              <p:cNvSpPr>
                <a:spLocks noChangeShapeType="1"/>
              </p:cNvSpPr>
              <p:nvPr/>
            </p:nvSpPr>
            <p:spPr bwMode="auto">
              <a:xfrm>
                <a:off x="4403" y="2931"/>
                <a:ext cx="0" cy="454"/>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75" name="Line 27"/>
              <p:cNvSpPr>
                <a:spLocks noChangeShapeType="1"/>
              </p:cNvSpPr>
              <p:nvPr/>
            </p:nvSpPr>
            <p:spPr bwMode="auto">
              <a:xfrm>
                <a:off x="4403" y="3476"/>
                <a:ext cx="0" cy="635"/>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76" name="Rectangle 28"/>
              <p:cNvSpPr>
                <a:spLocks noChangeArrowheads="1"/>
              </p:cNvSpPr>
              <p:nvPr/>
            </p:nvSpPr>
            <p:spPr bwMode="auto">
              <a:xfrm>
                <a:off x="3767" y="3385"/>
                <a:ext cx="91" cy="317"/>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88477" name="Object 29"/>
              <p:cNvGraphicFramePr>
                <a:graphicFrameLocks noChangeAspect="1"/>
              </p:cNvGraphicFramePr>
              <p:nvPr/>
            </p:nvGraphicFramePr>
            <p:xfrm>
              <a:off x="2925" y="3022"/>
              <a:ext cx="163" cy="247"/>
            </p:xfrm>
            <a:graphic>
              <a:graphicData uri="http://schemas.openxmlformats.org/presentationml/2006/ole">
                <mc:AlternateContent xmlns:mc="http://schemas.openxmlformats.org/markup-compatibility/2006">
                  <mc:Choice xmlns:v="urn:schemas-microsoft-com:vml" Requires="v">
                    <p:oleObj spid="_x0000_s70661" name="Equation" r:id="rId9" imgW="165100" imgH="254000" progId="Equation.3">
                      <p:embed/>
                    </p:oleObj>
                  </mc:Choice>
                  <mc:Fallback>
                    <p:oleObj name="Equation" r:id="rId9" imgW="165100" imgH="254000" progId="Equation.3">
                      <p:embed/>
                      <p:pic>
                        <p:nvPicPr>
                          <p:cNvPr id="0" name="图片 70660"/>
                          <p:cNvPicPr>
                            <a:picLocks noChangeAspect="1"/>
                          </p:cNvPicPr>
                          <p:nvPr/>
                        </p:nvPicPr>
                        <p:blipFill>
                          <a:blip r:embed="rId10"/>
                          <a:stretch>
                            <a:fillRect/>
                          </a:stretch>
                        </p:blipFill>
                        <p:spPr>
                          <a:xfrm>
                            <a:off x="2925" y="3022"/>
                            <a:ext cx="163" cy="247"/>
                          </a:xfrm>
                          <a:prstGeom prst="rect">
                            <a:avLst/>
                          </a:prstGeom>
                          <a:noFill/>
                          <a:ln w="28575">
                            <a:noFill/>
                          </a:ln>
                        </p:spPr>
                      </p:pic>
                    </p:oleObj>
                  </mc:Fallback>
                </mc:AlternateContent>
              </a:graphicData>
            </a:graphic>
          </p:graphicFrame>
          <p:sp>
            <p:nvSpPr>
              <p:cNvPr id="488478" name="Line 30"/>
              <p:cNvSpPr>
                <a:spLocks noChangeShapeType="1"/>
              </p:cNvSpPr>
              <p:nvPr/>
            </p:nvSpPr>
            <p:spPr bwMode="auto">
              <a:xfrm>
                <a:off x="3741" y="3793"/>
                <a:ext cx="0" cy="227"/>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79" name="Line 31"/>
              <p:cNvSpPr>
                <a:spLocks noChangeShapeType="1"/>
              </p:cNvSpPr>
              <p:nvPr/>
            </p:nvSpPr>
            <p:spPr bwMode="auto">
              <a:xfrm>
                <a:off x="4332" y="3657"/>
                <a:ext cx="0" cy="272"/>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80" name="Line 32"/>
              <p:cNvSpPr>
                <a:spLocks noChangeShapeType="1"/>
              </p:cNvSpPr>
              <p:nvPr/>
            </p:nvSpPr>
            <p:spPr bwMode="auto">
              <a:xfrm>
                <a:off x="2653" y="2931"/>
                <a:ext cx="454"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81" name="Line 33"/>
              <p:cNvSpPr>
                <a:spLocks noChangeShapeType="1"/>
              </p:cNvSpPr>
              <p:nvPr/>
            </p:nvSpPr>
            <p:spPr bwMode="auto">
              <a:xfrm>
                <a:off x="3470" y="2931"/>
                <a:ext cx="952"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82" name="Text Box 34"/>
              <p:cNvSpPr txBox="1">
                <a:spLocks noChangeArrowheads="1"/>
              </p:cNvSpPr>
              <p:nvPr/>
            </p:nvSpPr>
            <p:spPr bwMode="auto">
              <a:xfrm>
                <a:off x="3157" y="2930"/>
                <a:ext cx="4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dirty="0" err="1" smtClean="0">
                    <a:solidFill>
                      <a:schemeClr val="bg1"/>
                    </a:solidFill>
                    <a:latin typeface="Times New Roman" panose="02020603050405020304" pitchFamily="18" charset="0"/>
                  </a:rPr>
                  <a:t>jX</a:t>
                </a:r>
                <a:r>
                  <a:rPr kumimoji="1" lang="en-US" altLang="zh-CN" sz="2400" b="1" baseline="-25000" dirty="0" err="1" smtClean="0">
                    <a:solidFill>
                      <a:schemeClr val="bg1"/>
                    </a:solidFill>
                    <a:latin typeface="Times New Roman" panose="02020603050405020304" pitchFamily="18" charset="0"/>
                  </a:rPr>
                  <a:t>L</a:t>
                </a:r>
                <a:endParaRPr kumimoji="1" lang="en-US" altLang="zh-CN" sz="2400" b="1" baseline="-25000" dirty="0">
                  <a:solidFill>
                    <a:schemeClr val="bg1"/>
                  </a:solidFill>
                  <a:latin typeface="Times New Roman" panose="02020603050405020304" pitchFamily="18" charset="0"/>
                </a:endParaRPr>
              </a:p>
            </p:txBody>
          </p:sp>
        </p:grpSp>
        <p:sp>
          <p:nvSpPr>
            <p:cNvPr id="488483" name="Text Box 35"/>
            <p:cNvSpPr txBox="1">
              <a:spLocks noChangeArrowheads="1"/>
            </p:cNvSpPr>
            <p:nvPr/>
          </p:nvSpPr>
          <p:spPr bwMode="auto">
            <a:xfrm>
              <a:off x="5239" y="1026"/>
              <a:ext cx="3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i="1">
                  <a:solidFill>
                    <a:schemeClr val="bg1"/>
                  </a:solidFill>
                  <a:latin typeface="Times New Roman" panose="02020603050405020304" pitchFamily="18" charset="0"/>
                </a:rPr>
                <a:t>U</a:t>
              </a:r>
              <a:r>
                <a:rPr kumimoji="1" lang="en-US" altLang="zh-CN" sz="2400" b="1" baseline="-25000">
                  <a:solidFill>
                    <a:schemeClr val="bg1"/>
                  </a:solidFill>
                  <a:latin typeface="Times New Roman" panose="02020603050405020304" pitchFamily="18" charset="0"/>
                </a:rPr>
                <a:t>C</a:t>
              </a:r>
              <a:endParaRPr kumimoji="1" lang="en-US" altLang="zh-CN" sz="2400" b="1" baseline="-25000">
                <a:solidFill>
                  <a:schemeClr val="bg1"/>
                </a:solidFill>
                <a:latin typeface="Times New Roman" panose="02020603050405020304" pitchFamily="18" charset="0"/>
              </a:endParaRPr>
            </a:p>
          </p:txBody>
        </p:sp>
        <p:sp>
          <p:nvSpPr>
            <p:cNvPr id="488484" name="Text Box 36"/>
            <p:cNvSpPr txBox="1">
              <a:spLocks noChangeArrowheads="1"/>
            </p:cNvSpPr>
            <p:nvPr/>
          </p:nvSpPr>
          <p:spPr bwMode="auto">
            <a:xfrm>
              <a:off x="5239" y="709"/>
              <a:ext cx="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88485" name="Text Box 37"/>
            <p:cNvSpPr txBox="1">
              <a:spLocks noChangeArrowheads="1"/>
            </p:cNvSpPr>
            <p:nvPr/>
          </p:nvSpPr>
          <p:spPr bwMode="auto">
            <a:xfrm>
              <a:off x="5239" y="129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宋体" panose="02010600030101010101" pitchFamily="2" charset="-122"/>
                </a:rPr>
                <a:t>-</a:t>
              </a:r>
              <a:endParaRPr kumimoji="1" lang="en-US" altLang="zh-CN" sz="2400" b="1" baseline="-25000">
                <a:solidFill>
                  <a:schemeClr val="bg1"/>
                </a:solidFill>
                <a:latin typeface="Times New Roman" panose="02020603050405020304" pitchFamily="18" charset="0"/>
              </a:endParaRPr>
            </a:p>
          </p:txBody>
        </p:sp>
      </p:grpSp>
      <p:sp>
        <p:nvSpPr>
          <p:cNvPr id="488486" name="Text Box 38"/>
          <p:cNvSpPr txBox="1">
            <a:spLocks noChangeArrowheads="1"/>
          </p:cNvSpPr>
          <p:nvPr/>
        </p:nvSpPr>
        <p:spPr bwMode="auto">
          <a:xfrm>
            <a:off x="395288" y="1268413"/>
            <a:ext cx="576262" cy="519112"/>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a:solidFill>
                  <a:schemeClr val="bg1"/>
                </a:solidFill>
                <a:latin typeface="宋体" panose="02010600030101010101" pitchFamily="2" charset="-122"/>
              </a:rPr>
              <a:t>解</a:t>
            </a:r>
            <a:endParaRPr lang="zh-CN" altLang="en-US" sz="2800" b="1">
              <a:solidFill>
                <a:schemeClr val="bg1"/>
              </a:solidFill>
              <a:latin typeface="宋体" panose="02010600030101010101" pitchFamily="2" charset="-122"/>
            </a:endParaRPr>
          </a:p>
        </p:txBody>
      </p:sp>
      <p:sp>
        <p:nvSpPr>
          <p:cNvPr id="488487" name="Line 39"/>
          <p:cNvSpPr>
            <a:spLocks noChangeShapeType="1"/>
          </p:cNvSpPr>
          <p:nvPr/>
        </p:nvSpPr>
        <p:spPr bwMode="auto">
          <a:xfrm>
            <a:off x="755650" y="2133600"/>
            <a:ext cx="431800" cy="0"/>
          </a:xfrm>
          <a:prstGeom prst="line">
            <a:avLst/>
          </a:prstGeom>
          <a:noFill/>
          <a:ln w="762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88488" name="Object 40"/>
          <p:cNvGraphicFramePr>
            <a:graphicFrameLocks noChangeAspect="1"/>
          </p:cNvGraphicFramePr>
          <p:nvPr/>
        </p:nvGraphicFramePr>
        <p:xfrm>
          <a:off x="1403350" y="1916113"/>
          <a:ext cx="2952750" cy="525462"/>
        </p:xfrm>
        <a:graphic>
          <a:graphicData uri="http://schemas.openxmlformats.org/presentationml/2006/ole">
            <mc:AlternateContent xmlns:mc="http://schemas.openxmlformats.org/markup-compatibility/2006">
              <mc:Choice xmlns:v="urn:schemas-microsoft-com:vml" Requires="v">
                <p:oleObj spid="_x0000_s70662" name="Equation" r:id="rId11" imgW="1727200" imgH="304800" progId="Equation.3">
                  <p:embed/>
                </p:oleObj>
              </mc:Choice>
              <mc:Fallback>
                <p:oleObj name="Equation" r:id="rId11" imgW="1727200" imgH="304800" progId="Equation.3">
                  <p:embed/>
                  <p:pic>
                    <p:nvPicPr>
                      <p:cNvPr id="0" name="图片 70661"/>
                      <p:cNvPicPr>
                        <a:picLocks noChangeAspect="1"/>
                      </p:cNvPicPr>
                      <p:nvPr/>
                    </p:nvPicPr>
                    <p:blipFill>
                      <a:blip r:embed="rId12"/>
                      <a:stretch>
                        <a:fillRect/>
                      </a:stretch>
                    </p:blipFill>
                    <p:spPr>
                      <a:xfrm>
                        <a:off x="1403350" y="1916113"/>
                        <a:ext cx="2952750" cy="525462"/>
                      </a:xfrm>
                      <a:prstGeom prst="rect">
                        <a:avLst/>
                      </a:prstGeom>
                      <a:solidFill>
                        <a:srgbClr val="990033"/>
                      </a:solidFill>
                      <a:ln w="9525">
                        <a:noFill/>
                      </a:ln>
                    </p:spPr>
                  </p:pic>
                </p:oleObj>
              </mc:Fallback>
            </mc:AlternateContent>
          </a:graphicData>
        </a:graphic>
      </p:graphicFrame>
      <p:graphicFrame>
        <p:nvGraphicFramePr>
          <p:cNvPr id="488489" name="Object 41"/>
          <p:cNvGraphicFramePr>
            <a:graphicFrameLocks noChangeAspect="1"/>
          </p:cNvGraphicFramePr>
          <p:nvPr/>
        </p:nvGraphicFramePr>
        <p:xfrm>
          <a:off x="1331913" y="2492375"/>
          <a:ext cx="2922587" cy="509588"/>
        </p:xfrm>
        <a:graphic>
          <a:graphicData uri="http://schemas.openxmlformats.org/presentationml/2006/ole">
            <mc:AlternateContent xmlns:mc="http://schemas.openxmlformats.org/markup-compatibility/2006">
              <mc:Choice xmlns:v="urn:schemas-microsoft-com:vml" Requires="v">
                <p:oleObj spid="_x0000_s70663" name="Equation" r:id="rId13" imgW="1866900" imgH="317500" progId="Equation.3">
                  <p:embed/>
                </p:oleObj>
              </mc:Choice>
              <mc:Fallback>
                <p:oleObj name="Equation" r:id="rId13" imgW="1866900" imgH="317500" progId="Equation.3">
                  <p:embed/>
                  <p:pic>
                    <p:nvPicPr>
                      <p:cNvPr id="0" name="图片 70662"/>
                      <p:cNvPicPr>
                        <a:picLocks noChangeAspect="1"/>
                      </p:cNvPicPr>
                      <p:nvPr/>
                    </p:nvPicPr>
                    <p:blipFill>
                      <a:blip r:embed="rId14"/>
                      <a:stretch>
                        <a:fillRect/>
                      </a:stretch>
                    </p:blipFill>
                    <p:spPr>
                      <a:xfrm>
                        <a:off x="1331913" y="2492375"/>
                        <a:ext cx="2922587" cy="509588"/>
                      </a:xfrm>
                      <a:prstGeom prst="rect">
                        <a:avLst/>
                      </a:prstGeom>
                      <a:solidFill>
                        <a:srgbClr val="990033"/>
                      </a:solidFill>
                      <a:ln w="9525">
                        <a:noFill/>
                      </a:ln>
                    </p:spPr>
                  </p:pic>
                </p:oleObj>
              </mc:Fallback>
            </mc:AlternateContent>
          </a:graphicData>
        </a:graphic>
      </p:graphicFrame>
      <p:graphicFrame>
        <p:nvGraphicFramePr>
          <p:cNvPr id="488490" name="Object 42"/>
          <p:cNvGraphicFramePr>
            <a:graphicFrameLocks noChangeAspect="1"/>
          </p:cNvGraphicFramePr>
          <p:nvPr/>
        </p:nvGraphicFramePr>
        <p:xfrm>
          <a:off x="1258888" y="3068638"/>
          <a:ext cx="6138862" cy="911225"/>
        </p:xfrm>
        <a:graphic>
          <a:graphicData uri="http://schemas.openxmlformats.org/presentationml/2006/ole">
            <mc:AlternateContent xmlns:mc="http://schemas.openxmlformats.org/markup-compatibility/2006">
              <mc:Choice xmlns:v="urn:schemas-microsoft-com:vml" Requires="v">
                <p:oleObj spid="_x0000_s70664" name="Equation" r:id="rId15" imgW="3911600" imgH="571500" progId="Equation.3">
                  <p:embed/>
                </p:oleObj>
              </mc:Choice>
              <mc:Fallback>
                <p:oleObj name="Equation" r:id="rId15" imgW="3911600" imgH="571500" progId="Equation.3">
                  <p:embed/>
                  <p:pic>
                    <p:nvPicPr>
                      <p:cNvPr id="0" name="图片 70663"/>
                      <p:cNvPicPr>
                        <a:picLocks noChangeAspect="1"/>
                      </p:cNvPicPr>
                      <p:nvPr/>
                    </p:nvPicPr>
                    <p:blipFill>
                      <a:blip r:embed="rId16"/>
                      <a:stretch>
                        <a:fillRect/>
                      </a:stretch>
                    </p:blipFill>
                    <p:spPr>
                      <a:xfrm>
                        <a:off x="1258888" y="3068638"/>
                        <a:ext cx="6138862" cy="911225"/>
                      </a:xfrm>
                      <a:prstGeom prst="rect">
                        <a:avLst/>
                      </a:prstGeom>
                      <a:solidFill>
                        <a:srgbClr val="990033"/>
                      </a:solidFill>
                      <a:ln w="9525">
                        <a:noFill/>
                      </a:ln>
                    </p:spPr>
                  </p:pic>
                </p:oleObj>
              </mc:Fallback>
            </mc:AlternateContent>
          </a:graphicData>
        </a:graphic>
      </p:graphicFrame>
      <p:sp>
        <p:nvSpPr>
          <p:cNvPr id="488491" name="AutoShape 43"/>
          <p:cNvSpPr/>
          <p:nvPr/>
        </p:nvSpPr>
        <p:spPr bwMode="auto">
          <a:xfrm>
            <a:off x="1258888" y="4437063"/>
            <a:ext cx="144462" cy="1152525"/>
          </a:xfrm>
          <a:prstGeom prst="leftBrace">
            <a:avLst>
              <a:gd name="adj1" fmla="val 66484"/>
              <a:gd name="adj2" fmla="val 50000"/>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88492" name="Object 44"/>
          <p:cNvGraphicFramePr>
            <a:graphicFrameLocks noChangeAspect="1"/>
          </p:cNvGraphicFramePr>
          <p:nvPr/>
        </p:nvGraphicFramePr>
        <p:xfrm>
          <a:off x="1495562" y="4440463"/>
          <a:ext cx="3667125" cy="509588"/>
        </p:xfrm>
        <a:graphic>
          <a:graphicData uri="http://schemas.openxmlformats.org/presentationml/2006/ole">
            <mc:AlternateContent xmlns:mc="http://schemas.openxmlformats.org/markup-compatibility/2006">
              <mc:Choice xmlns:v="urn:schemas-microsoft-com:vml" Requires="v">
                <p:oleObj spid="_x0000_s70665" name="Equation" r:id="rId17" imgW="2336800" imgH="317500" progId="Equation.3">
                  <p:embed/>
                </p:oleObj>
              </mc:Choice>
              <mc:Fallback>
                <p:oleObj name="Equation" r:id="rId17" imgW="2336800" imgH="317500" progId="Equation.3">
                  <p:embed/>
                  <p:pic>
                    <p:nvPicPr>
                      <p:cNvPr id="0" name="图片 70664"/>
                      <p:cNvPicPr>
                        <a:picLocks noChangeAspect="1"/>
                      </p:cNvPicPr>
                      <p:nvPr/>
                    </p:nvPicPr>
                    <p:blipFill>
                      <a:blip r:embed="rId18"/>
                      <a:stretch>
                        <a:fillRect/>
                      </a:stretch>
                    </p:blipFill>
                    <p:spPr>
                      <a:xfrm>
                        <a:off x="1495562" y="4440463"/>
                        <a:ext cx="3667125" cy="509588"/>
                      </a:xfrm>
                      <a:prstGeom prst="rect">
                        <a:avLst/>
                      </a:prstGeom>
                      <a:solidFill>
                        <a:srgbClr val="990033"/>
                      </a:solidFill>
                      <a:ln w="9525">
                        <a:noFill/>
                      </a:ln>
                    </p:spPr>
                  </p:pic>
                </p:oleObj>
              </mc:Fallback>
            </mc:AlternateContent>
          </a:graphicData>
        </a:graphic>
      </p:graphicFrame>
      <p:graphicFrame>
        <p:nvGraphicFramePr>
          <p:cNvPr id="488493" name="Object 45"/>
          <p:cNvGraphicFramePr>
            <a:graphicFrameLocks noChangeAspect="1"/>
          </p:cNvGraphicFramePr>
          <p:nvPr/>
        </p:nvGraphicFramePr>
        <p:xfrm>
          <a:off x="1403350" y="5013325"/>
          <a:ext cx="6324600" cy="911225"/>
        </p:xfrm>
        <a:graphic>
          <a:graphicData uri="http://schemas.openxmlformats.org/presentationml/2006/ole">
            <mc:AlternateContent xmlns:mc="http://schemas.openxmlformats.org/markup-compatibility/2006">
              <mc:Choice xmlns:v="urn:schemas-microsoft-com:vml" Requires="v">
                <p:oleObj spid="_x0000_s70666" name="Equation" r:id="rId19" imgW="4025900" imgH="571500" progId="Equation.3">
                  <p:embed/>
                </p:oleObj>
              </mc:Choice>
              <mc:Fallback>
                <p:oleObj name="Equation" r:id="rId19" imgW="4025900" imgH="571500" progId="Equation.3">
                  <p:embed/>
                  <p:pic>
                    <p:nvPicPr>
                      <p:cNvPr id="0" name="图片 70665"/>
                      <p:cNvPicPr>
                        <a:picLocks noChangeAspect="1"/>
                      </p:cNvPicPr>
                      <p:nvPr/>
                    </p:nvPicPr>
                    <p:blipFill>
                      <a:blip r:embed="rId20"/>
                      <a:stretch>
                        <a:fillRect/>
                      </a:stretch>
                    </p:blipFill>
                    <p:spPr>
                      <a:xfrm>
                        <a:off x="1403350" y="5013325"/>
                        <a:ext cx="6324600" cy="911225"/>
                      </a:xfrm>
                      <a:prstGeom prst="rect">
                        <a:avLst/>
                      </a:prstGeom>
                      <a:solidFill>
                        <a:srgbClr val="990033"/>
                      </a:solidFill>
                      <a:ln w="9525">
                        <a:noFill/>
                      </a:ln>
                    </p:spPr>
                  </p:pic>
                </p:oleObj>
              </mc:Fallback>
            </mc:AlternateContent>
          </a:graphicData>
        </a:graphic>
      </p:graphicFrame>
      <p:sp>
        <p:nvSpPr>
          <p:cNvPr id="488494" name="Text Box 46"/>
          <p:cNvSpPr txBox="1">
            <a:spLocks noChangeArrowheads="1"/>
          </p:cNvSpPr>
          <p:nvPr/>
        </p:nvSpPr>
        <p:spPr bwMode="auto">
          <a:xfrm>
            <a:off x="1116013" y="5876925"/>
            <a:ext cx="309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b="1" dirty="0">
                <a:latin typeface="华文楷体" panose="02010600040101010101" pitchFamily="2" charset="-122"/>
                <a:ea typeface="华文楷体" panose="02010600040101010101" pitchFamily="2" charset="-122"/>
              </a:rPr>
              <a:t>也可以画相量图计算</a:t>
            </a:r>
            <a:endParaRPr lang="zh-CN" altLang="en-US" sz="2400" b="1" dirty="0">
              <a:latin typeface="华文楷体" panose="02010600040101010101" pitchFamily="2" charset="-122"/>
              <a:ea typeface="华文楷体" panose="02010600040101010101" pitchFamily="2" charset="-122"/>
            </a:endParaRPr>
          </a:p>
        </p:txBody>
      </p:sp>
      <p:sp>
        <p:nvSpPr>
          <p:cNvPr id="488495" name="Text Box 47"/>
          <p:cNvSpPr txBox="1">
            <a:spLocks noChangeArrowheads="1"/>
          </p:cNvSpPr>
          <p:nvPr/>
        </p:nvSpPr>
        <p:spPr bwMode="auto">
          <a:xfrm>
            <a:off x="1081088" y="3956051"/>
            <a:ext cx="648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b="1" dirty="0">
                <a:latin typeface="华文楷体" panose="02010600040101010101" pitchFamily="2" charset="-122"/>
                <a:ea typeface="华文楷体" panose="02010600040101010101" pitchFamily="2" charset="-122"/>
              </a:rPr>
              <a:t>令等式两边实部等于实部，虚部等于虚部</a:t>
            </a:r>
            <a:endParaRPr lang="zh-CN" altLang="en-US" sz="2400" b="1" dirty="0">
              <a:latin typeface="华文楷体" panose="02010600040101010101" pitchFamily="2" charset="-122"/>
              <a:ea typeface="华文楷体" panose="02010600040101010101" pitchFamily="2" charset="-122"/>
            </a:endParaRPr>
          </a:p>
        </p:txBody>
      </p:sp>
      <p:pic>
        <p:nvPicPr>
          <p:cNvPr id="49" name="Picture 6"/>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88450"/>
                                        </p:tgtEl>
                                        <p:attrNameLst>
                                          <p:attrName>style.visibility</p:attrName>
                                        </p:attrNameLst>
                                      </p:cBhvr>
                                      <p:to>
                                        <p:strVal val="visible"/>
                                      </p:to>
                                    </p:set>
                                    <p:anim calcmode="lin" valueType="num">
                                      <p:cBhvr>
                                        <p:cTn id="7" dur="1000" fill="hold"/>
                                        <p:tgtEl>
                                          <p:spTgt spid="488450"/>
                                        </p:tgtEl>
                                        <p:attrNameLst>
                                          <p:attrName>ppt_w</p:attrName>
                                        </p:attrNameLst>
                                      </p:cBhvr>
                                      <p:tavLst>
                                        <p:tav tm="0">
                                          <p:val>
                                            <p:fltVal val="0"/>
                                          </p:val>
                                        </p:tav>
                                        <p:tav tm="100000">
                                          <p:val>
                                            <p:strVal val="#ppt_w"/>
                                          </p:val>
                                        </p:tav>
                                      </p:tavLst>
                                    </p:anim>
                                    <p:anim calcmode="lin" valueType="num">
                                      <p:cBhvr>
                                        <p:cTn id="8" dur="1000" fill="hold"/>
                                        <p:tgtEl>
                                          <p:spTgt spid="488450"/>
                                        </p:tgtEl>
                                        <p:attrNameLst>
                                          <p:attrName>ppt_h</p:attrName>
                                        </p:attrNameLst>
                                      </p:cBhvr>
                                      <p:tavLst>
                                        <p:tav tm="0">
                                          <p:val>
                                            <p:fltVal val="0"/>
                                          </p:val>
                                        </p:tav>
                                        <p:tav tm="100000">
                                          <p:val>
                                            <p:strVal val="#ppt_h"/>
                                          </p:val>
                                        </p:tav>
                                      </p:tavLst>
                                    </p:anim>
                                    <p:anim calcmode="lin" valueType="num">
                                      <p:cBhvr>
                                        <p:cTn id="9" dur="1000" fill="hold"/>
                                        <p:tgtEl>
                                          <p:spTgt spid="48845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88450"/>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3" presetClass="entr" presetSubtype="16" fill="hold" nodeType="afterEffect">
                                  <p:stCondLst>
                                    <p:cond delay="0"/>
                                  </p:stCondLst>
                                  <p:childTnLst>
                                    <p:set>
                                      <p:cBhvr>
                                        <p:cTn id="13" dur="1" fill="hold">
                                          <p:stCondLst>
                                            <p:cond delay="0"/>
                                          </p:stCondLst>
                                        </p:cTn>
                                        <p:tgtEl>
                                          <p:spTgt spid="488453"/>
                                        </p:tgtEl>
                                        <p:attrNameLst>
                                          <p:attrName>style.visibility</p:attrName>
                                        </p:attrNameLst>
                                      </p:cBhvr>
                                      <p:to>
                                        <p:strVal val="visible"/>
                                      </p:to>
                                    </p:set>
                                    <p:anim calcmode="lin" valueType="num">
                                      <p:cBhvr>
                                        <p:cTn id="14" dur="500" fill="hold"/>
                                        <p:tgtEl>
                                          <p:spTgt spid="488453"/>
                                        </p:tgtEl>
                                        <p:attrNameLst>
                                          <p:attrName>ppt_w</p:attrName>
                                        </p:attrNameLst>
                                      </p:cBhvr>
                                      <p:tavLst>
                                        <p:tav tm="0">
                                          <p:val>
                                            <p:fltVal val="0"/>
                                          </p:val>
                                        </p:tav>
                                        <p:tav tm="100000">
                                          <p:val>
                                            <p:strVal val="#ppt_w"/>
                                          </p:val>
                                        </p:tav>
                                      </p:tavLst>
                                    </p:anim>
                                    <p:anim calcmode="lin" valueType="num">
                                      <p:cBhvr>
                                        <p:cTn id="15" dur="500" fill="hold"/>
                                        <p:tgtEl>
                                          <p:spTgt spid="488453"/>
                                        </p:tgtEl>
                                        <p:attrNameLst>
                                          <p:attrName>ppt_h</p:attrName>
                                        </p:attrNameLst>
                                      </p:cBhvr>
                                      <p:tavLst>
                                        <p:tav tm="0">
                                          <p:val>
                                            <p:fltVal val="0"/>
                                          </p:val>
                                        </p:tav>
                                        <p:tav tm="100000">
                                          <p:val>
                                            <p:strVal val="#ppt_h"/>
                                          </p:val>
                                        </p:tav>
                                      </p:tavLst>
                                    </p:anim>
                                  </p:childTnLst>
                                </p:cTn>
                              </p:par>
                            </p:childTnLst>
                          </p:cTn>
                        </p:par>
                        <p:par>
                          <p:cTn id="16" fill="hold">
                            <p:stCondLst>
                              <p:cond delay="1500"/>
                            </p:stCondLst>
                            <p:childTnLst>
                              <p:par>
                                <p:cTn id="17" presetID="2" presetClass="entr" presetSubtype="1" fill="hold" grpId="0" nodeType="afterEffect">
                                  <p:stCondLst>
                                    <p:cond delay="0"/>
                                  </p:stCondLst>
                                  <p:childTnLst>
                                    <p:set>
                                      <p:cBhvr>
                                        <p:cTn id="18" dur="1" fill="hold">
                                          <p:stCondLst>
                                            <p:cond delay="0"/>
                                          </p:stCondLst>
                                        </p:cTn>
                                        <p:tgtEl>
                                          <p:spTgt spid="488451"/>
                                        </p:tgtEl>
                                        <p:attrNameLst>
                                          <p:attrName>style.visibility</p:attrName>
                                        </p:attrNameLst>
                                      </p:cBhvr>
                                      <p:to>
                                        <p:strVal val="visible"/>
                                      </p:to>
                                    </p:set>
                                    <p:anim calcmode="lin" valueType="num">
                                      <p:cBhvr additive="base">
                                        <p:cTn id="19" dur="500" fill="hold"/>
                                        <p:tgtEl>
                                          <p:spTgt spid="488451"/>
                                        </p:tgtEl>
                                        <p:attrNameLst>
                                          <p:attrName>ppt_x</p:attrName>
                                        </p:attrNameLst>
                                      </p:cBhvr>
                                      <p:tavLst>
                                        <p:tav tm="0">
                                          <p:val>
                                            <p:strVal val="#ppt_x"/>
                                          </p:val>
                                        </p:tav>
                                        <p:tav tm="100000">
                                          <p:val>
                                            <p:strVal val="#ppt_x"/>
                                          </p:val>
                                        </p:tav>
                                      </p:tavLst>
                                    </p:anim>
                                    <p:anim calcmode="lin" valueType="num">
                                      <p:cBhvr additive="base">
                                        <p:cTn id="20" dur="500" fill="hold"/>
                                        <p:tgtEl>
                                          <p:spTgt spid="488451"/>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488486"/>
                                        </p:tgtEl>
                                        <p:attrNameLst>
                                          <p:attrName>style.visibility</p:attrName>
                                        </p:attrNameLst>
                                      </p:cBhvr>
                                      <p:to>
                                        <p:strVal val="visible"/>
                                      </p:to>
                                    </p:set>
                                    <p:anim calcmode="lin" valueType="num">
                                      <p:cBhvr>
                                        <p:cTn id="25" dur="1000" fill="hold"/>
                                        <p:tgtEl>
                                          <p:spTgt spid="488486"/>
                                        </p:tgtEl>
                                        <p:attrNameLst>
                                          <p:attrName>ppt_w</p:attrName>
                                        </p:attrNameLst>
                                      </p:cBhvr>
                                      <p:tavLst>
                                        <p:tav tm="0">
                                          <p:val>
                                            <p:fltVal val="0"/>
                                          </p:val>
                                        </p:tav>
                                        <p:tav tm="100000">
                                          <p:val>
                                            <p:strVal val="#ppt_w"/>
                                          </p:val>
                                        </p:tav>
                                      </p:tavLst>
                                    </p:anim>
                                    <p:anim calcmode="lin" valueType="num">
                                      <p:cBhvr>
                                        <p:cTn id="26" dur="1000" fill="hold"/>
                                        <p:tgtEl>
                                          <p:spTgt spid="488486"/>
                                        </p:tgtEl>
                                        <p:attrNameLst>
                                          <p:attrName>ppt_h</p:attrName>
                                        </p:attrNameLst>
                                      </p:cBhvr>
                                      <p:tavLst>
                                        <p:tav tm="0">
                                          <p:val>
                                            <p:fltVal val="0"/>
                                          </p:val>
                                        </p:tav>
                                        <p:tav tm="100000">
                                          <p:val>
                                            <p:strVal val="#ppt_h"/>
                                          </p:val>
                                        </p:tav>
                                      </p:tavLst>
                                    </p:anim>
                                    <p:anim calcmode="lin" valueType="num">
                                      <p:cBhvr>
                                        <p:cTn id="27" dur="1000" fill="hold"/>
                                        <p:tgtEl>
                                          <p:spTgt spid="488486"/>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48848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88452"/>
                                        </p:tgtEl>
                                        <p:attrNameLst>
                                          <p:attrName>style.visibility</p:attrName>
                                        </p:attrNameLst>
                                      </p:cBhvr>
                                      <p:to>
                                        <p:strVal val="visible"/>
                                      </p:to>
                                    </p:set>
                                    <p:animEffect transition="in" filter="wipe(left)">
                                      <p:cBhvr>
                                        <p:cTn id="33" dur="500"/>
                                        <p:tgtEl>
                                          <p:spTgt spid="488452"/>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488487"/>
                                        </p:tgtEl>
                                        <p:attrNameLst>
                                          <p:attrName>style.visibility</p:attrName>
                                        </p:attrNameLst>
                                      </p:cBhvr>
                                      <p:to>
                                        <p:strVal val="visible"/>
                                      </p:to>
                                    </p:set>
                                    <p:animEffect transition="in" filter="slide(fromLeft)">
                                      <p:cBhvr>
                                        <p:cTn id="38" dur="500"/>
                                        <p:tgtEl>
                                          <p:spTgt spid="488487"/>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488488"/>
                                        </p:tgtEl>
                                        <p:attrNameLst>
                                          <p:attrName>style.visibility</p:attrName>
                                        </p:attrNameLst>
                                      </p:cBhvr>
                                      <p:to>
                                        <p:strVal val="visible"/>
                                      </p:to>
                                    </p:set>
                                    <p:animEffect transition="in" filter="wipe(left)">
                                      <p:cBhvr>
                                        <p:cTn id="42" dur="500"/>
                                        <p:tgtEl>
                                          <p:spTgt spid="48848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88489"/>
                                        </p:tgtEl>
                                        <p:attrNameLst>
                                          <p:attrName>style.visibility</p:attrName>
                                        </p:attrNameLst>
                                      </p:cBhvr>
                                      <p:to>
                                        <p:strVal val="visible"/>
                                      </p:to>
                                    </p:set>
                                    <p:animEffect transition="in" filter="wipe(left)">
                                      <p:cBhvr>
                                        <p:cTn id="47" dur="500"/>
                                        <p:tgtEl>
                                          <p:spTgt spid="48848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88490"/>
                                        </p:tgtEl>
                                        <p:attrNameLst>
                                          <p:attrName>style.visibility</p:attrName>
                                        </p:attrNameLst>
                                      </p:cBhvr>
                                      <p:to>
                                        <p:strVal val="visible"/>
                                      </p:to>
                                    </p:set>
                                    <p:animEffect transition="in" filter="wipe(left)">
                                      <p:cBhvr>
                                        <p:cTn id="52" dur="500"/>
                                        <p:tgtEl>
                                          <p:spTgt spid="488490"/>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488495"/>
                                        </p:tgtEl>
                                        <p:attrNameLst>
                                          <p:attrName>style.visibility</p:attrName>
                                        </p:attrNameLst>
                                      </p:cBhvr>
                                      <p:to>
                                        <p:strVal val="visible"/>
                                      </p:to>
                                    </p:set>
                                    <p:anim calcmode="lin" valueType="num">
                                      <p:cBhvr additive="base">
                                        <p:cTn id="57" dur="500" fill="hold"/>
                                        <p:tgtEl>
                                          <p:spTgt spid="488495"/>
                                        </p:tgtEl>
                                        <p:attrNameLst>
                                          <p:attrName>ppt_x</p:attrName>
                                        </p:attrNameLst>
                                      </p:cBhvr>
                                      <p:tavLst>
                                        <p:tav tm="0">
                                          <p:val>
                                            <p:strVal val="0-#ppt_w/2"/>
                                          </p:val>
                                        </p:tav>
                                        <p:tav tm="100000">
                                          <p:val>
                                            <p:strVal val="#ppt_x"/>
                                          </p:val>
                                        </p:tav>
                                      </p:tavLst>
                                    </p:anim>
                                    <p:anim calcmode="lin" valueType="num">
                                      <p:cBhvr additive="base">
                                        <p:cTn id="58" dur="500" fill="hold"/>
                                        <p:tgtEl>
                                          <p:spTgt spid="488495"/>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488491"/>
                                        </p:tgtEl>
                                        <p:attrNameLst>
                                          <p:attrName>style.visibility</p:attrName>
                                        </p:attrNameLst>
                                      </p:cBhvr>
                                      <p:to>
                                        <p:strVal val="visible"/>
                                      </p:to>
                                    </p:se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488492"/>
                                        </p:tgtEl>
                                        <p:attrNameLst>
                                          <p:attrName>style.visibility</p:attrName>
                                        </p:attrNameLst>
                                      </p:cBhvr>
                                      <p:to>
                                        <p:strVal val="visible"/>
                                      </p:to>
                                    </p:set>
                                    <p:animEffect transition="in" filter="wipe(left)">
                                      <p:cBhvr>
                                        <p:cTn id="66" dur="500"/>
                                        <p:tgtEl>
                                          <p:spTgt spid="48849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488493"/>
                                        </p:tgtEl>
                                        <p:attrNameLst>
                                          <p:attrName>style.visibility</p:attrName>
                                        </p:attrNameLst>
                                      </p:cBhvr>
                                      <p:to>
                                        <p:strVal val="visible"/>
                                      </p:to>
                                    </p:set>
                                    <p:animEffect transition="in" filter="wipe(left)">
                                      <p:cBhvr>
                                        <p:cTn id="71" dur="500"/>
                                        <p:tgtEl>
                                          <p:spTgt spid="488493"/>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488494"/>
                                        </p:tgtEl>
                                        <p:attrNameLst>
                                          <p:attrName>style.visibility</p:attrName>
                                        </p:attrNameLst>
                                      </p:cBhvr>
                                      <p:to>
                                        <p:strVal val="visible"/>
                                      </p:to>
                                    </p:set>
                                    <p:anim calcmode="lin" valueType="num">
                                      <p:cBhvr additive="base">
                                        <p:cTn id="76" dur="500" fill="hold"/>
                                        <p:tgtEl>
                                          <p:spTgt spid="488494"/>
                                        </p:tgtEl>
                                        <p:attrNameLst>
                                          <p:attrName>ppt_x</p:attrName>
                                        </p:attrNameLst>
                                      </p:cBhvr>
                                      <p:tavLst>
                                        <p:tav tm="0">
                                          <p:val>
                                            <p:strVal val="0-#ppt_w/2"/>
                                          </p:val>
                                        </p:tav>
                                        <p:tav tm="100000">
                                          <p:val>
                                            <p:strVal val="#ppt_x"/>
                                          </p:val>
                                        </p:tav>
                                      </p:tavLst>
                                    </p:anim>
                                    <p:anim calcmode="lin" valueType="num">
                                      <p:cBhvr additive="base">
                                        <p:cTn id="77" dur="500" fill="hold"/>
                                        <p:tgtEl>
                                          <p:spTgt spid="4884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0" grpId="0" animBg="1" autoUpdateAnimBg="0"/>
      <p:bldP spid="488451" grpId="0" autoUpdateAnimBg="0"/>
      <p:bldP spid="488486" grpId="0" animBg="1" autoUpdateAnimBg="0"/>
      <p:bldP spid="488487" grpId="0" animBg="1"/>
      <p:bldP spid="488491" grpId="0" animBg="1"/>
      <p:bldP spid="488494" grpId="0" autoUpdateAnimBg="0"/>
      <p:bldP spid="488495"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 name="矩形 67"/>
          <p:cNvSpPr/>
          <p:nvPr/>
        </p:nvSpPr>
        <p:spPr>
          <a:xfrm>
            <a:off x="650995" y="3079749"/>
            <a:ext cx="5744447" cy="3024959"/>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4885508" y="152876"/>
            <a:ext cx="3827485" cy="2503238"/>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9474" name="Group 2"/>
          <p:cNvGrpSpPr/>
          <p:nvPr/>
        </p:nvGrpSpPr>
        <p:grpSpPr bwMode="auto">
          <a:xfrm>
            <a:off x="5003800" y="333058"/>
            <a:ext cx="3575050" cy="1944687"/>
            <a:chOff x="3334" y="572"/>
            <a:chExt cx="2252" cy="1225"/>
          </a:xfrm>
        </p:grpSpPr>
        <p:grpSp>
          <p:nvGrpSpPr>
            <p:cNvPr id="489475" name="Group 3"/>
            <p:cNvGrpSpPr/>
            <p:nvPr/>
          </p:nvGrpSpPr>
          <p:grpSpPr bwMode="auto">
            <a:xfrm>
              <a:off x="3334" y="572"/>
              <a:ext cx="1976" cy="1225"/>
              <a:chOff x="2517" y="2886"/>
              <a:chExt cx="1976" cy="1225"/>
            </a:xfrm>
          </p:grpSpPr>
          <p:graphicFrame>
            <p:nvGraphicFramePr>
              <p:cNvPr id="489476" name="Object 4"/>
              <p:cNvGraphicFramePr>
                <a:graphicFrameLocks noChangeAspect="1"/>
              </p:cNvGraphicFramePr>
              <p:nvPr/>
            </p:nvGraphicFramePr>
            <p:xfrm>
              <a:off x="2834" y="3385"/>
              <a:ext cx="194" cy="240"/>
            </p:xfrm>
            <a:graphic>
              <a:graphicData uri="http://schemas.openxmlformats.org/presentationml/2006/ole">
                <mc:AlternateContent xmlns:mc="http://schemas.openxmlformats.org/markup-compatibility/2006">
                  <mc:Choice xmlns:v="urn:schemas-microsoft-com:vml" Requires="v">
                    <p:oleObj spid="_x0000_s71681" name="公式" r:id="rId1" imgW="215900" imgH="266700" progId="Equation.3">
                      <p:embed/>
                    </p:oleObj>
                  </mc:Choice>
                  <mc:Fallback>
                    <p:oleObj name="公式" r:id="rId1" imgW="215900" imgH="266700" progId="Equation.3">
                      <p:embed/>
                      <p:pic>
                        <p:nvPicPr>
                          <p:cNvPr id="0" name="图片 71680"/>
                          <p:cNvPicPr>
                            <a:picLocks noChangeAspect="1"/>
                          </p:cNvPicPr>
                          <p:nvPr/>
                        </p:nvPicPr>
                        <p:blipFill>
                          <a:blip r:embed="rId2"/>
                          <a:stretch>
                            <a:fillRect/>
                          </a:stretch>
                        </p:blipFill>
                        <p:spPr>
                          <a:xfrm>
                            <a:off x="2834" y="3385"/>
                            <a:ext cx="194" cy="240"/>
                          </a:xfrm>
                          <a:prstGeom prst="rect">
                            <a:avLst/>
                          </a:prstGeom>
                          <a:noFill/>
                          <a:ln w="28575">
                            <a:noFill/>
                          </a:ln>
                        </p:spPr>
                      </p:pic>
                    </p:oleObj>
                  </mc:Fallback>
                </mc:AlternateContent>
              </a:graphicData>
            </a:graphic>
          </p:graphicFrame>
          <p:sp>
            <p:nvSpPr>
              <p:cNvPr id="489477" name="Text Box 5"/>
              <p:cNvSpPr txBox="1">
                <a:spLocks noChangeArrowheads="1"/>
              </p:cNvSpPr>
              <p:nvPr/>
            </p:nvSpPr>
            <p:spPr bwMode="auto">
              <a:xfrm>
                <a:off x="3878" y="3022"/>
                <a:ext cx="5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宋体" panose="02010600030101010101" pitchFamily="2" charset="-122"/>
                  </a:rPr>
                  <a:t>-</a:t>
                </a:r>
                <a:r>
                  <a:rPr kumimoji="1" lang="en-US" altLang="zh-CN" sz="2400" b="1">
                    <a:solidFill>
                      <a:schemeClr val="bg1"/>
                    </a:solidFill>
                    <a:latin typeface="Times New Roman" panose="02020603050405020304" pitchFamily="18" charset="0"/>
                  </a:rPr>
                  <a:t>jX</a:t>
                </a:r>
                <a:r>
                  <a:rPr kumimoji="1" lang="en-US" altLang="zh-CN" sz="2400" b="1" baseline="-25000">
                    <a:solidFill>
                      <a:schemeClr val="bg1"/>
                    </a:solidFill>
                    <a:latin typeface="Times New Roman" panose="02020603050405020304" pitchFamily="18" charset="0"/>
                  </a:rPr>
                  <a:t>C</a:t>
                </a:r>
                <a:endParaRPr kumimoji="1" lang="en-US" altLang="zh-CN" sz="2400" b="1" baseline="-25000">
                  <a:solidFill>
                    <a:schemeClr val="bg1"/>
                  </a:solidFill>
                  <a:latin typeface="Times New Roman" panose="02020603050405020304" pitchFamily="18" charset="0"/>
                </a:endParaRPr>
              </a:p>
            </p:txBody>
          </p:sp>
          <p:graphicFrame>
            <p:nvGraphicFramePr>
              <p:cNvPr id="489478" name="Object 6"/>
              <p:cNvGraphicFramePr>
                <a:graphicFrameLocks noChangeAspect="1"/>
              </p:cNvGraphicFramePr>
              <p:nvPr/>
            </p:nvGraphicFramePr>
            <p:xfrm>
              <a:off x="3470" y="3748"/>
              <a:ext cx="201" cy="281"/>
            </p:xfrm>
            <a:graphic>
              <a:graphicData uri="http://schemas.openxmlformats.org/presentationml/2006/ole">
                <mc:AlternateContent xmlns:mc="http://schemas.openxmlformats.org/markup-compatibility/2006">
                  <mc:Choice xmlns:v="urn:schemas-microsoft-com:vml" Requires="v">
                    <p:oleObj spid="_x0000_s71682" name="Equation" r:id="rId3" imgW="215900" imgH="304800" progId="Equation.3">
                      <p:embed/>
                    </p:oleObj>
                  </mc:Choice>
                  <mc:Fallback>
                    <p:oleObj name="Equation" r:id="rId3" imgW="215900" imgH="304800" progId="Equation.3">
                      <p:embed/>
                      <p:pic>
                        <p:nvPicPr>
                          <p:cNvPr id="0" name="图片 71681"/>
                          <p:cNvPicPr>
                            <a:picLocks noChangeAspect="1"/>
                          </p:cNvPicPr>
                          <p:nvPr/>
                        </p:nvPicPr>
                        <p:blipFill>
                          <a:blip r:embed="rId4"/>
                          <a:stretch>
                            <a:fillRect/>
                          </a:stretch>
                        </p:blipFill>
                        <p:spPr>
                          <a:xfrm>
                            <a:off x="3470" y="3748"/>
                            <a:ext cx="201" cy="281"/>
                          </a:xfrm>
                          <a:prstGeom prst="rect">
                            <a:avLst/>
                          </a:prstGeom>
                          <a:noFill/>
                          <a:ln w="28575">
                            <a:noFill/>
                          </a:ln>
                        </p:spPr>
                      </p:pic>
                    </p:oleObj>
                  </mc:Fallback>
                </mc:AlternateContent>
              </a:graphicData>
            </a:graphic>
          </p:graphicFrame>
          <p:graphicFrame>
            <p:nvGraphicFramePr>
              <p:cNvPr id="489479" name="Object 7"/>
              <p:cNvGraphicFramePr>
                <a:graphicFrameLocks noChangeAspect="1"/>
              </p:cNvGraphicFramePr>
              <p:nvPr/>
            </p:nvGraphicFramePr>
            <p:xfrm>
              <a:off x="4104" y="3702"/>
              <a:ext cx="228" cy="296"/>
            </p:xfrm>
            <a:graphic>
              <a:graphicData uri="http://schemas.openxmlformats.org/presentationml/2006/ole">
                <mc:AlternateContent xmlns:mc="http://schemas.openxmlformats.org/markup-compatibility/2006">
                  <mc:Choice xmlns:v="urn:schemas-microsoft-com:vml" Requires="v">
                    <p:oleObj spid="_x0000_s71683" name="公式" r:id="rId5" imgW="241300" imgH="304800" progId="Equation.3">
                      <p:embed/>
                    </p:oleObj>
                  </mc:Choice>
                  <mc:Fallback>
                    <p:oleObj name="公式" r:id="rId5" imgW="241300" imgH="304800" progId="Equation.3">
                      <p:embed/>
                      <p:pic>
                        <p:nvPicPr>
                          <p:cNvPr id="0" name="图片 71682"/>
                          <p:cNvPicPr>
                            <a:picLocks noChangeAspect="1"/>
                          </p:cNvPicPr>
                          <p:nvPr/>
                        </p:nvPicPr>
                        <p:blipFill>
                          <a:blip r:embed="rId6"/>
                          <a:stretch>
                            <a:fillRect/>
                          </a:stretch>
                        </p:blipFill>
                        <p:spPr>
                          <a:xfrm>
                            <a:off x="4104" y="3702"/>
                            <a:ext cx="228" cy="296"/>
                          </a:xfrm>
                          <a:prstGeom prst="rect">
                            <a:avLst/>
                          </a:prstGeom>
                          <a:noFill/>
                          <a:ln w="28575">
                            <a:noFill/>
                          </a:ln>
                        </p:spPr>
                      </p:pic>
                    </p:oleObj>
                  </mc:Fallback>
                </mc:AlternateContent>
              </a:graphicData>
            </a:graphic>
          </p:graphicFrame>
          <p:sp>
            <p:nvSpPr>
              <p:cNvPr id="489480" name="Oval 8"/>
              <p:cNvSpPr>
                <a:spLocks noChangeArrowheads="1"/>
              </p:cNvSpPr>
              <p:nvPr/>
            </p:nvSpPr>
            <p:spPr bwMode="auto">
              <a:xfrm>
                <a:off x="2517" y="3332"/>
                <a:ext cx="288" cy="288"/>
              </a:xfrm>
              <a:prstGeom prst="ellipse">
                <a:avLst/>
              </a:prstGeom>
              <a:solidFill>
                <a:srgbClr val="33CCFF"/>
              </a:solidFill>
              <a:ln w="38100">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9481" name="Text Box 9"/>
              <p:cNvSpPr txBox="1">
                <a:spLocks noChangeArrowheads="1"/>
              </p:cNvSpPr>
              <p:nvPr/>
            </p:nvSpPr>
            <p:spPr bwMode="auto">
              <a:xfrm>
                <a:off x="2757" y="3092"/>
                <a:ext cx="225"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2400" b="1">
                    <a:solidFill>
                      <a:schemeClr val="bg1"/>
                    </a:solidFill>
                    <a:latin typeface="Times New Roman" panose="02020603050405020304" pitchFamily="18" charset="0"/>
                    <a:sym typeface="Symbol" panose="05050102010706020507" pitchFamily="18" charset="2"/>
                  </a:rPr>
                  <a:t>+</a:t>
                </a:r>
                <a:endParaRPr kumimoji="1" lang="en-US" altLang="zh-CN" sz="2400" b="1">
                  <a:solidFill>
                    <a:schemeClr val="bg1"/>
                  </a:solidFill>
                  <a:latin typeface="Times New Roman" panose="02020603050405020304" pitchFamily="18" charset="0"/>
                  <a:sym typeface="Symbol" panose="05050102010706020507" pitchFamily="18" charset="2"/>
                </a:endParaRPr>
              </a:p>
            </p:txBody>
          </p:sp>
          <p:sp>
            <p:nvSpPr>
              <p:cNvPr id="489482" name="Text Box 10"/>
              <p:cNvSpPr txBox="1">
                <a:spLocks noChangeArrowheads="1"/>
              </p:cNvSpPr>
              <p:nvPr/>
            </p:nvSpPr>
            <p:spPr bwMode="auto">
              <a:xfrm>
                <a:off x="2757" y="3572"/>
                <a:ext cx="212"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400" b="1">
                    <a:solidFill>
                      <a:schemeClr val="bg1"/>
                    </a:solidFill>
                    <a:latin typeface="Times New Roman" panose="02020603050405020304" pitchFamily="18" charset="0"/>
                    <a:sym typeface="Symbol" panose="05050102010706020507" pitchFamily="18" charset="2"/>
                  </a:rPr>
                  <a:t>_</a:t>
                </a:r>
                <a:endParaRPr kumimoji="1" lang="en-US" altLang="zh-CN" sz="2400" b="1">
                  <a:solidFill>
                    <a:schemeClr val="bg1"/>
                  </a:solidFill>
                  <a:latin typeface="Times New Roman" panose="02020603050405020304" pitchFamily="18" charset="0"/>
                  <a:sym typeface="Symbol" panose="05050102010706020507" pitchFamily="18" charset="2"/>
                </a:endParaRPr>
              </a:p>
            </p:txBody>
          </p:sp>
          <p:sp>
            <p:nvSpPr>
              <p:cNvPr id="489483" name="Line 11"/>
              <p:cNvSpPr>
                <a:spLocks noChangeShapeType="1"/>
              </p:cNvSpPr>
              <p:nvPr/>
            </p:nvSpPr>
            <p:spPr bwMode="auto">
              <a:xfrm flipV="1">
                <a:off x="4253" y="3380"/>
                <a:ext cx="240" cy="3"/>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9484" name="Line 12"/>
              <p:cNvSpPr>
                <a:spLocks noChangeShapeType="1"/>
              </p:cNvSpPr>
              <p:nvPr/>
            </p:nvSpPr>
            <p:spPr bwMode="auto">
              <a:xfrm>
                <a:off x="4253" y="3475"/>
                <a:ext cx="240" cy="1"/>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9485" name="Line 13"/>
              <p:cNvSpPr>
                <a:spLocks noChangeShapeType="1"/>
              </p:cNvSpPr>
              <p:nvPr/>
            </p:nvSpPr>
            <p:spPr bwMode="auto">
              <a:xfrm>
                <a:off x="2661" y="4100"/>
                <a:ext cx="1728"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9486" name="Line 14"/>
              <p:cNvSpPr>
                <a:spLocks noChangeShapeType="1"/>
              </p:cNvSpPr>
              <p:nvPr/>
            </p:nvSpPr>
            <p:spPr bwMode="auto">
              <a:xfrm>
                <a:off x="2661" y="2948"/>
                <a:ext cx="0" cy="1152"/>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9487" name="Text Box 15"/>
              <p:cNvSpPr txBox="1">
                <a:spLocks noChangeArrowheads="1"/>
              </p:cNvSpPr>
              <p:nvPr/>
            </p:nvSpPr>
            <p:spPr bwMode="auto">
              <a:xfrm>
                <a:off x="3470" y="333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Times New Roman" panose="02020603050405020304" pitchFamily="18" charset="0"/>
                  </a:rPr>
                  <a:t>R</a:t>
                </a:r>
                <a:endParaRPr kumimoji="1" lang="en-US" altLang="zh-CN" sz="2400" b="1">
                  <a:solidFill>
                    <a:schemeClr val="bg1"/>
                  </a:solidFill>
                  <a:latin typeface="Times New Roman" panose="02020603050405020304" pitchFamily="18" charset="0"/>
                </a:endParaRPr>
              </a:p>
            </p:txBody>
          </p:sp>
          <p:sp>
            <p:nvSpPr>
              <p:cNvPr id="489488" name="Line 16"/>
              <p:cNvSpPr>
                <a:spLocks noChangeShapeType="1"/>
              </p:cNvSpPr>
              <p:nvPr/>
            </p:nvSpPr>
            <p:spPr bwMode="auto">
              <a:xfrm>
                <a:off x="2860" y="3022"/>
                <a:ext cx="240" cy="0"/>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489489" name="Group 17"/>
              <p:cNvGrpSpPr/>
              <p:nvPr/>
            </p:nvGrpSpPr>
            <p:grpSpPr bwMode="auto">
              <a:xfrm>
                <a:off x="3107" y="2886"/>
                <a:ext cx="384" cy="57"/>
                <a:chOff x="666" y="1872"/>
                <a:chExt cx="489" cy="60"/>
              </a:xfrm>
            </p:grpSpPr>
            <p:sp>
              <p:nvSpPr>
                <p:cNvPr id="489490" name="Freeform 18"/>
                <p:cNvSpPr/>
                <p:nvPr/>
              </p:nvSpPr>
              <p:spPr bwMode="auto">
                <a:xfrm>
                  <a:off x="666" y="1872"/>
                  <a:ext cx="125" cy="60"/>
                </a:xfrm>
                <a:custGeom>
                  <a:avLst/>
                  <a:gdLst>
                    <a:gd name="T0" fmla="*/ 0 w 125"/>
                    <a:gd name="T1" fmla="*/ 60 h 60"/>
                    <a:gd name="T2" fmla="*/ 23 w 125"/>
                    <a:gd name="T3" fmla="*/ 15 h 60"/>
                    <a:gd name="T4" fmla="*/ 65 w 125"/>
                    <a:gd name="T5" fmla="*/ 0 h 60"/>
                    <a:gd name="T6" fmla="*/ 102 w 125"/>
                    <a:gd name="T7" fmla="*/ 15 h 60"/>
                    <a:gd name="T8" fmla="*/ 125 w 125"/>
                    <a:gd name="T9" fmla="*/ 51 h 60"/>
                  </a:gdLst>
                  <a:ahLst/>
                  <a:cxnLst>
                    <a:cxn ang="0">
                      <a:pos x="T0" y="T1"/>
                    </a:cxn>
                    <a:cxn ang="0">
                      <a:pos x="T2" y="T3"/>
                    </a:cxn>
                    <a:cxn ang="0">
                      <a:pos x="T4" y="T5"/>
                    </a:cxn>
                    <a:cxn ang="0">
                      <a:pos x="T6" y="T7"/>
                    </a:cxn>
                    <a:cxn ang="0">
                      <a:pos x="T8" y="T9"/>
                    </a:cxn>
                  </a:cxnLst>
                  <a:rect l="0" t="0" r="r" b="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89491" name="Freeform 19"/>
                <p:cNvSpPr/>
                <p:nvPr/>
              </p:nvSpPr>
              <p:spPr bwMode="auto">
                <a:xfrm>
                  <a:off x="791" y="1872"/>
                  <a:ext cx="121" cy="54"/>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89492" name="Freeform 20"/>
                <p:cNvSpPr/>
                <p:nvPr/>
              </p:nvSpPr>
              <p:spPr bwMode="auto">
                <a:xfrm>
                  <a:off x="912" y="1872"/>
                  <a:ext cx="119" cy="51"/>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89493" name="Freeform 21"/>
                <p:cNvSpPr/>
                <p:nvPr/>
              </p:nvSpPr>
              <p:spPr bwMode="auto">
                <a:xfrm>
                  <a:off x="1032" y="1872"/>
                  <a:ext cx="123" cy="57"/>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489494" name="Line 22"/>
              <p:cNvSpPr>
                <a:spLocks noChangeShapeType="1"/>
              </p:cNvSpPr>
              <p:nvPr/>
            </p:nvSpPr>
            <p:spPr bwMode="auto">
              <a:xfrm>
                <a:off x="3813" y="2931"/>
                <a:ext cx="0" cy="118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9495" name="Line 23"/>
              <p:cNvSpPr>
                <a:spLocks noChangeShapeType="1"/>
              </p:cNvSpPr>
              <p:nvPr/>
            </p:nvSpPr>
            <p:spPr bwMode="auto">
              <a:xfrm>
                <a:off x="4403" y="2931"/>
                <a:ext cx="0" cy="454"/>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9496" name="Line 24"/>
              <p:cNvSpPr>
                <a:spLocks noChangeShapeType="1"/>
              </p:cNvSpPr>
              <p:nvPr/>
            </p:nvSpPr>
            <p:spPr bwMode="auto">
              <a:xfrm>
                <a:off x="4403" y="3476"/>
                <a:ext cx="0" cy="635"/>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9497" name="Rectangle 25"/>
              <p:cNvSpPr>
                <a:spLocks noChangeArrowheads="1"/>
              </p:cNvSpPr>
              <p:nvPr/>
            </p:nvSpPr>
            <p:spPr bwMode="auto">
              <a:xfrm>
                <a:off x="3767" y="3385"/>
                <a:ext cx="91" cy="317"/>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89498" name="Object 26"/>
              <p:cNvGraphicFramePr>
                <a:graphicFrameLocks noChangeAspect="1"/>
              </p:cNvGraphicFramePr>
              <p:nvPr/>
            </p:nvGraphicFramePr>
            <p:xfrm>
              <a:off x="2925" y="3022"/>
              <a:ext cx="163" cy="247"/>
            </p:xfrm>
            <a:graphic>
              <a:graphicData uri="http://schemas.openxmlformats.org/presentationml/2006/ole">
                <mc:AlternateContent xmlns:mc="http://schemas.openxmlformats.org/markup-compatibility/2006">
                  <mc:Choice xmlns:v="urn:schemas-microsoft-com:vml" Requires="v">
                    <p:oleObj spid="_x0000_s71684" name="Equation" r:id="rId7" imgW="165100" imgH="254000" progId="Equation.3">
                      <p:embed/>
                    </p:oleObj>
                  </mc:Choice>
                  <mc:Fallback>
                    <p:oleObj name="Equation" r:id="rId7" imgW="165100" imgH="254000" progId="Equation.3">
                      <p:embed/>
                      <p:pic>
                        <p:nvPicPr>
                          <p:cNvPr id="0" name="图片 71683"/>
                          <p:cNvPicPr>
                            <a:picLocks noChangeAspect="1"/>
                          </p:cNvPicPr>
                          <p:nvPr/>
                        </p:nvPicPr>
                        <p:blipFill>
                          <a:blip r:embed="rId8"/>
                          <a:stretch>
                            <a:fillRect/>
                          </a:stretch>
                        </p:blipFill>
                        <p:spPr>
                          <a:xfrm>
                            <a:off x="2925" y="3022"/>
                            <a:ext cx="163" cy="247"/>
                          </a:xfrm>
                          <a:prstGeom prst="rect">
                            <a:avLst/>
                          </a:prstGeom>
                          <a:noFill/>
                          <a:ln w="28575">
                            <a:noFill/>
                          </a:ln>
                        </p:spPr>
                      </p:pic>
                    </p:oleObj>
                  </mc:Fallback>
                </mc:AlternateContent>
              </a:graphicData>
            </a:graphic>
          </p:graphicFrame>
          <p:sp>
            <p:nvSpPr>
              <p:cNvPr id="489499" name="Line 27"/>
              <p:cNvSpPr>
                <a:spLocks noChangeShapeType="1"/>
              </p:cNvSpPr>
              <p:nvPr/>
            </p:nvSpPr>
            <p:spPr bwMode="auto">
              <a:xfrm>
                <a:off x="3741" y="3793"/>
                <a:ext cx="0" cy="227"/>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9500" name="Line 28"/>
              <p:cNvSpPr>
                <a:spLocks noChangeShapeType="1"/>
              </p:cNvSpPr>
              <p:nvPr/>
            </p:nvSpPr>
            <p:spPr bwMode="auto">
              <a:xfrm>
                <a:off x="4332" y="3657"/>
                <a:ext cx="0" cy="272"/>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9501" name="Line 29"/>
              <p:cNvSpPr>
                <a:spLocks noChangeShapeType="1"/>
              </p:cNvSpPr>
              <p:nvPr/>
            </p:nvSpPr>
            <p:spPr bwMode="auto">
              <a:xfrm>
                <a:off x="2653" y="2931"/>
                <a:ext cx="454"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9502" name="Line 30"/>
              <p:cNvSpPr>
                <a:spLocks noChangeShapeType="1"/>
              </p:cNvSpPr>
              <p:nvPr/>
            </p:nvSpPr>
            <p:spPr bwMode="auto">
              <a:xfrm>
                <a:off x="3470" y="2931"/>
                <a:ext cx="952"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9503" name="Text Box 31"/>
              <p:cNvSpPr txBox="1">
                <a:spLocks noChangeArrowheads="1"/>
              </p:cNvSpPr>
              <p:nvPr/>
            </p:nvSpPr>
            <p:spPr bwMode="auto">
              <a:xfrm>
                <a:off x="3111" y="2931"/>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宋体" panose="02010600030101010101" pitchFamily="2" charset="-122"/>
                  </a:rPr>
                  <a:t>-</a:t>
                </a:r>
                <a:r>
                  <a:rPr kumimoji="1" lang="en-US" altLang="zh-CN" sz="2400" b="1">
                    <a:solidFill>
                      <a:schemeClr val="bg1"/>
                    </a:solidFill>
                    <a:latin typeface="Times New Roman" panose="02020603050405020304" pitchFamily="18" charset="0"/>
                  </a:rPr>
                  <a:t>jX</a:t>
                </a:r>
                <a:r>
                  <a:rPr kumimoji="1" lang="en-US" altLang="zh-CN" sz="2400" b="1" baseline="-25000">
                    <a:solidFill>
                      <a:schemeClr val="bg1"/>
                    </a:solidFill>
                    <a:latin typeface="Times New Roman" panose="02020603050405020304" pitchFamily="18" charset="0"/>
                  </a:rPr>
                  <a:t>L</a:t>
                </a:r>
                <a:endParaRPr kumimoji="1" lang="en-US" altLang="zh-CN" sz="2400" b="1" baseline="-25000">
                  <a:solidFill>
                    <a:schemeClr val="bg1"/>
                  </a:solidFill>
                  <a:latin typeface="Times New Roman" panose="02020603050405020304" pitchFamily="18" charset="0"/>
                </a:endParaRPr>
              </a:p>
            </p:txBody>
          </p:sp>
        </p:grpSp>
        <p:sp>
          <p:nvSpPr>
            <p:cNvPr id="489504" name="Text Box 32"/>
            <p:cNvSpPr txBox="1">
              <a:spLocks noChangeArrowheads="1"/>
            </p:cNvSpPr>
            <p:nvPr/>
          </p:nvSpPr>
          <p:spPr bwMode="auto">
            <a:xfrm>
              <a:off x="5239" y="1026"/>
              <a:ext cx="3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i="1">
                  <a:solidFill>
                    <a:schemeClr val="bg1"/>
                  </a:solidFill>
                  <a:latin typeface="Times New Roman" panose="02020603050405020304" pitchFamily="18" charset="0"/>
                </a:rPr>
                <a:t>U</a:t>
              </a:r>
              <a:r>
                <a:rPr kumimoji="1" lang="en-US" altLang="zh-CN" sz="2400" b="1" baseline="-25000">
                  <a:solidFill>
                    <a:schemeClr val="bg1"/>
                  </a:solidFill>
                  <a:latin typeface="Times New Roman" panose="02020603050405020304" pitchFamily="18" charset="0"/>
                </a:rPr>
                <a:t>C</a:t>
              </a:r>
              <a:endParaRPr kumimoji="1" lang="en-US" altLang="zh-CN" sz="2400" b="1" baseline="-25000">
                <a:solidFill>
                  <a:schemeClr val="bg1"/>
                </a:solidFill>
                <a:latin typeface="Times New Roman" panose="02020603050405020304" pitchFamily="18" charset="0"/>
              </a:endParaRPr>
            </a:p>
          </p:txBody>
        </p:sp>
        <p:sp>
          <p:nvSpPr>
            <p:cNvPr id="489505" name="Text Box 33"/>
            <p:cNvSpPr txBox="1">
              <a:spLocks noChangeArrowheads="1"/>
            </p:cNvSpPr>
            <p:nvPr/>
          </p:nvSpPr>
          <p:spPr bwMode="auto">
            <a:xfrm>
              <a:off x="5239" y="709"/>
              <a:ext cx="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89506" name="Text Box 34"/>
            <p:cNvSpPr txBox="1">
              <a:spLocks noChangeArrowheads="1"/>
            </p:cNvSpPr>
            <p:nvPr/>
          </p:nvSpPr>
          <p:spPr bwMode="auto">
            <a:xfrm>
              <a:off x="5239" y="129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宋体" panose="02010600030101010101" pitchFamily="2" charset="-122"/>
                </a:rPr>
                <a:t>-</a:t>
              </a:r>
              <a:endParaRPr kumimoji="1" lang="en-US" altLang="zh-CN" sz="2400" b="1" baseline="-25000">
                <a:solidFill>
                  <a:schemeClr val="bg1"/>
                </a:solidFill>
                <a:latin typeface="Times New Roman" panose="02020603050405020304" pitchFamily="18" charset="0"/>
              </a:endParaRPr>
            </a:p>
          </p:txBody>
        </p:sp>
      </p:grpSp>
      <p:graphicFrame>
        <p:nvGraphicFramePr>
          <p:cNvPr id="489507" name="Object 35"/>
          <p:cNvGraphicFramePr>
            <a:graphicFrameLocks noChangeAspect="1"/>
          </p:cNvGraphicFramePr>
          <p:nvPr/>
        </p:nvGraphicFramePr>
        <p:xfrm>
          <a:off x="3419475" y="3213100"/>
          <a:ext cx="333375" cy="406400"/>
        </p:xfrm>
        <a:graphic>
          <a:graphicData uri="http://schemas.openxmlformats.org/presentationml/2006/ole">
            <mc:AlternateContent xmlns:mc="http://schemas.openxmlformats.org/markup-compatibility/2006">
              <mc:Choice xmlns:v="urn:schemas-microsoft-com:vml" Requires="v">
                <p:oleObj spid="_x0000_s71685" name="公式" r:id="rId9" imgW="215900" imgH="266700" progId="Equation.3">
                  <p:embed/>
                </p:oleObj>
              </mc:Choice>
              <mc:Fallback>
                <p:oleObj name="公式" r:id="rId9" imgW="215900" imgH="266700" progId="Equation.3">
                  <p:embed/>
                  <p:pic>
                    <p:nvPicPr>
                      <p:cNvPr id="0" name="图片 71684"/>
                      <p:cNvPicPr>
                        <a:picLocks noChangeAspect="1"/>
                      </p:cNvPicPr>
                      <p:nvPr/>
                    </p:nvPicPr>
                    <p:blipFill>
                      <a:blip r:embed="rId10"/>
                      <a:stretch>
                        <a:fillRect/>
                      </a:stretch>
                    </p:blipFill>
                    <p:spPr>
                      <a:xfrm>
                        <a:off x="3419475" y="3213100"/>
                        <a:ext cx="333375" cy="406400"/>
                      </a:xfrm>
                      <a:prstGeom prst="rect">
                        <a:avLst/>
                      </a:prstGeom>
                      <a:noFill/>
                      <a:ln w="9525">
                        <a:noFill/>
                      </a:ln>
                    </p:spPr>
                  </p:pic>
                </p:oleObj>
              </mc:Fallback>
            </mc:AlternateContent>
          </a:graphicData>
        </a:graphic>
      </p:graphicFrame>
      <p:grpSp>
        <p:nvGrpSpPr>
          <p:cNvPr id="489508" name="Group 36"/>
          <p:cNvGrpSpPr/>
          <p:nvPr/>
        </p:nvGrpSpPr>
        <p:grpSpPr bwMode="auto">
          <a:xfrm>
            <a:off x="1835150" y="3860800"/>
            <a:ext cx="1584325" cy="1441450"/>
            <a:chOff x="1111" y="2704"/>
            <a:chExt cx="998" cy="908"/>
          </a:xfrm>
        </p:grpSpPr>
        <p:graphicFrame>
          <p:nvGraphicFramePr>
            <p:cNvPr id="489509" name="Object 37"/>
            <p:cNvGraphicFramePr>
              <a:graphicFrameLocks noChangeAspect="1"/>
            </p:cNvGraphicFramePr>
            <p:nvPr/>
          </p:nvGraphicFramePr>
          <p:xfrm>
            <a:off x="1202" y="2704"/>
            <a:ext cx="680" cy="263"/>
          </p:xfrm>
          <a:graphic>
            <a:graphicData uri="http://schemas.openxmlformats.org/presentationml/2006/ole">
              <mc:AlternateContent xmlns:mc="http://schemas.openxmlformats.org/markup-compatibility/2006">
                <mc:Choice xmlns:v="urn:schemas-microsoft-com:vml" Requires="v">
                  <p:oleObj spid="_x0000_s71686" name="公式" r:id="rId11" imgW="749300" imgH="292100" progId="Equation.3">
                    <p:embed/>
                  </p:oleObj>
                </mc:Choice>
                <mc:Fallback>
                  <p:oleObj name="公式" r:id="rId11" imgW="749300" imgH="292100" progId="Equation.3">
                    <p:embed/>
                    <p:pic>
                      <p:nvPicPr>
                        <p:cNvPr id="0" name="图片 71685"/>
                        <p:cNvPicPr>
                          <a:picLocks noChangeAspect="1"/>
                        </p:cNvPicPr>
                        <p:nvPr/>
                      </p:nvPicPr>
                      <p:blipFill>
                        <a:blip r:embed="rId12"/>
                        <a:stretch>
                          <a:fillRect/>
                        </a:stretch>
                      </p:blipFill>
                      <p:spPr>
                        <a:xfrm>
                          <a:off x="1202" y="2704"/>
                          <a:ext cx="680" cy="263"/>
                        </a:xfrm>
                        <a:prstGeom prst="rect">
                          <a:avLst/>
                        </a:prstGeom>
                        <a:noFill/>
                        <a:ln w="9525">
                          <a:noFill/>
                        </a:ln>
                      </p:spPr>
                    </p:pic>
                  </p:oleObj>
                </mc:Fallback>
              </mc:AlternateContent>
            </a:graphicData>
          </a:graphic>
        </p:graphicFrame>
        <p:sp>
          <p:nvSpPr>
            <p:cNvPr id="489510" name="Line 38"/>
            <p:cNvSpPr>
              <a:spLocks noChangeShapeType="1"/>
            </p:cNvSpPr>
            <p:nvPr/>
          </p:nvSpPr>
          <p:spPr bwMode="auto">
            <a:xfrm flipV="1">
              <a:off x="1111" y="2704"/>
              <a:ext cx="998" cy="908"/>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9511" name="Group 39"/>
          <p:cNvGrpSpPr/>
          <p:nvPr/>
        </p:nvGrpSpPr>
        <p:grpSpPr bwMode="auto">
          <a:xfrm>
            <a:off x="1835150" y="5302250"/>
            <a:ext cx="3887788" cy="534988"/>
            <a:chOff x="1111" y="3612"/>
            <a:chExt cx="2449" cy="337"/>
          </a:xfrm>
        </p:grpSpPr>
        <p:sp>
          <p:nvSpPr>
            <p:cNvPr id="489512" name="Line 40"/>
            <p:cNvSpPr>
              <a:spLocks noChangeShapeType="1"/>
            </p:cNvSpPr>
            <p:nvPr/>
          </p:nvSpPr>
          <p:spPr bwMode="auto">
            <a:xfrm>
              <a:off x="1111" y="3612"/>
              <a:ext cx="2087"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89513" name="Object 41"/>
            <p:cNvGraphicFramePr>
              <a:graphicFrameLocks noChangeAspect="1"/>
            </p:cNvGraphicFramePr>
            <p:nvPr/>
          </p:nvGraphicFramePr>
          <p:xfrm>
            <a:off x="2744" y="3612"/>
            <a:ext cx="816" cy="337"/>
          </p:xfrm>
          <a:graphic>
            <a:graphicData uri="http://schemas.openxmlformats.org/presentationml/2006/ole">
              <mc:AlternateContent xmlns:mc="http://schemas.openxmlformats.org/markup-compatibility/2006">
                <mc:Choice xmlns:v="urn:schemas-microsoft-com:vml" Requires="v">
                  <p:oleObj spid="_x0000_s71687" name="公式" r:id="rId13" imgW="774700" imgH="317500" progId="Equation.3">
                    <p:embed/>
                  </p:oleObj>
                </mc:Choice>
                <mc:Fallback>
                  <p:oleObj name="公式" r:id="rId13" imgW="774700" imgH="317500" progId="Equation.3">
                    <p:embed/>
                    <p:pic>
                      <p:nvPicPr>
                        <p:cNvPr id="0" name="图片 71686"/>
                        <p:cNvPicPr>
                          <a:picLocks noChangeAspect="1"/>
                        </p:cNvPicPr>
                        <p:nvPr/>
                      </p:nvPicPr>
                      <p:blipFill>
                        <a:blip r:embed="rId14"/>
                        <a:stretch>
                          <a:fillRect/>
                        </a:stretch>
                      </p:blipFill>
                      <p:spPr>
                        <a:xfrm>
                          <a:off x="2744" y="3612"/>
                          <a:ext cx="816" cy="337"/>
                        </a:xfrm>
                        <a:prstGeom prst="rect">
                          <a:avLst/>
                        </a:prstGeom>
                        <a:noFill/>
                        <a:ln w="9525">
                          <a:noFill/>
                        </a:ln>
                      </p:spPr>
                    </p:pic>
                  </p:oleObj>
                </mc:Fallback>
              </mc:AlternateContent>
            </a:graphicData>
          </a:graphic>
        </p:graphicFrame>
      </p:grpSp>
      <p:grpSp>
        <p:nvGrpSpPr>
          <p:cNvPr id="489514" name="Group 42"/>
          <p:cNvGrpSpPr/>
          <p:nvPr/>
        </p:nvGrpSpPr>
        <p:grpSpPr bwMode="auto">
          <a:xfrm>
            <a:off x="1373188" y="3370263"/>
            <a:ext cx="461962" cy="1931987"/>
            <a:chOff x="820" y="2395"/>
            <a:chExt cx="291" cy="1217"/>
          </a:xfrm>
        </p:grpSpPr>
        <p:sp>
          <p:nvSpPr>
            <p:cNvPr id="489515" name="Line 43"/>
            <p:cNvSpPr>
              <a:spLocks noChangeShapeType="1"/>
            </p:cNvSpPr>
            <p:nvPr/>
          </p:nvSpPr>
          <p:spPr bwMode="auto">
            <a:xfrm flipV="1">
              <a:off x="1111" y="2568"/>
              <a:ext cx="0" cy="1044"/>
            </a:xfrm>
            <a:prstGeom prst="line">
              <a:avLst/>
            </a:prstGeom>
            <a:noFill/>
            <a:ln w="38100">
              <a:solidFill>
                <a:srgbClr val="66FF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89516" name="Object 44"/>
            <p:cNvGraphicFramePr>
              <a:graphicFrameLocks noChangeAspect="1"/>
            </p:cNvGraphicFramePr>
            <p:nvPr/>
          </p:nvGraphicFramePr>
          <p:xfrm>
            <a:off x="820" y="2395"/>
            <a:ext cx="226" cy="289"/>
          </p:xfrm>
          <a:graphic>
            <a:graphicData uri="http://schemas.openxmlformats.org/presentationml/2006/ole">
              <mc:AlternateContent xmlns:mc="http://schemas.openxmlformats.org/markup-compatibility/2006">
                <mc:Choice xmlns:v="urn:schemas-microsoft-com:vml" Requires="v">
                  <p:oleObj spid="_x0000_s71688" name="公式" r:id="rId15" imgW="241300" imgH="304800" progId="Equation.3">
                    <p:embed/>
                  </p:oleObj>
                </mc:Choice>
                <mc:Fallback>
                  <p:oleObj name="公式" r:id="rId15" imgW="241300" imgH="304800" progId="Equation.3">
                    <p:embed/>
                    <p:pic>
                      <p:nvPicPr>
                        <p:cNvPr id="0" name="图片 71687"/>
                        <p:cNvPicPr>
                          <a:picLocks noChangeAspect="1"/>
                        </p:cNvPicPr>
                        <p:nvPr/>
                      </p:nvPicPr>
                      <p:blipFill>
                        <a:blip r:embed="rId16"/>
                        <a:stretch>
                          <a:fillRect/>
                        </a:stretch>
                      </p:blipFill>
                      <p:spPr>
                        <a:xfrm>
                          <a:off x="820" y="2395"/>
                          <a:ext cx="226" cy="289"/>
                        </a:xfrm>
                        <a:prstGeom prst="rect">
                          <a:avLst/>
                        </a:prstGeom>
                        <a:noFill/>
                        <a:ln w="9525">
                          <a:noFill/>
                        </a:ln>
                      </p:spPr>
                    </p:pic>
                  </p:oleObj>
                </mc:Fallback>
              </mc:AlternateContent>
            </a:graphicData>
          </a:graphic>
        </p:graphicFrame>
      </p:grpSp>
      <p:grpSp>
        <p:nvGrpSpPr>
          <p:cNvPr id="489517" name="Group 45"/>
          <p:cNvGrpSpPr/>
          <p:nvPr/>
        </p:nvGrpSpPr>
        <p:grpSpPr bwMode="auto">
          <a:xfrm>
            <a:off x="1835150" y="5302250"/>
            <a:ext cx="1844675" cy="530225"/>
            <a:chOff x="1111" y="3612"/>
            <a:chExt cx="1162" cy="334"/>
          </a:xfrm>
        </p:grpSpPr>
        <p:sp>
          <p:nvSpPr>
            <p:cNvPr id="489518" name="Line 46"/>
            <p:cNvSpPr>
              <a:spLocks noChangeShapeType="1"/>
            </p:cNvSpPr>
            <p:nvPr/>
          </p:nvSpPr>
          <p:spPr bwMode="auto">
            <a:xfrm>
              <a:off x="1111" y="3612"/>
              <a:ext cx="1089"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89519" name="Object 47"/>
            <p:cNvGraphicFramePr>
              <a:graphicFrameLocks noChangeAspect="1"/>
            </p:cNvGraphicFramePr>
            <p:nvPr/>
          </p:nvGraphicFramePr>
          <p:xfrm>
            <a:off x="2064" y="3657"/>
            <a:ext cx="209" cy="289"/>
          </p:xfrm>
          <a:graphic>
            <a:graphicData uri="http://schemas.openxmlformats.org/presentationml/2006/ole">
              <mc:AlternateContent xmlns:mc="http://schemas.openxmlformats.org/markup-compatibility/2006">
                <mc:Choice xmlns:v="urn:schemas-microsoft-com:vml" Requires="v">
                  <p:oleObj spid="_x0000_s71689" name="公式" r:id="rId17" imgW="215900" imgH="304800" progId="Equation.3">
                    <p:embed/>
                  </p:oleObj>
                </mc:Choice>
                <mc:Fallback>
                  <p:oleObj name="公式" r:id="rId17" imgW="215900" imgH="304800" progId="Equation.3">
                    <p:embed/>
                    <p:pic>
                      <p:nvPicPr>
                        <p:cNvPr id="0" name="图片 71688"/>
                        <p:cNvPicPr>
                          <a:picLocks noChangeAspect="1"/>
                        </p:cNvPicPr>
                        <p:nvPr/>
                      </p:nvPicPr>
                      <p:blipFill>
                        <a:blip r:embed="rId18"/>
                        <a:stretch>
                          <a:fillRect/>
                        </a:stretch>
                      </p:blipFill>
                      <p:spPr>
                        <a:xfrm>
                          <a:off x="2064" y="3657"/>
                          <a:ext cx="209" cy="289"/>
                        </a:xfrm>
                        <a:prstGeom prst="rect">
                          <a:avLst/>
                        </a:prstGeom>
                        <a:noFill/>
                        <a:ln w="9525">
                          <a:noFill/>
                        </a:ln>
                      </p:spPr>
                    </p:pic>
                  </p:oleObj>
                </mc:Fallback>
              </mc:AlternateContent>
            </a:graphicData>
          </a:graphic>
        </p:graphicFrame>
      </p:grpSp>
      <p:sp>
        <p:nvSpPr>
          <p:cNvPr id="489520" name="Line 48"/>
          <p:cNvSpPr>
            <a:spLocks noChangeShapeType="1"/>
          </p:cNvSpPr>
          <p:nvPr/>
        </p:nvSpPr>
        <p:spPr bwMode="auto">
          <a:xfrm flipV="1">
            <a:off x="1835150" y="3644900"/>
            <a:ext cx="1800225" cy="1657350"/>
          </a:xfrm>
          <a:prstGeom prst="line">
            <a:avLst/>
          </a:prstGeom>
          <a:noFill/>
          <a:ln w="38100">
            <a:solidFill>
              <a:srgbClr val="FFCC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9521" name="Group 49"/>
          <p:cNvGrpSpPr/>
          <p:nvPr/>
        </p:nvGrpSpPr>
        <p:grpSpPr bwMode="auto">
          <a:xfrm>
            <a:off x="2266950" y="4797425"/>
            <a:ext cx="728663" cy="504825"/>
            <a:chOff x="1428" y="3022"/>
            <a:chExt cx="459" cy="318"/>
          </a:xfrm>
        </p:grpSpPr>
        <p:sp>
          <p:nvSpPr>
            <p:cNvPr id="489522" name="Freeform 50"/>
            <p:cNvSpPr/>
            <p:nvPr/>
          </p:nvSpPr>
          <p:spPr bwMode="auto">
            <a:xfrm>
              <a:off x="1428" y="3113"/>
              <a:ext cx="91" cy="227"/>
            </a:xfrm>
            <a:custGeom>
              <a:avLst/>
              <a:gdLst>
                <a:gd name="T0" fmla="*/ 0 w 106"/>
                <a:gd name="T1" fmla="*/ 0 h 181"/>
                <a:gd name="T2" fmla="*/ 91 w 106"/>
                <a:gd name="T3" fmla="*/ 45 h 181"/>
                <a:gd name="T4" fmla="*/ 91 w 106"/>
                <a:gd name="T5" fmla="*/ 181 h 181"/>
              </a:gdLst>
              <a:ahLst/>
              <a:cxnLst>
                <a:cxn ang="0">
                  <a:pos x="T0" y="T1"/>
                </a:cxn>
                <a:cxn ang="0">
                  <a:pos x="T2" y="T3"/>
                </a:cxn>
                <a:cxn ang="0">
                  <a:pos x="T4" y="T5"/>
                </a:cxn>
              </a:cxnLst>
              <a:rect l="0" t="0" r="r" b="b"/>
              <a:pathLst>
                <a:path w="106" h="181">
                  <a:moveTo>
                    <a:pt x="0" y="0"/>
                  </a:moveTo>
                  <a:cubicBezTo>
                    <a:pt x="38" y="7"/>
                    <a:pt x="76" y="15"/>
                    <a:pt x="91" y="45"/>
                  </a:cubicBezTo>
                  <a:cubicBezTo>
                    <a:pt x="106" y="75"/>
                    <a:pt x="91" y="151"/>
                    <a:pt x="91" y="181"/>
                  </a:cubicBezTo>
                </a:path>
              </a:pathLst>
            </a:custGeom>
            <a:noFill/>
            <a:ln w="38100" cmpd="sng">
              <a:solidFill>
                <a:srgbClr val="66FF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89523" name="Object 51"/>
            <p:cNvGraphicFramePr>
              <a:graphicFrameLocks noChangeAspect="1"/>
            </p:cNvGraphicFramePr>
            <p:nvPr/>
          </p:nvGraphicFramePr>
          <p:xfrm>
            <a:off x="1564" y="3022"/>
            <a:ext cx="323" cy="256"/>
          </p:xfrm>
          <a:graphic>
            <a:graphicData uri="http://schemas.openxmlformats.org/presentationml/2006/ole">
              <mc:AlternateContent xmlns:mc="http://schemas.openxmlformats.org/markup-compatibility/2006">
                <mc:Choice xmlns:v="urn:schemas-microsoft-com:vml" Requires="v">
                  <p:oleObj spid="_x0000_s71690" name="公式" r:id="rId19" imgW="342900" imgH="266700" progId="Equation.3">
                    <p:embed/>
                  </p:oleObj>
                </mc:Choice>
                <mc:Fallback>
                  <p:oleObj name="公式" r:id="rId19" imgW="342900" imgH="266700" progId="Equation.3">
                    <p:embed/>
                    <p:pic>
                      <p:nvPicPr>
                        <p:cNvPr id="0" name="图片 71689"/>
                        <p:cNvPicPr>
                          <a:picLocks noChangeAspect="1"/>
                        </p:cNvPicPr>
                        <p:nvPr/>
                      </p:nvPicPr>
                      <p:blipFill>
                        <a:blip r:embed="rId20"/>
                        <a:stretch>
                          <a:fillRect/>
                        </a:stretch>
                      </p:blipFill>
                      <p:spPr>
                        <a:xfrm>
                          <a:off x="1564" y="3022"/>
                          <a:ext cx="323" cy="256"/>
                        </a:xfrm>
                        <a:prstGeom prst="rect">
                          <a:avLst/>
                        </a:prstGeom>
                        <a:noFill/>
                        <a:ln w="9525">
                          <a:noFill/>
                        </a:ln>
                      </p:spPr>
                    </p:pic>
                  </p:oleObj>
                </mc:Fallback>
              </mc:AlternateContent>
            </a:graphicData>
          </a:graphic>
        </p:graphicFrame>
      </p:grpSp>
      <p:grpSp>
        <p:nvGrpSpPr>
          <p:cNvPr id="489524" name="Group 52"/>
          <p:cNvGrpSpPr/>
          <p:nvPr/>
        </p:nvGrpSpPr>
        <p:grpSpPr bwMode="auto">
          <a:xfrm>
            <a:off x="3616325" y="3717925"/>
            <a:ext cx="1439863" cy="1584325"/>
            <a:chOff x="2245" y="2614"/>
            <a:chExt cx="907" cy="998"/>
          </a:xfrm>
        </p:grpSpPr>
        <p:sp>
          <p:nvSpPr>
            <p:cNvPr id="489525" name="Line 53"/>
            <p:cNvSpPr>
              <a:spLocks noChangeShapeType="1"/>
            </p:cNvSpPr>
            <p:nvPr/>
          </p:nvSpPr>
          <p:spPr bwMode="auto">
            <a:xfrm>
              <a:off x="2245" y="2614"/>
              <a:ext cx="907" cy="998"/>
            </a:xfrm>
            <a:prstGeom prst="line">
              <a:avLst/>
            </a:prstGeom>
            <a:noFill/>
            <a:ln w="38100">
              <a:solidFill>
                <a:srgbClr val="FFCC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89526" name="Object 54"/>
            <p:cNvGraphicFramePr>
              <a:graphicFrameLocks noChangeAspect="1"/>
            </p:cNvGraphicFramePr>
            <p:nvPr/>
          </p:nvGraphicFramePr>
          <p:xfrm>
            <a:off x="2667" y="2824"/>
            <a:ext cx="275" cy="288"/>
          </p:xfrm>
          <a:graphic>
            <a:graphicData uri="http://schemas.openxmlformats.org/presentationml/2006/ole">
              <mc:AlternateContent xmlns:mc="http://schemas.openxmlformats.org/markup-compatibility/2006">
                <mc:Choice xmlns:v="urn:schemas-microsoft-com:vml" Requires="v">
                  <p:oleObj spid="_x0000_s71691" name="公式" r:id="rId21" imgW="292100" imgH="304800" progId="Equation.3">
                    <p:embed/>
                  </p:oleObj>
                </mc:Choice>
                <mc:Fallback>
                  <p:oleObj name="公式" r:id="rId21" imgW="292100" imgH="304800" progId="Equation.3">
                    <p:embed/>
                    <p:pic>
                      <p:nvPicPr>
                        <p:cNvPr id="0" name="图片 71690"/>
                        <p:cNvPicPr>
                          <a:picLocks noChangeAspect="1"/>
                        </p:cNvPicPr>
                        <p:nvPr/>
                      </p:nvPicPr>
                      <p:blipFill>
                        <a:blip r:embed="rId22"/>
                        <a:stretch>
                          <a:fillRect/>
                        </a:stretch>
                      </p:blipFill>
                      <p:spPr>
                        <a:xfrm>
                          <a:off x="2667" y="2824"/>
                          <a:ext cx="275" cy="288"/>
                        </a:xfrm>
                        <a:prstGeom prst="rect">
                          <a:avLst/>
                        </a:prstGeom>
                        <a:noFill/>
                        <a:ln w="9525">
                          <a:noFill/>
                        </a:ln>
                      </p:spPr>
                    </p:pic>
                  </p:oleObj>
                </mc:Fallback>
              </mc:AlternateContent>
            </a:graphicData>
          </a:graphic>
        </p:graphicFrame>
      </p:grpSp>
      <p:graphicFrame>
        <p:nvGraphicFramePr>
          <p:cNvPr id="489527" name="Object 55"/>
          <p:cNvGraphicFramePr>
            <a:graphicFrameLocks noChangeAspect="1"/>
          </p:cNvGraphicFramePr>
          <p:nvPr/>
        </p:nvGraphicFramePr>
        <p:xfrm>
          <a:off x="827088" y="476250"/>
          <a:ext cx="1871662" cy="431800"/>
        </p:xfrm>
        <a:graphic>
          <a:graphicData uri="http://schemas.openxmlformats.org/presentationml/2006/ole">
            <mc:AlternateContent xmlns:mc="http://schemas.openxmlformats.org/markup-compatibility/2006">
              <mc:Choice xmlns:v="urn:schemas-microsoft-com:vml" Requires="v">
                <p:oleObj spid="_x0000_s71692" name="公式" r:id="rId23" imgW="1231900" imgH="292100" progId="Equation.3">
                  <p:embed/>
                </p:oleObj>
              </mc:Choice>
              <mc:Fallback>
                <p:oleObj name="公式" r:id="rId23" imgW="1231900" imgH="292100" progId="Equation.3">
                  <p:embed/>
                  <p:pic>
                    <p:nvPicPr>
                      <p:cNvPr id="0" name="图片 71691"/>
                      <p:cNvPicPr>
                        <a:picLocks noChangeAspect="1"/>
                      </p:cNvPicPr>
                      <p:nvPr/>
                    </p:nvPicPr>
                    <p:blipFill>
                      <a:blip r:embed="rId24"/>
                      <a:stretch>
                        <a:fillRect/>
                      </a:stretch>
                    </p:blipFill>
                    <p:spPr>
                      <a:xfrm>
                        <a:off x="827088" y="476250"/>
                        <a:ext cx="1871662" cy="431800"/>
                      </a:xfrm>
                      <a:prstGeom prst="rect">
                        <a:avLst/>
                      </a:prstGeom>
                      <a:solidFill>
                        <a:srgbClr val="7030A0"/>
                      </a:solidFill>
                      <a:ln w="9525">
                        <a:noFill/>
                      </a:ln>
                    </p:spPr>
                  </p:pic>
                </p:oleObj>
              </mc:Fallback>
            </mc:AlternateContent>
          </a:graphicData>
        </a:graphic>
      </p:graphicFrame>
      <p:graphicFrame>
        <p:nvGraphicFramePr>
          <p:cNvPr id="489528" name="Object 56"/>
          <p:cNvGraphicFramePr>
            <a:graphicFrameLocks noChangeAspect="1"/>
          </p:cNvGraphicFramePr>
          <p:nvPr/>
        </p:nvGraphicFramePr>
        <p:xfrm>
          <a:off x="827088" y="981075"/>
          <a:ext cx="2513012" cy="863600"/>
        </p:xfrm>
        <a:graphic>
          <a:graphicData uri="http://schemas.openxmlformats.org/presentationml/2006/ole">
            <mc:AlternateContent xmlns:mc="http://schemas.openxmlformats.org/markup-compatibility/2006">
              <mc:Choice xmlns:v="urn:schemas-microsoft-com:vml" Requires="v">
                <p:oleObj spid="_x0000_s71693" name="公式" r:id="rId25" imgW="1663700" imgH="571500" progId="Equation.3">
                  <p:embed/>
                </p:oleObj>
              </mc:Choice>
              <mc:Fallback>
                <p:oleObj name="公式" r:id="rId25" imgW="1663700" imgH="571500" progId="Equation.3">
                  <p:embed/>
                  <p:pic>
                    <p:nvPicPr>
                      <p:cNvPr id="0" name="图片 71692"/>
                      <p:cNvPicPr>
                        <a:picLocks noChangeAspect="1"/>
                      </p:cNvPicPr>
                      <p:nvPr/>
                    </p:nvPicPr>
                    <p:blipFill>
                      <a:blip r:embed="rId26"/>
                      <a:stretch>
                        <a:fillRect/>
                      </a:stretch>
                    </p:blipFill>
                    <p:spPr>
                      <a:xfrm>
                        <a:off x="827088" y="981075"/>
                        <a:ext cx="2513012" cy="863600"/>
                      </a:xfrm>
                      <a:prstGeom prst="rect">
                        <a:avLst/>
                      </a:prstGeom>
                      <a:solidFill>
                        <a:srgbClr val="7030A0"/>
                      </a:solidFill>
                      <a:ln w="9525">
                        <a:noFill/>
                      </a:ln>
                    </p:spPr>
                  </p:pic>
                </p:oleObj>
              </mc:Fallback>
            </mc:AlternateContent>
          </a:graphicData>
        </a:graphic>
      </p:graphicFrame>
      <p:graphicFrame>
        <p:nvGraphicFramePr>
          <p:cNvPr id="489529" name="Object 57"/>
          <p:cNvGraphicFramePr>
            <a:graphicFrameLocks noChangeAspect="1"/>
          </p:cNvGraphicFramePr>
          <p:nvPr/>
        </p:nvGraphicFramePr>
        <p:xfrm>
          <a:off x="684213" y="1989138"/>
          <a:ext cx="3359150" cy="863600"/>
        </p:xfrm>
        <a:graphic>
          <a:graphicData uri="http://schemas.openxmlformats.org/presentationml/2006/ole">
            <mc:AlternateContent xmlns:mc="http://schemas.openxmlformats.org/markup-compatibility/2006">
              <mc:Choice xmlns:v="urn:schemas-microsoft-com:vml" Requires="v">
                <p:oleObj spid="_x0000_s71694" name="公式" r:id="rId27" imgW="2222500" imgH="571500" progId="Equation.3">
                  <p:embed/>
                </p:oleObj>
              </mc:Choice>
              <mc:Fallback>
                <p:oleObj name="公式" r:id="rId27" imgW="2222500" imgH="571500" progId="Equation.3">
                  <p:embed/>
                  <p:pic>
                    <p:nvPicPr>
                      <p:cNvPr id="0" name="图片 71693"/>
                      <p:cNvPicPr>
                        <a:picLocks noChangeAspect="1"/>
                      </p:cNvPicPr>
                      <p:nvPr/>
                    </p:nvPicPr>
                    <p:blipFill>
                      <a:blip r:embed="rId28"/>
                      <a:stretch>
                        <a:fillRect/>
                      </a:stretch>
                    </p:blipFill>
                    <p:spPr>
                      <a:xfrm>
                        <a:off x="684213" y="1989138"/>
                        <a:ext cx="3359150" cy="863600"/>
                      </a:xfrm>
                      <a:prstGeom prst="rect">
                        <a:avLst/>
                      </a:prstGeom>
                      <a:solidFill>
                        <a:srgbClr val="7030A0"/>
                      </a:solidFill>
                      <a:ln w="9525">
                        <a:noFill/>
                      </a:ln>
                    </p:spPr>
                  </p:pic>
                </p:oleObj>
              </mc:Fallback>
            </mc:AlternateContent>
          </a:graphicData>
        </a:graphic>
      </p:graphicFrame>
      <p:pic>
        <p:nvPicPr>
          <p:cNvPr id="60" name="Picture 6"/>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89474"/>
                                        </p:tgtEl>
                                        <p:attrNameLst>
                                          <p:attrName>style.visibility</p:attrName>
                                        </p:attrNameLst>
                                      </p:cBhvr>
                                      <p:to>
                                        <p:strVal val="visible"/>
                                      </p:to>
                                    </p:set>
                                    <p:anim calcmode="lin" valueType="num">
                                      <p:cBhvr>
                                        <p:cTn id="7" dur="500" fill="hold"/>
                                        <p:tgtEl>
                                          <p:spTgt spid="489474"/>
                                        </p:tgtEl>
                                        <p:attrNameLst>
                                          <p:attrName>ppt_w</p:attrName>
                                        </p:attrNameLst>
                                      </p:cBhvr>
                                      <p:tavLst>
                                        <p:tav tm="0">
                                          <p:val>
                                            <p:fltVal val="0"/>
                                          </p:val>
                                        </p:tav>
                                        <p:tav tm="100000">
                                          <p:val>
                                            <p:strVal val="#ppt_w"/>
                                          </p:val>
                                        </p:tav>
                                      </p:tavLst>
                                    </p:anim>
                                    <p:anim calcmode="lin" valueType="num">
                                      <p:cBhvr>
                                        <p:cTn id="8" dur="500" fill="hold"/>
                                        <p:tgtEl>
                                          <p:spTgt spid="48947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89517"/>
                                        </p:tgtEl>
                                        <p:attrNameLst>
                                          <p:attrName>style.visibility</p:attrName>
                                        </p:attrNameLst>
                                      </p:cBhvr>
                                      <p:to>
                                        <p:strVal val="visible"/>
                                      </p:to>
                                    </p:set>
                                    <p:animEffect transition="in" filter="wipe(left)">
                                      <p:cBhvr>
                                        <p:cTn id="13" dur="500"/>
                                        <p:tgtEl>
                                          <p:spTgt spid="48951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89511"/>
                                        </p:tgtEl>
                                        <p:attrNameLst>
                                          <p:attrName>style.visibility</p:attrName>
                                        </p:attrNameLst>
                                      </p:cBhvr>
                                      <p:to>
                                        <p:strVal val="visible"/>
                                      </p:to>
                                    </p:set>
                                    <p:animEffect transition="in" filter="wipe(left)">
                                      <p:cBhvr>
                                        <p:cTn id="18" dur="500"/>
                                        <p:tgtEl>
                                          <p:spTgt spid="4895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89514"/>
                                        </p:tgtEl>
                                        <p:attrNameLst>
                                          <p:attrName>style.visibility</p:attrName>
                                        </p:attrNameLst>
                                      </p:cBhvr>
                                      <p:to>
                                        <p:strVal val="visible"/>
                                      </p:to>
                                    </p:set>
                                    <p:animEffect transition="in" filter="wipe(down)">
                                      <p:cBhvr>
                                        <p:cTn id="23" dur="500"/>
                                        <p:tgtEl>
                                          <p:spTgt spid="4895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89508"/>
                                        </p:tgtEl>
                                        <p:attrNameLst>
                                          <p:attrName>style.visibility</p:attrName>
                                        </p:attrNameLst>
                                      </p:cBhvr>
                                      <p:to>
                                        <p:strVal val="visible"/>
                                      </p:to>
                                    </p:set>
                                    <p:animEffect transition="in" filter="wipe(down)">
                                      <p:cBhvr>
                                        <p:cTn id="28" dur="500"/>
                                        <p:tgtEl>
                                          <p:spTgt spid="489508"/>
                                        </p:tgtEl>
                                      </p:cBhvr>
                                    </p:animEffec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499"/>
                                          </p:stCondLst>
                                        </p:cTn>
                                        <p:tgtEl>
                                          <p:spTgt spid="48952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489520"/>
                                        </p:tgtEl>
                                        <p:attrNameLst>
                                          <p:attrName>style.visibility</p:attrName>
                                        </p:attrNameLst>
                                      </p:cBhvr>
                                      <p:to>
                                        <p:strVal val="visible"/>
                                      </p:to>
                                    </p:set>
                                    <p:animEffect transition="in" filter="wipe(down)">
                                      <p:cBhvr>
                                        <p:cTn id="36" dur="500"/>
                                        <p:tgtEl>
                                          <p:spTgt spid="489520"/>
                                        </p:tgtEl>
                                      </p:cBhvr>
                                    </p:animEffect>
                                  </p:childTnLst>
                                </p:cTn>
                              </p:par>
                            </p:childTnLst>
                          </p:cTn>
                        </p:par>
                        <p:par>
                          <p:cTn id="37" fill="hold">
                            <p:stCondLst>
                              <p:cond delay="500"/>
                            </p:stCondLst>
                            <p:childTnLst>
                              <p:par>
                                <p:cTn id="38" presetID="12" presetClass="entr" presetSubtype="8" fill="hold" nodeType="afterEffect">
                                  <p:stCondLst>
                                    <p:cond delay="0"/>
                                  </p:stCondLst>
                                  <p:childTnLst>
                                    <p:set>
                                      <p:cBhvr>
                                        <p:cTn id="39" dur="1" fill="hold">
                                          <p:stCondLst>
                                            <p:cond delay="0"/>
                                          </p:stCondLst>
                                        </p:cTn>
                                        <p:tgtEl>
                                          <p:spTgt spid="489507"/>
                                        </p:tgtEl>
                                        <p:attrNameLst>
                                          <p:attrName>style.visibility</p:attrName>
                                        </p:attrNameLst>
                                      </p:cBhvr>
                                      <p:to>
                                        <p:strVal val="visible"/>
                                      </p:to>
                                    </p:set>
                                    <p:animEffect transition="in" filter="slide(fromLeft)">
                                      <p:cBhvr>
                                        <p:cTn id="40" dur="500"/>
                                        <p:tgtEl>
                                          <p:spTgt spid="48950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489524"/>
                                        </p:tgtEl>
                                        <p:attrNameLst>
                                          <p:attrName>style.visibility</p:attrName>
                                        </p:attrNameLst>
                                      </p:cBhvr>
                                      <p:to>
                                        <p:strVal val="visible"/>
                                      </p:to>
                                    </p:set>
                                    <p:animEffect transition="in" filter="wipe(up)">
                                      <p:cBhvr>
                                        <p:cTn id="45" dur="500"/>
                                        <p:tgtEl>
                                          <p:spTgt spid="489524"/>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nodeType="clickEffect">
                                  <p:stCondLst>
                                    <p:cond delay="0"/>
                                  </p:stCondLst>
                                  <p:childTnLst>
                                    <p:set>
                                      <p:cBhvr>
                                        <p:cTn id="49" dur="1" fill="hold">
                                          <p:stCondLst>
                                            <p:cond delay="0"/>
                                          </p:stCondLst>
                                        </p:cTn>
                                        <p:tgtEl>
                                          <p:spTgt spid="489527"/>
                                        </p:tgtEl>
                                        <p:attrNameLst>
                                          <p:attrName>style.visibility</p:attrName>
                                        </p:attrNameLst>
                                      </p:cBhvr>
                                      <p:to>
                                        <p:strVal val="visible"/>
                                      </p:to>
                                    </p:set>
                                    <p:animEffect transition="in" filter="slide(fromLeft)">
                                      <p:cBhvr>
                                        <p:cTn id="50" dur="500"/>
                                        <p:tgtEl>
                                          <p:spTgt spid="489527"/>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8" fill="hold" nodeType="clickEffect">
                                  <p:stCondLst>
                                    <p:cond delay="0"/>
                                  </p:stCondLst>
                                  <p:childTnLst>
                                    <p:set>
                                      <p:cBhvr>
                                        <p:cTn id="54" dur="1" fill="hold">
                                          <p:stCondLst>
                                            <p:cond delay="0"/>
                                          </p:stCondLst>
                                        </p:cTn>
                                        <p:tgtEl>
                                          <p:spTgt spid="489528"/>
                                        </p:tgtEl>
                                        <p:attrNameLst>
                                          <p:attrName>style.visibility</p:attrName>
                                        </p:attrNameLst>
                                      </p:cBhvr>
                                      <p:to>
                                        <p:strVal val="visible"/>
                                      </p:to>
                                    </p:set>
                                    <p:animEffect transition="in" filter="slide(fromLeft)">
                                      <p:cBhvr>
                                        <p:cTn id="55" dur="500"/>
                                        <p:tgtEl>
                                          <p:spTgt spid="489528"/>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8" fill="hold" nodeType="clickEffect">
                                  <p:stCondLst>
                                    <p:cond delay="0"/>
                                  </p:stCondLst>
                                  <p:childTnLst>
                                    <p:set>
                                      <p:cBhvr>
                                        <p:cTn id="59" dur="1" fill="hold">
                                          <p:stCondLst>
                                            <p:cond delay="0"/>
                                          </p:stCondLst>
                                        </p:cTn>
                                        <p:tgtEl>
                                          <p:spTgt spid="489529"/>
                                        </p:tgtEl>
                                        <p:attrNameLst>
                                          <p:attrName>style.visibility</p:attrName>
                                        </p:attrNameLst>
                                      </p:cBhvr>
                                      <p:to>
                                        <p:strVal val="visible"/>
                                      </p:to>
                                    </p:set>
                                    <p:animEffect transition="in" filter="slide(fromLeft)">
                                      <p:cBhvr>
                                        <p:cTn id="60" dur="500"/>
                                        <p:tgtEl>
                                          <p:spTgt spid="489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520"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 name="矩形 52"/>
          <p:cNvSpPr/>
          <p:nvPr/>
        </p:nvSpPr>
        <p:spPr>
          <a:xfrm>
            <a:off x="4931569" y="3533774"/>
            <a:ext cx="3742532" cy="2711452"/>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6524624" y="991596"/>
            <a:ext cx="2472471" cy="2207217"/>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0498" name="Text Box 2"/>
          <p:cNvSpPr txBox="1">
            <a:spLocks noChangeArrowheads="1"/>
          </p:cNvSpPr>
          <p:nvPr/>
        </p:nvSpPr>
        <p:spPr bwMode="auto">
          <a:xfrm>
            <a:off x="250825" y="333375"/>
            <a:ext cx="574675"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rIns="198000">
            <a:spAutoFit/>
          </a:bodyPr>
          <a:lstStyle/>
          <a:p>
            <a:pPr eaLnBrk="1" hangingPunct="1">
              <a:spcBef>
                <a:spcPct val="50000"/>
              </a:spcBef>
            </a:pPr>
            <a:r>
              <a:rPr lang="en-US" altLang="zh-CN" sz="2800" b="1" dirty="0">
                <a:solidFill>
                  <a:schemeClr val="bg1"/>
                </a:solidFill>
                <a:latin typeface="宋体" panose="02010600030101010101" pitchFamily="2" charset="-122"/>
              </a:rPr>
              <a:t>3</a:t>
            </a:r>
            <a:endParaRPr lang="en-US" altLang="zh-CN" sz="2800" b="1" dirty="0">
              <a:solidFill>
                <a:schemeClr val="bg1"/>
              </a:solidFill>
              <a:latin typeface="宋体" panose="02010600030101010101" pitchFamily="2" charset="-122"/>
            </a:endParaRPr>
          </a:p>
        </p:txBody>
      </p:sp>
      <p:sp>
        <p:nvSpPr>
          <p:cNvPr id="490499" name="Text Box 3"/>
          <p:cNvSpPr txBox="1">
            <a:spLocks noChangeArrowheads="1"/>
          </p:cNvSpPr>
          <p:nvPr/>
        </p:nvSpPr>
        <p:spPr bwMode="auto">
          <a:xfrm>
            <a:off x="1187450" y="260350"/>
            <a:ext cx="7488238"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b="1" dirty="0">
                <a:solidFill>
                  <a:srgbClr val="FFFF00"/>
                </a:solidFill>
                <a:ea typeface="仿宋_GB2312" pitchFamily="49" charset="-122"/>
              </a:rPr>
              <a:t>       </a:t>
            </a:r>
            <a:r>
              <a:rPr lang="zh-CN" altLang="en-US" sz="2400" b="1" dirty="0">
                <a:latin typeface="华文楷体" panose="02010600040101010101" pitchFamily="2" charset="-122"/>
                <a:ea typeface="华文楷体" panose="02010600040101010101" pitchFamily="2" charset="-122"/>
              </a:rPr>
              <a:t>图示电路为阻容移项装置，如要求电容电压滞后与电源电压</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/3</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，问</a:t>
            </a:r>
            <a:r>
              <a:rPr lang="en-US" altLang="zh-CN" sz="2800" b="1" i="1" dirty="0">
                <a:latin typeface="华文楷体" panose="02010600040101010101" pitchFamily="2" charset="-122"/>
                <a:ea typeface="华文楷体" panose="02010600040101010101" pitchFamily="2" charset="-122"/>
              </a:rPr>
              <a:t>R</a:t>
            </a:r>
            <a:r>
              <a:rPr lang="zh-CN" altLang="en-US" sz="2800" b="1" i="1" dirty="0">
                <a:latin typeface="华文楷体" panose="02010600040101010101" pitchFamily="2" charset="-122"/>
                <a:ea typeface="华文楷体" panose="02010600040101010101" pitchFamily="2" charset="-122"/>
              </a:rPr>
              <a:t>、</a:t>
            </a:r>
            <a:r>
              <a:rPr lang="en-US" altLang="zh-CN" sz="2800" b="1" i="1" dirty="0">
                <a:latin typeface="华文楷体" panose="02010600040101010101" pitchFamily="2" charset="-122"/>
                <a:ea typeface="华文楷体" panose="02010600040101010101" pitchFamily="2" charset="-122"/>
              </a:rPr>
              <a:t>C</a:t>
            </a:r>
            <a:r>
              <a:rPr lang="zh-CN" altLang="en-US" sz="2400" b="1" dirty="0">
                <a:latin typeface="华文楷体" panose="02010600040101010101" pitchFamily="2" charset="-122"/>
                <a:ea typeface="华文楷体" panose="02010600040101010101" pitchFamily="2" charset="-122"/>
              </a:rPr>
              <a:t>应如何选择</a:t>
            </a:r>
            <a:r>
              <a:rPr lang="zh-CN" altLang="en-US" sz="2800" b="1" i="1" dirty="0">
                <a:latin typeface="华文楷体" panose="02010600040101010101" pitchFamily="2" charset="-122"/>
                <a:ea typeface="华文楷体" panose="02010600040101010101" pitchFamily="2" charset="-122"/>
              </a:rPr>
              <a:t>。</a:t>
            </a:r>
            <a:endParaRPr lang="zh-CN" altLang="en-US" sz="2800" b="1" i="1" dirty="0">
              <a:latin typeface="华文楷体" panose="02010600040101010101" pitchFamily="2" charset="-122"/>
              <a:ea typeface="华文楷体" panose="02010600040101010101" pitchFamily="2" charset="-122"/>
            </a:endParaRPr>
          </a:p>
        </p:txBody>
      </p:sp>
      <p:graphicFrame>
        <p:nvGraphicFramePr>
          <p:cNvPr id="490500" name="Object 4"/>
          <p:cNvGraphicFramePr>
            <a:graphicFrameLocks noChangeAspect="1"/>
          </p:cNvGraphicFramePr>
          <p:nvPr/>
        </p:nvGraphicFramePr>
        <p:xfrm>
          <a:off x="1476375" y="1268413"/>
          <a:ext cx="2551113" cy="509587"/>
        </p:xfrm>
        <a:graphic>
          <a:graphicData uri="http://schemas.openxmlformats.org/presentationml/2006/ole">
            <mc:AlternateContent xmlns:mc="http://schemas.openxmlformats.org/markup-compatibility/2006">
              <mc:Choice xmlns:v="urn:schemas-microsoft-com:vml" Requires="v">
                <p:oleObj spid="_x0000_s72705" name="公式" r:id="rId1" imgW="1625600" imgH="317500" progId="Equation.3">
                  <p:embed/>
                </p:oleObj>
              </mc:Choice>
              <mc:Fallback>
                <p:oleObj name="公式" r:id="rId1" imgW="1625600" imgH="317500" progId="Equation.3">
                  <p:embed/>
                  <p:pic>
                    <p:nvPicPr>
                      <p:cNvPr id="0" name="图片 72704"/>
                      <p:cNvPicPr>
                        <a:picLocks noChangeAspect="1"/>
                      </p:cNvPicPr>
                      <p:nvPr/>
                    </p:nvPicPr>
                    <p:blipFill>
                      <a:blip r:embed="rId2"/>
                      <a:stretch>
                        <a:fillRect/>
                      </a:stretch>
                    </p:blipFill>
                    <p:spPr>
                      <a:xfrm>
                        <a:off x="1476375" y="1268413"/>
                        <a:ext cx="2551113" cy="509587"/>
                      </a:xfrm>
                      <a:prstGeom prst="rect">
                        <a:avLst/>
                      </a:prstGeom>
                      <a:solidFill>
                        <a:srgbClr val="990033"/>
                      </a:solidFill>
                      <a:ln w="9525">
                        <a:noFill/>
                      </a:ln>
                    </p:spPr>
                  </p:pic>
                </p:oleObj>
              </mc:Fallback>
            </mc:AlternateContent>
          </a:graphicData>
        </a:graphic>
      </p:graphicFrame>
      <p:sp>
        <p:nvSpPr>
          <p:cNvPr id="490501" name="Text Box 5"/>
          <p:cNvSpPr txBox="1">
            <a:spLocks noChangeArrowheads="1"/>
          </p:cNvSpPr>
          <p:nvPr/>
        </p:nvSpPr>
        <p:spPr bwMode="auto">
          <a:xfrm>
            <a:off x="250825" y="1196975"/>
            <a:ext cx="933450"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rIns="198000">
            <a:spAutoFit/>
          </a:bodyPr>
          <a:lstStyle/>
          <a:p>
            <a:pPr eaLnBrk="1" hangingPunct="1">
              <a:spcBef>
                <a:spcPct val="50000"/>
              </a:spcBef>
            </a:pPr>
            <a:r>
              <a:rPr lang="zh-CN" altLang="en-US" sz="2800" b="1" dirty="0">
                <a:solidFill>
                  <a:schemeClr val="bg1"/>
                </a:solidFill>
                <a:latin typeface="华文楷体" panose="02010600040101010101" pitchFamily="2" charset="-122"/>
                <a:ea typeface="华文楷体" panose="02010600040101010101" pitchFamily="2" charset="-122"/>
              </a:rPr>
              <a:t>解</a:t>
            </a:r>
            <a:r>
              <a:rPr lang="en-US" altLang="zh-CN" sz="2800" b="1" dirty="0">
                <a:solidFill>
                  <a:schemeClr val="bg1"/>
                </a:solidFill>
                <a:latin typeface="华文楷体" panose="02010600040101010101" pitchFamily="2" charset="-122"/>
                <a:ea typeface="华文楷体" panose="02010600040101010101" pitchFamily="2" charset="-122"/>
              </a:rPr>
              <a:t>1</a:t>
            </a:r>
            <a:endParaRPr lang="en-US" altLang="zh-CN" sz="2800" b="1" dirty="0">
              <a:solidFill>
                <a:schemeClr val="bg1"/>
              </a:solidFill>
              <a:latin typeface="华文楷体" panose="02010600040101010101" pitchFamily="2" charset="-122"/>
              <a:ea typeface="华文楷体" panose="02010600040101010101" pitchFamily="2" charset="-122"/>
            </a:endParaRPr>
          </a:p>
        </p:txBody>
      </p:sp>
      <p:graphicFrame>
        <p:nvGraphicFramePr>
          <p:cNvPr id="490502" name="Object 6"/>
          <p:cNvGraphicFramePr>
            <a:graphicFrameLocks noChangeAspect="1"/>
          </p:cNvGraphicFramePr>
          <p:nvPr/>
        </p:nvGraphicFramePr>
        <p:xfrm>
          <a:off x="900113" y="1844675"/>
          <a:ext cx="4968875" cy="969963"/>
        </p:xfrm>
        <a:graphic>
          <a:graphicData uri="http://schemas.openxmlformats.org/presentationml/2006/ole">
            <mc:AlternateContent xmlns:mc="http://schemas.openxmlformats.org/markup-compatibility/2006">
              <mc:Choice xmlns:v="urn:schemas-microsoft-com:vml" Requires="v">
                <p:oleObj spid="_x0000_s72706" name="公式" r:id="rId3" imgW="3238500" imgH="609600" progId="Equation.3">
                  <p:embed/>
                </p:oleObj>
              </mc:Choice>
              <mc:Fallback>
                <p:oleObj name="公式" r:id="rId3" imgW="3238500" imgH="609600" progId="Equation.3">
                  <p:embed/>
                  <p:pic>
                    <p:nvPicPr>
                      <p:cNvPr id="0" name="图片 72705"/>
                      <p:cNvPicPr>
                        <a:picLocks noChangeAspect="1"/>
                      </p:cNvPicPr>
                      <p:nvPr/>
                    </p:nvPicPr>
                    <p:blipFill>
                      <a:blip r:embed="rId4"/>
                      <a:stretch>
                        <a:fillRect/>
                      </a:stretch>
                    </p:blipFill>
                    <p:spPr>
                      <a:xfrm>
                        <a:off x="900113" y="1844675"/>
                        <a:ext cx="4968875" cy="969963"/>
                      </a:xfrm>
                      <a:prstGeom prst="rect">
                        <a:avLst/>
                      </a:prstGeom>
                      <a:solidFill>
                        <a:srgbClr val="990033"/>
                      </a:solidFill>
                      <a:ln w="9525">
                        <a:noFill/>
                      </a:ln>
                    </p:spPr>
                  </p:pic>
                </p:oleObj>
              </mc:Fallback>
            </mc:AlternateContent>
          </a:graphicData>
        </a:graphic>
      </p:graphicFrame>
      <p:graphicFrame>
        <p:nvGraphicFramePr>
          <p:cNvPr id="490503" name="Object 7"/>
          <p:cNvGraphicFramePr>
            <a:graphicFrameLocks noChangeAspect="1"/>
          </p:cNvGraphicFramePr>
          <p:nvPr/>
        </p:nvGraphicFramePr>
        <p:xfrm>
          <a:off x="1116013" y="2781300"/>
          <a:ext cx="2125662" cy="963613"/>
        </p:xfrm>
        <a:graphic>
          <a:graphicData uri="http://schemas.openxmlformats.org/presentationml/2006/ole">
            <mc:AlternateContent xmlns:mc="http://schemas.openxmlformats.org/markup-compatibility/2006">
              <mc:Choice xmlns:v="urn:schemas-microsoft-com:vml" Requires="v">
                <p:oleObj spid="_x0000_s72707" name="公式" r:id="rId5" imgW="1358900" imgH="609600" progId="Equation.3">
                  <p:embed/>
                </p:oleObj>
              </mc:Choice>
              <mc:Fallback>
                <p:oleObj name="公式" r:id="rId5" imgW="1358900" imgH="609600" progId="Equation.3">
                  <p:embed/>
                  <p:pic>
                    <p:nvPicPr>
                      <p:cNvPr id="0" name="图片 72706"/>
                      <p:cNvPicPr>
                        <a:picLocks noChangeAspect="1"/>
                      </p:cNvPicPr>
                      <p:nvPr/>
                    </p:nvPicPr>
                    <p:blipFill>
                      <a:blip r:embed="rId6"/>
                      <a:stretch>
                        <a:fillRect/>
                      </a:stretch>
                    </p:blipFill>
                    <p:spPr>
                      <a:xfrm>
                        <a:off x="1116013" y="2781300"/>
                        <a:ext cx="2125662" cy="963613"/>
                      </a:xfrm>
                      <a:prstGeom prst="rect">
                        <a:avLst/>
                      </a:prstGeom>
                      <a:solidFill>
                        <a:srgbClr val="990033"/>
                      </a:solidFill>
                      <a:ln w="9525">
                        <a:noFill/>
                      </a:ln>
                    </p:spPr>
                  </p:pic>
                </p:oleObj>
              </mc:Fallback>
            </mc:AlternateContent>
          </a:graphicData>
        </a:graphic>
      </p:graphicFrame>
      <p:sp>
        <p:nvSpPr>
          <p:cNvPr id="490504" name="Text Box 8"/>
          <p:cNvSpPr txBox="1">
            <a:spLocks noChangeArrowheads="1"/>
          </p:cNvSpPr>
          <p:nvPr/>
        </p:nvSpPr>
        <p:spPr bwMode="auto">
          <a:xfrm>
            <a:off x="827088" y="3860800"/>
            <a:ext cx="309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b="1" dirty="0">
                <a:latin typeface="华文楷体" panose="02010600040101010101" pitchFamily="2" charset="-122"/>
                <a:ea typeface="华文楷体" panose="02010600040101010101" pitchFamily="2" charset="-122"/>
              </a:rPr>
              <a:t>也可以画相量图计算</a:t>
            </a:r>
            <a:endParaRPr lang="zh-CN" altLang="en-US" sz="2400" b="1" dirty="0">
              <a:latin typeface="华文楷体" panose="02010600040101010101" pitchFamily="2" charset="-122"/>
              <a:ea typeface="华文楷体" panose="02010600040101010101" pitchFamily="2" charset="-122"/>
            </a:endParaRPr>
          </a:p>
        </p:txBody>
      </p:sp>
      <p:grpSp>
        <p:nvGrpSpPr>
          <p:cNvPr id="490505" name="Group 9"/>
          <p:cNvGrpSpPr/>
          <p:nvPr/>
        </p:nvGrpSpPr>
        <p:grpSpPr bwMode="auto">
          <a:xfrm>
            <a:off x="6588125" y="1125538"/>
            <a:ext cx="2297113" cy="1944687"/>
            <a:chOff x="4150" y="709"/>
            <a:chExt cx="1447" cy="1225"/>
          </a:xfrm>
        </p:grpSpPr>
        <p:graphicFrame>
          <p:nvGraphicFramePr>
            <p:cNvPr id="490506" name="Object 10"/>
            <p:cNvGraphicFramePr>
              <a:graphicFrameLocks noChangeAspect="1"/>
            </p:cNvGraphicFramePr>
            <p:nvPr/>
          </p:nvGraphicFramePr>
          <p:xfrm>
            <a:off x="4468" y="1207"/>
            <a:ext cx="194" cy="240"/>
          </p:xfrm>
          <a:graphic>
            <a:graphicData uri="http://schemas.openxmlformats.org/presentationml/2006/ole">
              <mc:AlternateContent xmlns:mc="http://schemas.openxmlformats.org/markup-compatibility/2006">
                <mc:Choice xmlns:v="urn:schemas-microsoft-com:vml" Requires="v">
                  <p:oleObj spid="_x0000_s72708" name="公式" r:id="rId7" imgW="215900" imgH="266700" progId="Equation.3">
                    <p:embed/>
                  </p:oleObj>
                </mc:Choice>
                <mc:Fallback>
                  <p:oleObj name="公式" r:id="rId7" imgW="215900" imgH="266700" progId="Equation.3">
                    <p:embed/>
                    <p:pic>
                      <p:nvPicPr>
                        <p:cNvPr id="0" name="图片 72707"/>
                        <p:cNvPicPr>
                          <a:picLocks noChangeAspect="1"/>
                        </p:cNvPicPr>
                        <p:nvPr/>
                      </p:nvPicPr>
                      <p:blipFill>
                        <a:blip r:embed="rId8"/>
                        <a:stretch>
                          <a:fillRect/>
                        </a:stretch>
                      </p:blipFill>
                      <p:spPr>
                        <a:xfrm>
                          <a:off x="4468" y="1207"/>
                          <a:ext cx="194" cy="240"/>
                        </a:xfrm>
                        <a:prstGeom prst="rect">
                          <a:avLst/>
                        </a:prstGeom>
                        <a:noFill/>
                        <a:ln w="28575">
                          <a:noFill/>
                        </a:ln>
                      </p:spPr>
                    </p:pic>
                  </p:oleObj>
                </mc:Fallback>
              </mc:AlternateContent>
            </a:graphicData>
          </a:graphic>
        </p:graphicFrame>
        <p:sp>
          <p:nvSpPr>
            <p:cNvPr id="490507" name="Text Box 11"/>
            <p:cNvSpPr txBox="1">
              <a:spLocks noChangeArrowheads="1"/>
            </p:cNvSpPr>
            <p:nvPr/>
          </p:nvSpPr>
          <p:spPr bwMode="auto">
            <a:xfrm>
              <a:off x="4649" y="1162"/>
              <a:ext cx="5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宋体" panose="02010600030101010101" pitchFamily="2" charset="-122"/>
                </a:rPr>
                <a:t>-</a:t>
              </a:r>
              <a:r>
                <a:rPr kumimoji="1" lang="en-US" altLang="zh-CN" sz="2400" b="1">
                  <a:solidFill>
                    <a:schemeClr val="bg1"/>
                  </a:solidFill>
                  <a:latin typeface="Times New Roman" panose="02020603050405020304" pitchFamily="18" charset="0"/>
                </a:rPr>
                <a:t>jX</a:t>
              </a:r>
              <a:r>
                <a:rPr kumimoji="1" lang="en-US" altLang="zh-CN" sz="2400" b="1" baseline="-25000">
                  <a:solidFill>
                    <a:schemeClr val="bg1"/>
                  </a:solidFill>
                  <a:latin typeface="Times New Roman" panose="02020603050405020304" pitchFamily="18" charset="0"/>
                </a:rPr>
                <a:t>C</a:t>
              </a:r>
              <a:endParaRPr kumimoji="1" lang="en-US" altLang="zh-CN" sz="2400" b="1" baseline="-25000">
                <a:solidFill>
                  <a:schemeClr val="bg1"/>
                </a:solidFill>
                <a:latin typeface="Times New Roman" panose="02020603050405020304" pitchFamily="18" charset="0"/>
              </a:endParaRPr>
            </a:p>
          </p:txBody>
        </p:sp>
        <p:sp>
          <p:nvSpPr>
            <p:cNvPr id="490508" name="Oval 12"/>
            <p:cNvSpPr>
              <a:spLocks noChangeArrowheads="1"/>
            </p:cNvSpPr>
            <p:nvPr/>
          </p:nvSpPr>
          <p:spPr bwMode="auto">
            <a:xfrm>
              <a:off x="4150" y="1162"/>
              <a:ext cx="288" cy="288"/>
            </a:xfrm>
            <a:prstGeom prst="ellipse">
              <a:avLst/>
            </a:prstGeom>
            <a:solidFill>
              <a:srgbClr val="33CCFF"/>
            </a:solidFill>
            <a:ln w="38100">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90509" name="Text Box 13"/>
            <p:cNvSpPr txBox="1">
              <a:spLocks noChangeArrowheads="1"/>
            </p:cNvSpPr>
            <p:nvPr/>
          </p:nvSpPr>
          <p:spPr bwMode="auto">
            <a:xfrm>
              <a:off x="4377" y="909"/>
              <a:ext cx="225"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2400" b="1">
                  <a:solidFill>
                    <a:schemeClr val="bg1"/>
                  </a:solidFill>
                  <a:latin typeface="Times New Roman" panose="02020603050405020304" pitchFamily="18" charset="0"/>
                  <a:sym typeface="Symbol" panose="05050102010706020507" pitchFamily="18" charset="2"/>
                </a:rPr>
                <a:t>+</a:t>
              </a:r>
              <a:endParaRPr kumimoji="1" lang="en-US" altLang="zh-CN" sz="2400" b="1">
                <a:solidFill>
                  <a:schemeClr val="bg1"/>
                </a:solidFill>
                <a:latin typeface="Times New Roman" panose="02020603050405020304" pitchFamily="18" charset="0"/>
                <a:sym typeface="Symbol" panose="05050102010706020507" pitchFamily="18" charset="2"/>
              </a:endParaRPr>
            </a:p>
          </p:txBody>
        </p:sp>
        <p:sp>
          <p:nvSpPr>
            <p:cNvPr id="490510" name="Text Box 14"/>
            <p:cNvSpPr txBox="1">
              <a:spLocks noChangeArrowheads="1"/>
            </p:cNvSpPr>
            <p:nvPr/>
          </p:nvSpPr>
          <p:spPr bwMode="auto">
            <a:xfrm>
              <a:off x="4377" y="1389"/>
              <a:ext cx="212"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400" b="1">
                  <a:solidFill>
                    <a:schemeClr val="bg1"/>
                  </a:solidFill>
                  <a:latin typeface="Times New Roman" panose="02020603050405020304" pitchFamily="18" charset="0"/>
                  <a:sym typeface="Symbol" panose="05050102010706020507" pitchFamily="18" charset="2"/>
                </a:rPr>
                <a:t>_</a:t>
              </a:r>
              <a:endParaRPr kumimoji="1" lang="en-US" altLang="zh-CN" sz="2400" b="1">
                <a:solidFill>
                  <a:schemeClr val="bg1"/>
                </a:solidFill>
                <a:latin typeface="Times New Roman" panose="02020603050405020304" pitchFamily="18" charset="0"/>
                <a:sym typeface="Symbol" panose="05050102010706020507" pitchFamily="18" charset="2"/>
              </a:endParaRPr>
            </a:p>
          </p:txBody>
        </p:sp>
        <p:sp>
          <p:nvSpPr>
            <p:cNvPr id="490511" name="Line 15"/>
            <p:cNvSpPr>
              <a:spLocks noChangeShapeType="1"/>
            </p:cNvSpPr>
            <p:nvPr/>
          </p:nvSpPr>
          <p:spPr bwMode="auto">
            <a:xfrm flipV="1">
              <a:off x="5070" y="1203"/>
              <a:ext cx="240" cy="3"/>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0512" name="Line 16"/>
            <p:cNvSpPr>
              <a:spLocks noChangeShapeType="1"/>
            </p:cNvSpPr>
            <p:nvPr/>
          </p:nvSpPr>
          <p:spPr bwMode="auto">
            <a:xfrm>
              <a:off x="5070" y="1298"/>
              <a:ext cx="240" cy="1"/>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0513" name="Line 17"/>
            <p:cNvSpPr>
              <a:spLocks noChangeShapeType="1"/>
            </p:cNvSpPr>
            <p:nvPr/>
          </p:nvSpPr>
          <p:spPr bwMode="auto">
            <a:xfrm>
              <a:off x="4286" y="754"/>
              <a:ext cx="0" cy="1152"/>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0514" name="Text Box 18"/>
            <p:cNvSpPr txBox="1">
              <a:spLocks noChangeArrowheads="1"/>
            </p:cNvSpPr>
            <p:nvPr/>
          </p:nvSpPr>
          <p:spPr bwMode="auto">
            <a:xfrm>
              <a:off x="4649" y="79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Times New Roman" panose="02020603050405020304" pitchFamily="18" charset="0"/>
                </a:rPr>
                <a:t>R</a:t>
              </a:r>
              <a:endParaRPr kumimoji="1" lang="en-US" altLang="zh-CN" sz="2400" b="1">
                <a:solidFill>
                  <a:schemeClr val="bg1"/>
                </a:solidFill>
                <a:latin typeface="Times New Roman" panose="02020603050405020304" pitchFamily="18" charset="0"/>
              </a:endParaRPr>
            </a:p>
          </p:txBody>
        </p:sp>
        <p:sp>
          <p:nvSpPr>
            <p:cNvPr id="490515" name="Line 19"/>
            <p:cNvSpPr>
              <a:spLocks noChangeShapeType="1"/>
            </p:cNvSpPr>
            <p:nvPr/>
          </p:nvSpPr>
          <p:spPr bwMode="auto">
            <a:xfrm>
              <a:off x="4332" y="709"/>
              <a:ext cx="240" cy="0"/>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0516" name="Line 20"/>
            <p:cNvSpPr>
              <a:spLocks noChangeShapeType="1"/>
            </p:cNvSpPr>
            <p:nvPr/>
          </p:nvSpPr>
          <p:spPr bwMode="auto">
            <a:xfrm>
              <a:off x="5220" y="754"/>
              <a:ext cx="0" cy="454"/>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0517" name="Line 21"/>
            <p:cNvSpPr>
              <a:spLocks noChangeShapeType="1"/>
            </p:cNvSpPr>
            <p:nvPr/>
          </p:nvSpPr>
          <p:spPr bwMode="auto">
            <a:xfrm>
              <a:off x="5220" y="1299"/>
              <a:ext cx="0" cy="635"/>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0518" name="Object 22"/>
            <p:cNvGraphicFramePr>
              <a:graphicFrameLocks noChangeAspect="1"/>
            </p:cNvGraphicFramePr>
            <p:nvPr/>
          </p:nvGraphicFramePr>
          <p:xfrm>
            <a:off x="4377" y="754"/>
            <a:ext cx="163" cy="247"/>
          </p:xfrm>
          <a:graphic>
            <a:graphicData uri="http://schemas.openxmlformats.org/presentationml/2006/ole">
              <mc:AlternateContent xmlns:mc="http://schemas.openxmlformats.org/markup-compatibility/2006">
                <mc:Choice xmlns:v="urn:schemas-microsoft-com:vml" Requires="v">
                  <p:oleObj spid="_x0000_s72709" name="Equation" r:id="rId9" imgW="165100" imgH="254000" progId="Equation.3">
                    <p:embed/>
                  </p:oleObj>
                </mc:Choice>
                <mc:Fallback>
                  <p:oleObj name="Equation" r:id="rId9" imgW="165100" imgH="254000" progId="Equation.3">
                    <p:embed/>
                    <p:pic>
                      <p:nvPicPr>
                        <p:cNvPr id="0" name="图片 72708"/>
                        <p:cNvPicPr>
                          <a:picLocks noChangeAspect="1"/>
                        </p:cNvPicPr>
                        <p:nvPr/>
                      </p:nvPicPr>
                      <p:blipFill>
                        <a:blip r:embed="rId10"/>
                        <a:stretch>
                          <a:fillRect/>
                        </a:stretch>
                      </p:blipFill>
                      <p:spPr>
                        <a:xfrm>
                          <a:off x="4377" y="754"/>
                          <a:ext cx="163" cy="247"/>
                        </a:xfrm>
                        <a:prstGeom prst="rect">
                          <a:avLst/>
                        </a:prstGeom>
                        <a:noFill/>
                        <a:ln w="28575">
                          <a:noFill/>
                        </a:ln>
                      </p:spPr>
                    </p:pic>
                  </p:oleObj>
                </mc:Fallback>
              </mc:AlternateContent>
            </a:graphicData>
          </a:graphic>
        </p:graphicFrame>
        <p:sp>
          <p:nvSpPr>
            <p:cNvPr id="490519" name="Line 23"/>
            <p:cNvSpPr>
              <a:spLocks noChangeShapeType="1"/>
            </p:cNvSpPr>
            <p:nvPr/>
          </p:nvSpPr>
          <p:spPr bwMode="auto">
            <a:xfrm>
              <a:off x="4287" y="754"/>
              <a:ext cx="952"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0520" name="Text Box 24"/>
            <p:cNvSpPr txBox="1">
              <a:spLocks noChangeArrowheads="1"/>
            </p:cNvSpPr>
            <p:nvPr/>
          </p:nvSpPr>
          <p:spPr bwMode="auto">
            <a:xfrm>
              <a:off x="5239" y="846"/>
              <a:ext cx="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Times New Roman" panose="02020603050405020304" pitchFamily="18" charset="0"/>
                </a:rPr>
                <a:t>+</a:t>
              </a:r>
              <a:endParaRPr kumimoji="1" lang="en-US" altLang="zh-CN" sz="2400" b="1">
                <a:solidFill>
                  <a:schemeClr val="bg1"/>
                </a:solidFill>
                <a:latin typeface="Times New Roman" panose="02020603050405020304" pitchFamily="18" charset="0"/>
              </a:endParaRPr>
            </a:p>
          </p:txBody>
        </p:sp>
        <p:sp>
          <p:nvSpPr>
            <p:cNvPr id="490521" name="Text Box 25"/>
            <p:cNvSpPr txBox="1">
              <a:spLocks noChangeArrowheads="1"/>
            </p:cNvSpPr>
            <p:nvPr/>
          </p:nvSpPr>
          <p:spPr bwMode="auto">
            <a:xfrm>
              <a:off x="5239" y="143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kumimoji="1" lang="en-US" altLang="zh-CN" sz="2400" b="1">
                  <a:solidFill>
                    <a:schemeClr val="bg1"/>
                  </a:solidFill>
                  <a:latin typeface="宋体" panose="02010600030101010101" pitchFamily="2" charset="-122"/>
                </a:rPr>
                <a:t>-</a:t>
              </a:r>
              <a:endParaRPr kumimoji="1" lang="en-US" altLang="zh-CN" sz="2400" b="1" baseline="-25000">
                <a:solidFill>
                  <a:schemeClr val="bg1"/>
                </a:solidFill>
                <a:latin typeface="Times New Roman" panose="02020603050405020304" pitchFamily="18" charset="0"/>
              </a:endParaRPr>
            </a:p>
          </p:txBody>
        </p:sp>
        <p:sp>
          <p:nvSpPr>
            <p:cNvPr id="490522" name="Rectangle 26"/>
            <p:cNvSpPr>
              <a:spLocks noChangeArrowheads="1"/>
            </p:cNvSpPr>
            <p:nvPr/>
          </p:nvSpPr>
          <p:spPr bwMode="auto">
            <a:xfrm>
              <a:off x="4649" y="709"/>
              <a:ext cx="227" cy="90"/>
            </a:xfrm>
            <a:prstGeom prst="rect">
              <a:avLst/>
            </a:prstGeom>
            <a:solidFill>
              <a:srgbClr val="FF9900"/>
            </a:solid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90523" name="Object 27"/>
            <p:cNvGraphicFramePr>
              <a:graphicFrameLocks noChangeAspect="1"/>
            </p:cNvGraphicFramePr>
            <p:nvPr/>
          </p:nvGraphicFramePr>
          <p:xfrm>
            <a:off x="5329" y="1162"/>
            <a:ext cx="268" cy="285"/>
          </p:xfrm>
          <a:graphic>
            <a:graphicData uri="http://schemas.openxmlformats.org/presentationml/2006/ole">
              <mc:AlternateContent xmlns:mc="http://schemas.openxmlformats.org/markup-compatibility/2006">
                <mc:Choice xmlns:v="urn:schemas-microsoft-com:vml" Requires="v">
                  <p:oleObj spid="_x0000_s72710" name="公式" r:id="rId11" imgW="304800" imgH="317500" progId="Equation.3">
                    <p:embed/>
                  </p:oleObj>
                </mc:Choice>
                <mc:Fallback>
                  <p:oleObj name="公式" r:id="rId11" imgW="304800" imgH="317500" progId="Equation.3">
                    <p:embed/>
                    <p:pic>
                      <p:nvPicPr>
                        <p:cNvPr id="0" name="图片 72709"/>
                        <p:cNvPicPr>
                          <a:picLocks noChangeAspect="1"/>
                        </p:cNvPicPr>
                        <p:nvPr/>
                      </p:nvPicPr>
                      <p:blipFill>
                        <a:blip r:embed="rId12"/>
                        <a:stretch>
                          <a:fillRect/>
                        </a:stretch>
                      </p:blipFill>
                      <p:spPr>
                        <a:xfrm>
                          <a:off x="5329" y="1162"/>
                          <a:ext cx="268" cy="285"/>
                        </a:xfrm>
                        <a:prstGeom prst="rect">
                          <a:avLst/>
                        </a:prstGeom>
                        <a:noFill/>
                        <a:ln w="28575">
                          <a:noFill/>
                        </a:ln>
                      </p:spPr>
                    </p:pic>
                  </p:oleObj>
                </mc:Fallback>
              </mc:AlternateContent>
            </a:graphicData>
          </a:graphic>
        </p:graphicFrame>
        <p:sp>
          <p:nvSpPr>
            <p:cNvPr id="490524" name="Line 28"/>
            <p:cNvSpPr>
              <a:spLocks noChangeShapeType="1"/>
            </p:cNvSpPr>
            <p:nvPr/>
          </p:nvSpPr>
          <p:spPr bwMode="auto">
            <a:xfrm>
              <a:off x="4286" y="1888"/>
              <a:ext cx="953" cy="0"/>
            </a:xfrm>
            <a:prstGeom prst="line">
              <a:avLst/>
            </a:prstGeom>
            <a:noFill/>
            <a:ln w="2857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90525" name="Line 29"/>
          <p:cNvSpPr>
            <a:spLocks noChangeShapeType="1"/>
          </p:cNvSpPr>
          <p:nvPr/>
        </p:nvSpPr>
        <p:spPr bwMode="auto">
          <a:xfrm>
            <a:off x="3419475" y="3284538"/>
            <a:ext cx="504825" cy="0"/>
          </a:xfrm>
          <a:prstGeom prst="line">
            <a:avLst/>
          </a:prstGeom>
          <a:noFill/>
          <a:ln w="762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0526" name="Object 30"/>
          <p:cNvGraphicFramePr>
            <a:graphicFrameLocks noChangeAspect="1"/>
          </p:cNvGraphicFramePr>
          <p:nvPr/>
        </p:nvGraphicFramePr>
        <p:xfrm>
          <a:off x="3924300" y="2997200"/>
          <a:ext cx="2736850" cy="482600"/>
        </p:xfrm>
        <a:graphic>
          <a:graphicData uri="http://schemas.openxmlformats.org/presentationml/2006/ole">
            <mc:AlternateContent xmlns:mc="http://schemas.openxmlformats.org/markup-compatibility/2006">
              <mc:Choice xmlns:v="urn:schemas-microsoft-com:vml" Requires="v">
                <p:oleObj spid="_x0000_s72711" name="公式" r:id="rId13" imgW="1739900" imgH="304800" progId="Equation.3">
                  <p:embed/>
                </p:oleObj>
              </mc:Choice>
              <mc:Fallback>
                <p:oleObj name="公式" r:id="rId13" imgW="1739900" imgH="304800" progId="Equation.3">
                  <p:embed/>
                  <p:pic>
                    <p:nvPicPr>
                      <p:cNvPr id="0" name="图片 72710"/>
                      <p:cNvPicPr>
                        <a:picLocks noChangeAspect="1"/>
                      </p:cNvPicPr>
                      <p:nvPr/>
                    </p:nvPicPr>
                    <p:blipFill>
                      <a:blip r:embed="rId14"/>
                      <a:stretch>
                        <a:fillRect/>
                      </a:stretch>
                    </p:blipFill>
                    <p:spPr>
                      <a:xfrm>
                        <a:off x="3924300" y="2997200"/>
                        <a:ext cx="2736850" cy="482600"/>
                      </a:xfrm>
                      <a:prstGeom prst="rect">
                        <a:avLst/>
                      </a:prstGeom>
                      <a:solidFill>
                        <a:srgbClr val="990033"/>
                      </a:solidFill>
                      <a:ln w="9525">
                        <a:noFill/>
                      </a:ln>
                    </p:spPr>
                  </p:pic>
                </p:oleObj>
              </mc:Fallback>
            </mc:AlternateContent>
          </a:graphicData>
        </a:graphic>
      </p:graphicFrame>
      <p:graphicFrame>
        <p:nvGraphicFramePr>
          <p:cNvPr id="490527" name="Object 31"/>
          <p:cNvGraphicFramePr>
            <a:graphicFrameLocks noChangeAspect="1"/>
          </p:cNvGraphicFramePr>
          <p:nvPr/>
        </p:nvGraphicFramePr>
        <p:xfrm>
          <a:off x="108744" y="4393066"/>
          <a:ext cx="4730750" cy="938213"/>
        </p:xfrm>
        <a:graphic>
          <a:graphicData uri="http://schemas.openxmlformats.org/presentationml/2006/ole">
            <mc:AlternateContent xmlns:mc="http://schemas.openxmlformats.org/markup-compatibility/2006">
              <mc:Choice xmlns:v="urn:schemas-microsoft-com:vml" Requires="v">
                <p:oleObj spid="_x0000_s72712" name="公式" r:id="rId15" imgW="3009900" imgH="596900" progId="Equation.3">
                  <p:embed/>
                </p:oleObj>
              </mc:Choice>
              <mc:Fallback>
                <p:oleObj name="公式" r:id="rId15" imgW="3009900" imgH="596900" progId="Equation.3">
                  <p:embed/>
                  <p:pic>
                    <p:nvPicPr>
                      <p:cNvPr id="0" name="图片 72711"/>
                      <p:cNvPicPr>
                        <a:picLocks noChangeAspect="1"/>
                      </p:cNvPicPr>
                      <p:nvPr/>
                    </p:nvPicPr>
                    <p:blipFill>
                      <a:blip r:embed="rId16"/>
                      <a:stretch>
                        <a:fillRect/>
                      </a:stretch>
                    </p:blipFill>
                    <p:spPr>
                      <a:xfrm>
                        <a:off x="108744" y="4393066"/>
                        <a:ext cx="4730750" cy="938213"/>
                      </a:xfrm>
                      <a:prstGeom prst="rect">
                        <a:avLst/>
                      </a:prstGeom>
                      <a:solidFill>
                        <a:srgbClr val="990033"/>
                      </a:solidFill>
                      <a:ln w="9525">
                        <a:noFill/>
                      </a:ln>
                    </p:spPr>
                  </p:pic>
                </p:oleObj>
              </mc:Fallback>
            </mc:AlternateContent>
          </a:graphicData>
        </a:graphic>
      </p:graphicFrame>
      <p:grpSp>
        <p:nvGrpSpPr>
          <p:cNvPr id="490528" name="Group 32"/>
          <p:cNvGrpSpPr/>
          <p:nvPr/>
        </p:nvGrpSpPr>
        <p:grpSpPr bwMode="auto">
          <a:xfrm>
            <a:off x="5003800" y="3500438"/>
            <a:ext cx="3492500" cy="2649537"/>
            <a:chOff x="3152" y="2205"/>
            <a:chExt cx="2200" cy="1669"/>
          </a:xfrm>
        </p:grpSpPr>
        <p:grpSp>
          <p:nvGrpSpPr>
            <p:cNvPr id="490529" name="Group 33"/>
            <p:cNvGrpSpPr/>
            <p:nvPr/>
          </p:nvGrpSpPr>
          <p:grpSpPr bwMode="auto">
            <a:xfrm>
              <a:off x="3152" y="2205"/>
              <a:ext cx="2200" cy="1669"/>
              <a:chOff x="2971" y="2189"/>
              <a:chExt cx="2200" cy="1669"/>
            </a:xfrm>
          </p:grpSpPr>
          <p:graphicFrame>
            <p:nvGraphicFramePr>
              <p:cNvPr id="490530" name="Object 34"/>
              <p:cNvGraphicFramePr>
                <a:graphicFrameLocks noChangeAspect="1"/>
              </p:cNvGraphicFramePr>
              <p:nvPr/>
            </p:nvGraphicFramePr>
            <p:xfrm>
              <a:off x="3929" y="2189"/>
              <a:ext cx="290" cy="288"/>
            </p:xfrm>
            <a:graphic>
              <a:graphicData uri="http://schemas.openxmlformats.org/presentationml/2006/ole">
                <mc:AlternateContent xmlns:mc="http://schemas.openxmlformats.org/markup-compatibility/2006">
                  <mc:Choice xmlns:v="urn:schemas-microsoft-com:vml" Requires="v">
                    <p:oleObj spid="_x0000_s72713" name="公式" r:id="rId17" imgW="304800" imgH="304800" progId="Equation.3">
                      <p:embed/>
                    </p:oleObj>
                  </mc:Choice>
                  <mc:Fallback>
                    <p:oleObj name="公式" r:id="rId17" imgW="304800" imgH="304800" progId="Equation.3">
                      <p:embed/>
                      <p:pic>
                        <p:nvPicPr>
                          <p:cNvPr id="0" name="图片 72712"/>
                          <p:cNvPicPr>
                            <a:picLocks noChangeAspect="1"/>
                          </p:cNvPicPr>
                          <p:nvPr/>
                        </p:nvPicPr>
                        <p:blipFill>
                          <a:blip r:embed="rId18"/>
                          <a:stretch>
                            <a:fillRect/>
                          </a:stretch>
                        </p:blipFill>
                        <p:spPr>
                          <a:xfrm>
                            <a:off x="3929" y="2189"/>
                            <a:ext cx="290" cy="288"/>
                          </a:xfrm>
                          <a:prstGeom prst="rect">
                            <a:avLst/>
                          </a:prstGeom>
                          <a:noFill/>
                          <a:ln w="9525">
                            <a:noFill/>
                          </a:ln>
                        </p:spPr>
                      </p:pic>
                    </p:oleObj>
                  </mc:Fallback>
                </mc:AlternateContent>
              </a:graphicData>
            </a:graphic>
          </p:graphicFrame>
          <p:sp>
            <p:nvSpPr>
              <p:cNvPr id="490531" name="Line 35"/>
              <p:cNvSpPr>
                <a:spLocks noChangeShapeType="1"/>
              </p:cNvSpPr>
              <p:nvPr/>
            </p:nvSpPr>
            <p:spPr bwMode="auto">
              <a:xfrm>
                <a:off x="2971" y="3521"/>
                <a:ext cx="2087"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0532" name="Object 36"/>
              <p:cNvGraphicFramePr>
                <a:graphicFrameLocks noChangeAspect="1"/>
              </p:cNvGraphicFramePr>
              <p:nvPr/>
            </p:nvGraphicFramePr>
            <p:xfrm>
              <a:off x="4852" y="3521"/>
              <a:ext cx="319" cy="337"/>
            </p:xfrm>
            <a:graphic>
              <a:graphicData uri="http://schemas.openxmlformats.org/presentationml/2006/ole">
                <mc:AlternateContent xmlns:mc="http://schemas.openxmlformats.org/markup-compatibility/2006">
                  <mc:Choice xmlns:v="urn:schemas-microsoft-com:vml" Requires="v">
                    <p:oleObj spid="_x0000_s72714" name="公式" r:id="rId19" imgW="304800" imgH="317500" progId="Equation.3">
                      <p:embed/>
                    </p:oleObj>
                  </mc:Choice>
                  <mc:Fallback>
                    <p:oleObj name="公式" r:id="rId19" imgW="304800" imgH="317500" progId="Equation.3">
                      <p:embed/>
                      <p:pic>
                        <p:nvPicPr>
                          <p:cNvPr id="0" name="图片 72713"/>
                          <p:cNvPicPr>
                            <a:picLocks noChangeAspect="1"/>
                          </p:cNvPicPr>
                          <p:nvPr/>
                        </p:nvPicPr>
                        <p:blipFill>
                          <a:blip r:embed="rId20"/>
                          <a:stretch>
                            <a:fillRect/>
                          </a:stretch>
                        </p:blipFill>
                        <p:spPr>
                          <a:xfrm>
                            <a:off x="4852" y="3521"/>
                            <a:ext cx="319" cy="337"/>
                          </a:xfrm>
                          <a:prstGeom prst="rect">
                            <a:avLst/>
                          </a:prstGeom>
                          <a:noFill/>
                          <a:ln w="9525">
                            <a:noFill/>
                          </a:ln>
                        </p:spPr>
                      </p:pic>
                    </p:oleObj>
                  </mc:Fallback>
                </mc:AlternateContent>
              </a:graphicData>
            </a:graphic>
          </p:graphicFrame>
          <p:graphicFrame>
            <p:nvGraphicFramePr>
              <p:cNvPr id="490533" name="Object 37"/>
              <p:cNvGraphicFramePr>
                <a:graphicFrameLocks noChangeAspect="1"/>
              </p:cNvGraphicFramePr>
              <p:nvPr/>
            </p:nvGraphicFramePr>
            <p:xfrm>
              <a:off x="3606" y="2614"/>
              <a:ext cx="161" cy="241"/>
            </p:xfrm>
            <a:graphic>
              <a:graphicData uri="http://schemas.openxmlformats.org/presentationml/2006/ole">
                <mc:AlternateContent xmlns:mc="http://schemas.openxmlformats.org/markup-compatibility/2006">
                  <mc:Choice xmlns:v="urn:schemas-microsoft-com:vml" Requires="v">
                    <p:oleObj spid="_x0000_s72715" name="公式" r:id="rId21" imgW="165100" imgH="254000" progId="Equation.3">
                      <p:embed/>
                    </p:oleObj>
                  </mc:Choice>
                  <mc:Fallback>
                    <p:oleObj name="公式" r:id="rId21" imgW="165100" imgH="254000" progId="Equation.3">
                      <p:embed/>
                      <p:pic>
                        <p:nvPicPr>
                          <p:cNvPr id="0" name="图片 72714"/>
                          <p:cNvPicPr>
                            <a:picLocks noChangeAspect="1"/>
                          </p:cNvPicPr>
                          <p:nvPr/>
                        </p:nvPicPr>
                        <p:blipFill>
                          <a:blip r:embed="rId22"/>
                          <a:stretch>
                            <a:fillRect/>
                          </a:stretch>
                        </p:blipFill>
                        <p:spPr>
                          <a:xfrm>
                            <a:off x="3606" y="2614"/>
                            <a:ext cx="161" cy="241"/>
                          </a:xfrm>
                          <a:prstGeom prst="rect">
                            <a:avLst/>
                          </a:prstGeom>
                          <a:noFill/>
                          <a:ln w="9525">
                            <a:noFill/>
                          </a:ln>
                        </p:spPr>
                      </p:pic>
                    </p:oleObj>
                  </mc:Fallback>
                </mc:AlternateContent>
              </a:graphicData>
            </a:graphic>
          </p:graphicFrame>
          <p:sp>
            <p:nvSpPr>
              <p:cNvPr id="490534" name="Line 38"/>
              <p:cNvSpPr>
                <a:spLocks noChangeShapeType="1"/>
              </p:cNvSpPr>
              <p:nvPr/>
            </p:nvSpPr>
            <p:spPr bwMode="auto">
              <a:xfrm flipV="1">
                <a:off x="2971" y="2477"/>
                <a:ext cx="1134" cy="1044"/>
              </a:xfrm>
              <a:prstGeom prst="line">
                <a:avLst/>
              </a:prstGeom>
              <a:noFill/>
              <a:ln w="38100">
                <a:solidFill>
                  <a:srgbClr val="FFCC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0535" name="Line 39"/>
              <p:cNvSpPr>
                <a:spLocks noChangeShapeType="1"/>
              </p:cNvSpPr>
              <p:nvPr/>
            </p:nvSpPr>
            <p:spPr bwMode="auto">
              <a:xfrm>
                <a:off x="4093" y="2523"/>
                <a:ext cx="907" cy="998"/>
              </a:xfrm>
              <a:prstGeom prst="line">
                <a:avLst/>
              </a:prstGeom>
              <a:noFill/>
              <a:ln w="38100">
                <a:solidFill>
                  <a:srgbClr val="FFCC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0536" name="Object 40"/>
              <p:cNvGraphicFramePr>
                <a:graphicFrameLocks noChangeAspect="1"/>
              </p:cNvGraphicFramePr>
              <p:nvPr/>
            </p:nvGraphicFramePr>
            <p:xfrm>
              <a:off x="4507" y="2725"/>
              <a:ext cx="291" cy="304"/>
            </p:xfrm>
            <a:graphic>
              <a:graphicData uri="http://schemas.openxmlformats.org/presentationml/2006/ole">
                <mc:AlternateContent xmlns:mc="http://schemas.openxmlformats.org/markup-compatibility/2006">
                  <mc:Choice xmlns:v="urn:schemas-microsoft-com:vml" Requires="v">
                    <p:oleObj spid="_x0000_s72716" name="公式" r:id="rId23" imgW="304800" imgH="317500" progId="Equation.3">
                      <p:embed/>
                    </p:oleObj>
                  </mc:Choice>
                  <mc:Fallback>
                    <p:oleObj name="公式" r:id="rId23" imgW="304800" imgH="317500" progId="Equation.3">
                      <p:embed/>
                      <p:pic>
                        <p:nvPicPr>
                          <p:cNvPr id="0" name="图片 72715"/>
                          <p:cNvPicPr>
                            <a:picLocks noChangeAspect="1"/>
                          </p:cNvPicPr>
                          <p:nvPr/>
                        </p:nvPicPr>
                        <p:blipFill>
                          <a:blip r:embed="rId24"/>
                          <a:stretch>
                            <a:fillRect/>
                          </a:stretch>
                        </p:blipFill>
                        <p:spPr>
                          <a:xfrm>
                            <a:off x="4507" y="2725"/>
                            <a:ext cx="291" cy="304"/>
                          </a:xfrm>
                          <a:prstGeom prst="rect">
                            <a:avLst/>
                          </a:prstGeom>
                          <a:noFill/>
                          <a:ln w="9525">
                            <a:noFill/>
                          </a:ln>
                        </p:spPr>
                      </p:pic>
                    </p:oleObj>
                  </mc:Fallback>
                </mc:AlternateContent>
              </a:graphicData>
            </a:graphic>
          </p:graphicFrame>
        </p:grpSp>
        <p:sp>
          <p:nvSpPr>
            <p:cNvPr id="490537" name="Freeform 41"/>
            <p:cNvSpPr/>
            <p:nvPr/>
          </p:nvSpPr>
          <p:spPr bwMode="auto">
            <a:xfrm>
              <a:off x="4815" y="3294"/>
              <a:ext cx="106" cy="227"/>
            </a:xfrm>
            <a:custGeom>
              <a:avLst/>
              <a:gdLst>
                <a:gd name="T0" fmla="*/ 106 w 106"/>
                <a:gd name="T1" fmla="*/ 0 h 227"/>
                <a:gd name="T2" fmla="*/ 15 w 106"/>
                <a:gd name="T3" fmla="*/ 45 h 227"/>
                <a:gd name="T4" fmla="*/ 15 w 106"/>
                <a:gd name="T5" fmla="*/ 227 h 227"/>
              </a:gdLst>
              <a:ahLst/>
              <a:cxnLst>
                <a:cxn ang="0">
                  <a:pos x="T0" y="T1"/>
                </a:cxn>
                <a:cxn ang="0">
                  <a:pos x="T2" y="T3"/>
                </a:cxn>
                <a:cxn ang="0">
                  <a:pos x="T4" y="T5"/>
                </a:cxn>
              </a:cxnLst>
              <a:rect l="0" t="0" r="r" b="b"/>
              <a:pathLst>
                <a:path w="106" h="227">
                  <a:moveTo>
                    <a:pt x="106" y="0"/>
                  </a:moveTo>
                  <a:cubicBezTo>
                    <a:pt x="68" y="3"/>
                    <a:pt x="30" y="7"/>
                    <a:pt x="15" y="45"/>
                  </a:cubicBezTo>
                  <a:cubicBezTo>
                    <a:pt x="0" y="83"/>
                    <a:pt x="15" y="197"/>
                    <a:pt x="15" y="227"/>
                  </a:cubicBezTo>
                </a:path>
              </a:pathLst>
            </a:custGeom>
            <a:noFill/>
            <a:ln w="38100" cmpd="sng">
              <a:solidFill>
                <a:srgbClr val="66FF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0538" name="Object 42"/>
            <p:cNvGraphicFramePr>
              <a:graphicFrameLocks noChangeAspect="1"/>
            </p:cNvGraphicFramePr>
            <p:nvPr/>
          </p:nvGraphicFramePr>
          <p:xfrm>
            <a:off x="4468" y="3203"/>
            <a:ext cx="335" cy="270"/>
          </p:xfrm>
          <a:graphic>
            <a:graphicData uri="http://schemas.openxmlformats.org/presentationml/2006/ole">
              <mc:AlternateContent xmlns:mc="http://schemas.openxmlformats.org/markup-compatibility/2006">
                <mc:Choice xmlns:v="urn:schemas-microsoft-com:vml" Requires="v">
                  <p:oleObj spid="_x0000_s72717" name="公式" r:id="rId25" imgW="342900" imgH="266700" progId="Equation.3">
                    <p:embed/>
                  </p:oleObj>
                </mc:Choice>
                <mc:Fallback>
                  <p:oleObj name="公式" r:id="rId25" imgW="342900" imgH="266700" progId="Equation.3">
                    <p:embed/>
                    <p:pic>
                      <p:nvPicPr>
                        <p:cNvPr id="0" name="图片 72716"/>
                        <p:cNvPicPr>
                          <a:picLocks noChangeAspect="1"/>
                        </p:cNvPicPr>
                        <p:nvPr/>
                      </p:nvPicPr>
                      <p:blipFill>
                        <a:blip r:embed="rId26"/>
                        <a:stretch>
                          <a:fillRect/>
                        </a:stretch>
                      </p:blipFill>
                      <p:spPr>
                        <a:xfrm>
                          <a:off x="4468" y="3203"/>
                          <a:ext cx="335" cy="270"/>
                        </a:xfrm>
                        <a:prstGeom prst="rect">
                          <a:avLst/>
                        </a:prstGeom>
                        <a:noFill/>
                        <a:ln w="28575">
                          <a:noFill/>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90498"/>
                                        </p:tgtEl>
                                        <p:attrNameLst>
                                          <p:attrName>style.visibility</p:attrName>
                                        </p:attrNameLst>
                                      </p:cBhvr>
                                      <p:to>
                                        <p:strVal val="visible"/>
                                      </p:to>
                                    </p:set>
                                    <p:anim calcmode="lin" valueType="num">
                                      <p:cBhvr>
                                        <p:cTn id="7" dur="1000" fill="hold"/>
                                        <p:tgtEl>
                                          <p:spTgt spid="490498"/>
                                        </p:tgtEl>
                                        <p:attrNameLst>
                                          <p:attrName>ppt_w</p:attrName>
                                        </p:attrNameLst>
                                      </p:cBhvr>
                                      <p:tavLst>
                                        <p:tav tm="0">
                                          <p:val>
                                            <p:fltVal val="0"/>
                                          </p:val>
                                        </p:tav>
                                        <p:tav tm="100000">
                                          <p:val>
                                            <p:strVal val="#ppt_w"/>
                                          </p:val>
                                        </p:tav>
                                      </p:tavLst>
                                    </p:anim>
                                    <p:anim calcmode="lin" valueType="num">
                                      <p:cBhvr>
                                        <p:cTn id="8" dur="1000" fill="hold"/>
                                        <p:tgtEl>
                                          <p:spTgt spid="490498"/>
                                        </p:tgtEl>
                                        <p:attrNameLst>
                                          <p:attrName>ppt_h</p:attrName>
                                        </p:attrNameLst>
                                      </p:cBhvr>
                                      <p:tavLst>
                                        <p:tav tm="0">
                                          <p:val>
                                            <p:fltVal val="0"/>
                                          </p:val>
                                        </p:tav>
                                        <p:tav tm="100000">
                                          <p:val>
                                            <p:strVal val="#ppt_h"/>
                                          </p:val>
                                        </p:tav>
                                      </p:tavLst>
                                    </p:anim>
                                    <p:anim calcmode="lin" valueType="num">
                                      <p:cBhvr>
                                        <p:cTn id="9" dur="1000" fill="hold"/>
                                        <p:tgtEl>
                                          <p:spTgt spid="49049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90498"/>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 presetClass="entr" presetSubtype="2" fill="hold" nodeType="afterEffect">
                                  <p:stCondLst>
                                    <p:cond delay="0"/>
                                  </p:stCondLst>
                                  <p:childTnLst>
                                    <p:set>
                                      <p:cBhvr>
                                        <p:cTn id="13" dur="1" fill="hold">
                                          <p:stCondLst>
                                            <p:cond delay="0"/>
                                          </p:stCondLst>
                                        </p:cTn>
                                        <p:tgtEl>
                                          <p:spTgt spid="490505"/>
                                        </p:tgtEl>
                                        <p:attrNameLst>
                                          <p:attrName>style.visibility</p:attrName>
                                        </p:attrNameLst>
                                      </p:cBhvr>
                                      <p:to>
                                        <p:strVal val="visible"/>
                                      </p:to>
                                    </p:set>
                                    <p:anim calcmode="lin" valueType="num">
                                      <p:cBhvr additive="base">
                                        <p:cTn id="14" dur="500" fill="hold"/>
                                        <p:tgtEl>
                                          <p:spTgt spid="490505"/>
                                        </p:tgtEl>
                                        <p:attrNameLst>
                                          <p:attrName>ppt_x</p:attrName>
                                        </p:attrNameLst>
                                      </p:cBhvr>
                                      <p:tavLst>
                                        <p:tav tm="0">
                                          <p:val>
                                            <p:strVal val="1+#ppt_w/2"/>
                                          </p:val>
                                        </p:tav>
                                        <p:tav tm="100000">
                                          <p:val>
                                            <p:strVal val="#ppt_x"/>
                                          </p:val>
                                        </p:tav>
                                      </p:tavLst>
                                    </p:anim>
                                    <p:anim calcmode="lin" valueType="num">
                                      <p:cBhvr additive="base">
                                        <p:cTn id="15" dur="500" fill="hold"/>
                                        <p:tgtEl>
                                          <p:spTgt spid="490505"/>
                                        </p:tgtEl>
                                        <p:attrNameLst>
                                          <p:attrName>ppt_y</p:attrName>
                                        </p:attrNameLst>
                                      </p:cBhvr>
                                      <p:tavLst>
                                        <p:tav tm="0">
                                          <p:val>
                                            <p:strVal val="#ppt_y"/>
                                          </p:val>
                                        </p:tav>
                                        <p:tav tm="100000">
                                          <p:val>
                                            <p:strVal val="#ppt_y"/>
                                          </p:val>
                                        </p:tav>
                                      </p:tavLst>
                                    </p:anim>
                                  </p:childTnLst>
                                </p:cTn>
                              </p:par>
                            </p:childTnLst>
                          </p:cTn>
                        </p:par>
                        <p:par>
                          <p:cTn id="16" fill="hold">
                            <p:stCondLst>
                              <p:cond delay="1500"/>
                            </p:stCondLst>
                            <p:childTnLst>
                              <p:par>
                                <p:cTn id="17" presetID="2" presetClass="entr" presetSubtype="1" fill="hold" grpId="0" nodeType="afterEffect">
                                  <p:stCondLst>
                                    <p:cond delay="0"/>
                                  </p:stCondLst>
                                  <p:childTnLst>
                                    <p:set>
                                      <p:cBhvr>
                                        <p:cTn id="18" dur="1" fill="hold">
                                          <p:stCondLst>
                                            <p:cond delay="0"/>
                                          </p:stCondLst>
                                        </p:cTn>
                                        <p:tgtEl>
                                          <p:spTgt spid="490499"/>
                                        </p:tgtEl>
                                        <p:attrNameLst>
                                          <p:attrName>style.visibility</p:attrName>
                                        </p:attrNameLst>
                                      </p:cBhvr>
                                      <p:to>
                                        <p:strVal val="visible"/>
                                      </p:to>
                                    </p:set>
                                    <p:anim calcmode="lin" valueType="num">
                                      <p:cBhvr additive="base">
                                        <p:cTn id="19" dur="500" fill="hold"/>
                                        <p:tgtEl>
                                          <p:spTgt spid="490499"/>
                                        </p:tgtEl>
                                        <p:attrNameLst>
                                          <p:attrName>ppt_x</p:attrName>
                                        </p:attrNameLst>
                                      </p:cBhvr>
                                      <p:tavLst>
                                        <p:tav tm="0">
                                          <p:val>
                                            <p:strVal val="#ppt_x"/>
                                          </p:val>
                                        </p:tav>
                                        <p:tav tm="100000">
                                          <p:val>
                                            <p:strVal val="#ppt_x"/>
                                          </p:val>
                                        </p:tav>
                                      </p:tavLst>
                                    </p:anim>
                                    <p:anim calcmode="lin" valueType="num">
                                      <p:cBhvr additive="base">
                                        <p:cTn id="20" dur="500" fill="hold"/>
                                        <p:tgtEl>
                                          <p:spTgt spid="49049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490501"/>
                                        </p:tgtEl>
                                        <p:attrNameLst>
                                          <p:attrName>style.visibility</p:attrName>
                                        </p:attrNameLst>
                                      </p:cBhvr>
                                      <p:to>
                                        <p:strVal val="visible"/>
                                      </p:to>
                                    </p:set>
                                    <p:anim calcmode="lin" valueType="num">
                                      <p:cBhvr>
                                        <p:cTn id="25" dur="1000" fill="hold"/>
                                        <p:tgtEl>
                                          <p:spTgt spid="490501"/>
                                        </p:tgtEl>
                                        <p:attrNameLst>
                                          <p:attrName>ppt_w</p:attrName>
                                        </p:attrNameLst>
                                      </p:cBhvr>
                                      <p:tavLst>
                                        <p:tav tm="0">
                                          <p:val>
                                            <p:fltVal val="0"/>
                                          </p:val>
                                        </p:tav>
                                        <p:tav tm="100000">
                                          <p:val>
                                            <p:strVal val="#ppt_w"/>
                                          </p:val>
                                        </p:tav>
                                      </p:tavLst>
                                    </p:anim>
                                    <p:anim calcmode="lin" valueType="num">
                                      <p:cBhvr>
                                        <p:cTn id="26" dur="1000" fill="hold"/>
                                        <p:tgtEl>
                                          <p:spTgt spid="490501"/>
                                        </p:tgtEl>
                                        <p:attrNameLst>
                                          <p:attrName>ppt_h</p:attrName>
                                        </p:attrNameLst>
                                      </p:cBhvr>
                                      <p:tavLst>
                                        <p:tav tm="0">
                                          <p:val>
                                            <p:fltVal val="0"/>
                                          </p:val>
                                        </p:tav>
                                        <p:tav tm="100000">
                                          <p:val>
                                            <p:strVal val="#ppt_h"/>
                                          </p:val>
                                        </p:tav>
                                      </p:tavLst>
                                    </p:anim>
                                    <p:anim calcmode="lin" valueType="num">
                                      <p:cBhvr>
                                        <p:cTn id="27" dur="1000" fill="hold"/>
                                        <p:tgtEl>
                                          <p:spTgt spid="490501"/>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49050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90500"/>
                                        </p:tgtEl>
                                        <p:attrNameLst>
                                          <p:attrName>style.visibility</p:attrName>
                                        </p:attrNameLst>
                                      </p:cBhvr>
                                      <p:to>
                                        <p:strVal val="visible"/>
                                      </p:to>
                                    </p:set>
                                    <p:animEffect transition="in" filter="wipe(left)">
                                      <p:cBhvr>
                                        <p:cTn id="33" dur="500"/>
                                        <p:tgtEl>
                                          <p:spTgt spid="49050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90502"/>
                                        </p:tgtEl>
                                        <p:attrNameLst>
                                          <p:attrName>style.visibility</p:attrName>
                                        </p:attrNameLst>
                                      </p:cBhvr>
                                      <p:to>
                                        <p:strVal val="visible"/>
                                      </p:to>
                                    </p:set>
                                    <p:animEffect transition="in" filter="wipe(left)">
                                      <p:cBhvr>
                                        <p:cTn id="38" dur="500"/>
                                        <p:tgtEl>
                                          <p:spTgt spid="49050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90503"/>
                                        </p:tgtEl>
                                        <p:attrNameLst>
                                          <p:attrName>style.visibility</p:attrName>
                                        </p:attrNameLst>
                                      </p:cBhvr>
                                      <p:to>
                                        <p:strVal val="visible"/>
                                      </p:to>
                                    </p:set>
                                    <p:animEffect transition="in" filter="wipe(left)">
                                      <p:cBhvr>
                                        <p:cTn id="43" dur="500"/>
                                        <p:tgtEl>
                                          <p:spTgt spid="490503"/>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grpId="0" nodeType="clickEffect">
                                  <p:stCondLst>
                                    <p:cond delay="0"/>
                                  </p:stCondLst>
                                  <p:childTnLst>
                                    <p:set>
                                      <p:cBhvr>
                                        <p:cTn id="47" dur="1" fill="hold">
                                          <p:stCondLst>
                                            <p:cond delay="0"/>
                                          </p:stCondLst>
                                        </p:cTn>
                                        <p:tgtEl>
                                          <p:spTgt spid="490525"/>
                                        </p:tgtEl>
                                        <p:attrNameLst>
                                          <p:attrName>style.visibility</p:attrName>
                                        </p:attrNameLst>
                                      </p:cBhvr>
                                      <p:to>
                                        <p:strVal val="visible"/>
                                      </p:to>
                                    </p:set>
                                    <p:animEffect transition="in" filter="slide(fromLeft)">
                                      <p:cBhvr>
                                        <p:cTn id="48" dur="500"/>
                                        <p:tgtEl>
                                          <p:spTgt spid="490525"/>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490526"/>
                                        </p:tgtEl>
                                        <p:attrNameLst>
                                          <p:attrName>style.visibility</p:attrName>
                                        </p:attrNameLst>
                                      </p:cBhvr>
                                      <p:to>
                                        <p:strVal val="visible"/>
                                      </p:to>
                                    </p:set>
                                    <p:animEffect transition="in" filter="wipe(left)">
                                      <p:cBhvr>
                                        <p:cTn id="52" dur="500"/>
                                        <p:tgtEl>
                                          <p:spTgt spid="490526"/>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490504"/>
                                        </p:tgtEl>
                                        <p:attrNameLst>
                                          <p:attrName>style.visibility</p:attrName>
                                        </p:attrNameLst>
                                      </p:cBhvr>
                                      <p:to>
                                        <p:strVal val="visible"/>
                                      </p:to>
                                    </p:set>
                                    <p:anim calcmode="lin" valueType="num">
                                      <p:cBhvr additive="base">
                                        <p:cTn id="57" dur="500" fill="hold"/>
                                        <p:tgtEl>
                                          <p:spTgt spid="490504"/>
                                        </p:tgtEl>
                                        <p:attrNameLst>
                                          <p:attrName>ppt_x</p:attrName>
                                        </p:attrNameLst>
                                      </p:cBhvr>
                                      <p:tavLst>
                                        <p:tav tm="0">
                                          <p:val>
                                            <p:strVal val="0-#ppt_w/2"/>
                                          </p:val>
                                        </p:tav>
                                        <p:tav tm="100000">
                                          <p:val>
                                            <p:strVal val="#ppt_x"/>
                                          </p:val>
                                        </p:tav>
                                      </p:tavLst>
                                    </p:anim>
                                    <p:anim calcmode="lin" valueType="num">
                                      <p:cBhvr additive="base">
                                        <p:cTn id="58" dur="500" fill="hold"/>
                                        <p:tgtEl>
                                          <p:spTgt spid="490504"/>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490528"/>
                                        </p:tgtEl>
                                        <p:attrNameLst>
                                          <p:attrName>style.visibility</p:attrName>
                                        </p:attrNameLst>
                                      </p:cBhvr>
                                      <p:to>
                                        <p:strVal val="visible"/>
                                      </p:to>
                                    </p:set>
                                    <p:animEffect transition="in" filter="wipe(left)">
                                      <p:cBhvr>
                                        <p:cTn id="63" dur="500"/>
                                        <p:tgtEl>
                                          <p:spTgt spid="49052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90527"/>
                                        </p:tgtEl>
                                        <p:attrNameLst>
                                          <p:attrName>style.visibility</p:attrName>
                                        </p:attrNameLst>
                                      </p:cBhvr>
                                      <p:to>
                                        <p:strVal val="visible"/>
                                      </p:to>
                                    </p:set>
                                    <p:animEffect transition="in" filter="wipe(left)">
                                      <p:cBhvr>
                                        <p:cTn id="68" dur="500"/>
                                        <p:tgtEl>
                                          <p:spTgt spid="490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8" grpId="0" animBg="1" autoUpdateAnimBg="0"/>
      <p:bldP spid="490499" grpId="0" autoUpdateAnimBg="0"/>
      <p:bldP spid="490501" grpId="0" animBg="1" autoUpdateAnimBg="0"/>
      <p:bldP spid="490504" grpId="0" autoUpdateAnimBg="0"/>
      <p:bldP spid="490525"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468313" y="1125538"/>
            <a:ext cx="354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i="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L</a:t>
            </a:r>
            <a:r>
              <a:rPr lang="zh-CN" altLang="en-US" sz="2400" b="1" i="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C </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无源二端网络</a:t>
            </a: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59395" name="Text Box 3"/>
          <p:cNvSpPr txBox="1">
            <a:spLocks noChangeArrowheads="1"/>
          </p:cNvSpPr>
          <p:nvPr/>
        </p:nvSpPr>
        <p:spPr bwMode="auto">
          <a:xfrm>
            <a:off x="323850" y="2924175"/>
            <a:ext cx="230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zh-CN" altLang="en-US" sz="2400" b="1" dirty="0">
                <a:solidFill>
                  <a:srgbClr val="0033CC"/>
                </a:solidFill>
                <a:latin typeface="华文楷体" panose="02010600040101010101" pitchFamily="2" charset="-122"/>
                <a:ea typeface="华文楷体" panose="02010600040101010101" pitchFamily="2" charset="-122"/>
              </a:rPr>
              <a:t>一、瞬时功率</a:t>
            </a:r>
            <a:endParaRPr lang="zh-CN" altLang="en-US" sz="2400" b="1" dirty="0">
              <a:solidFill>
                <a:srgbClr val="0033CC"/>
              </a:solidFill>
              <a:latin typeface="华文楷体" panose="02010600040101010101" pitchFamily="2" charset="-122"/>
              <a:ea typeface="华文楷体" panose="02010600040101010101" pitchFamily="2" charset="-122"/>
            </a:endParaRPr>
          </a:p>
        </p:txBody>
      </p:sp>
      <p:graphicFrame>
        <p:nvGraphicFramePr>
          <p:cNvPr id="59396" name="Object 4"/>
          <p:cNvGraphicFramePr>
            <a:graphicFrameLocks noChangeAspect="1"/>
          </p:cNvGraphicFramePr>
          <p:nvPr/>
        </p:nvGraphicFramePr>
        <p:xfrm>
          <a:off x="1547813" y="3429000"/>
          <a:ext cx="5500687" cy="942975"/>
        </p:xfrm>
        <a:graphic>
          <a:graphicData uri="http://schemas.openxmlformats.org/presentationml/2006/ole">
            <mc:AlternateContent xmlns:mc="http://schemas.openxmlformats.org/markup-compatibility/2006">
              <mc:Choice xmlns:v="urn:schemas-microsoft-com:vml" Requires="v">
                <p:oleObj spid="_x0000_s73729" name="" r:id="rId1" imgW="60350400" imgH="10363200" progId="Equation.3">
                  <p:embed/>
                </p:oleObj>
              </mc:Choice>
              <mc:Fallback>
                <p:oleObj name="" r:id="rId1" imgW="60350400" imgH="10363200" progId="Equation.3">
                  <p:embed/>
                  <p:pic>
                    <p:nvPicPr>
                      <p:cNvPr id="0" name="图片 73728"/>
                      <p:cNvPicPr>
                        <a:picLocks noChangeAspect="1"/>
                      </p:cNvPicPr>
                      <p:nvPr/>
                    </p:nvPicPr>
                    <p:blipFill>
                      <a:blip r:embed="rId2"/>
                      <a:stretch>
                        <a:fillRect/>
                      </a:stretch>
                    </p:blipFill>
                    <p:spPr>
                      <a:xfrm>
                        <a:off x="1547813" y="3429000"/>
                        <a:ext cx="5500687" cy="942975"/>
                      </a:xfrm>
                      <a:prstGeom prst="rect">
                        <a:avLst/>
                      </a:prstGeom>
                      <a:noFill/>
                      <a:ln w="9525">
                        <a:noFill/>
                      </a:ln>
                    </p:spPr>
                  </p:pic>
                </p:oleObj>
              </mc:Fallback>
            </mc:AlternateContent>
          </a:graphicData>
        </a:graphic>
      </p:graphicFrame>
      <p:graphicFrame>
        <p:nvGraphicFramePr>
          <p:cNvPr id="59397" name="Object 5"/>
          <p:cNvGraphicFramePr>
            <a:graphicFrameLocks noChangeAspect="1"/>
          </p:cNvGraphicFramePr>
          <p:nvPr/>
        </p:nvGraphicFramePr>
        <p:xfrm>
          <a:off x="4140200" y="1092200"/>
          <a:ext cx="3024188" cy="536575"/>
        </p:xfrm>
        <a:graphic>
          <a:graphicData uri="http://schemas.openxmlformats.org/presentationml/2006/ole">
            <mc:AlternateContent xmlns:mc="http://schemas.openxmlformats.org/markup-compatibility/2006">
              <mc:Choice xmlns:v="urn:schemas-microsoft-com:vml" Requires="v">
                <p:oleObj spid="_x0000_s73730" name="" r:id="rId3" imgW="30175200" imgH="6096000" progId="Equation.3">
                  <p:embed/>
                </p:oleObj>
              </mc:Choice>
              <mc:Fallback>
                <p:oleObj name="" r:id="rId3" imgW="30175200" imgH="6096000" progId="Equation.3">
                  <p:embed/>
                  <p:pic>
                    <p:nvPicPr>
                      <p:cNvPr id="0" name="图片 73729"/>
                      <p:cNvPicPr>
                        <a:picLocks noChangeAspect="1"/>
                      </p:cNvPicPr>
                      <p:nvPr/>
                    </p:nvPicPr>
                    <p:blipFill>
                      <a:blip r:embed="rId4"/>
                      <a:stretch>
                        <a:fillRect/>
                      </a:stretch>
                    </p:blipFill>
                    <p:spPr>
                      <a:xfrm>
                        <a:off x="4140200" y="1092200"/>
                        <a:ext cx="3024188" cy="536575"/>
                      </a:xfrm>
                      <a:prstGeom prst="rect">
                        <a:avLst/>
                      </a:prstGeom>
                      <a:noFill/>
                      <a:ln w="9525">
                        <a:noFill/>
                      </a:ln>
                    </p:spPr>
                  </p:pic>
                </p:oleObj>
              </mc:Fallback>
            </mc:AlternateContent>
          </a:graphicData>
        </a:graphic>
      </p:graphicFrame>
      <p:graphicFrame>
        <p:nvGraphicFramePr>
          <p:cNvPr id="59398" name="Object 6"/>
          <p:cNvGraphicFramePr>
            <a:graphicFrameLocks noChangeAspect="1"/>
          </p:cNvGraphicFramePr>
          <p:nvPr/>
        </p:nvGraphicFramePr>
        <p:xfrm>
          <a:off x="515938" y="1700213"/>
          <a:ext cx="2827337" cy="492125"/>
        </p:xfrm>
        <a:graphic>
          <a:graphicData uri="http://schemas.openxmlformats.org/presentationml/2006/ole">
            <mc:AlternateContent xmlns:mc="http://schemas.openxmlformats.org/markup-compatibility/2006">
              <mc:Choice xmlns:v="urn:schemas-microsoft-com:vml" Requires="v">
                <p:oleObj spid="_x0000_s73731" name="" r:id="rId5" imgW="33223200" imgH="5791200" progId="Equation.3">
                  <p:embed/>
                </p:oleObj>
              </mc:Choice>
              <mc:Fallback>
                <p:oleObj name="" r:id="rId5" imgW="33223200" imgH="5791200" progId="Equation.3">
                  <p:embed/>
                  <p:pic>
                    <p:nvPicPr>
                      <p:cNvPr id="0" name="图片 73730"/>
                      <p:cNvPicPr>
                        <a:picLocks noChangeAspect="1"/>
                      </p:cNvPicPr>
                      <p:nvPr/>
                    </p:nvPicPr>
                    <p:blipFill>
                      <a:blip r:embed="rId6"/>
                      <a:stretch>
                        <a:fillRect/>
                      </a:stretch>
                    </p:blipFill>
                    <p:spPr>
                      <a:xfrm>
                        <a:off x="515938" y="1700213"/>
                        <a:ext cx="2827337" cy="492125"/>
                      </a:xfrm>
                      <a:prstGeom prst="rect">
                        <a:avLst/>
                      </a:prstGeom>
                      <a:noFill/>
                      <a:ln w="9525">
                        <a:noFill/>
                      </a:ln>
                    </p:spPr>
                  </p:pic>
                </p:oleObj>
              </mc:Fallback>
            </mc:AlternateContent>
          </a:graphicData>
        </a:graphic>
      </p:graphicFrame>
      <p:graphicFrame>
        <p:nvGraphicFramePr>
          <p:cNvPr id="59399" name="Object 7"/>
          <p:cNvGraphicFramePr>
            <a:graphicFrameLocks noChangeAspect="1"/>
          </p:cNvGraphicFramePr>
          <p:nvPr/>
        </p:nvGraphicFramePr>
        <p:xfrm>
          <a:off x="468313" y="2276475"/>
          <a:ext cx="3692525" cy="482600"/>
        </p:xfrm>
        <a:graphic>
          <a:graphicData uri="http://schemas.openxmlformats.org/presentationml/2006/ole">
            <mc:AlternateContent xmlns:mc="http://schemas.openxmlformats.org/markup-compatibility/2006">
              <mc:Choice xmlns:v="urn:schemas-microsoft-com:vml" Requires="v">
                <p:oleObj spid="_x0000_s73732" name="" r:id="rId7" imgW="44196000" imgH="5791200" progId="Equation.3">
                  <p:embed/>
                </p:oleObj>
              </mc:Choice>
              <mc:Fallback>
                <p:oleObj name="" r:id="rId7" imgW="44196000" imgH="5791200" progId="Equation.3">
                  <p:embed/>
                  <p:pic>
                    <p:nvPicPr>
                      <p:cNvPr id="0" name="图片 73731"/>
                      <p:cNvPicPr>
                        <a:picLocks noChangeAspect="1"/>
                      </p:cNvPicPr>
                      <p:nvPr/>
                    </p:nvPicPr>
                    <p:blipFill>
                      <a:blip r:embed="rId8"/>
                      <a:stretch>
                        <a:fillRect/>
                      </a:stretch>
                    </p:blipFill>
                    <p:spPr>
                      <a:xfrm>
                        <a:off x="468313" y="2276475"/>
                        <a:ext cx="3692525" cy="482600"/>
                      </a:xfrm>
                      <a:prstGeom prst="rect">
                        <a:avLst/>
                      </a:prstGeom>
                      <a:noFill/>
                      <a:ln w="9525">
                        <a:noFill/>
                      </a:ln>
                    </p:spPr>
                  </p:pic>
                </p:oleObj>
              </mc:Fallback>
            </mc:AlternateContent>
          </a:graphicData>
        </a:graphic>
      </p:graphicFrame>
      <p:sp>
        <p:nvSpPr>
          <p:cNvPr id="59400" name="Text Box 8"/>
          <p:cNvSpPr txBox="1">
            <a:spLocks noGrp="1" noChangeArrowheads="1"/>
          </p:cNvSpPr>
          <p:nvPr>
            <p:ph type="title" idx="4294967295"/>
          </p:nvPr>
        </p:nvSpPr>
        <p:spPr>
          <a:xfrm>
            <a:off x="112713" y="152400"/>
            <a:ext cx="7772400" cy="649288"/>
          </a:xfrm>
          <a:noFill/>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a:normAutofit/>
          </a:bodyPr>
          <a:lstStyle/>
          <a:p>
            <a:pPr algn="ctr"/>
            <a:r>
              <a:rPr lang="en-US" altLang="zh-CN" sz="3600" b="1" dirty="0" smtClean="0">
                <a:solidFill>
                  <a:srgbClr val="FF0000"/>
                </a:solidFill>
                <a:latin typeface="华文楷体" panose="02010600040101010101" pitchFamily="2" charset="-122"/>
                <a:ea typeface="华文楷体" panose="02010600040101010101" pitchFamily="2" charset="-122"/>
              </a:rPr>
              <a:t>4.6 </a:t>
            </a:r>
            <a:r>
              <a:rPr lang="zh-CN" altLang="en-US" sz="3600" b="1" dirty="0">
                <a:solidFill>
                  <a:srgbClr val="FF0000"/>
                </a:solidFill>
                <a:latin typeface="华文楷体" panose="02010600040101010101" pitchFamily="2" charset="-122"/>
                <a:ea typeface="华文楷体" panose="02010600040101010101" pitchFamily="2" charset="-122"/>
              </a:rPr>
              <a:t>正弦稳态电路中的功率</a:t>
            </a:r>
            <a:endParaRPr lang="zh-CN" altLang="en-US" sz="3600" b="1" dirty="0">
              <a:solidFill>
                <a:srgbClr val="FF0000"/>
              </a:solidFill>
              <a:latin typeface="华文楷体" panose="02010600040101010101" pitchFamily="2" charset="-122"/>
              <a:ea typeface="华文楷体" panose="02010600040101010101" pitchFamily="2" charset="-122"/>
            </a:endParaRPr>
          </a:p>
        </p:txBody>
      </p:sp>
      <p:sp>
        <p:nvSpPr>
          <p:cNvPr id="59401" name="AutoShape 9">
            <a:hlinkClick r:id="" action="ppaction://hlinkshowjump?jump=nextslide" highlightClick="1"/>
          </p:cNvPr>
          <p:cNvSpPr>
            <a:spLocks noChangeArrowheads="1"/>
          </p:cNvSpPr>
          <p:nvPr/>
        </p:nvSpPr>
        <p:spPr bwMode="auto">
          <a:xfrm>
            <a:off x="8686800" y="6437313"/>
            <a:ext cx="304800" cy="304800"/>
          </a:xfrm>
          <a:prstGeom prst="actionButtonForwardNex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2" name="AutoShape 10">
            <a:hlinkClick r:id="" action="ppaction://hlinkshowjump?jump=previousslide" highlightClick="1"/>
          </p:cNvPr>
          <p:cNvSpPr>
            <a:spLocks noChangeArrowheads="1"/>
          </p:cNvSpPr>
          <p:nvPr/>
        </p:nvSpPr>
        <p:spPr bwMode="auto">
          <a:xfrm>
            <a:off x="8382000" y="6437313"/>
            <a:ext cx="304800" cy="304800"/>
          </a:xfrm>
          <a:prstGeom prst="actionButtonBackPrevious">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9403" name="Picture 11">
            <a:hlinkClick r:id="rId9" action="ppaction://hlinksldjump"/>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1288" y="6434138"/>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404" name="Group 12"/>
          <p:cNvGrpSpPr/>
          <p:nvPr/>
        </p:nvGrpSpPr>
        <p:grpSpPr bwMode="auto">
          <a:xfrm>
            <a:off x="6708775" y="1627188"/>
            <a:ext cx="1751013" cy="1441450"/>
            <a:chOff x="0" y="0"/>
            <a:chExt cx="1284" cy="913"/>
          </a:xfrm>
        </p:grpSpPr>
        <p:sp>
          <p:nvSpPr>
            <p:cNvPr id="59405" name="Text Box 13"/>
            <p:cNvSpPr txBox="1">
              <a:spLocks noChangeArrowheads="1"/>
            </p:cNvSpPr>
            <p:nvPr/>
          </p:nvSpPr>
          <p:spPr bwMode="auto">
            <a:xfrm>
              <a:off x="406" y="0"/>
              <a:ext cx="197"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i</a:t>
              </a:r>
              <a:endParaRPr lang="en-US" altLang="zh-CN" sz="2400" b="1" i="1">
                <a:ea typeface="宋体" panose="02010600030101010101" pitchFamily="2" charset="-122"/>
              </a:endParaRPr>
            </a:p>
          </p:txBody>
        </p:sp>
        <p:sp>
          <p:nvSpPr>
            <p:cNvPr id="59406" name="Rectangle 14"/>
            <p:cNvSpPr>
              <a:spLocks noChangeArrowheads="1"/>
            </p:cNvSpPr>
            <p:nvPr/>
          </p:nvSpPr>
          <p:spPr bwMode="auto">
            <a:xfrm>
              <a:off x="852" y="193"/>
              <a:ext cx="432" cy="72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en-US" altLang="zh-CN" sz="2400" b="1">
                  <a:ea typeface="宋体" panose="02010600030101010101" pitchFamily="2" charset="-122"/>
                </a:rPr>
                <a:t>N</a:t>
              </a:r>
              <a:r>
                <a:rPr lang="en-US" altLang="zh-CN" sz="2400" b="1" baseline="-25000">
                  <a:ea typeface="宋体" panose="02010600030101010101" pitchFamily="2" charset="-122"/>
                </a:rPr>
                <a:t>0</a:t>
              </a:r>
              <a:endParaRPr lang="en-US" altLang="zh-CN" sz="2400" b="1" baseline="-25000">
                <a:ea typeface="宋体" panose="02010600030101010101" pitchFamily="2" charset="-122"/>
              </a:endParaRPr>
            </a:p>
          </p:txBody>
        </p:sp>
        <p:sp>
          <p:nvSpPr>
            <p:cNvPr id="59407" name="Line 15"/>
            <p:cNvSpPr>
              <a:spLocks noChangeShapeType="1"/>
            </p:cNvSpPr>
            <p:nvPr/>
          </p:nvSpPr>
          <p:spPr bwMode="auto">
            <a:xfrm>
              <a:off x="372" y="241"/>
              <a:ext cx="288" cy="0"/>
            </a:xfrm>
            <a:prstGeom prst="line">
              <a:avLst/>
            </a:prstGeom>
            <a:noFill/>
            <a:ln w="28575">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08" name="Text Box 16"/>
            <p:cNvSpPr txBox="1">
              <a:spLocks noChangeArrowheads="1"/>
            </p:cNvSpPr>
            <p:nvPr/>
          </p:nvSpPr>
          <p:spPr bwMode="auto">
            <a:xfrm>
              <a:off x="38" y="145"/>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1" hangingPunct="1"/>
              <a:r>
                <a:rPr lang="en-US" altLang="zh-CN" sz="2400" b="1">
                  <a:ea typeface="宋体" panose="02010600030101010101" pitchFamily="2" charset="-122"/>
                </a:rPr>
                <a:t>+</a:t>
              </a:r>
              <a:endParaRPr lang="en-US" altLang="zh-CN" sz="2400" b="1">
                <a:ea typeface="宋体" panose="02010600030101010101" pitchFamily="2" charset="-122"/>
              </a:endParaRPr>
            </a:p>
          </p:txBody>
        </p:sp>
        <p:sp>
          <p:nvSpPr>
            <p:cNvPr id="59409" name="Text Box 17"/>
            <p:cNvSpPr txBox="1">
              <a:spLocks noChangeArrowheads="1"/>
            </p:cNvSpPr>
            <p:nvPr/>
          </p:nvSpPr>
          <p:spPr bwMode="auto">
            <a:xfrm>
              <a:off x="0" y="394"/>
              <a:ext cx="26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u</a:t>
              </a:r>
              <a:endParaRPr lang="en-US" altLang="zh-CN" sz="2400" b="1" i="1">
                <a:ea typeface="宋体" panose="02010600030101010101" pitchFamily="2" charset="-122"/>
              </a:endParaRPr>
            </a:p>
          </p:txBody>
        </p:sp>
        <p:sp>
          <p:nvSpPr>
            <p:cNvPr id="59410" name="Text Box 18"/>
            <p:cNvSpPr txBox="1">
              <a:spLocks noChangeArrowheads="1"/>
            </p:cNvSpPr>
            <p:nvPr/>
          </p:nvSpPr>
          <p:spPr bwMode="auto">
            <a:xfrm>
              <a:off x="41" y="57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1" hangingPunct="1"/>
              <a:r>
                <a:rPr lang="en-US" altLang="zh-CN" sz="2400" b="1">
                  <a:ea typeface="宋体" panose="02010600030101010101" pitchFamily="2" charset="-122"/>
                </a:rPr>
                <a:t>_</a:t>
              </a:r>
              <a:endParaRPr lang="en-US" altLang="zh-CN" sz="2400" b="1">
                <a:ea typeface="宋体" panose="02010600030101010101" pitchFamily="2" charset="-122"/>
              </a:endParaRPr>
            </a:p>
          </p:txBody>
        </p:sp>
        <p:sp>
          <p:nvSpPr>
            <p:cNvPr id="59411" name="Oval 19"/>
            <p:cNvSpPr>
              <a:spLocks noChangeArrowheads="1"/>
            </p:cNvSpPr>
            <p:nvPr/>
          </p:nvSpPr>
          <p:spPr bwMode="auto">
            <a:xfrm>
              <a:off x="262" y="769"/>
              <a:ext cx="48" cy="48"/>
            </a:xfrm>
            <a:prstGeom prst="ellipse">
              <a:avLst/>
            </a:prstGeom>
            <a:solidFill>
              <a:schemeClr val="bg1"/>
            </a:solidFill>
            <a:ln w="2857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12" name="Oval 20"/>
            <p:cNvSpPr>
              <a:spLocks noChangeArrowheads="1"/>
            </p:cNvSpPr>
            <p:nvPr/>
          </p:nvSpPr>
          <p:spPr bwMode="auto">
            <a:xfrm>
              <a:off x="262" y="289"/>
              <a:ext cx="48" cy="48"/>
            </a:xfrm>
            <a:prstGeom prst="ellipse">
              <a:avLst/>
            </a:prstGeom>
            <a:solidFill>
              <a:schemeClr val="bg1"/>
            </a:solidFill>
            <a:ln w="2857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13" name="Line 21"/>
            <p:cNvSpPr>
              <a:spLocks noChangeShapeType="1"/>
            </p:cNvSpPr>
            <p:nvPr/>
          </p:nvSpPr>
          <p:spPr bwMode="auto">
            <a:xfrm>
              <a:off x="298" y="791"/>
              <a:ext cx="5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14" name="Line 22"/>
            <p:cNvSpPr>
              <a:spLocks noChangeShapeType="1"/>
            </p:cNvSpPr>
            <p:nvPr/>
          </p:nvSpPr>
          <p:spPr bwMode="auto">
            <a:xfrm>
              <a:off x="289" y="310"/>
              <a:ext cx="5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9415" name="Text Box 23"/>
          <p:cNvSpPr txBox="1">
            <a:spLocks noChangeArrowheads="1"/>
          </p:cNvSpPr>
          <p:nvPr/>
        </p:nvSpPr>
        <p:spPr bwMode="auto">
          <a:xfrm>
            <a:off x="827088" y="4351338"/>
            <a:ext cx="230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buFont typeface="Arial" panose="020B0604020202020204" pitchFamily="34" charset="0"/>
              <a:buChar char="•"/>
            </a:pPr>
            <a:r>
              <a:rPr lang="zh-CN" altLang="en-US" sz="2400" b="1" dirty="0">
                <a:ea typeface="宋体" panose="02010600030101010101" pitchFamily="2" charset="-122"/>
              </a:rPr>
              <a:t> </a:t>
            </a:r>
            <a:r>
              <a:rPr lang="zh-CN" altLang="en-US" sz="2400" b="1" dirty="0">
                <a:latin typeface="华文楷体" panose="02010600040101010101" pitchFamily="2" charset="-122"/>
                <a:ea typeface="华文楷体" panose="02010600040101010101" pitchFamily="2" charset="-122"/>
              </a:rPr>
              <a:t>分析</a:t>
            </a:r>
            <a:r>
              <a:rPr lang="zh-CN" altLang="en-US" sz="2400" b="1" dirty="0">
                <a:ea typeface="宋体" panose="02010600030101010101" pitchFamily="2" charset="-122"/>
              </a:rPr>
              <a:t>：</a:t>
            </a:r>
            <a:endParaRPr lang="zh-CN" altLang="en-US" sz="2400" b="1" dirty="0">
              <a:ea typeface="宋体" panose="02010600030101010101" pitchFamily="2" charset="-122"/>
            </a:endParaRPr>
          </a:p>
        </p:txBody>
      </p:sp>
      <p:sp>
        <p:nvSpPr>
          <p:cNvPr id="59416" name="Text Box 24"/>
          <p:cNvSpPr txBox="1">
            <a:spLocks noChangeArrowheads="1"/>
          </p:cNvSpPr>
          <p:nvPr/>
        </p:nvSpPr>
        <p:spPr bwMode="auto">
          <a:xfrm>
            <a:off x="1116013" y="4884738"/>
            <a:ext cx="5976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当</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 </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=0</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时，网络</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N0</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等效于一个电阻</a:t>
            </a:r>
            <a:endParaRPr lang="zh-CN" altLang="en-US" sz="2400" b="1" dirty="0">
              <a:latin typeface="华文楷体" panose="02010600040101010101" pitchFamily="2" charset="-122"/>
              <a:ea typeface="华文楷体" panose="02010600040101010101" pitchFamily="2" charset="-122"/>
              <a:sym typeface="Symbol" panose="05050102010706020507" pitchFamily="18" charset="2"/>
            </a:endParaRPr>
          </a:p>
        </p:txBody>
      </p:sp>
      <p:graphicFrame>
        <p:nvGraphicFramePr>
          <p:cNvPr id="59417" name="Object 25"/>
          <p:cNvGraphicFramePr>
            <a:graphicFrameLocks noChangeAspect="1"/>
          </p:cNvGraphicFramePr>
          <p:nvPr/>
        </p:nvGraphicFramePr>
        <p:xfrm>
          <a:off x="1692275" y="5445125"/>
          <a:ext cx="3492500" cy="466725"/>
        </p:xfrm>
        <a:graphic>
          <a:graphicData uri="http://schemas.openxmlformats.org/presentationml/2006/ole">
            <mc:AlternateContent xmlns:mc="http://schemas.openxmlformats.org/markup-compatibility/2006">
              <mc:Choice xmlns:v="urn:schemas-microsoft-com:vml" Requires="v">
                <p:oleObj spid="_x0000_s73733" name="" r:id="rId11" imgW="38709600" imgH="5181600" progId="Equation.3">
                  <p:embed/>
                </p:oleObj>
              </mc:Choice>
              <mc:Fallback>
                <p:oleObj name="" r:id="rId11" imgW="38709600" imgH="5181600" progId="Equation.3">
                  <p:embed/>
                  <p:pic>
                    <p:nvPicPr>
                      <p:cNvPr id="0" name="图片 73732"/>
                      <p:cNvPicPr>
                        <a:picLocks noChangeAspect="1"/>
                      </p:cNvPicPr>
                      <p:nvPr/>
                    </p:nvPicPr>
                    <p:blipFill>
                      <a:blip r:embed="rId12"/>
                      <a:stretch>
                        <a:fillRect/>
                      </a:stretch>
                    </p:blipFill>
                    <p:spPr>
                      <a:xfrm>
                        <a:off x="1692275" y="5445125"/>
                        <a:ext cx="3492500" cy="466725"/>
                      </a:xfrm>
                      <a:prstGeom prst="rect">
                        <a:avLst/>
                      </a:prstGeom>
                      <a:noFill/>
                      <a:ln w="9525">
                        <a:noFill/>
                      </a:ln>
                    </p:spPr>
                  </p:pic>
                </p:oleObj>
              </mc:Fallback>
            </mc:AlternateContent>
          </a:graphicData>
        </a:graphic>
      </p:graphicFrame>
      <p:sp>
        <p:nvSpPr>
          <p:cNvPr id="59418" name="Rectangle 26"/>
          <p:cNvSpPr>
            <a:spLocks noChangeArrowheads="1"/>
          </p:cNvSpPr>
          <p:nvPr/>
        </p:nvSpPr>
        <p:spPr bwMode="auto">
          <a:xfrm>
            <a:off x="1570038" y="6092825"/>
            <a:ext cx="5307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i="1" dirty="0">
                <a:ea typeface="宋体" panose="02010600030101010101" pitchFamily="2" charset="-122"/>
              </a:rPr>
              <a:t>p</a:t>
            </a:r>
            <a:r>
              <a:rPr lang="en-US" altLang="zh-CN" sz="2400" b="1" baseline="-25000" dirty="0">
                <a:ea typeface="宋体" panose="02010600030101010101" pitchFamily="2" charset="-122"/>
              </a:rPr>
              <a:t>R</a:t>
            </a:r>
            <a:r>
              <a:rPr lang="en-US" altLang="zh-CN" sz="2400" b="1" dirty="0">
                <a:ea typeface="宋体" panose="02010600030101010101" pitchFamily="2" charset="-122"/>
              </a:rPr>
              <a:t>≥0</a:t>
            </a:r>
            <a:r>
              <a:rPr lang="zh-CN" altLang="en-US" sz="2400" b="1" dirty="0">
                <a:ea typeface="宋体" panose="02010600030101010101" pitchFamily="2" charset="-122"/>
              </a:rPr>
              <a:t>，</a:t>
            </a:r>
            <a:r>
              <a:rPr lang="zh-CN" altLang="en-US" sz="2400" b="1" dirty="0">
                <a:latin typeface="华文楷体" panose="02010600040101010101" pitchFamily="2" charset="-122"/>
                <a:ea typeface="华文楷体" panose="02010600040101010101" pitchFamily="2" charset="-122"/>
              </a:rPr>
              <a:t>说明电阻只是一个耗能元件。 </a:t>
            </a:r>
            <a:endParaRPr lang="zh-CN" altLang="en-US" sz="2400" b="1" dirty="0">
              <a:latin typeface="华文楷体" panose="02010600040101010101" pitchFamily="2" charset="-122"/>
              <a:ea typeface="华文楷体" panose="02010600040101010101" pitchFamily="2" charset="-122"/>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wipe(left)">
                                      <p:cBhvr>
                                        <p:cTn id="7" dur="2000"/>
                                        <p:tgtEl>
                                          <p:spTgt spid="59394"/>
                                        </p:tgtEl>
                                      </p:cBhvr>
                                    </p:animEffect>
                                  </p:childTnLst>
                                </p:cTn>
                              </p:par>
                            </p:childTnLst>
                          </p:cTn>
                        </p:par>
                        <p:par>
                          <p:cTn id="8" fill="hold">
                            <p:stCondLst>
                              <p:cond delay="2000"/>
                            </p:stCondLst>
                            <p:childTnLst>
                              <p:par>
                                <p:cTn id="9" presetID="8" presetClass="entr" presetSubtype="16" fill="hold" nodeType="afterEffect">
                                  <p:stCondLst>
                                    <p:cond delay="0"/>
                                  </p:stCondLst>
                                  <p:childTnLst>
                                    <p:set>
                                      <p:cBhvr>
                                        <p:cTn id="10" dur="1" fill="hold">
                                          <p:stCondLst>
                                            <p:cond delay="0"/>
                                          </p:stCondLst>
                                        </p:cTn>
                                        <p:tgtEl>
                                          <p:spTgt spid="59404"/>
                                        </p:tgtEl>
                                        <p:attrNameLst>
                                          <p:attrName>style.visibility</p:attrName>
                                        </p:attrNameLst>
                                      </p:cBhvr>
                                      <p:to>
                                        <p:strVal val="visible"/>
                                      </p:to>
                                    </p:set>
                                    <p:animEffect transition="in" filter="diamond(in)">
                                      <p:cBhvr>
                                        <p:cTn id="11" dur="2000"/>
                                        <p:tgtEl>
                                          <p:spTgt spid="5940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9397"/>
                                        </p:tgtEl>
                                        <p:attrNameLst>
                                          <p:attrName>style.visibility</p:attrName>
                                        </p:attrNameLst>
                                      </p:cBhvr>
                                      <p:to>
                                        <p:strVal val="visible"/>
                                      </p:to>
                                    </p:set>
                                    <p:animEffect transition="in" filter="wipe(left)">
                                      <p:cBhvr>
                                        <p:cTn id="16" dur="2000"/>
                                        <p:tgtEl>
                                          <p:spTgt spid="5939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9398"/>
                                        </p:tgtEl>
                                        <p:attrNameLst>
                                          <p:attrName>style.visibility</p:attrName>
                                        </p:attrNameLst>
                                      </p:cBhvr>
                                      <p:to>
                                        <p:strVal val="visible"/>
                                      </p:to>
                                    </p:set>
                                    <p:animEffect transition="in" filter="wipe(left)">
                                      <p:cBhvr>
                                        <p:cTn id="21" dur="2000"/>
                                        <p:tgtEl>
                                          <p:spTgt spid="59398"/>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59399"/>
                                        </p:tgtEl>
                                        <p:attrNameLst>
                                          <p:attrName>style.visibility</p:attrName>
                                        </p:attrNameLst>
                                      </p:cBhvr>
                                      <p:to>
                                        <p:strVal val="visible"/>
                                      </p:to>
                                    </p:set>
                                    <p:animEffect transition="in" filter="wipe(left)">
                                      <p:cBhvr>
                                        <p:cTn id="25" dur="2000"/>
                                        <p:tgtEl>
                                          <p:spTgt spid="5939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9395"/>
                                        </p:tgtEl>
                                        <p:attrNameLst>
                                          <p:attrName>style.visibility</p:attrName>
                                        </p:attrNameLst>
                                      </p:cBhvr>
                                      <p:to>
                                        <p:strVal val="visible"/>
                                      </p:to>
                                    </p:set>
                                    <p:animEffect transition="in" filter="wipe(left)">
                                      <p:cBhvr>
                                        <p:cTn id="30" dur="2000"/>
                                        <p:tgtEl>
                                          <p:spTgt spid="5939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59396"/>
                                        </p:tgtEl>
                                        <p:attrNameLst>
                                          <p:attrName>style.visibility</p:attrName>
                                        </p:attrNameLst>
                                      </p:cBhvr>
                                      <p:to>
                                        <p:strVal val="visible"/>
                                      </p:to>
                                    </p:set>
                                    <p:animEffect transition="in" filter="wipe(up)">
                                      <p:cBhvr>
                                        <p:cTn id="35" dur="2000"/>
                                        <p:tgtEl>
                                          <p:spTgt spid="5939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9415"/>
                                        </p:tgtEl>
                                        <p:attrNameLst>
                                          <p:attrName>style.visibility</p:attrName>
                                        </p:attrNameLst>
                                      </p:cBhvr>
                                      <p:to>
                                        <p:strVal val="visible"/>
                                      </p:to>
                                    </p:set>
                                    <p:animEffect transition="in" filter="wipe(left)">
                                      <p:cBhvr>
                                        <p:cTn id="40" dur="2000"/>
                                        <p:tgtEl>
                                          <p:spTgt spid="594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9416"/>
                                        </p:tgtEl>
                                        <p:attrNameLst>
                                          <p:attrName>style.visibility</p:attrName>
                                        </p:attrNameLst>
                                      </p:cBhvr>
                                      <p:to>
                                        <p:strVal val="visible"/>
                                      </p:to>
                                    </p:set>
                                    <p:animEffect transition="in" filter="wipe(left)">
                                      <p:cBhvr>
                                        <p:cTn id="45" dur="2000"/>
                                        <p:tgtEl>
                                          <p:spTgt spid="59416"/>
                                        </p:tgtEl>
                                      </p:cBhvr>
                                    </p:animEffect>
                                  </p:childTnLst>
                                </p:cTn>
                              </p:par>
                            </p:childTnLst>
                          </p:cTn>
                        </p:par>
                        <p:par>
                          <p:cTn id="46" fill="hold">
                            <p:stCondLst>
                              <p:cond delay="2000"/>
                            </p:stCondLst>
                            <p:childTnLst>
                              <p:par>
                                <p:cTn id="47" presetID="22" presetClass="entr" presetSubtype="8" fill="hold" nodeType="afterEffect">
                                  <p:stCondLst>
                                    <p:cond delay="0"/>
                                  </p:stCondLst>
                                  <p:childTnLst>
                                    <p:set>
                                      <p:cBhvr>
                                        <p:cTn id="48" dur="1" fill="hold">
                                          <p:stCondLst>
                                            <p:cond delay="0"/>
                                          </p:stCondLst>
                                        </p:cTn>
                                        <p:tgtEl>
                                          <p:spTgt spid="59417"/>
                                        </p:tgtEl>
                                        <p:attrNameLst>
                                          <p:attrName>style.visibility</p:attrName>
                                        </p:attrNameLst>
                                      </p:cBhvr>
                                      <p:to>
                                        <p:strVal val="visible"/>
                                      </p:to>
                                    </p:set>
                                    <p:animEffect transition="in" filter="wipe(left)">
                                      <p:cBhvr>
                                        <p:cTn id="49" dur="2000"/>
                                        <p:tgtEl>
                                          <p:spTgt spid="59417"/>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59418"/>
                                        </p:tgtEl>
                                        <p:attrNameLst>
                                          <p:attrName>style.visibility</p:attrName>
                                        </p:attrNameLst>
                                      </p:cBhvr>
                                      <p:to>
                                        <p:strVal val="visible"/>
                                      </p:to>
                                    </p:set>
                                    <p:anim calcmode="lin" valueType="num">
                                      <p:cBhvr additive="base">
                                        <p:cTn id="54" dur="1000" fill="hold"/>
                                        <p:tgtEl>
                                          <p:spTgt spid="59418"/>
                                        </p:tgtEl>
                                        <p:attrNameLst>
                                          <p:attrName>ppt_x</p:attrName>
                                        </p:attrNameLst>
                                      </p:cBhvr>
                                      <p:tavLst>
                                        <p:tav tm="0">
                                          <p:val>
                                            <p:strVal val="#ppt_x"/>
                                          </p:val>
                                        </p:tav>
                                        <p:tav tm="100000">
                                          <p:val>
                                            <p:strVal val="#ppt_x"/>
                                          </p:val>
                                        </p:tav>
                                      </p:tavLst>
                                    </p:anim>
                                    <p:anim calcmode="lin" valueType="num">
                                      <p:cBhvr additive="base">
                                        <p:cTn id="55" dur="1000" fill="hold"/>
                                        <p:tgtEl>
                                          <p:spTgt spid="594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5" grpId="0" autoUpdateAnimBg="0"/>
      <p:bldP spid="59415" grpId="0" autoUpdateAnimBg="0"/>
      <p:bldP spid="59416" grpId="0" autoUpdateAnimBg="0"/>
      <p:bldP spid="5941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1677792" y="2993073"/>
            <a:ext cx="5530141" cy="2907395"/>
          </a:xfrm>
          <a:prstGeom prst="rect">
            <a:avLst/>
          </a:prstGeom>
          <a:solidFill>
            <a:srgbClr val="7030A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灯片编号占位符 3"/>
          <p:cNvSpPr>
            <a:spLocks noGrp="1"/>
          </p:cNvSpPr>
          <p:nvPr>
            <p:ph type="sldNum" sz="quarter" idx="12"/>
          </p:nvPr>
        </p:nvSpPr>
        <p:spPr/>
        <p:txBody>
          <a:bodyPr/>
          <a:lstStyle/>
          <a:p>
            <a:fld id="{7ACE2C31-6739-40D0-9805-BD3BE472BE46}" type="slidenum">
              <a:rPr lang="en-US" altLang="zh-CN"/>
            </a:fld>
            <a:endParaRPr lang="en-US" altLang="zh-CN"/>
          </a:p>
        </p:txBody>
      </p:sp>
      <p:sp>
        <p:nvSpPr>
          <p:cNvPr id="327682" name="Text Box 2"/>
          <p:cNvSpPr txBox="1">
            <a:spLocks noChangeArrowheads="1"/>
          </p:cNvSpPr>
          <p:nvPr/>
        </p:nvSpPr>
        <p:spPr bwMode="auto">
          <a:xfrm>
            <a:off x="381000" y="254000"/>
            <a:ext cx="7273544" cy="523220"/>
          </a:xfrm>
          <a:prstGeom prst="rect">
            <a:avLst/>
          </a:prstGeom>
          <a:solidFill>
            <a:srgbClr val="80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198000" rIns="198000">
            <a:spAutoFit/>
          </a:bodyPr>
          <a:lstStyle/>
          <a:p>
            <a:pPr eaLnBrk="1" hangingPunct="1"/>
            <a:r>
              <a:rPr kumimoji="1" lang="en-US" altLang="zh-CN" sz="2800" b="1" dirty="0">
                <a:solidFill>
                  <a:schemeClr val="bg1"/>
                </a:solidFill>
                <a:latin typeface="华文楷体" panose="02010600040101010101" pitchFamily="2" charset="-122"/>
                <a:ea typeface="华文楷体" panose="02010600040101010101" pitchFamily="2" charset="-122"/>
              </a:rPr>
              <a:t>3. </a:t>
            </a:r>
            <a:r>
              <a:rPr kumimoji="1" lang="zh-CN" altLang="en-US" sz="2800" b="1" dirty="0">
                <a:solidFill>
                  <a:schemeClr val="bg1"/>
                </a:solidFill>
                <a:latin typeface="华文楷体" panose="02010600040101010101" pitchFamily="2" charset="-122"/>
                <a:ea typeface="华文楷体" panose="02010600040101010101" pitchFamily="2" charset="-122"/>
              </a:rPr>
              <a:t>同频率正弦量的相位差 </a:t>
            </a:r>
            <a:r>
              <a:rPr kumimoji="1" lang="en-US" altLang="zh-CN" sz="2800" b="1" dirty="0">
                <a:solidFill>
                  <a:schemeClr val="bg1"/>
                </a:solidFill>
                <a:latin typeface="华文楷体" panose="02010600040101010101" pitchFamily="2" charset="-122"/>
                <a:ea typeface="华文楷体" panose="02010600040101010101" pitchFamily="2" charset="-122"/>
              </a:rPr>
              <a:t>(</a:t>
            </a:r>
            <a:r>
              <a:rPr kumimoji="1" lang="en-US" altLang="zh-CN" sz="2800" b="1" i="1" dirty="0">
                <a:solidFill>
                  <a:schemeClr val="bg1"/>
                </a:solidFill>
                <a:latin typeface="华文楷体" panose="02010600040101010101" pitchFamily="2" charset="-122"/>
                <a:ea typeface="华文楷体" panose="02010600040101010101" pitchFamily="2" charset="-122"/>
              </a:rPr>
              <a:t>phase difference</a:t>
            </a:r>
            <a:r>
              <a:rPr kumimoji="1" lang="en-US" altLang="zh-CN" sz="2800" b="1" dirty="0">
                <a:solidFill>
                  <a:schemeClr val="bg1"/>
                </a:solidFill>
                <a:latin typeface="华文楷体" panose="02010600040101010101" pitchFamily="2" charset="-122"/>
                <a:ea typeface="华文楷体" panose="02010600040101010101" pitchFamily="2" charset="-122"/>
              </a:rPr>
              <a:t>)</a:t>
            </a:r>
            <a:r>
              <a:rPr kumimoji="1" lang="zh-CN" altLang="en-US" sz="2800" b="1" dirty="0">
                <a:solidFill>
                  <a:schemeClr val="bg1"/>
                </a:solidFill>
                <a:latin typeface="华文楷体" panose="02010600040101010101" pitchFamily="2" charset="-122"/>
                <a:ea typeface="华文楷体" panose="02010600040101010101" pitchFamily="2" charset="-122"/>
              </a:rPr>
              <a:t>。</a:t>
            </a:r>
            <a:endParaRPr kumimoji="1" lang="zh-CN" altLang="en-US" sz="2800" b="1" dirty="0">
              <a:solidFill>
                <a:schemeClr val="bg1"/>
              </a:solidFill>
              <a:latin typeface="华文楷体" panose="02010600040101010101" pitchFamily="2" charset="-122"/>
              <a:ea typeface="华文楷体" panose="02010600040101010101" pitchFamily="2" charset="-122"/>
            </a:endParaRPr>
          </a:p>
        </p:txBody>
      </p:sp>
      <p:sp>
        <p:nvSpPr>
          <p:cNvPr id="327683" name="Text Box 3"/>
          <p:cNvSpPr txBox="1">
            <a:spLocks noChangeArrowheads="1"/>
          </p:cNvSpPr>
          <p:nvPr/>
        </p:nvSpPr>
        <p:spPr bwMode="auto">
          <a:xfrm>
            <a:off x="539750" y="857250"/>
            <a:ext cx="675322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zh-CN" altLang="en-US" sz="2400" b="1" dirty="0">
                <a:latin typeface="Times New Roman" panose="02020603050405020304" pitchFamily="18" charset="0"/>
              </a:rPr>
              <a:t>设  </a:t>
            </a:r>
            <a:r>
              <a:rPr kumimoji="1" lang="en-US" altLang="zh-CN" sz="2800" b="1" i="1" dirty="0">
                <a:latin typeface="Times New Roman" panose="02020603050405020304" pitchFamily="18" charset="0"/>
              </a:rPr>
              <a:t>u</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t</a:t>
            </a:r>
            <a:r>
              <a:rPr kumimoji="1" lang="en-US" altLang="zh-CN" sz="2800" b="1" dirty="0">
                <a:latin typeface="Times New Roman" panose="02020603050405020304" pitchFamily="18" charset="0"/>
              </a:rPr>
              <a:t>)=</a:t>
            </a:r>
            <a:r>
              <a:rPr kumimoji="1" lang="en-US" altLang="zh-CN" sz="2800" b="1" i="1" dirty="0" err="1">
                <a:latin typeface="Times New Roman" panose="02020603050405020304" pitchFamily="18" charset="0"/>
              </a:rPr>
              <a:t>U</a:t>
            </a:r>
            <a:r>
              <a:rPr kumimoji="1" lang="en-US" altLang="zh-CN" sz="2800" b="1" baseline="-25000" dirty="0" err="1">
                <a:latin typeface="Times New Roman" panose="02020603050405020304" pitchFamily="18" charset="0"/>
              </a:rPr>
              <a:t>m</a:t>
            </a:r>
            <a:r>
              <a:rPr kumimoji="1" lang="en-US" altLang="zh-CN" sz="2400" b="1" dirty="0" err="1">
                <a:ea typeface="仿宋_GB2312" pitchFamily="49" charset="-122"/>
              </a:rPr>
              <a:t>sin</a:t>
            </a:r>
            <a:r>
              <a:rPr kumimoji="1" lang="en-US" altLang="zh-CN" sz="2400" b="1" dirty="0">
                <a:ea typeface="仿宋_GB2312" pitchFamily="49" charset="-122"/>
              </a:rPr>
              <a:t> </a:t>
            </a:r>
            <a:r>
              <a:rPr kumimoji="1" lang="en-US" altLang="zh-CN" sz="2800" b="1" dirty="0">
                <a:latin typeface="Times New Roman" panose="02020603050405020304" pitchFamily="18" charset="0"/>
              </a:rPr>
              <a:t>(</a:t>
            </a:r>
            <a:r>
              <a:rPr kumimoji="1" lang="en-US" altLang="zh-CN" sz="2800" b="1" i="1" dirty="0">
                <a:latin typeface="Symbol" panose="05050102010706020507" pitchFamily="18" charset="2"/>
              </a:rPr>
              <a:t>w </a:t>
            </a:r>
            <a:r>
              <a:rPr kumimoji="1" lang="en-US" altLang="zh-CN" sz="2800" b="1" i="1" dirty="0">
                <a:latin typeface="Times New Roman" panose="02020603050405020304" pitchFamily="18" charset="0"/>
              </a:rPr>
              <a:t>t</a:t>
            </a:r>
            <a:r>
              <a:rPr kumimoji="1" lang="en-US" altLang="zh-CN" sz="2800" b="1" dirty="0">
                <a:latin typeface="Times New Roman" panose="02020603050405020304" pitchFamily="18" charset="0"/>
              </a:rPr>
              <a:t>+ </a:t>
            </a:r>
            <a:r>
              <a:rPr kumimoji="1" lang="en-US" altLang="zh-CN" sz="2400" b="1" i="1" dirty="0">
                <a:sym typeface="Symbol" panose="05050102010706020507" pitchFamily="18" charset="2"/>
              </a:rPr>
              <a:t></a:t>
            </a:r>
            <a:r>
              <a:rPr kumimoji="1" lang="en-US" altLang="zh-CN" sz="2800" b="1" i="1" dirty="0">
                <a:latin typeface="Symbol" panose="05050102010706020507" pitchFamily="18" charset="2"/>
              </a:rPr>
              <a:t> </a:t>
            </a:r>
            <a:r>
              <a:rPr kumimoji="1" lang="en-US" altLang="zh-CN" sz="2800" b="1" i="1" baseline="-25000" dirty="0">
                <a:latin typeface="Times New Roman" panose="02020603050405020304" pitchFamily="18" charset="0"/>
              </a:rPr>
              <a:t>u</a:t>
            </a:r>
            <a:r>
              <a:rPr kumimoji="1" lang="en-US" altLang="zh-CN" sz="2800" b="1" dirty="0">
                <a:latin typeface="Times New Roman" panose="02020603050405020304" pitchFamily="18" charset="0"/>
              </a:rPr>
              <a:t>),  </a:t>
            </a:r>
            <a:r>
              <a:rPr kumimoji="1" lang="en-US" altLang="zh-CN" sz="2800" b="1" i="1" dirty="0" err="1">
                <a:latin typeface="Times New Roman" panose="02020603050405020304" pitchFamily="18" charset="0"/>
              </a:rPr>
              <a:t>i</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t</a:t>
            </a:r>
            <a:r>
              <a:rPr kumimoji="1" lang="en-US" altLang="zh-CN" sz="2800" b="1" dirty="0">
                <a:latin typeface="Times New Roman" panose="02020603050405020304" pitchFamily="18" charset="0"/>
              </a:rPr>
              <a:t>)=</a:t>
            </a:r>
            <a:r>
              <a:rPr kumimoji="1" lang="en-US" altLang="zh-CN" sz="2800" b="1" i="1" dirty="0" err="1">
                <a:latin typeface="Times New Roman" panose="02020603050405020304" pitchFamily="18" charset="0"/>
              </a:rPr>
              <a:t>I</a:t>
            </a:r>
            <a:r>
              <a:rPr kumimoji="1" lang="en-US" altLang="zh-CN" sz="2800" b="1" baseline="-25000" dirty="0" err="1">
                <a:latin typeface="Times New Roman" panose="02020603050405020304" pitchFamily="18" charset="0"/>
              </a:rPr>
              <a:t>m</a:t>
            </a:r>
            <a:r>
              <a:rPr kumimoji="1" lang="en-US" altLang="zh-CN" sz="2400" b="1" dirty="0" err="1">
                <a:ea typeface="仿宋_GB2312" pitchFamily="49" charset="-122"/>
              </a:rPr>
              <a:t>sin</a:t>
            </a:r>
            <a:r>
              <a:rPr kumimoji="1" lang="en-US" altLang="zh-CN" sz="2400" b="1" dirty="0">
                <a:ea typeface="仿宋_GB2312" pitchFamily="49" charset="-122"/>
              </a:rPr>
              <a:t> </a:t>
            </a:r>
            <a:r>
              <a:rPr kumimoji="1" lang="en-US" altLang="zh-CN" sz="2800" b="1" dirty="0">
                <a:latin typeface="Times New Roman" panose="02020603050405020304" pitchFamily="18" charset="0"/>
              </a:rPr>
              <a:t>(</a:t>
            </a:r>
            <a:r>
              <a:rPr kumimoji="1" lang="en-US" altLang="zh-CN" sz="2800" b="1" i="1" dirty="0">
                <a:latin typeface="Symbol" panose="05050102010706020507" pitchFamily="18" charset="2"/>
              </a:rPr>
              <a:t>w </a:t>
            </a:r>
            <a:r>
              <a:rPr kumimoji="1" lang="en-US" altLang="zh-CN" sz="2800" b="1" i="1" dirty="0">
                <a:latin typeface="Times New Roman" panose="02020603050405020304" pitchFamily="18" charset="0"/>
              </a:rPr>
              <a:t>t</a:t>
            </a:r>
            <a:r>
              <a:rPr kumimoji="1" lang="en-US" altLang="zh-CN" sz="2800" b="1" dirty="0">
                <a:latin typeface="Times New Roman" panose="02020603050405020304" pitchFamily="18" charset="0"/>
              </a:rPr>
              <a:t>+ </a:t>
            </a:r>
            <a:r>
              <a:rPr kumimoji="1" lang="en-US" altLang="zh-CN" sz="2400" b="1" i="1" dirty="0">
                <a:sym typeface="Symbol" panose="05050102010706020507" pitchFamily="18" charset="2"/>
              </a:rPr>
              <a:t></a:t>
            </a:r>
            <a:r>
              <a:rPr kumimoji="1" lang="en-US" altLang="zh-CN" sz="2800" b="1" i="1" dirty="0">
                <a:latin typeface="Symbol" panose="05050102010706020507" pitchFamily="18" charset="2"/>
              </a:rPr>
              <a:t> </a:t>
            </a:r>
            <a:r>
              <a:rPr kumimoji="1" lang="en-US" altLang="zh-CN" sz="2800" b="1" i="1" baseline="-25000" dirty="0" err="1">
                <a:latin typeface="Times New Roman" panose="02020603050405020304" pitchFamily="18" charset="0"/>
              </a:rPr>
              <a:t>i</a:t>
            </a:r>
            <a:r>
              <a:rPr kumimoji="1" lang="en-US" altLang="zh-CN" sz="2800" b="1" dirty="0">
                <a:latin typeface="Times New Roman" panose="02020603050405020304" pitchFamily="18" charset="0"/>
              </a:rPr>
              <a:t>)</a:t>
            </a:r>
            <a:endParaRPr kumimoji="1" lang="en-US" altLang="zh-CN" sz="2800" b="1" dirty="0">
              <a:latin typeface="Times New Roman" panose="02020603050405020304" pitchFamily="18" charset="0"/>
            </a:endParaRPr>
          </a:p>
        </p:txBody>
      </p:sp>
      <p:sp>
        <p:nvSpPr>
          <p:cNvPr id="327684" name="Text Box 4"/>
          <p:cNvSpPr txBox="1">
            <a:spLocks noChangeArrowheads="1"/>
          </p:cNvSpPr>
          <p:nvPr/>
        </p:nvSpPr>
        <p:spPr bwMode="auto">
          <a:xfrm>
            <a:off x="533400" y="1447800"/>
            <a:ext cx="7999413"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kumimoji="1" lang="zh-CN" altLang="en-US" sz="2400" b="1" dirty="0">
                <a:latin typeface="Times New Roman" panose="02020603050405020304" pitchFamily="18" charset="0"/>
              </a:rPr>
              <a:t>则  相位差 ：</a:t>
            </a:r>
            <a:r>
              <a:rPr kumimoji="1" lang="en-US" altLang="zh-CN" sz="2400" b="1" i="1" dirty="0">
                <a:latin typeface="Symbol" panose="05050102010706020507" pitchFamily="18" charset="2"/>
              </a:rPr>
              <a:t>j  </a:t>
            </a:r>
            <a:r>
              <a:rPr kumimoji="1" lang="en-US" altLang="zh-CN" sz="2400" b="1" dirty="0">
                <a:latin typeface="Times New Roman" panose="02020603050405020304" pitchFamily="18" charset="0"/>
              </a:rPr>
              <a:t>= (</a:t>
            </a:r>
            <a:r>
              <a:rPr kumimoji="1" lang="en-US" altLang="zh-CN" sz="2400" b="1" i="1" dirty="0">
                <a:latin typeface="Symbol" panose="05050102010706020507" pitchFamily="18" charset="2"/>
              </a:rPr>
              <a:t>w </a:t>
            </a:r>
            <a:r>
              <a:rPr kumimoji="1" lang="en-US" altLang="zh-CN" sz="2400" b="1" i="1" dirty="0">
                <a:latin typeface="Times New Roman" panose="02020603050405020304" pitchFamily="18" charset="0"/>
              </a:rPr>
              <a:t>t</a:t>
            </a:r>
            <a:r>
              <a:rPr kumimoji="1" lang="en-US" altLang="zh-CN" sz="2400" b="1" dirty="0">
                <a:latin typeface="Times New Roman" panose="02020603050405020304" pitchFamily="18" charset="0"/>
              </a:rPr>
              <a:t>+ </a:t>
            </a:r>
            <a:r>
              <a:rPr kumimoji="1" lang="en-US" altLang="zh-CN" sz="2400" b="1" i="1" dirty="0">
                <a:sym typeface="Symbol" panose="05050102010706020507" pitchFamily="18" charset="2"/>
              </a:rPr>
              <a:t></a:t>
            </a:r>
            <a:r>
              <a:rPr kumimoji="1" lang="en-US" altLang="zh-CN" sz="2400" b="1" i="1" dirty="0">
                <a:latin typeface="Symbol" panose="05050102010706020507" pitchFamily="18" charset="2"/>
              </a:rPr>
              <a:t> </a:t>
            </a:r>
            <a:r>
              <a:rPr kumimoji="1" lang="en-US" altLang="zh-CN" sz="2400" b="1" i="1" baseline="-25000" dirty="0">
                <a:latin typeface="Times New Roman" panose="02020603050405020304" pitchFamily="18" charset="0"/>
              </a:rPr>
              <a:t>u</a:t>
            </a:r>
            <a:r>
              <a:rPr kumimoji="1" lang="en-US" altLang="zh-CN" sz="2400" b="1" dirty="0">
                <a:latin typeface="Times New Roman" panose="02020603050405020304" pitchFamily="18" charset="0"/>
              </a:rPr>
              <a:t>)</a:t>
            </a: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 (</a:t>
            </a:r>
            <a:r>
              <a:rPr kumimoji="1" lang="en-US" altLang="zh-CN" sz="2400" b="1" i="1" dirty="0">
                <a:latin typeface="Symbol" panose="05050102010706020507" pitchFamily="18" charset="2"/>
              </a:rPr>
              <a:t>w </a:t>
            </a:r>
            <a:r>
              <a:rPr kumimoji="1" lang="en-US" altLang="zh-CN" sz="2400" b="1" i="1" dirty="0">
                <a:latin typeface="Times New Roman" panose="02020603050405020304" pitchFamily="18" charset="0"/>
              </a:rPr>
              <a:t>t</a:t>
            </a:r>
            <a:r>
              <a:rPr kumimoji="1" lang="en-US" altLang="zh-CN" sz="2400" b="1" dirty="0">
                <a:latin typeface="Times New Roman" panose="02020603050405020304" pitchFamily="18" charset="0"/>
              </a:rPr>
              <a:t>+ </a:t>
            </a:r>
            <a:r>
              <a:rPr kumimoji="1" lang="en-US" altLang="zh-CN" sz="2400" b="1" i="1" dirty="0">
                <a:sym typeface="Symbol" panose="05050102010706020507" pitchFamily="18" charset="2"/>
              </a:rPr>
              <a:t></a:t>
            </a:r>
            <a:r>
              <a:rPr kumimoji="1" lang="en-US" altLang="zh-CN" sz="2400" b="1" i="1" dirty="0">
                <a:latin typeface="Symbol" panose="05050102010706020507" pitchFamily="18" charset="2"/>
              </a:rPr>
              <a:t> </a:t>
            </a:r>
            <a:r>
              <a:rPr kumimoji="1" lang="en-US" altLang="zh-CN" sz="2400" b="1" i="1" baseline="-25000" dirty="0" err="1">
                <a:latin typeface="Times New Roman" panose="02020603050405020304" pitchFamily="18" charset="0"/>
              </a:rPr>
              <a:t>i</a:t>
            </a:r>
            <a:r>
              <a:rPr kumimoji="1" lang="en-US" altLang="zh-CN" sz="2400" b="1" dirty="0">
                <a:latin typeface="Times New Roman" panose="02020603050405020304" pitchFamily="18" charset="0"/>
              </a:rPr>
              <a:t>)= </a:t>
            </a:r>
            <a:r>
              <a:rPr kumimoji="1" lang="en-US" altLang="zh-CN" sz="2400" b="1" i="1" dirty="0">
                <a:sym typeface="Symbol" panose="05050102010706020507" pitchFamily="18" charset="2"/>
              </a:rPr>
              <a:t></a:t>
            </a:r>
            <a:r>
              <a:rPr kumimoji="1" lang="en-US" altLang="zh-CN" sz="2400" b="1" i="1" dirty="0">
                <a:latin typeface="Symbol" panose="05050102010706020507" pitchFamily="18" charset="2"/>
              </a:rPr>
              <a:t> </a:t>
            </a:r>
            <a:r>
              <a:rPr kumimoji="1" lang="en-US" altLang="zh-CN" sz="2400" b="1" i="1" baseline="-25000" dirty="0">
                <a:latin typeface="Times New Roman" panose="02020603050405020304" pitchFamily="18" charset="0"/>
              </a:rPr>
              <a:t>u</a:t>
            </a:r>
            <a:r>
              <a:rPr kumimoji="1" lang="en-US" altLang="zh-CN" sz="2400" b="1" dirty="0">
                <a:latin typeface="宋体" panose="02010600030101010101" pitchFamily="2" charset="-122"/>
              </a:rPr>
              <a:t>- </a:t>
            </a:r>
            <a:r>
              <a:rPr kumimoji="1" lang="en-US" altLang="zh-CN" sz="2400" b="1" i="1" dirty="0">
                <a:sym typeface="Symbol" panose="05050102010706020507" pitchFamily="18" charset="2"/>
              </a:rPr>
              <a:t></a:t>
            </a:r>
            <a:r>
              <a:rPr kumimoji="1" lang="en-US" altLang="zh-CN" sz="2400" dirty="0"/>
              <a:t> </a:t>
            </a:r>
            <a:r>
              <a:rPr kumimoji="1" lang="en-US" altLang="zh-CN" sz="2400" b="1" i="1" baseline="-25000" dirty="0" err="1">
                <a:latin typeface="Times New Roman" panose="02020603050405020304" pitchFamily="18" charset="0"/>
              </a:rPr>
              <a:t>i</a:t>
            </a:r>
            <a:endParaRPr kumimoji="1" lang="en-US" altLang="zh-CN" sz="2400" b="1" i="1" baseline="-25000" dirty="0">
              <a:latin typeface="Times New Roman" panose="02020603050405020304" pitchFamily="18" charset="0"/>
            </a:endParaRPr>
          </a:p>
        </p:txBody>
      </p:sp>
      <p:sp>
        <p:nvSpPr>
          <p:cNvPr id="327685" name="Rectangle 5"/>
          <p:cNvSpPr>
            <a:spLocks noChangeArrowheads="1"/>
          </p:cNvSpPr>
          <p:nvPr/>
        </p:nvSpPr>
        <p:spPr bwMode="auto">
          <a:xfrm>
            <a:off x="250825" y="2492375"/>
            <a:ext cx="8569325" cy="535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81000" indent="-381000">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buFont typeface="Symbol" panose="05050102010706020507" pitchFamily="18" charset="2"/>
              <a:buChar char="·"/>
            </a:pPr>
            <a:r>
              <a:rPr kumimoji="1" lang="en-US" altLang="zh-CN" sz="2400" b="1" i="1" dirty="0">
                <a:latin typeface="华文楷体" panose="02010600040101010101" pitchFamily="2" charset="-122"/>
                <a:ea typeface="华文楷体" panose="02010600040101010101" pitchFamily="2" charset="-122"/>
                <a:sym typeface="Symbol" panose="05050102010706020507" pitchFamily="18" charset="2"/>
              </a:rPr>
              <a:t></a:t>
            </a:r>
            <a:r>
              <a:rPr kumimoji="1" lang="en-US" altLang="zh-CN" sz="2400" b="1" i="1" dirty="0">
                <a:latin typeface="华文楷体" panose="02010600040101010101" pitchFamily="2" charset="-122"/>
                <a:ea typeface="华文楷体" panose="02010600040101010101" pitchFamily="2" charset="-122"/>
              </a:rPr>
              <a:t> &gt;</a:t>
            </a:r>
            <a:r>
              <a:rPr kumimoji="1" lang="en-US" altLang="zh-CN" sz="2400" b="1" dirty="0">
                <a:latin typeface="华文楷体" panose="02010600040101010101" pitchFamily="2" charset="-122"/>
                <a:ea typeface="华文楷体" panose="02010600040101010101" pitchFamily="2" charset="-122"/>
              </a:rPr>
              <a:t>0</a:t>
            </a:r>
            <a:r>
              <a:rPr kumimoji="1" lang="zh-CN" altLang="en-US" sz="2400" b="1" dirty="0">
                <a:latin typeface="华文楷体" panose="02010600040101010101" pitchFamily="2" charset="-122"/>
                <a:ea typeface="华文楷体" panose="02010600040101010101" pitchFamily="2" charset="-122"/>
              </a:rPr>
              <a:t>， </a:t>
            </a:r>
            <a:r>
              <a:rPr kumimoji="1" lang="en-US" altLang="zh-CN" sz="2400" b="1" i="1" dirty="0">
                <a:latin typeface="华文楷体" panose="02010600040101010101" pitchFamily="2" charset="-122"/>
                <a:ea typeface="华文楷体" panose="02010600040101010101" pitchFamily="2" charset="-122"/>
              </a:rPr>
              <a:t>u</a:t>
            </a:r>
            <a:r>
              <a:rPr kumimoji="1" lang="zh-CN" altLang="zh-CN" sz="2400" b="1" dirty="0">
                <a:latin typeface="华文楷体" panose="02010600040101010101" pitchFamily="2" charset="-122"/>
                <a:ea typeface="华文楷体" panose="02010600040101010101" pitchFamily="2" charset="-122"/>
              </a:rPr>
              <a:t>超前</a:t>
            </a:r>
            <a:r>
              <a:rPr kumimoji="1" lang="en-US" altLang="zh-CN" sz="2400" b="1" i="1" dirty="0" err="1">
                <a:latin typeface="华文楷体" panose="02010600040101010101" pitchFamily="2" charset="-122"/>
                <a:ea typeface="华文楷体" panose="02010600040101010101" pitchFamily="2" charset="-122"/>
              </a:rPr>
              <a:t>i</a:t>
            </a:r>
            <a:r>
              <a:rPr kumimoji="1" lang="en-US" altLang="zh-CN" sz="2400" b="1" i="1" dirty="0">
                <a:latin typeface="华文楷体" panose="02010600040101010101" pitchFamily="2" charset="-122"/>
                <a:ea typeface="华文楷体" panose="02010600040101010101" pitchFamily="2" charset="-122"/>
              </a:rPr>
              <a:t> </a:t>
            </a:r>
            <a:r>
              <a:rPr kumimoji="1" lang="en-US" altLang="zh-CN" sz="2400" b="1" i="1" dirty="0">
                <a:latin typeface="华文楷体" panose="02010600040101010101" pitchFamily="2" charset="-122"/>
                <a:ea typeface="华文楷体" panose="02010600040101010101" pitchFamily="2" charset="-122"/>
                <a:sym typeface="Symbol" panose="05050102010706020507" pitchFamily="18" charset="2"/>
              </a:rPr>
              <a:t></a:t>
            </a:r>
            <a:r>
              <a:rPr kumimoji="1" lang="en-US" altLang="zh-CN" sz="2400" b="1" i="1" dirty="0">
                <a:latin typeface="华文楷体" panose="02010600040101010101" pitchFamily="2" charset="-122"/>
                <a:ea typeface="华文楷体" panose="02010600040101010101" pitchFamily="2" charset="-122"/>
              </a:rPr>
              <a:t> </a:t>
            </a:r>
            <a:r>
              <a:rPr kumimoji="1" lang="zh-CN" altLang="zh-CN" sz="2400" b="1" dirty="0">
                <a:latin typeface="华文楷体" panose="02010600040101010101" pitchFamily="2" charset="-122"/>
                <a:ea typeface="华文楷体" panose="02010600040101010101" pitchFamily="2" charset="-122"/>
              </a:rPr>
              <a:t>角，或</a:t>
            </a:r>
            <a:r>
              <a:rPr kumimoji="1" lang="en-US" altLang="zh-CN" sz="2400" b="1" i="1" dirty="0" err="1">
                <a:latin typeface="华文楷体" panose="02010600040101010101" pitchFamily="2" charset="-122"/>
                <a:ea typeface="华文楷体" panose="02010600040101010101" pitchFamily="2" charset="-122"/>
              </a:rPr>
              <a:t>i</a:t>
            </a:r>
            <a:r>
              <a:rPr kumimoji="1" lang="en-US" altLang="zh-CN" sz="2400" b="1" i="1" dirty="0">
                <a:latin typeface="华文楷体" panose="02010600040101010101" pitchFamily="2" charset="-122"/>
                <a:ea typeface="华文楷体" panose="02010600040101010101" pitchFamily="2" charset="-122"/>
              </a:rPr>
              <a:t> </a:t>
            </a:r>
            <a:r>
              <a:rPr kumimoji="1" lang="zh-CN" altLang="zh-CN" sz="2400" b="1" dirty="0">
                <a:latin typeface="华文楷体" panose="02010600040101010101" pitchFamily="2" charset="-122"/>
                <a:ea typeface="华文楷体" panose="02010600040101010101" pitchFamily="2" charset="-122"/>
              </a:rPr>
              <a:t>落后</a:t>
            </a:r>
            <a:r>
              <a:rPr kumimoji="1" lang="en-US" altLang="zh-CN" sz="2400" b="1" i="1" dirty="0">
                <a:latin typeface="华文楷体" panose="02010600040101010101" pitchFamily="2" charset="-122"/>
                <a:ea typeface="华文楷体" panose="02010600040101010101" pitchFamily="2" charset="-122"/>
              </a:rPr>
              <a:t>u </a:t>
            </a:r>
            <a:r>
              <a:rPr kumimoji="1" lang="en-US" altLang="zh-CN" sz="2400" b="1" i="1" dirty="0">
                <a:latin typeface="华文楷体" panose="02010600040101010101" pitchFamily="2" charset="-122"/>
                <a:ea typeface="华文楷体" panose="02010600040101010101" pitchFamily="2" charset="-122"/>
                <a:sym typeface="Symbol" panose="05050102010706020507" pitchFamily="18" charset="2"/>
              </a:rPr>
              <a:t></a:t>
            </a:r>
            <a:r>
              <a:rPr kumimoji="1" lang="en-US" altLang="zh-CN" sz="2400" b="1" i="1" dirty="0">
                <a:latin typeface="华文楷体" panose="02010600040101010101" pitchFamily="2" charset="-122"/>
                <a:ea typeface="华文楷体" panose="02010600040101010101" pitchFamily="2" charset="-122"/>
              </a:rPr>
              <a:t> </a:t>
            </a:r>
            <a:r>
              <a:rPr kumimoji="1" lang="zh-CN" altLang="zh-CN" sz="2400" b="1" dirty="0">
                <a:latin typeface="华文楷体" panose="02010600040101010101" pitchFamily="2" charset="-122"/>
                <a:ea typeface="华文楷体" panose="02010600040101010101" pitchFamily="2" charset="-122"/>
              </a:rPr>
              <a:t>角</a:t>
            </a:r>
            <a:r>
              <a:rPr kumimoji="1" lang="en-US" altLang="zh-CN" sz="2400" b="1" dirty="0">
                <a:latin typeface="华文楷体" panose="02010600040101010101" pitchFamily="2" charset="-122"/>
                <a:ea typeface="华文楷体" panose="02010600040101010101" pitchFamily="2" charset="-122"/>
              </a:rPr>
              <a:t>(</a:t>
            </a:r>
            <a:r>
              <a:rPr kumimoji="1" lang="en-US" altLang="zh-CN" sz="2400" b="1" i="1" dirty="0">
                <a:latin typeface="华文楷体" panose="02010600040101010101" pitchFamily="2" charset="-122"/>
                <a:ea typeface="华文楷体" panose="02010600040101010101" pitchFamily="2" charset="-122"/>
              </a:rPr>
              <a:t>u </a:t>
            </a:r>
            <a:r>
              <a:rPr kumimoji="1" lang="zh-CN" altLang="en-US" sz="2400" b="1" dirty="0">
                <a:latin typeface="华文楷体" panose="02010600040101010101" pitchFamily="2" charset="-122"/>
                <a:ea typeface="华文楷体" panose="02010600040101010101" pitchFamily="2" charset="-122"/>
              </a:rPr>
              <a:t>比</a:t>
            </a:r>
            <a:r>
              <a:rPr kumimoji="1" lang="en-US" altLang="zh-CN" sz="2400" b="1" i="1" dirty="0" err="1">
                <a:latin typeface="华文楷体" panose="02010600040101010101" pitchFamily="2" charset="-122"/>
                <a:ea typeface="华文楷体" panose="02010600040101010101" pitchFamily="2" charset="-122"/>
              </a:rPr>
              <a:t>i</a:t>
            </a:r>
            <a:r>
              <a:rPr kumimoji="1" lang="zh-CN" altLang="en-US" sz="2400" b="1" dirty="0">
                <a:latin typeface="华文楷体" panose="02010600040101010101" pitchFamily="2" charset="-122"/>
                <a:ea typeface="华文楷体" panose="02010600040101010101" pitchFamily="2" charset="-122"/>
              </a:rPr>
              <a:t>先到达最大值</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a:t>
            </a:r>
            <a:endParaRPr kumimoji="1" lang="zh-CN" altLang="en-US" sz="2400" b="1" dirty="0">
              <a:latin typeface="华文楷体" panose="02010600040101010101" pitchFamily="2" charset="-122"/>
              <a:ea typeface="华文楷体" panose="02010600040101010101" pitchFamily="2" charset="-122"/>
            </a:endParaRPr>
          </a:p>
        </p:txBody>
      </p:sp>
      <p:sp>
        <p:nvSpPr>
          <p:cNvPr id="327686" name="Rectangle 6"/>
          <p:cNvSpPr>
            <a:spLocks noChangeArrowheads="1"/>
          </p:cNvSpPr>
          <p:nvPr/>
        </p:nvSpPr>
        <p:spPr bwMode="auto">
          <a:xfrm>
            <a:off x="419100" y="5805488"/>
            <a:ext cx="8724900" cy="493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lnSpc>
                <a:spcPct val="120000"/>
              </a:lnSpc>
            </a:pPr>
            <a:r>
              <a:rPr kumimoji="1" lang="en-US" altLang="zh-CN" sz="2400" b="1" dirty="0">
                <a:solidFill>
                  <a:schemeClr val="bg1"/>
                </a:solidFill>
                <a:latin typeface="Symbol" panose="05050102010706020507" pitchFamily="18" charset="2"/>
                <a:sym typeface="Symbol" panose="05050102010706020507" pitchFamily="18" charset="2"/>
              </a:rPr>
              <a:t></a:t>
            </a:r>
            <a:r>
              <a:rPr kumimoji="1" lang="en-US" altLang="zh-CN" sz="2400" b="1" dirty="0">
                <a:solidFill>
                  <a:srgbClr val="FFFF00"/>
                </a:solidFill>
                <a:latin typeface="Symbol" panose="05050102010706020507" pitchFamily="18" charset="2"/>
                <a:sym typeface="Symbol" panose="05050102010706020507" pitchFamily="18" charset="2"/>
              </a:rPr>
              <a:t> </a:t>
            </a:r>
            <a:r>
              <a:rPr kumimoji="1" lang="en-US" altLang="zh-CN" sz="2400" b="1" i="1" dirty="0">
                <a:sym typeface="Symbol" panose="05050102010706020507" pitchFamily="18" charset="2"/>
              </a:rPr>
              <a:t></a:t>
            </a:r>
            <a:r>
              <a:rPr kumimoji="1" lang="en-US" altLang="zh-CN" sz="2400" b="1" i="1" dirty="0">
                <a:latin typeface="Symbol" panose="05050102010706020507" pitchFamily="18" charset="2"/>
              </a:rPr>
              <a:t> </a:t>
            </a:r>
            <a:r>
              <a:rPr kumimoji="1" lang="en-US" altLang="zh-CN" sz="2400" b="1" i="1" dirty="0">
                <a:latin typeface="Times New Roman" panose="02020603050405020304" pitchFamily="18" charset="0"/>
              </a:rPr>
              <a:t>&lt;</a:t>
            </a:r>
            <a:r>
              <a:rPr kumimoji="1" lang="en-US" altLang="zh-CN" sz="2400" b="1" dirty="0">
                <a:latin typeface="Times New Roman" panose="02020603050405020304" pitchFamily="18" charset="0"/>
              </a:rPr>
              <a:t>0</a:t>
            </a:r>
            <a:r>
              <a:rPr kumimoji="1" lang="zh-CN" altLang="en-US" sz="2400" b="1" dirty="0">
                <a:latin typeface="Times New Roman" panose="02020603050405020304" pitchFamily="18" charset="0"/>
              </a:rPr>
              <a:t>， </a:t>
            </a:r>
            <a:r>
              <a:rPr kumimoji="1" lang="en-US" altLang="zh-CN" sz="2400" b="1" i="1" dirty="0" err="1">
                <a:latin typeface="Times New Roman" panose="02020603050405020304" pitchFamily="18" charset="0"/>
              </a:rPr>
              <a:t>i</a:t>
            </a:r>
            <a:r>
              <a:rPr kumimoji="1" lang="en-US" altLang="zh-CN" sz="2400" b="1" i="1" dirty="0">
                <a:latin typeface="Times New Roman" panose="02020603050405020304" pitchFamily="18" charset="0"/>
              </a:rPr>
              <a:t> </a:t>
            </a:r>
            <a:r>
              <a:rPr kumimoji="1" lang="zh-CN" altLang="zh-CN" sz="2400" b="1" dirty="0">
                <a:latin typeface="Times New Roman" panose="02020603050405020304" pitchFamily="18" charset="0"/>
                <a:ea typeface="仿宋_GB2312" pitchFamily="49" charset="-122"/>
              </a:rPr>
              <a:t>超前</a:t>
            </a:r>
            <a:r>
              <a:rPr kumimoji="1" lang="zh-CN" altLang="zh-CN" sz="2400" b="1" dirty="0">
                <a:latin typeface="Times New Roman" panose="02020603050405020304" pitchFamily="18" charset="0"/>
              </a:rPr>
              <a:t> </a:t>
            </a:r>
            <a:r>
              <a:rPr kumimoji="1" lang="en-US" altLang="zh-CN" sz="2400" b="1" i="1" dirty="0">
                <a:latin typeface="Times New Roman" panose="02020603050405020304" pitchFamily="18" charset="0"/>
              </a:rPr>
              <a:t>u </a:t>
            </a:r>
            <a:r>
              <a:rPr kumimoji="1" lang="en-US" altLang="zh-CN" sz="2400" b="1" i="1" dirty="0">
                <a:sym typeface="Symbol" panose="05050102010706020507" pitchFamily="18" charset="2"/>
              </a:rPr>
              <a:t></a:t>
            </a:r>
            <a:r>
              <a:rPr kumimoji="1" lang="en-US" altLang="zh-CN" sz="2400" b="1" i="1" dirty="0">
                <a:latin typeface="Symbol" panose="05050102010706020507" pitchFamily="18" charset="2"/>
              </a:rPr>
              <a:t> </a:t>
            </a:r>
            <a:r>
              <a:rPr kumimoji="1" lang="zh-CN" altLang="zh-CN" sz="2400" b="1" dirty="0">
                <a:latin typeface="Times New Roman" panose="02020603050405020304" pitchFamily="18" charset="0"/>
                <a:ea typeface="仿宋_GB2312" pitchFamily="49" charset="-122"/>
              </a:rPr>
              <a:t>角</a:t>
            </a:r>
            <a:r>
              <a:rPr kumimoji="1" lang="zh-CN" altLang="zh-CN" sz="2400" b="1" dirty="0">
                <a:latin typeface="Times New Roman" panose="02020603050405020304" pitchFamily="18" charset="0"/>
              </a:rPr>
              <a:t>，</a:t>
            </a:r>
            <a:r>
              <a:rPr kumimoji="1" lang="zh-CN" altLang="zh-CN" sz="2400" b="1" dirty="0">
                <a:latin typeface="Times New Roman" panose="02020603050405020304" pitchFamily="18" charset="0"/>
                <a:ea typeface="仿宋_GB2312" pitchFamily="49" charset="-122"/>
              </a:rPr>
              <a:t>或</a:t>
            </a:r>
            <a:r>
              <a:rPr kumimoji="1" lang="en-US" altLang="zh-CN" sz="2400" b="1" i="1" dirty="0">
                <a:latin typeface="Times New Roman" panose="02020603050405020304" pitchFamily="18" charset="0"/>
              </a:rPr>
              <a:t>u </a:t>
            </a:r>
            <a:r>
              <a:rPr kumimoji="1" lang="zh-CN" altLang="en-US" sz="2400" b="1" dirty="0">
                <a:latin typeface="Times New Roman" panose="02020603050405020304" pitchFamily="18" charset="0"/>
                <a:ea typeface="仿宋_GB2312" pitchFamily="49" charset="-122"/>
              </a:rPr>
              <a:t>滞后</a:t>
            </a:r>
            <a:r>
              <a:rPr kumimoji="1" lang="zh-CN" altLang="zh-CN" sz="2400" b="1" dirty="0">
                <a:latin typeface="Times New Roman" panose="02020603050405020304" pitchFamily="18" charset="0"/>
              </a:rPr>
              <a:t> </a:t>
            </a:r>
            <a:r>
              <a:rPr kumimoji="1" lang="en-US" altLang="zh-CN" sz="2400" b="1" i="1" dirty="0" err="1">
                <a:latin typeface="Times New Roman" panose="02020603050405020304" pitchFamily="18" charset="0"/>
              </a:rPr>
              <a:t>i</a:t>
            </a:r>
            <a:r>
              <a:rPr kumimoji="1" lang="en-US" altLang="zh-CN" sz="2400" b="1" i="1" dirty="0">
                <a:latin typeface="Times New Roman" panose="02020603050405020304" pitchFamily="18" charset="0"/>
              </a:rPr>
              <a:t> </a:t>
            </a:r>
            <a:r>
              <a:rPr kumimoji="1" lang="en-US" altLang="zh-CN" sz="2400" b="1" i="1" dirty="0">
                <a:sym typeface="Symbol" panose="05050102010706020507" pitchFamily="18" charset="2"/>
              </a:rPr>
              <a:t></a:t>
            </a:r>
            <a:r>
              <a:rPr kumimoji="1" lang="zh-CN" altLang="zh-CN" sz="2400" b="1" dirty="0">
                <a:latin typeface="Times New Roman" panose="02020603050405020304" pitchFamily="18" charset="0"/>
              </a:rPr>
              <a:t>角</a:t>
            </a:r>
            <a:r>
              <a:rPr kumimoji="1" lang="en-US" altLang="zh-CN" sz="2400" b="1" dirty="0">
                <a:latin typeface="Times New Roman" panose="02020603050405020304" pitchFamily="18" charset="0"/>
              </a:rPr>
              <a:t>,</a:t>
            </a:r>
            <a:r>
              <a:rPr kumimoji="1" lang="en-US" altLang="zh-CN" sz="2400" b="1" i="1" dirty="0" err="1">
                <a:latin typeface="Times New Roman" panose="02020603050405020304" pitchFamily="18" charset="0"/>
              </a:rPr>
              <a:t>i</a:t>
            </a:r>
            <a:r>
              <a:rPr kumimoji="1" lang="en-US" altLang="zh-CN" sz="2400" b="1" i="1" dirty="0">
                <a:latin typeface="Times New Roman" panose="02020603050405020304" pitchFamily="18" charset="0"/>
              </a:rPr>
              <a:t> </a:t>
            </a:r>
            <a:r>
              <a:rPr kumimoji="1" lang="zh-CN" altLang="en-US" sz="2400" b="1" dirty="0">
                <a:latin typeface="Times New Roman" panose="02020603050405020304" pitchFamily="18" charset="0"/>
                <a:ea typeface="仿宋_GB2312" pitchFamily="49" charset="-122"/>
              </a:rPr>
              <a:t>比</a:t>
            </a:r>
            <a:r>
              <a:rPr kumimoji="1" lang="zh-CN" altLang="en-US" sz="2400" b="1" dirty="0">
                <a:latin typeface="Times New Roman" panose="02020603050405020304" pitchFamily="18" charset="0"/>
              </a:rPr>
              <a:t> </a:t>
            </a:r>
            <a:r>
              <a:rPr kumimoji="1" lang="en-US" altLang="zh-CN" sz="2400" b="1" i="1" dirty="0">
                <a:latin typeface="Times New Roman" panose="02020603050405020304" pitchFamily="18" charset="0"/>
              </a:rPr>
              <a:t>u </a:t>
            </a:r>
            <a:r>
              <a:rPr kumimoji="1" lang="zh-CN" altLang="en-US" sz="2400" b="1" dirty="0">
                <a:latin typeface="仿宋_GB2312" pitchFamily="49" charset="-122"/>
                <a:ea typeface="仿宋_GB2312" pitchFamily="49" charset="-122"/>
              </a:rPr>
              <a:t>先到达最大值。</a:t>
            </a:r>
            <a:endParaRPr kumimoji="1" lang="zh-CN" altLang="en-US" sz="2400" b="1" dirty="0">
              <a:latin typeface="仿宋_GB2312" pitchFamily="49" charset="-122"/>
              <a:ea typeface="仿宋_GB2312" pitchFamily="49" charset="-122"/>
            </a:endParaRPr>
          </a:p>
        </p:txBody>
      </p:sp>
      <p:grpSp>
        <p:nvGrpSpPr>
          <p:cNvPr id="327687" name="Group 7"/>
          <p:cNvGrpSpPr/>
          <p:nvPr/>
        </p:nvGrpSpPr>
        <p:grpSpPr bwMode="auto">
          <a:xfrm>
            <a:off x="2411413" y="3090863"/>
            <a:ext cx="4813300" cy="2925762"/>
            <a:chOff x="768" y="1805"/>
            <a:chExt cx="2666" cy="1843"/>
          </a:xfrm>
        </p:grpSpPr>
        <p:grpSp>
          <p:nvGrpSpPr>
            <p:cNvPr id="327688" name="Group 8"/>
            <p:cNvGrpSpPr/>
            <p:nvPr/>
          </p:nvGrpSpPr>
          <p:grpSpPr bwMode="auto">
            <a:xfrm>
              <a:off x="768" y="1805"/>
              <a:ext cx="2666" cy="1843"/>
              <a:chOff x="912" y="1657"/>
              <a:chExt cx="2957" cy="2087"/>
            </a:xfrm>
          </p:grpSpPr>
          <p:sp>
            <p:nvSpPr>
              <p:cNvPr id="327689" name="Line 9"/>
              <p:cNvSpPr>
                <a:spLocks noChangeShapeType="1"/>
              </p:cNvSpPr>
              <p:nvPr/>
            </p:nvSpPr>
            <p:spPr bwMode="auto">
              <a:xfrm flipV="1">
                <a:off x="1440" y="1776"/>
                <a:ext cx="0" cy="1584"/>
              </a:xfrm>
              <a:prstGeom prst="line">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690" name="Line 10"/>
              <p:cNvSpPr>
                <a:spLocks noChangeShapeType="1"/>
              </p:cNvSpPr>
              <p:nvPr/>
            </p:nvSpPr>
            <p:spPr bwMode="auto">
              <a:xfrm flipV="1">
                <a:off x="960" y="2736"/>
                <a:ext cx="2832" cy="9"/>
              </a:xfrm>
              <a:prstGeom prst="line">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691" name="Text Box 11"/>
              <p:cNvSpPr txBox="1">
                <a:spLocks noChangeArrowheads="1"/>
              </p:cNvSpPr>
              <p:nvPr/>
            </p:nvSpPr>
            <p:spPr bwMode="auto">
              <a:xfrm>
                <a:off x="3491" y="2695"/>
                <a:ext cx="378"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dirty="0">
                    <a:latin typeface="Times New Roman" panose="02020603050405020304" pitchFamily="18" charset="0"/>
                    <a:sym typeface="Symbol" panose="05050102010706020507" pitchFamily="18" charset="2"/>
                  </a:rPr>
                  <a:t> </a:t>
                </a:r>
                <a:r>
                  <a:rPr kumimoji="1" lang="en-US" altLang="zh-CN" sz="2800" b="1" i="1" dirty="0">
                    <a:latin typeface="Times New Roman" panose="02020603050405020304" pitchFamily="18" charset="0"/>
                  </a:rPr>
                  <a:t>t</a:t>
                </a:r>
                <a:endParaRPr kumimoji="1" lang="en-US" altLang="zh-CN" sz="2800" b="1" i="1" dirty="0">
                  <a:latin typeface="Times New Roman" panose="02020603050405020304" pitchFamily="18" charset="0"/>
                </a:endParaRPr>
              </a:p>
            </p:txBody>
          </p:sp>
          <p:sp>
            <p:nvSpPr>
              <p:cNvPr id="327692" name="Freeform 12"/>
              <p:cNvSpPr/>
              <p:nvPr/>
            </p:nvSpPr>
            <p:spPr bwMode="auto">
              <a:xfrm>
                <a:off x="1155" y="2196"/>
                <a:ext cx="2262" cy="1091"/>
              </a:xfrm>
              <a:custGeom>
                <a:avLst/>
                <a:gdLst>
                  <a:gd name="T0" fmla="*/ 0 w 2262"/>
                  <a:gd name="T1" fmla="*/ 549 h 1091"/>
                  <a:gd name="T2" fmla="*/ 96 w 2262"/>
                  <a:gd name="T3" fmla="*/ 360 h 1091"/>
                  <a:gd name="T4" fmla="*/ 183 w 2262"/>
                  <a:gd name="T5" fmla="*/ 204 h 1091"/>
                  <a:gd name="T6" fmla="*/ 294 w 2262"/>
                  <a:gd name="T7" fmla="*/ 66 h 1091"/>
                  <a:gd name="T8" fmla="*/ 420 w 2262"/>
                  <a:gd name="T9" fmla="*/ 3 h 1091"/>
                  <a:gd name="T10" fmla="*/ 576 w 2262"/>
                  <a:gd name="T11" fmla="*/ 81 h 1091"/>
                  <a:gd name="T12" fmla="*/ 732 w 2262"/>
                  <a:gd name="T13" fmla="*/ 309 h 1091"/>
                  <a:gd name="T14" fmla="*/ 849 w 2262"/>
                  <a:gd name="T15" fmla="*/ 540 h 1091"/>
                  <a:gd name="T16" fmla="*/ 981 w 2262"/>
                  <a:gd name="T17" fmla="*/ 789 h 1091"/>
                  <a:gd name="T18" fmla="*/ 1110 w 2262"/>
                  <a:gd name="T19" fmla="*/ 990 h 1091"/>
                  <a:gd name="T20" fmla="*/ 1290 w 2262"/>
                  <a:gd name="T21" fmla="*/ 1083 h 1091"/>
                  <a:gd name="T22" fmla="*/ 1482 w 2262"/>
                  <a:gd name="T23" fmla="*/ 939 h 1091"/>
                  <a:gd name="T24" fmla="*/ 1701 w 2262"/>
                  <a:gd name="T25" fmla="*/ 555 h 1091"/>
                  <a:gd name="T26" fmla="*/ 1803 w 2262"/>
                  <a:gd name="T27" fmla="*/ 348 h 1091"/>
                  <a:gd name="T28" fmla="*/ 1980 w 2262"/>
                  <a:gd name="T29" fmla="*/ 84 h 1091"/>
                  <a:gd name="T30" fmla="*/ 2127 w 2262"/>
                  <a:gd name="T31" fmla="*/ 6 h 1091"/>
                  <a:gd name="T32" fmla="*/ 2262 w 2262"/>
                  <a:gd name="T33" fmla="*/ 66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62" h="1091">
                    <a:moveTo>
                      <a:pt x="0" y="549"/>
                    </a:moveTo>
                    <a:cubicBezTo>
                      <a:pt x="16" y="518"/>
                      <a:pt x="65" y="418"/>
                      <a:pt x="96" y="360"/>
                    </a:cubicBezTo>
                    <a:cubicBezTo>
                      <a:pt x="127" y="302"/>
                      <a:pt x="150" y="253"/>
                      <a:pt x="183" y="204"/>
                    </a:cubicBezTo>
                    <a:cubicBezTo>
                      <a:pt x="216" y="155"/>
                      <a:pt x="255" y="99"/>
                      <a:pt x="294" y="66"/>
                    </a:cubicBezTo>
                    <a:cubicBezTo>
                      <a:pt x="333" y="33"/>
                      <a:pt x="373" y="0"/>
                      <a:pt x="420" y="3"/>
                    </a:cubicBezTo>
                    <a:cubicBezTo>
                      <a:pt x="467" y="6"/>
                      <a:pt x="524" y="30"/>
                      <a:pt x="576" y="81"/>
                    </a:cubicBezTo>
                    <a:cubicBezTo>
                      <a:pt x="628" y="132"/>
                      <a:pt x="687" y="233"/>
                      <a:pt x="732" y="309"/>
                    </a:cubicBezTo>
                    <a:cubicBezTo>
                      <a:pt x="777" y="385"/>
                      <a:pt x="807" y="460"/>
                      <a:pt x="849" y="540"/>
                    </a:cubicBezTo>
                    <a:cubicBezTo>
                      <a:pt x="891" y="620"/>
                      <a:pt x="937" y="714"/>
                      <a:pt x="981" y="789"/>
                    </a:cubicBezTo>
                    <a:cubicBezTo>
                      <a:pt x="1025" y="864"/>
                      <a:pt x="1059" y="941"/>
                      <a:pt x="1110" y="990"/>
                    </a:cubicBezTo>
                    <a:cubicBezTo>
                      <a:pt x="1161" y="1039"/>
                      <a:pt x="1228" y="1091"/>
                      <a:pt x="1290" y="1083"/>
                    </a:cubicBezTo>
                    <a:cubicBezTo>
                      <a:pt x="1352" y="1075"/>
                      <a:pt x="1413" y="1027"/>
                      <a:pt x="1482" y="939"/>
                    </a:cubicBezTo>
                    <a:cubicBezTo>
                      <a:pt x="1551" y="851"/>
                      <a:pt x="1648" y="653"/>
                      <a:pt x="1701" y="555"/>
                    </a:cubicBezTo>
                    <a:cubicBezTo>
                      <a:pt x="1754" y="457"/>
                      <a:pt x="1757" y="426"/>
                      <a:pt x="1803" y="348"/>
                    </a:cubicBezTo>
                    <a:cubicBezTo>
                      <a:pt x="1849" y="270"/>
                      <a:pt x="1926" y="141"/>
                      <a:pt x="1980" y="84"/>
                    </a:cubicBezTo>
                    <a:cubicBezTo>
                      <a:pt x="2034" y="27"/>
                      <a:pt x="2080" y="9"/>
                      <a:pt x="2127" y="6"/>
                    </a:cubicBezTo>
                    <a:cubicBezTo>
                      <a:pt x="2174" y="3"/>
                      <a:pt x="2234" y="54"/>
                      <a:pt x="2262" y="66"/>
                    </a:cubicBezTo>
                  </a:path>
                </a:pathLst>
              </a:custGeom>
              <a:noFill/>
              <a:ln w="381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27693" name="Freeform 13"/>
              <p:cNvSpPr/>
              <p:nvPr/>
            </p:nvSpPr>
            <p:spPr bwMode="auto">
              <a:xfrm>
                <a:off x="1248" y="2469"/>
                <a:ext cx="2262" cy="541"/>
              </a:xfrm>
              <a:custGeom>
                <a:avLst/>
                <a:gdLst>
                  <a:gd name="T0" fmla="*/ 0 w 2262"/>
                  <a:gd name="T1" fmla="*/ 540 h 541"/>
                  <a:gd name="T2" fmla="*/ 186 w 2262"/>
                  <a:gd name="T3" fmla="*/ 483 h 541"/>
                  <a:gd name="T4" fmla="*/ 423 w 2262"/>
                  <a:gd name="T5" fmla="*/ 270 h 541"/>
                  <a:gd name="T6" fmla="*/ 654 w 2262"/>
                  <a:gd name="T7" fmla="*/ 66 h 541"/>
                  <a:gd name="T8" fmla="*/ 864 w 2262"/>
                  <a:gd name="T9" fmla="*/ 3 h 541"/>
                  <a:gd name="T10" fmla="*/ 1068 w 2262"/>
                  <a:gd name="T11" fmla="*/ 84 h 541"/>
                  <a:gd name="T12" fmla="*/ 1275 w 2262"/>
                  <a:gd name="T13" fmla="*/ 273 h 541"/>
                  <a:gd name="T14" fmla="*/ 1533 w 2262"/>
                  <a:gd name="T15" fmla="*/ 495 h 541"/>
                  <a:gd name="T16" fmla="*/ 1698 w 2262"/>
                  <a:gd name="T17" fmla="*/ 540 h 541"/>
                  <a:gd name="T18" fmla="*/ 1851 w 2262"/>
                  <a:gd name="T19" fmla="*/ 498 h 541"/>
                  <a:gd name="T20" fmla="*/ 2025 w 2262"/>
                  <a:gd name="T21" fmla="*/ 366 h 541"/>
                  <a:gd name="T22" fmla="*/ 2133 w 2262"/>
                  <a:gd name="T23" fmla="*/ 261 h 541"/>
                  <a:gd name="T24" fmla="*/ 2262 w 2262"/>
                  <a:gd name="T25" fmla="*/ 1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2" h="541">
                    <a:moveTo>
                      <a:pt x="0" y="540"/>
                    </a:moveTo>
                    <a:cubicBezTo>
                      <a:pt x="31" y="531"/>
                      <a:pt x="115" y="528"/>
                      <a:pt x="186" y="483"/>
                    </a:cubicBezTo>
                    <a:cubicBezTo>
                      <a:pt x="257" y="438"/>
                      <a:pt x="345" y="339"/>
                      <a:pt x="423" y="270"/>
                    </a:cubicBezTo>
                    <a:cubicBezTo>
                      <a:pt x="501" y="201"/>
                      <a:pt x="581" y="110"/>
                      <a:pt x="654" y="66"/>
                    </a:cubicBezTo>
                    <a:cubicBezTo>
                      <a:pt x="727" y="22"/>
                      <a:pt x="795" y="0"/>
                      <a:pt x="864" y="3"/>
                    </a:cubicBezTo>
                    <a:cubicBezTo>
                      <a:pt x="933" y="6"/>
                      <a:pt x="1000" y="39"/>
                      <a:pt x="1068" y="84"/>
                    </a:cubicBezTo>
                    <a:cubicBezTo>
                      <a:pt x="1136" y="129"/>
                      <a:pt x="1198" y="205"/>
                      <a:pt x="1275" y="273"/>
                    </a:cubicBezTo>
                    <a:cubicBezTo>
                      <a:pt x="1352" y="341"/>
                      <a:pt x="1462" y="451"/>
                      <a:pt x="1533" y="495"/>
                    </a:cubicBezTo>
                    <a:cubicBezTo>
                      <a:pt x="1604" y="539"/>
                      <a:pt x="1645" y="539"/>
                      <a:pt x="1698" y="540"/>
                    </a:cubicBezTo>
                    <a:cubicBezTo>
                      <a:pt x="1751" y="541"/>
                      <a:pt x="1797" y="527"/>
                      <a:pt x="1851" y="498"/>
                    </a:cubicBezTo>
                    <a:cubicBezTo>
                      <a:pt x="1905" y="469"/>
                      <a:pt x="1978" y="405"/>
                      <a:pt x="2025" y="366"/>
                    </a:cubicBezTo>
                    <a:cubicBezTo>
                      <a:pt x="2072" y="327"/>
                      <a:pt x="2093" y="299"/>
                      <a:pt x="2133" y="261"/>
                    </a:cubicBezTo>
                    <a:cubicBezTo>
                      <a:pt x="2173" y="223"/>
                      <a:pt x="2235" y="166"/>
                      <a:pt x="2262" y="141"/>
                    </a:cubicBezTo>
                  </a:path>
                </a:pathLst>
              </a:custGeom>
              <a:noFill/>
              <a:ln w="38100" cap="flat" cmpd="sng">
                <a:solidFill>
                  <a:srgbClr val="66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27694" name="Text Box 14"/>
              <p:cNvSpPr txBox="1">
                <a:spLocks noChangeArrowheads="1"/>
              </p:cNvSpPr>
              <p:nvPr/>
            </p:nvSpPr>
            <p:spPr bwMode="auto">
              <a:xfrm>
                <a:off x="1056" y="1657"/>
                <a:ext cx="405"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i="1" dirty="0">
                    <a:latin typeface="Times New Roman" panose="02020603050405020304" pitchFamily="18" charset="0"/>
                  </a:rPr>
                  <a:t>u</a:t>
                </a:r>
                <a:r>
                  <a:rPr kumimoji="1" lang="en-US" altLang="zh-CN" sz="2800" b="1" dirty="0">
                    <a:latin typeface="Times New Roman" panose="02020603050405020304" pitchFamily="18" charset="0"/>
                  </a:rPr>
                  <a:t>, </a:t>
                </a:r>
                <a:r>
                  <a:rPr kumimoji="1" lang="en-US" altLang="zh-CN" sz="2800" b="1" i="1" dirty="0" err="1">
                    <a:latin typeface="Times New Roman" panose="02020603050405020304" pitchFamily="18" charset="0"/>
                  </a:rPr>
                  <a:t>i</a:t>
                </a:r>
                <a:endParaRPr kumimoji="1" lang="en-US" altLang="zh-CN" sz="2800" b="1" dirty="0">
                  <a:latin typeface="Times New Roman" panose="02020603050405020304" pitchFamily="18" charset="0"/>
                </a:endParaRPr>
              </a:p>
            </p:txBody>
          </p:sp>
          <p:sp>
            <p:nvSpPr>
              <p:cNvPr id="327695" name="Text Box 15"/>
              <p:cNvSpPr txBox="1">
                <a:spLocks noChangeArrowheads="1"/>
              </p:cNvSpPr>
              <p:nvPr/>
            </p:nvSpPr>
            <p:spPr bwMode="auto">
              <a:xfrm>
                <a:off x="1678" y="1932"/>
                <a:ext cx="235"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i="1" dirty="0">
                    <a:latin typeface="Times New Roman" panose="02020603050405020304" pitchFamily="18" charset="0"/>
                  </a:rPr>
                  <a:t>u</a:t>
                </a:r>
                <a:endParaRPr kumimoji="1" lang="en-US" altLang="zh-CN" sz="2800" b="1" dirty="0">
                  <a:latin typeface="Times New Roman" panose="02020603050405020304" pitchFamily="18" charset="0"/>
                </a:endParaRPr>
              </a:p>
            </p:txBody>
          </p:sp>
          <p:sp>
            <p:nvSpPr>
              <p:cNvPr id="327696" name="Text Box 16"/>
              <p:cNvSpPr txBox="1">
                <a:spLocks noChangeArrowheads="1"/>
              </p:cNvSpPr>
              <p:nvPr/>
            </p:nvSpPr>
            <p:spPr bwMode="auto">
              <a:xfrm>
                <a:off x="2160" y="2220"/>
                <a:ext cx="22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dirty="0">
                    <a:solidFill>
                      <a:schemeClr val="bg1"/>
                    </a:solidFill>
                    <a:latin typeface="Times New Roman" panose="02020603050405020304" pitchFamily="18" charset="0"/>
                  </a:rPr>
                  <a:t> </a:t>
                </a:r>
                <a:r>
                  <a:rPr kumimoji="1" lang="en-US" altLang="zh-CN" sz="2800" b="1" i="1" dirty="0" err="1">
                    <a:latin typeface="Times New Roman" panose="02020603050405020304" pitchFamily="18" charset="0"/>
                  </a:rPr>
                  <a:t>i</a:t>
                </a:r>
                <a:endParaRPr kumimoji="1" lang="en-US" altLang="zh-CN" sz="2800" b="1" dirty="0">
                  <a:latin typeface="Times New Roman" panose="02020603050405020304" pitchFamily="18" charset="0"/>
                </a:endParaRPr>
              </a:p>
            </p:txBody>
          </p:sp>
          <p:sp>
            <p:nvSpPr>
              <p:cNvPr id="327697" name="Line 17"/>
              <p:cNvSpPr>
                <a:spLocks noChangeShapeType="1"/>
              </p:cNvSpPr>
              <p:nvPr/>
            </p:nvSpPr>
            <p:spPr bwMode="auto">
              <a:xfrm>
                <a:off x="1152" y="2736"/>
                <a:ext cx="0" cy="1008"/>
              </a:xfrm>
              <a:prstGeom prst="line">
                <a:avLst/>
              </a:prstGeom>
              <a:noFill/>
              <a:ln w="28575">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327698" name="Line 18"/>
              <p:cNvSpPr>
                <a:spLocks noChangeShapeType="1"/>
              </p:cNvSpPr>
              <p:nvPr/>
            </p:nvSpPr>
            <p:spPr bwMode="auto">
              <a:xfrm>
                <a:off x="1680" y="2736"/>
                <a:ext cx="0" cy="960"/>
              </a:xfrm>
              <a:prstGeom prst="line">
                <a:avLst/>
              </a:prstGeom>
              <a:noFill/>
              <a:ln w="28575">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327699" name="Line 19"/>
              <p:cNvSpPr>
                <a:spLocks noChangeShapeType="1"/>
              </p:cNvSpPr>
              <p:nvPr/>
            </p:nvSpPr>
            <p:spPr bwMode="auto">
              <a:xfrm>
                <a:off x="912" y="3168"/>
                <a:ext cx="240"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327700" name="Line 20"/>
              <p:cNvSpPr>
                <a:spLocks noChangeShapeType="1"/>
              </p:cNvSpPr>
              <p:nvPr/>
            </p:nvSpPr>
            <p:spPr bwMode="auto">
              <a:xfrm flipH="1">
                <a:off x="1680" y="3168"/>
                <a:ext cx="240"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327701" name="Line 21"/>
              <p:cNvSpPr>
                <a:spLocks noChangeShapeType="1"/>
              </p:cNvSpPr>
              <p:nvPr/>
            </p:nvSpPr>
            <p:spPr bwMode="auto">
              <a:xfrm>
                <a:off x="1152" y="3552"/>
                <a:ext cx="528" cy="0"/>
              </a:xfrm>
              <a:prstGeom prst="line">
                <a:avLst/>
              </a:prstGeom>
              <a:noFill/>
              <a:ln w="38100">
                <a:solidFill>
                  <a:srgbClr val="FFFF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27702" name="Text Box 22"/>
              <p:cNvSpPr txBox="1">
                <a:spLocks noChangeArrowheads="1"/>
              </p:cNvSpPr>
              <p:nvPr/>
            </p:nvSpPr>
            <p:spPr bwMode="auto">
              <a:xfrm>
                <a:off x="1128" y="2940"/>
                <a:ext cx="346"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i="1" dirty="0" err="1">
                    <a:latin typeface="Symbol" panose="05050102010706020507" pitchFamily="18" charset="2"/>
                  </a:rPr>
                  <a:t>y</a:t>
                </a:r>
                <a:r>
                  <a:rPr kumimoji="1" lang="en-US" altLang="zh-CN" sz="2800" b="1" i="1" baseline="-25000" dirty="0" err="1">
                    <a:latin typeface="Times New Roman" panose="02020603050405020304" pitchFamily="18" charset="0"/>
                  </a:rPr>
                  <a:t>u</a:t>
                </a:r>
                <a:endParaRPr kumimoji="1" lang="en-US" altLang="zh-CN" sz="2800" b="1" i="1" baseline="-25000" dirty="0">
                  <a:latin typeface="Times New Roman" panose="02020603050405020304" pitchFamily="18" charset="0"/>
                </a:endParaRPr>
              </a:p>
            </p:txBody>
          </p:sp>
          <p:sp>
            <p:nvSpPr>
              <p:cNvPr id="327703" name="Text Box 23"/>
              <p:cNvSpPr txBox="1">
                <a:spLocks noChangeArrowheads="1"/>
              </p:cNvSpPr>
              <p:nvPr/>
            </p:nvSpPr>
            <p:spPr bwMode="auto">
              <a:xfrm>
                <a:off x="1368" y="2940"/>
                <a:ext cx="305"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i="1" dirty="0" err="1">
                    <a:latin typeface="Symbol" panose="05050102010706020507" pitchFamily="18" charset="2"/>
                  </a:rPr>
                  <a:t>y</a:t>
                </a:r>
                <a:r>
                  <a:rPr kumimoji="1" lang="en-US" altLang="zh-CN" sz="2800" b="1" i="1" baseline="-25000" dirty="0" err="1">
                    <a:latin typeface="Times New Roman" panose="02020603050405020304" pitchFamily="18" charset="0"/>
                  </a:rPr>
                  <a:t>i</a:t>
                </a:r>
                <a:endParaRPr kumimoji="1" lang="en-US" altLang="zh-CN" sz="2800" b="1" i="1" baseline="-25000" dirty="0">
                  <a:latin typeface="Times New Roman" panose="02020603050405020304" pitchFamily="18" charset="0"/>
                </a:endParaRPr>
              </a:p>
            </p:txBody>
          </p:sp>
          <p:sp>
            <p:nvSpPr>
              <p:cNvPr id="327704" name="Text Box 24"/>
              <p:cNvSpPr txBox="1">
                <a:spLocks noChangeArrowheads="1"/>
              </p:cNvSpPr>
              <p:nvPr/>
            </p:nvSpPr>
            <p:spPr bwMode="auto">
              <a:xfrm>
                <a:off x="1296" y="3264"/>
                <a:ext cx="336"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en-US" altLang="zh-CN" sz="2800" b="1" i="1" dirty="0">
                    <a:latin typeface="Symbol" panose="05050102010706020507" pitchFamily="18" charset="2"/>
                  </a:rPr>
                  <a:t>j</a:t>
                </a:r>
                <a:endParaRPr kumimoji="1" lang="en-US" altLang="zh-CN" sz="2800" b="1" i="1" dirty="0">
                  <a:latin typeface="Symbol" panose="05050102010706020507" pitchFamily="18" charset="2"/>
                </a:endParaRPr>
              </a:p>
            </p:txBody>
          </p:sp>
        </p:grpSp>
        <p:sp>
          <p:nvSpPr>
            <p:cNvPr id="327705" name="Text Box 25"/>
            <p:cNvSpPr txBox="1">
              <a:spLocks noChangeArrowheads="1"/>
            </p:cNvSpPr>
            <p:nvPr/>
          </p:nvSpPr>
          <p:spPr bwMode="auto">
            <a:xfrm>
              <a:off x="1008" y="2704"/>
              <a:ext cx="2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i="1" dirty="0">
                  <a:latin typeface="Times New Roman" panose="02020603050405020304" pitchFamily="18" charset="0"/>
                </a:rPr>
                <a:t>O</a:t>
              </a:r>
              <a:endParaRPr kumimoji="1" lang="en-US" altLang="zh-CN" sz="2800" b="1" dirty="0">
                <a:latin typeface="Times New Roman" panose="02020603050405020304" pitchFamily="18" charset="0"/>
              </a:endParaRPr>
            </a:p>
          </p:txBody>
        </p:sp>
      </p:grpSp>
      <p:sp>
        <p:nvSpPr>
          <p:cNvPr id="327706" name="Text Box 26"/>
          <p:cNvSpPr txBox="1">
            <a:spLocks noChangeArrowheads="1"/>
          </p:cNvSpPr>
          <p:nvPr/>
        </p:nvSpPr>
        <p:spPr bwMode="auto">
          <a:xfrm>
            <a:off x="611188" y="2060575"/>
            <a:ext cx="2808287" cy="457200"/>
          </a:xfrm>
          <a:prstGeom prst="rect">
            <a:avLst/>
          </a:prstGeom>
          <a:solidFill>
            <a:srgbClr val="0066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kumimoji="1" lang="zh-CN" altLang="en-US" sz="2400" b="1" dirty="0">
                <a:solidFill>
                  <a:schemeClr val="bg1"/>
                </a:solidFill>
                <a:latin typeface="华文楷体" panose="02010600040101010101" pitchFamily="2" charset="-122"/>
                <a:ea typeface="华文楷体" panose="02010600040101010101" pitchFamily="2" charset="-122"/>
              </a:rPr>
              <a:t>等于初相位之差</a:t>
            </a:r>
            <a:endParaRPr kumimoji="1" lang="zh-CN" altLang="en-US" sz="2400" b="1" dirty="0">
              <a:solidFill>
                <a:schemeClr val="bg1"/>
              </a:solidFill>
              <a:latin typeface="华文楷体" panose="02010600040101010101" pitchFamily="2" charset="-122"/>
              <a:ea typeface="华文楷体" panose="02010600040101010101" pitchFamily="2" charset="-122"/>
            </a:endParaRPr>
          </a:p>
        </p:txBody>
      </p:sp>
      <p:sp>
        <p:nvSpPr>
          <p:cNvPr id="327707" name="Rectangle 27"/>
          <p:cNvSpPr>
            <a:spLocks noChangeArrowheads="1"/>
          </p:cNvSpPr>
          <p:nvPr/>
        </p:nvSpPr>
        <p:spPr bwMode="auto">
          <a:xfrm>
            <a:off x="3708400" y="2009775"/>
            <a:ext cx="3982180" cy="523220"/>
          </a:xfrm>
          <a:prstGeom prst="rect">
            <a:avLst/>
          </a:prstGeom>
          <a:solidFill>
            <a:srgbClr val="990033"/>
          </a:solidFill>
          <a:ln w="9525">
            <a:solidFill>
              <a:schemeClr val="tx1"/>
            </a:solidFill>
            <a:miter lim="800000"/>
          </a:ln>
        </p:spPr>
        <p:txBody>
          <a:bodyPr wrap="none">
            <a:spAutoFit/>
          </a:bodyPr>
          <a:lstStyle/>
          <a:p>
            <a:pPr eaLnBrk="1" hangingPunct="1"/>
            <a:r>
              <a:rPr kumimoji="1" lang="zh-CN" altLang="en-US" sz="2400" b="1" dirty="0">
                <a:solidFill>
                  <a:schemeClr val="bg1"/>
                </a:solidFill>
                <a:latin typeface="华文楷体" panose="02010600040101010101" pitchFamily="2" charset="-122"/>
                <a:ea typeface="华文楷体" panose="02010600040101010101" pitchFamily="2" charset="-122"/>
              </a:rPr>
              <a:t>规定： </a:t>
            </a:r>
            <a:r>
              <a:rPr kumimoji="1" lang="en-US" altLang="zh-CN" sz="2800" b="1" dirty="0">
                <a:solidFill>
                  <a:schemeClr val="bg1"/>
                </a:solidFill>
                <a:latin typeface="华文楷体" panose="02010600040101010101" pitchFamily="2" charset="-122"/>
                <a:ea typeface="华文楷体" panose="02010600040101010101" pitchFamily="2" charset="-122"/>
              </a:rPr>
              <a:t>| </a:t>
            </a:r>
            <a:r>
              <a:rPr kumimoji="1" lang="en-US" altLang="zh-CN" sz="2400" b="1" i="1" dirty="0">
                <a:solidFill>
                  <a:srgbClr val="FFFF00"/>
                </a:solidFill>
                <a:latin typeface="华文楷体" panose="02010600040101010101" pitchFamily="2" charset="-122"/>
                <a:ea typeface="华文楷体" panose="02010600040101010101" pitchFamily="2" charset="-122"/>
                <a:sym typeface="Symbol" panose="05050102010706020507" pitchFamily="18" charset="2"/>
              </a:rPr>
              <a:t></a:t>
            </a:r>
            <a:r>
              <a:rPr kumimoji="1" lang="en-US" altLang="zh-CN" sz="2800" b="1" i="1" dirty="0">
                <a:solidFill>
                  <a:schemeClr val="bg1"/>
                </a:solidFill>
                <a:latin typeface="华文楷体" panose="02010600040101010101" pitchFamily="2" charset="-122"/>
                <a:ea typeface="华文楷体" panose="02010600040101010101" pitchFamily="2" charset="-122"/>
              </a:rPr>
              <a:t> </a:t>
            </a:r>
            <a:r>
              <a:rPr kumimoji="1" lang="en-US" altLang="zh-CN" sz="2800" b="1" dirty="0">
                <a:solidFill>
                  <a:schemeClr val="bg1"/>
                </a:solidFill>
                <a:latin typeface="华文楷体" panose="02010600040101010101" pitchFamily="2" charset="-122"/>
                <a:ea typeface="华文楷体" panose="02010600040101010101" pitchFamily="2" charset="-122"/>
              </a:rPr>
              <a:t>| </a:t>
            </a:r>
            <a:r>
              <a:rPr kumimoji="1" lang="en-US" altLang="zh-CN" sz="2800" b="1" dirty="0">
                <a:solidFill>
                  <a:schemeClr val="bg1"/>
                </a:solidFill>
                <a:latin typeface="华文楷体" panose="02010600040101010101" pitchFamily="2" charset="-122"/>
                <a:ea typeface="华文楷体" panose="02010600040101010101" pitchFamily="2" charset="-122"/>
                <a:sym typeface="Symbol" panose="05050102010706020507" pitchFamily="18" charset="2"/>
              </a:rPr>
              <a:t>  (180°)</a:t>
            </a:r>
            <a:r>
              <a:rPr kumimoji="1" lang="zh-CN" altLang="en-US" sz="2800" b="1" dirty="0">
                <a:solidFill>
                  <a:schemeClr val="bg1"/>
                </a:solidFill>
                <a:latin typeface="华文楷体" panose="02010600040101010101" pitchFamily="2" charset="-122"/>
                <a:ea typeface="华文楷体" panose="02010600040101010101" pitchFamily="2" charset="-122"/>
                <a:sym typeface="Symbol" panose="05050102010706020507" pitchFamily="18" charset="2"/>
              </a:rPr>
              <a:t>。</a:t>
            </a:r>
            <a:endParaRPr kumimoji="1" lang="zh-CN" altLang="en-US" sz="2800" b="1" dirty="0">
              <a:solidFill>
                <a:schemeClr val="bg1"/>
              </a:solidFill>
              <a:latin typeface="华文楷体" panose="02010600040101010101" pitchFamily="2" charset="-122"/>
              <a:ea typeface="华文楷体" panose="02010600040101010101" pitchFamily="2" charset="-122"/>
              <a:sym typeface="Symbol" panose="05050102010706020507" pitchFamily="18" charset="2"/>
            </a:endParaRPr>
          </a:p>
        </p:txBody>
      </p:sp>
      <p:pic>
        <p:nvPicPr>
          <p:cNvPr id="31"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20" name="Picture 4">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288" y="6434138"/>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0421" name="Object 5"/>
          <p:cNvGraphicFramePr>
            <a:graphicFrameLocks noChangeAspect="1"/>
          </p:cNvGraphicFramePr>
          <p:nvPr/>
        </p:nvGraphicFramePr>
        <p:xfrm>
          <a:off x="2457273" y="324145"/>
          <a:ext cx="4264025" cy="412750"/>
        </p:xfrm>
        <a:graphic>
          <a:graphicData uri="http://schemas.openxmlformats.org/presentationml/2006/ole">
            <mc:AlternateContent xmlns:mc="http://schemas.openxmlformats.org/markup-compatibility/2006">
              <mc:Choice xmlns:v="urn:schemas-microsoft-com:vml" Requires="v">
                <p:oleObj spid="_x0000_s74753" name="" r:id="rId3" imgW="2781300" imgH="266700" progId="Equation.3">
                  <p:embed/>
                </p:oleObj>
              </mc:Choice>
              <mc:Fallback>
                <p:oleObj name="" r:id="rId3" imgW="2781300" imgH="266700" progId="Equation.3">
                  <p:embed/>
                  <p:pic>
                    <p:nvPicPr>
                      <p:cNvPr id="0" name="图片 74752"/>
                      <p:cNvPicPr>
                        <a:picLocks noChangeAspect="1"/>
                      </p:cNvPicPr>
                      <p:nvPr/>
                    </p:nvPicPr>
                    <p:blipFill>
                      <a:blip r:embed="rId4"/>
                      <a:stretch>
                        <a:fillRect/>
                      </a:stretch>
                    </p:blipFill>
                    <p:spPr>
                      <a:xfrm>
                        <a:off x="2457273" y="324145"/>
                        <a:ext cx="4264025" cy="412750"/>
                      </a:xfrm>
                      <a:prstGeom prst="rect">
                        <a:avLst/>
                      </a:prstGeom>
                      <a:noFill/>
                      <a:ln w="9525">
                        <a:noFill/>
                      </a:ln>
                    </p:spPr>
                  </p:pic>
                </p:oleObj>
              </mc:Fallback>
            </mc:AlternateContent>
          </a:graphicData>
        </a:graphic>
      </p:graphicFrame>
      <p:graphicFrame>
        <p:nvGraphicFramePr>
          <p:cNvPr id="60422" name="Object 6"/>
          <p:cNvGraphicFramePr>
            <a:graphicFrameLocks noChangeAspect="1"/>
          </p:cNvGraphicFramePr>
          <p:nvPr/>
        </p:nvGraphicFramePr>
        <p:xfrm>
          <a:off x="1116013" y="1582738"/>
          <a:ext cx="4213225" cy="433387"/>
        </p:xfrm>
        <a:graphic>
          <a:graphicData uri="http://schemas.openxmlformats.org/presentationml/2006/ole">
            <mc:AlternateContent xmlns:mc="http://schemas.openxmlformats.org/markup-compatibility/2006">
              <mc:Choice xmlns:v="urn:schemas-microsoft-com:vml" Requires="v">
                <p:oleObj spid="_x0000_s74754" name="" r:id="rId5" imgW="50292000" imgH="5181600" progId="Equation.3">
                  <p:embed/>
                </p:oleObj>
              </mc:Choice>
              <mc:Fallback>
                <p:oleObj name="" r:id="rId5" imgW="50292000" imgH="5181600" progId="Equation.3">
                  <p:embed/>
                  <p:pic>
                    <p:nvPicPr>
                      <p:cNvPr id="0" name="图片 74753"/>
                      <p:cNvPicPr>
                        <a:picLocks noChangeAspect="1"/>
                      </p:cNvPicPr>
                      <p:nvPr/>
                    </p:nvPicPr>
                    <p:blipFill>
                      <a:blip r:embed="rId6"/>
                      <a:stretch>
                        <a:fillRect/>
                      </a:stretch>
                    </p:blipFill>
                    <p:spPr>
                      <a:xfrm>
                        <a:off x="1116013" y="1582738"/>
                        <a:ext cx="4213225" cy="433387"/>
                      </a:xfrm>
                      <a:prstGeom prst="rect">
                        <a:avLst/>
                      </a:prstGeom>
                      <a:noFill/>
                      <a:ln w="9525">
                        <a:noFill/>
                      </a:ln>
                    </p:spPr>
                  </p:pic>
                </p:oleObj>
              </mc:Fallback>
            </mc:AlternateContent>
          </a:graphicData>
        </a:graphic>
      </p:graphicFrame>
      <p:sp>
        <p:nvSpPr>
          <p:cNvPr id="60423" name="Text Box 7"/>
          <p:cNvSpPr txBox="1">
            <a:spLocks noChangeArrowheads="1"/>
          </p:cNvSpPr>
          <p:nvPr/>
        </p:nvSpPr>
        <p:spPr bwMode="auto">
          <a:xfrm>
            <a:off x="395288" y="1125538"/>
            <a:ext cx="6264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当</a:t>
            </a:r>
            <a:r>
              <a:rPr lang="zh-CN" altLang="en-US" sz="2400" b="1" i="1" dirty="0">
                <a:latin typeface="华文楷体" panose="02010600040101010101" pitchFamily="2" charset="-122"/>
                <a:ea typeface="华文楷体" panose="02010600040101010101" pitchFamily="2" charset="-122"/>
                <a:sym typeface="Symbol" panose="05050102010706020507" pitchFamily="18" charset="2"/>
              </a:rPr>
              <a:t> </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=+90°</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时，网络</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N</a:t>
            </a:r>
            <a:r>
              <a:rPr lang="en-US" altLang="zh-CN" sz="2400" b="1" baseline="-25000" dirty="0">
                <a:latin typeface="华文楷体" panose="02010600040101010101" pitchFamily="2" charset="-122"/>
                <a:ea typeface="华文楷体" panose="02010600040101010101" pitchFamily="2" charset="-122"/>
                <a:sym typeface="Symbol" panose="05050102010706020507" pitchFamily="18" charset="2"/>
              </a:rPr>
              <a:t>0</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等效于一个电感</a:t>
            </a:r>
            <a:r>
              <a:rPr lang="zh-CN" altLang="en-US" sz="2400" dirty="0">
                <a:latin typeface="华文楷体" panose="02010600040101010101" pitchFamily="2" charset="-122"/>
                <a:ea typeface="华文楷体" panose="02010600040101010101" pitchFamily="2" charset="-122"/>
                <a:sym typeface="Symbol" panose="05050102010706020507" pitchFamily="18" charset="2"/>
              </a:rPr>
              <a:t> </a:t>
            </a:r>
            <a:endParaRPr lang="zh-CN" altLang="en-US" sz="2400" b="1" baseline="-25000" dirty="0">
              <a:latin typeface="华文楷体" panose="02010600040101010101" pitchFamily="2" charset="-122"/>
              <a:ea typeface="华文楷体" panose="02010600040101010101" pitchFamily="2" charset="-122"/>
              <a:sym typeface="Symbol" panose="05050102010706020507" pitchFamily="18" charset="2"/>
            </a:endParaRPr>
          </a:p>
        </p:txBody>
      </p:sp>
      <p:grpSp>
        <p:nvGrpSpPr>
          <p:cNvPr id="60424" name="Group 8"/>
          <p:cNvGrpSpPr/>
          <p:nvPr/>
        </p:nvGrpSpPr>
        <p:grpSpPr bwMode="auto">
          <a:xfrm>
            <a:off x="6804025" y="1004888"/>
            <a:ext cx="1752600" cy="1379537"/>
            <a:chOff x="0" y="0"/>
            <a:chExt cx="1284" cy="920"/>
          </a:xfrm>
        </p:grpSpPr>
        <p:sp>
          <p:nvSpPr>
            <p:cNvPr id="60425" name="Text Box 9"/>
            <p:cNvSpPr txBox="1">
              <a:spLocks noChangeArrowheads="1"/>
            </p:cNvSpPr>
            <p:nvPr/>
          </p:nvSpPr>
          <p:spPr bwMode="auto">
            <a:xfrm>
              <a:off x="406" y="0"/>
              <a:ext cx="196"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i</a:t>
              </a:r>
              <a:endParaRPr lang="en-US" altLang="zh-CN" sz="2400" b="1" i="1">
                <a:ea typeface="宋体" panose="02010600030101010101" pitchFamily="2" charset="-122"/>
              </a:endParaRPr>
            </a:p>
          </p:txBody>
        </p:sp>
        <p:sp>
          <p:nvSpPr>
            <p:cNvPr id="60426" name="Rectangle 10"/>
            <p:cNvSpPr>
              <a:spLocks noChangeArrowheads="1"/>
            </p:cNvSpPr>
            <p:nvPr/>
          </p:nvSpPr>
          <p:spPr bwMode="auto">
            <a:xfrm>
              <a:off x="852" y="200"/>
              <a:ext cx="432" cy="72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en-US" altLang="zh-CN" sz="2400" b="1">
                  <a:ea typeface="宋体" panose="02010600030101010101" pitchFamily="2" charset="-122"/>
                </a:rPr>
                <a:t>N</a:t>
              </a:r>
              <a:r>
                <a:rPr lang="en-US" altLang="zh-CN" sz="2400" b="1" baseline="-25000">
                  <a:ea typeface="宋体" panose="02010600030101010101" pitchFamily="2" charset="-122"/>
                </a:rPr>
                <a:t>0</a:t>
              </a:r>
              <a:endParaRPr lang="en-US" altLang="zh-CN" sz="2400" b="1" baseline="-25000">
                <a:ea typeface="宋体" panose="02010600030101010101" pitchFamily="2" charset="-122"/>
              </a:endParaRPr>
            </a:p>
          </p:txBody>
        </p:sp>
        <p:sp>
          <p:nvSpPr>
            <p:cNvPr id="60427" name="Line 11"/>
            <p:cNvSpPr>
              <a:spLocks noChangeShapeType="1"/>
            </p:cNvSpPr>
            <p:nvPr/>
          </p:nvSpPr>
          <p:spPr bwMode="auto">
            <a:xfrm>
              <a:off x="372" y="248"/>
              <a:ext cx="288" cy="0"/>
            </a:xfrm>
            <a:prstGeom prst="line">
              <a:avLst/>
            </a:prstGeom>
            <a:noFill/>
            <a:ln w="28575">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28" name="Text Box 12"/>
            <p:cNvSpPr txBox="1">
              <a:spLocks noChangeArrowheads="1"/>
            </p:cNvSpPr>
            <p:nvPr/>
          </p:nvSpPr>
          <p:spPr bwMode="auto">
            <a:xfrm>
              <a:off x="38" y="144"/>
              <a:ext cx="224"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1" hangingPunct="1"/>
              <a:r>
                <a:rPr lang="en-US" altLang="zh-CN" sz="2400" b="1">
                  <a:ea typeface="宋体" panose="02010600030101010101" pitchFamily="2" charset="-122"/>
                </a:rPr>
                <a:t>+</a:t>
              </a:r>
              <a:endParaRPr lang="en-US" altLang="zh-CN" sz="2400" b="1">
                <a:ea typeface="宋体" panose="02010600030101010101" pitchFamily="2" charset="-122"/>
              </a:endParaRPr>
            </a:p>
          </p:txBody>
        </p:sp>
        <p:sp>
          <p:nvSpPr>
            <p:cNvPr id="60429" name="Text Box 13"/>
            <p:cNvSpPr txBox="1">
              <a:spLocks noChangeArrowheads="1"/>
            </p:cNvSpPr>
            <p:nvPr/>
          </p:nvSpPr>
          <p:spPr bwMode="auto">
            <a:xfrm>
              <a:off x="0" y="394"/>
              <a:ext cx="259"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u</a:t>
              </a:r>
              <a:endParaRPr lang="en-US" altLang="zh-CN" sz="2400" b="1" i="1">
                <a:ea typeface="宋体" panose="02010600030101010101" pitchFamily="2" charset="-122"/>
              </a:endParaRPr>
            </a:p>
          </p:txBody>
        </p:sp>
        <p:sp>
          <p:nvSpPr>
            <p:cNvPr id="60430" name="Text Box 14"/>
            <p:cNvSpPr txBox="1">
              <a:spLocks noChangeArrowheads="1"/>
            </p:cNvSpPr>
            <p:nvPr/>
          </p:nvSpPr>
          <p:spPr bwMode="auto">
            <a:xfrm>
              <a:off x="41" y="576"/>
              <a:ext cx="212"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1" hangingPunct="1"/>
              <a:r>
                <a:rPr lang="en-US" altLang="zh-CN" sz="2400" b="1">
                  <a:ea typeface="宋体" panose="02010600030101010101" pitchFamily="2" charset="-122"/>
                </a:rPr>
                <a:t>_</a:t>
              </a:r>
              <a:endParaRPr lang="en-US" altLang="zh-CN" sz="2400" b="1">
                <a:ea typeface="宋体" panose="02010600030101010101" pitchFamily="2" charset="-122"/>
              </a:endParaRPr>
            </a:p>
          </p:txBody>
        </p:sp>
        <p:sp>
          <p:nvSpPr>
            <p:cNvPr id="60431" name="Oval 15"/>
            <p:cNvSpPr>
              <a:spLocks noChangeArrowheads="1"/>
            </p:cNvSpPr>
            <p:nvPr/>
          </p:nvSpPr>
          <p:spPr bwMode="auto">
            <a:xfrm>
              <a:off x="262" y="776"/>
              <a:ext cx="48" cy="48"/>
            </a:xfrm>
            <a:prstGeom prst="ellipse">
              <a:avLst/>
            </a:prstGeom>
            <a:solidFill>
              <a:schemeClr val="bg1"/>
            </a:solidFill>
            <a:ln w="2857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32" name="Oval 16"/>
            <p:cNvSpPr>
              <a:spLocks noChangeArrowheads="1"/>
            </p:cNvSpPr>
            <p:nvPr/>
          </p:nvSpPr>
          <p:spPr bwMode="auto">
            <a:xfrm>
              <a:off x="262" y="296"/>
              <a:ext cx="48" cy="48"/>
            </a:xfrm>
            <a:prstGeom prst="ellipse">
              <a:avLst/>
            </a:prstGeom>
            <a:solidFill>
              <a:schemeClr val="bg1"/>
            </a:solidFill>
            <a:ln w="2857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33" name="Line 17"/>
            <p:cNvSpPr>
              <a:spLocks noChangeShapeType="1"/>
            </p:cNvSpPr>
            <p:nvPr/>
          </p:nvSpPr>
          <p:spPr bwMode="auto">
            <a:xfrm>
              <a:off x="298" y="798"/>
              <a:ext cx="5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4" name="Line 18"/>
            <p:cNvSpPr>
              <a:spLocks noChangeShapeType="1"/>
            </p:cNvSpPr>
            <p:nvPr/>
          </p:nvSpPr>
          <p:spPr bwMode="auto">
            <a:xfrm>
              <a:off x="289" y="317"/>
              <a:ext cx="5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0435" name="Group 19"/>
          <p:cNvGrpSpPr/>
          <p:nvPr/>
        </p:nvGrpSpPr>
        <p:grpSpPr bwMode="auto">
          <a:xfrm>
            <a:off x="1476375" y="2054225"/>
            <a:ext cx="5976938" cy="1373188"/>
            <a:chOff x="0" y="0"/>
            <a:chExt cx="4570" cy="1368"/>
          </a:xfrm>
        </p:grpSpPr>
        <p:sp>
          <p:nvSpPr>
            <p:cNvPr id="60436" name="Line 20"/>
            <p:cNvSpPr>
              <a:spLocks noChangeShapeType="1"/>
            </p:cNvSpPr>
            <p:nvPr/>
          </p:nvSpPr>
          <p:spPr bwMode="auto">
            <a:xfrm flipV="1">
              <a:off x="735" y="239"/>
              <a:ext cx="0" cy="1129"/>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7" name="Rectangle 21"/>
            <p:cNvSpPr>
              <a:spLocks noChangeArrowheads="1"/>
            </p:cNvSpPr>
            <p:nvPr/>
          </p:nvSpPr>
          <p:spPr bwMode="auto">
            <a:xfrm>
              <a:off x="745" y="0"/>
              <a:ext cx="290" cy="5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spcBef>
                  <a:spcPct val="50000"/>
                </a:spcBef>
              </a:pPr>
              <a:r>
                <a:rPr lang="en-US" altLang="zh-CN" sz="2800" b="1" i="1">
                  <a:solidFill>
                    <a:srgbClr val="FF3300"/>
                  </a:solidFill>
                  <a:ea typeface="宋体" panose="02010600030101010101" pitchFamily="2" charset="-122"/>
                </a:rPr>
                <a:t>u</a:t>
              </a:r>
              <a:endParaRPr lang="en-US" altLang="zh-CN" sz="2800" b="1" i="1">
                <a:solidFill>
                  <a:srgbClr val="FF3300"/>
                </a:solidFill>
                <a:ea typeface="宋体" panose="02010600030101010101" pitchFamily="2" charset="-122"/>
              </a:endParaRPr>
            </a:p>
          </p:txBody>
        </p:sp>
        <p:grpSp>
          <p:nvGrpSpPr>
            <p:cNvPr id="60438" name="Group 22"/>
            <p:cNvGrpSpPr/>
            <p:nvPr/>
          </p:nvGrpSpPr>
          <p:grpSpPr bwMode="auto">
            <a:xfrm>
              <a:off x="714" y="560"/>
              <a:ext cx="3049" cy="685"/>
              <a:chOff x="0" y="0"/>
              <a:chExt cx="2324" cy="529"/>
            </a:xfrm>
          </p:grpSpPr>
          <p:sp>
            <p:nvSpPr>
              <p:cNvPr id="60439" name="未知"/>
              <p:cNvSpPr/>
              <p:nvPr/>
            </p:nvSpPr>
            <p:spPr bwMode="auto">
              <a:xfrm>
                <a:off x="0" y="0"/>
                <a:ext cx="1161" cy="265"/>
              </a:xfrm>
              <a:custGeom>
                <a:avLst/>
                <a:gdLst>
                  <a:gd name="T0" fmla="*/ 0 w 1161"/>
                  <a:gd name="T1" fmla="*/ 264 h 265"/>
                  <a:gd name="T2" fmla="*/ 97 w 1161"/>
                  <a:gd name="T3" fmla="*/ 192 h 265"/>
                  <a:gd name="T4" fmla="*/ 194 w 1161"/>
                  <a:gd name="T5" fmla="*/ 129 h 265"/>
                  <a:gd name="T6" fmla="*/ 294 w 1161"/>
                  <a:gd name="T7" fmla="*/ 76 h 265"/>
                  <a:gd name="T8" fmla="*/ 391 w 1161"/>
                  <a:gd name="T9" fmla="*/ 31 h 265"/>
                  <a:gd name="T10" fmla="*/ 473 w 1161"/>
                  <a:gd name="T11" fmla="*/ 8 h 265"/>
                  <a:gd name="T12" fmla="*/ 570 w 1161"/>
                  <a:gd name="T13" fmla="*/ 0 h 265"/>
                  <a:gd name="T14" fmla="*/ 670 w 1161"/>
                  <a:gd name="T15" fmla="*/ 8 h 265"/>
                  <a:gd name="T16" fmla="*/ 767 w 1161"/>
                  <a:gd name="T17" fmla="*/ 31 h 265"/>
                  <a:gd name="T18" fmla="*/ 864 w 1161"/>
                  <a:gd name="T19" fmla="*/ 76 h 265"/>
                  <a:gd name="T20" fmla="*/ 963 w 1161"/>
                  <a:gd name="T21" fmla="*/ 129 h 265"/>
                  <a:gd name="T22" fmla="*/ 1060 w 1161"/>
                  <a:gd name="T23" fmla="*/ 196 h 265"/>
                  <a:gd name="T24" fmla="*/ 1160 w 1161"/>
                  <a:gd name="T25" fmla="*/ 26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1" h="265">
                    <a:moveTo>
                      <a:pt x="0" y="264"/>
                    </a:moveTo>
                    <a:lnTo>
                      <a:pt x="97" y="192"/>
                    </a:lnTo>
                    <a:lnTo>
                      <a:pt x="194" y="129"/>
                    </a:lnTo>
                    <a:lnTo>
                      <a:pt x="294" y="76"/>
                    </a:lnTo>
                    <a:lnTo>
                      <a:pt x="391" y="31"/>
                    </a:lnTo>
                    <a:lnTo>
                      <a:pt x="473" y="8"/>
                    </a:lnTo>
                    <a:lnTo>
                      <a:pt x="570" y="0"/>
                    </a:lnTo>
                    <a:lnTo>
                      <a:pt x="670" y="8"/>
                    </a:lnTo>
                    <a:lnTo>
                      <a:pt x="767" y="31"/>
                    </a:lnTo>
                    <a:lnTo>
                      <a:pt x="864" y="76"/>
                    </a:lnTo>
                    <a:lnTo>
                      <a:pt x="963" y="129"/>
                    </a:lnTo>
                    <a:lnTo>
                      <a:pt x="1060" y="196"/>
                    </a:lnTo>
                    <a:lnTo>
                      <a:pt x="1160" y="264"/>
                    </a:lnTo>
                  </a:path>
                </a:pathLst>
              </a:custGeom>
              <a:noFill/>
              <a:ln w="38100" cap="rnd" cmpd="sng">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40" name="未知"/>
              <p:cNvSpPr/>
              <p:nvPr/>
            </p:nvSpPr>
            <p:spPr bwMode="auto">
              <a:xfrm>
                <a:off x="1160" y="264"/>
                <a:ext cx="1164" cy="265"/>
              </a:xfrm>
              <a:custGeom>
                <a:avLst/>
                <a:gdLst>
                  <a:gd name="T0" fmla="*/ 1163 w 1164"/>
                  <a:gd name="T1" fmla="*/ 0 h 265"/>
                  <a:gd name="T2" fmla="*/ 1063 w 1164"/>
                  <a:gd name="T3" fmla="*/ 71 h 265"/>
                  <a:gd name="T4" fmla="*/ 966 w 1164"/>
                  <a:gd name="T5" fmla="*/ 134 h 265"/>
                  <a:gd name="T6" fmla="*/ 867 w 1164"/>
                  <a:gd name="T7" fmla="*/ 187 h 265"/>
                  <a:gd name="T8" fmla="*/ 770 w 1164"/>
                  <a:gd name="T9" fmla="*/ 232 h 265"/>
                  <a:gd name="T10" fmla="*/ 687 w 1164"/>
                  <a:gd name="T11" fmla="*/ 255 h 265"/>
                  <a:gd name="T12" fmla="*/ 587 w 1164"/>
                  <a:gd name="T13" fmla="*/ 264 h 265"/>
                  <a:gd name="T14" fmla="*/ 490 w 1164"/>
                  <a:gd name="T15" fmla="*/ 255 h 265"/>
                  <a:gd name="T16" fmla="*/ 391 w 1164"/>
                  <a:gd name="T17" fmla="*/ 232 h 265"/>
                  <a:gd name="T18" fmla="*/ 294 w 1164"/>
                  <a:gd name="T19" fmla="*/ 187 h 265"/>
                  <a:gd name="T20" fmla="*/ 194 w 1164"/>
                  <a:gd name="T21" fmla="*/ 134 h 265"/>
                  <a:gd name="T22" fmla="*/ 97 w 1164"/>
                  <a:gd name="T23" fmla="*/ 67 h 265"/>
                  <a:gd name="T24" fmla="*/ 0 w 1164"/>
                  <a:gd name="T25"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265">
                    <a:moveTo>
                      <a:pt x="1163" y="0"/>
                    </a:moveTo>
                    <a:lnTo>
                      <a:pt x="1063" y="71"/>
                    </a:lnTo>
                    <a:lnTo>
                      <a:pt x="966" y="134"/>
                    </a:lnTo>
                    <a:lnTo>
                      <a:pt x="867" y="187"/>
                    </a:lnTo>
                    <a:lnTo>
                      <a:pt x="770" y="232"/>
                    </a:lnTo>
                    <a:lnTo>
                      <a:pt x="687" y="255"/>
                    </a:lnTo>
                    <a:lnTo>
                      <a:pt x="587" y="264"/>
                    </a:lnTo>
                    <a:lnTo>
                      <a:pt x="490" y="255"/>
                    </a:lnTo>
                    <a:lnTo>
                      <a:pt x="391" y="232"/>
                    </a:lnTo>
                    <a:lnTo>
                      <a:pt x="294" y="187"/>
                    </a:lnTo>
                    <a:lnTo>
                      <a:pt x="194" y="134"/>
                    </a:lnTo>
                    <a:lnTo>
                      <a:pt x="97" y="67"/>
                    </a:lnTo>
                    <a:lnTo>
                      <a:pt x="0" y="0"/>
                    </a:lnTo>
                  </a:path>
                </a:pathLst>
              </a:custGeom>
              <a:noFill/>
              <a:ln w="38100" cap="rnd" cmpd="sng">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441" name="Rectangle 25"/>
            <p:cNvSpPr>
              <a:spLocks noChangeArrowheads="1"/>
            </p:cNvSpPr>
            <p:nvPr/>
          </p:nvSpPr>
          <p:spPr bwMode="auto">
            <a:xfrm>
              <a:off x="1614" y="226"/>
              <a:ext cx="214" cy="5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spcBef>
                  <a:spcPct val="50000"/>
                </a:spcBef>
              </a:pPr>
              <a:r>
                <a:rPr lang="en-US" altLang="zh-CN" sz="2800" b="1" i="1">
                  <a:solidFill>
                    <a:srgbClr val="0000FF"/>
                  </a:solidFill>
                  <a:ea typeface="宋体" panose="02010600030101010101" pitchFamily="2" charset="-122"/>
                </a:rPr>
                <a:t>i</a:t>
              </a:r>
              <a:endParaRPr lang="en-US" altLang="zh-CN" sz="2800" b="1" i="1">
                <a:solidFill>
                  <a:srgbClr val="0000FF"/>
                </a:solidFill>
                <a:ea typeface="宋体" panose="02010600030101010101" pitchFamily="2" charset="-122"/>
              </a:endParaRPr>
            </a:p>
          </p:txBody>
        </p:sp>
        <p:sp>
          <p:nvSpPr>
            <p:cNvPr id="60442" name="未知"/>
            <p:cNvSpPr/>
            <p:nvPr/>
          </p:nvSpPr>
          <p:spPr bwMode="auto">
            <a:xfrm>
              <a:off x="1545" y="902"/>
              <a:ext cx="1474" cy="343"/>
            </a:xfrm>
            <a:custGeom>
              <a:avLst/>
              <a:gdLst>
                <a:gd name="T0" fmla="*/ 1122 w 1123"/>
                <a:gd name="T1" fmla="*/ 0 h 265"/>
                <a:gd name="T2" fmla="*/ 1026 w 1123"/>
                <a:gd name="T3" fmla="*/ 71 h 265"/>
                <a:gd name="T4" fmla="*/ 932 w 1123"/>
                <a:gd name="T5" fmla="*/ 134 h 265"/>
                <a:gd name="T6" fmla="*/ 836 w 1123"/>
                <a:gd name="T7" fmla="*/ 187 h 265"/>
                <a:gd name="T8" fmla="*/ 743 w 1123"/>
                <a:gd name="T9" fmla="*/ 232 h 265"/>
                <a:gd name="T10" fmla="*/ 663 w 1123"/>
                <a:gd name="T11" fmla="*/ 255 h 265"/>
                <a:gd name="T12" fmla="*/ 567 w 1123"/>
                <a:gd name="T13" fmla="*/ 264 h 265"/>
                <a:gd name="T14" fmla="*/ 473 w 1123"/>
                <a:gd name="T15" fmla="*/ 255 h 265"/>
                <a:gd name="T16" fmla="*/ 377 w 1123"/>
                <a:gd name="T17" fmla="*/ 232 h 265"/>
                <a:gd name="T18" fmla="*/ 283 w 1123"/>
                <a:gd name="T19" fmla="*/ 187 h 265"/>
                <a:gd name="T20" fmla="*/ 187 w 1123"/>
                <a:gd name="T21" fmla="*/ 134 h 265"/>
                <a:gd name="T22" fmla="*/ 94 w 1123"/>
                <a:gd name="T23" fmla="*/ 67 h 265"/>
                <a:gd name="T24" fmla="*/ 0 w 1123"/>
                <a:gd name="T25"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3" h="265">
                  <a:moveTo>
                    <a:pt x="1122" y="0"/>
                  </a:moveTo>
                  <a:lnTo>
                    <a:pt x="1026" y="71"/>
                  </a:lnTo>
                  <a:lnTo>
                    <a:pt x="932" y="134"/>
                  </a:lnTo>
                  <a:lnTo>
                    <a:pt x="836" y="187"/>
                  </a:lnTo>
                  <a:lnTo>
                    <a:pt x="743" y="232"/>
                  </a:lnTo>
                  <a:lnTo>
                    <a:pt x="663" y="255"/>
                  </a:lnTo>
                  <a:lnTo>
                    <a:pt x="567" y="264"/>
                  </a:lnTo>
                  <a:lnTo>
                    <a:pt x="473" y="255"/>
                  </a:lnTo>
                  <a:lnTo>
                    <a:pt x="377" y="232"/>
                  </a:lnTo>
                  <a:lnTo>
                    <a:pt x="283" y="187"/>
                  </a:lnTo>
                  <a:lnTo>
                    <a:pt x="187" y="134"/>
                  </a:lnTo>
                  <a:lnTo>
                    <a:pt x="94" y="67"/>
                  </a:lnTo>
                  <a:lnTo>
                    <a:pt x="0" y="0"/>
                  </a:lnTo>
                </a:path>
              </a:pathLst>
            </a:custGeom>
            <a:noFill/>
            <a:ln w="38100" cap="rnd" cmpd="sng">
              <a:solidFill>
                <a:srgbClr val="FF33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43" name="未知"/>
            <p:cNvSpPr/>
            <p:nvPr/>
          </p:nvSpPr>
          <p:spPr bwMode="auto">
            <a:xfrm>
              <a:off x="2994" y="561"/>
              <a:ext cx="1470" cy="343"/>
            </a:xfrm>
            <a:custGeom>
              <a:avLst/>
              <a:gdLst>
                <a:gd name="T0" fmla="*/ 0 w 1120"/>
                <a:gd name="T1" fmla="*/ 264 h 265"/>
                <a:gd name="T2" fmla="*/ 93 w 1120"/>
                <a:gd name="T3" fmla="*/ 192 h 265"/>
                <a:gd name="T4" fmla="*/ 187 w 1120"/>
                <a:gd name="T5" fmla="*/ 129 h 265"/>
                <a:gd name="T6" fmla="*/ 283 w 1120"/>
                <a:gd name="T7" fmla="*/ 76 h 265"/>
                <a:gd name="T8" fmla="*/ 377 w 1120"/>
                <a:gd name="T9" fmla="*/ 31 h 265"/>
                <a:gd name="T10" fmla="*/ 456 w 1120"/>
                <a:gd name="T11" fmla="*/ 8 h 265"/>
                <a:gd name="T12" fmla="*/ 550 w 1120"/>
                <a:gd name="T13" fmla="*/ 0 h 265"/>
                <a:gd name="T14" fmla="*/ 646 w 1120"/>
                <a:gd name="T15" fmla="*/ 8 h 265"/>
                <a:gd name="T16" fmla="*/ 740 w 1120"/>
                <a:gd name="T17" fmla="*/ 31 h 265"/>
                <a:gd name="T18" fmla="*/ 833 w 1120"/>
                <a:gd name="T19" fmla="*/ 76 h 265"/>
                <a:gd name="T20" fmla="*/ 929 w 1120"/>
                <a:gd name="T21" fmla="*/ 129 h 265"/>
                <a:gd name="T22" fmla="*/ 1023 w 1120"/>
                <a:gd name="T23" fmla="*/ 196 h 265"/>
                <a:gd name="T24" fmla="*/ 1119 w 1120"/>
                <a:gd name="T25" fmla="*/ 26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0" h="265">
                  <a:moveTo>
                    <a:pt x="0" y="264"/>
                  </a:moveTo>
                  <a:lnTo>
                    <a:pt x="93" y="192"/>
                  </a:lnTo>
                  <a:lnTo>
                    <a:pt x="187" y="129"/>
                  </a:lnTo>
                  <a:lnTo>
                    <a:pt x="283" y="76"/>
                  </a:lnTo>
                  <a:lnTo>
                    <a:pt x="377" y="31"/>
                  </a:lnTo>
                  <a:lnTo>
                    <a:pt x="456" y="8"/>
                  </a:lnTo>
                  <a:lnTo>
                    <a:pt x="550" y="0"/>
                  </a:lnTo>
                  <a:lnTo>
                    <a:pt x="646" y="8"/>
                  </a:lnTo>
                  <a:lnTo>
                    <a:pt x="740" y="31"/>
                  </a:lnTo>
                  <a:lnTo>
                    <a:pt x="833" y="76"/>
                  </a:lnTo>
                  <a:lnTo>
                    <a:pt x="929" y="129"/>
                  </a:lnTo>
                  <a:lnTo>
                    <a:pt x="1023" y="196"/>
                  </a:lnTo>
                  <a:lnTo>
                    <a:pt x="1119" y="264"/>
                  </a:lnTo>
                </a:path>
              </a:pathLst>
            </a:custGeom>
            <a:noFill/>
            <a:ln w="38100" cap="rnd" cmpd="sng">
              <a:solidFill>
                <a:srgbClr val="FF33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44" name="未知"/>
            <p:cNvSpPr/>
            <p:nvPr/>
          </p:nvSpPr>
          <p:spPr bwMode="auto">
            <a:xfrm>
              <a:off x="150" y="559"/>
              <a:ext cx="612" cy="266"/>
            </a:xfrm>
            <a:custGeom>
              <a:avLst/>
              <a:gdLst>
                <a:gd name="T0" fmla="*/ 0 w 528"/>
                <a:gd name="T1" fmla="*/ 254 h 254"/>
                <a:gd name="T2" fmla="*/ 271 w 528"/>
                <a:gd name="T3" fmla="*/ 98 h 254"/>
                <a:gd name="T4" fmla="*/ 416 w 528"/>
                <a:gd name="T5" fmla="*/ 14 h 254"/>
                <a:gd name="T6" fmla="*/ 528 w 528"/>
                <a:gd name="T7" fmla="*/ 14 h 254"/>
              </a:gdLst>
              <a:ahLst/>
              <a:cxnLst>
                <a:cxn ang="0">
                  <a:pos x="T0" y="T1"/>
                </a:cxn>
                <a:cxn ang="0">
                  <a:pos x="T2" y="T3"/>
                </a:cxn>
                <a:cxn ang="0">
                  <a:pos x="T4" y="T5"/>
                </a:cxn>
                <a:cxn ang="0">
                  <a:pos x="T6" y="T7"/>
                </a:cxn>
              </a:cxnLst>
              <a:rect l="0" t="0" r="r" b="b"/>
              <a:pathLst>
                <a:path w="528" h="254">
                  <a:moveTo>
                    <a:pt x="0" y="254"/>
                  </a:moveTo>
                  <a:cubicBezTo>
                    <a:pt x="101" y="196"/>
                    <a:pt x="202" y="138"/>
                    <a:pt x="271" y="98"/>
                  </a:cubicBezTo>
                  <a:cubicBezTo>
                    <a:pt x="340" y="58"/>
                    <a:pt x="373" y="28"/>
                    <a:pt x="416" y="14"/>
                  </a:cubicBezTo>
                  <a:cubicBezTo>
                    <a:pt x="459" y="0"/>
                    <a:pt x="509" y="16"/>
                    <a:pt x="528" y="14"/>
                  </a:cubicBezTo>
                </a:path>
              </a:pathLst>
            </a:custGeom>
            <a:noFill/>
            <a:ln w="38100" cap="flat" cmpd="sng">
              <a:solidFill>
                <a:srgbClr val="FF3300"/>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45" name="未知"/>
            <p:cNvSpPr/>
            <p:nvPr/>
          </p:nvSpPr>
          <p:spPr bwMode="auto">
            <a:xfrm>
              <a:off x="750" y="533"/>
              <a:ext cx="780" cy="364"/>
            </a:xfrm>
            <a:custGeom>
              <a:avLst/>
              <a:gdLst>
                <a:gd name="T0" fmla="*/ 0 w 708"/>
                <a:gd name="T1" fmla="*/ 16 h 460"/>
                <a:gd name="T2" fmla="*/ 156 w 708"/>
                <a:gd name="T3" fmla="*/ 16 h 460"/>
                <a:gd name="T4" fmla="*/ 300 w 708"/>
                <a:gd name="T5" fmla="*/ 112 h 460"/>
                <a:gd name="T6" fmla="*/ 708 w 708"/>
                <a:gd name="T7" fmla="*/ 460 h 460"/>
              </a:gdLst>
              <a:ahLst/>
              <a:cxnLst>
                <a:cxn ang="0">
                  <a:pos x="T0" y="T1"/>
                </a:cxn>
                <a:cxn ang="0">
                  <a:pos x="T2" y="T3"/>
                </a:cxn>
                <a:cxn ang="0">
                  <a:pos x="T4" y="T5"/>
                </a:cxn>
                <a:cxn ang="0">
                  <a:pos x="T6" y="T7"/>
                </a:cxn>
              </a:cxnLst>
              <a:rect l="0" t="0" r="r" b="b"/>
              <a:pathLst>
                <a:path w="708" h="460">
                  <a:moveTo>
                    <a:pt x="0" y="16"/>
                  </a:moveTo>
                  <a:cubicBezTo>
                    <a:pt x="53" y="8"/>
                    <a:pt x="106" y="0"/>
                    <a:pt x="156" y="16"/>
                  </a:cubicBezTo>
                  <a:cubicBezTo>
                    <a:pt x="206" y="32"/>
                    <a:pt x="208" y="38"/>
                    <a:pt x="300" y="112"/>
                  </a:cubicBezTo>
                  <a:cubicBezTo>
                    <a:pt x="392" y="186"/>
                    <a:pt x="640" y="402"/>
                    <a:pt x="708" y="460"/>
                  </a:cubicBezTo>
                </a:path>
              </a:pathLst>
            </a:custGeom>
            <a:noFill/>
            <a:ln w="38100" cap="flat" cmpd="sng">
              <a:solidFill>
                <a:srgbClr val="FF33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46" name="Rectangle 30"/>
            <p:cNvSpPr>
              <a:spLocks noChangeArrowheads="1"/>
            </p:cNvSpPr>
            <p:nvPr/>
          </p:nvSpPr>
          <p:spPr bwMode="auto">
            <a:xfrm>
              <a:off x="3750" y="527"/>
              <a:ext cx="820" cy="56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47" name="Line 31"/>
            <p:cNvSpPr>
              <a:spLocks noChangeShapeType="1"/>
            </p:cNvSpPr>
            <p:nvPr/>
          </p:nvSpPr>
          <p:spPr bwMode="auto">
            <a:xfrm>
              <a:off x="0" y="890"/>
              <a:ext cx="4082" cy="12"/>
            </a:xfrm>
            <a:prstGeom prst="line">
              <a:avLst/>
            </a:prstGeom>
            <a:noFill/>
            <a:ln w="2857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0448" name="Object 32"/>
            <p:cNvGraphicFramePr>
              <a:graphicFrameLocks noChangeAspect="1"/>
            </p:cNvGraphicFramePr>
            <p:nvPr/>
          </p:nvGraphicFramePr>
          <p:xfrm>
            <a:off x="4082" y="729"/>
            <a:ext cx="408" cy="297"/>
          </p:xfrm>
          <a:graphic>
            <a:graphicData uri="http://schemas.openxmlformats.org/presentationml/2006/ole">
              <mc:AlternateContent xmlns:mc="http://schemas.openxmlformats.org/markup-compatibility/2006">
                <mc:Choice xmlns:v="urn:schemas-microsoft-com:vml" Requires="v">
                  <p:oleObj spid="_x0000_s74755" name="" r:id="rId7" imgW="4876800" imgH="3962400" progId="Equation.3">
                    <p:embed/>
                  </p:oleObj>
                </mc:Choice>
                <mc:Fallback>
                  <p:oleObj name="" r:id="rId7" imgW="4876800" imgH="3962400" progId="Equation.3">
                    <p:embed/>
                    <p:pic>
                      <p:nvPicPr>
                        <p:cNvPr id="0" name="图片 74754"/>
                        <p:cNvPicPr>
                          <a:picLocks noChangeAspect="1"/>
                        </p:cNvPicPr>
                        <p:nvPr/>
                      </p:nvPicPr>
                      <p:blipFill>
                        <a:blip r:embed="rId8"/>
                        <a:stretch>
                          <a:fillRect/>
                        </a:stretch>
                      </p:blipFill>
                      <p:spPr>
                        <a:xfrm>
                          <a:off x="4082" y="729"/>
                          <a:ext cx="408" cy="297"/>
                        </a:xfrm>
                        <a:prstGeom prst="rect">
                          <a:avLst/>
                        </a:prstGeom>
                        <a:noFill/>
                        <a:ln w="9525">
                          <a:noFill/>
                        </a:ln>
                      </p:spPr>
                    </p:pic>
                  </p:oleObj>
                </mc:Fallback>
              </mc:AlternateContent>
            </a:graphicData>
          </a:graphic>
        </p:graphicFrame>
      </p:grpSp>
      <p:sp>
        <p:nvSpPr>
          <p:cNvPr id="60449" name="Rectangle 33"/>
          <p:cNvSpPr>
            <a:spLocks noChangeArrowheads="1"/>
          </p:cNvSpPr>
          <p:nvPr/>
        </p:nvSpPr>
        <p:spPr bwMode="auto">
          <a:xfrm>
            <a:off x="442913" y="5127625"/>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0450" name="Group 34"/>
          <p:cNvGrpSpPr/>
          <p:nvPr/>
        </p:nvGrpSpPr>
        <p:grpSpPr bwMode="auto">
          <a:xfrm>
            <a:off x="3449638" y="2324100"/>
            <a:ext cx="2971800" cy="2646363"/>
            <a:chOff x="0" y="0"/>
            <a:chExt cx="2267" cy="2640"/>
          </a:xfrm>
        </p:grpSpPr>
        <p:sp>
          <p:nvSpPr>
            <p:cNvPr id="60451" name="Line 35"/>
            <p:cNvSpPr>
              <a:spLocks noChangeShapeType="1"/>
            </p:cNvSpPr>
            <p:nvPr/>
          </p:nvSpPr>
          <p:spPr bwMode="auto">
            <a:xfrm>
              <a:off x="0" y="0"/>
              <a:ext cx="0" cy="1776"/>
            </a:xfrm>
            <a:prstGeom prst="line">
              <a:avLst/>
            </a:prstGeom>
            <a:noFill/>
            <a:ln w="28575">
              <a:solidFill>
                <a:schemeClr val="accent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2" name="Line 36"/>
            <p:cNvSpPr>
              <a:spLocks noChangeShapeType="1"/>
            </p:cNvSpPr>
            <p:nvPr/>
          </p:nvSpPr>
          <p:spPr bwMode="auto">
            <a:xfrm>
              <a:off x="755" y="172"/>
              <a:ext cx="0" cy="1544"/>
            </a:xfrm>
            <a:prstGeom prst="line">
              <a:avLst/>
            </a:prstGeom>
            <a:noFill/>
            <a:ln w="28575">
              <a:solidFill>
                <a:schemeClr val="accent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3" name="Line 37"/>
            <p:cNvSpPr>
              <a:spLocks noChangeShapeType="1"/>
            </p:cNvSpPr>
            <p:nvPr/>
          </p:nvSpPr>
          <p:spPr bwMode="auto">
            <a:xfrm>
              <a:off x="1511" y="172"/>
              <a:ext cx="0" cy="1544"/>
            </a:xfrm>
            <a:prstGeom prst="line">
              <a:avLst/>
            </a:prstGeom>
            <a:noFill/>
            <a:ln w="28575">
              <a:solidFill>
                <a:schemeClr val="accent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4" name="Line 38"/>
            <p:cNvSpPr>
              <a:spLocks noChangeShapeType="1"/>
            </p:cNvSpPr>
            <p:nvPr/>
          </p:nvSpPr>
          <p:spPr bwMode="auto">
            <a:xfrm>
              <a:off x="2267" y="172"/>
              <a:ext cx="0" cy="1544"/>
            </a:xfrm>
            <a:prstGeom prst="line">
              <a:avLst/>
            </a:prstGeom>
            <a:noFill/>
            <a:ln w="28575">
              <a:solidFill>
                <a:schemeClr val="accent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5" name="Line 39"/>
            <p:cNvSpPr>
              <a:spLocks noChangeShapeType="1"/>
            </p:cNvSpPr>
            <p:nvPr/>
          </p:nvSpPr>
          <p:spPr bwMode="auto">
            <a:xfrm>
              <a:off x="0" y="1824"/>
              <a:ext cx="0" cy="816"/>
            </a:xfrm>
            <a:prstGeom prst="line">
              <a:avLst/>
            </a:prstGeom>
            <a:noFill/>
            <a:ln w="28575">
              <a:solidFill>
                <a:schemeClr val="accent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6" name="Line 40"/>
            <p:cNvSpPr>
              <a:spLocks noChangeShapeType="1"/>
            </p:cNvSpPr>
            <p:nvPr/>
          </p:nvSpPr>
          <p:spPr bwMode="auto">
            <a:xfrm>
              <a:off x="755" y="1892"/>
              <a:ext cx="0" cy="548"/>
            </a:xfrm>
            <a:prstGeom prst="line">
              <a:avLst/>
            </a:prstGeom>
            <a:noFill/>
            <a:ln w="28575">
              <a:solidFill>
                <a:schemeClr val="accent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7" name="Line 41"/>
            <p:cNvSpPr>
              <a:spLocks noChangeShapeType="1"/>
            </p:cNvSpPr>
            <p:nvPr/>
          </p:nvSpPr>
          <p:spPr bwMode="auto">
            <a:xfrm>
              <a:off x="1511" y="1954"/>
              <a:ext cx="0" cy="486"/>
            </a:xfrm>
            <a:prstGeom prst="line">
              <a:avLst/>
            </a:prstGeom>
            <a:noFill/>
            <a:ln w="28575">
              <a:solidFill>
                <a:schemeClr val="accent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8" name="Line 42"/>
            <p:cNvSpPr>
              <a:spLocks noChangeShapeType="1"/>
            </p:cNvSpPr>
            <p:nvPr/>
          </p:nvSpPr>
          <p:spPr bwMode="auto">
            <a:xfrm>
              <a:off x="2267" y="2016"/>
              <a:ext cx="0" cy="424"/>
            </a:xfrm>
            <a:prstGeom prst="line">
              <a:avLst/>
            </a:prstGeom>
            <a:noFill/>
            <a:ln w="28575">
              <a:solidFill>
                <a:schemeClr val="accent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0459" name="Rectangle 43"/>
          <p:cNvSpPr>
            <a:spLocks noChangeArrowheads="1"/>
          </p:cNvSpPr>
          <p:nvPr/>
        </p:nvSpPr>
        <p:spPr bwMode="auto">
          <a:xfrm>
            <a:off x="2407659" y="5333326"/>
            <a:ext cx="979487" cy="754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p>
            <a:pPr algn="ctr">
              <a:lnSpc>
                <a:spcPct val="80000"/>
              </a:lnSpc>
              <a:spcBef>
                <a:spcPct val="50000"/>
              </a:spcBef>
            </a:pPr>
            <a:r>
              <a:rPr lang="zh-CN" altLang="en-US" sz="2400" b="1" dirty="0">
                <a:latin typeface="华文楷体" panose="02010600040101010101" pitchFamily="2" charset="-122"/>
                <a:ea typeface="华文楷体" panose="02010600040101010101" pitchFamily="2" charset="-122"/>
              </a:rPr>
              <a:t>储存</a:t>
            </a:r>
            <a:endParaRPr lang="zh-CN" altLang="en-US" sz="2400" b="1" dirty="0">
              <a:latin typeface="华文楷体" panose="02010600040101010101" pitchFamily="2" charset="-122"/>
              <a:ea typeface="华文楷体" panose="02010600040101010101" pitchFamily="2" charset="-122"/>
            </a:endParaRPr>
          </a:p>
          <a:p>
            <a:pPr algn="ctr">
              <a:lnSpc>
                <a:spcPct val="50000"/>
              </a:lnSpc>
              <a:spcBef>
                <a:spcPct val="50000"/>
              </a:spcBef>
            </a:pPr>
            <a:r>
              <a:rPr lang="zh-CN" altLang="en-US" sz="2400" b="1" dirty="0">
                <a:latin typeface="华文楷体" panose="02010600040101010101" pitchFamily="2" charset="-122"/>
                <a:ea typeface="华文楷体" panose="02010600040101010101" pitchFamily="2" charset="-122"/>
              </a:rPr>
              <a:t>能量</a:t>
            </a:r>
            <a:endParaRPr lang="zh-CN" altLang="en-US" sz="2400" b="1" dirty="0">
              <a:latin typeface="华文楷体" panose="02010600040101010101" pitchFamily="2" charset="-122"/>
              <a:ea typeface="华文楷体" panose="02010600040101010101" pitchFamily="2" charset="-122"/>
            </a:endParaRPr>
          </a:p>
        </p:txBody>
      </p:sp>
      <p:sp>
        <p:nvSpPr>
          <p:cNvPr id="60460" name="Rectangle 44"/>
          <p:cNvSpPr>
            <a:spLocks noChangeArrowheads="1"/>
          </p:cNvSpPr>
          <p:nvPr/>
        </p:nvSpPr>
        <p:spPr bwMode="auto">
          <a:xfrm>
            <a:off x="3492500" y="5396355"/>
            <a:ext cx="936625" cy="683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p>
            <a:pPr algn="ctr">
              <a:lnSpc>
                <a:spcPct val="50000"/>
              </a:lnSpc>
              <a:spcBef>
                <a:spcPct val="50000"/>
              </a:spcBef>
            </a:pPr>
            <a:r>
              <a:rPr lang="zh-CN" altLang="en-US" sz="2400" b="1" dirty="0">
                <a:latin typeface="华文楷体" panose="02010600040101010101" pitchFamily="2" charset="-122"/>
                <a:ea typeface="华文楷体" panose="02010600040101010101" pitchFamily="2" charset="-122"/>
              </a:rPr>
              <a:t>释放</a:t>
            </a:r>
            <a:endParaRPr lang="zh-CN" altLang="en-US" sz="2400" b="1" dirty="0">
              <a:latin typeface="华文楷体" panose="02010600040101010101" pitchFamily="2" charset="-122"/>
              <a:ea typeface="华文楷体" panose="02010600040101010101" pitchFamily="2" charset="-122"/>
            </a:endParaRPr>
          </a:p>
          <a:p>
            <a:pPr algn="ctr">
              <a:lnSpc>
                <a:spcPct val="50000"/>
              </a:lnSpc>
              <a:spcBef>
                <a:spcPct val="50000"/>
              </a:spcBef>
            </a:pPr>
            <a:r>
              <a:rPr lang="zh-CN" altLang="en-US" sz="2400" b="1" dirty="0">
                <a:latin typeface="华文楷体" panose="02010600040101010101" pitchFamily="2" charset="-122"/>
                <a:ea typeface="华文楷体" panose="02010600040101010101" pitchFamily="2" charset="-122"/>
              </a:rPr>
              <a:t>能量</a:t>
            </a:r>
            <a:endParaRPr lang="zh-CN" altLang="en-US" sz="2400" b="1" dirty="0">
              <a:latin typeface="华文楷体" panose="02010600040101010101" pitchFamily="2" charset="-122"/>
              <a:ea typeface="华文楷体" panose="02010600040101010101" pitchFamily="2" charset="-122"/>
            </a:endParaRPr>
          </a:p>
        </p:txBody>
      </p:sp>
      <p:sp>
        <p:nvSpPr>
          <p:cNvPr id="60461" name="AutoShape 45"/>
          <p:cNvSpPr>
            <a:spLocks noChangeArrowheads="1"/>
          </p:cNvSpPr>
          <p:nvPr/>
        </p:nvSpPr>
        <p:spPr bwMode="auto">
          <a:xfrm>
            <a:off x="5219700" y="5661025"/>
            <a:ext cx="1871663" cy="792163"/>
          </a:xfrm>
          <a:prstGeom prst="wedgeRoundRectCallout">
            <a:avLst>
              <a:gd name="adj1" fmla="val -100806"/>
              <a:gd name="adj2" fmla="val -48796"/>
              <a:gd name="adj3" fmla="val 16667"/>
            </a:avLst>
          </a:prstGeom>
          <a:solidFill>
            <a:srgbClr val="FFFFFF"/>
          </a:solidFill>
          <a:ln w="38100">
            <a:solidFill>
              <a:srgbClr val="FF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ctr">
              <a:lnSpc>
                <a:spcPct val="50000"/>
              </a:lnSpc>
              <a:spcBef>
                <a:spcPct val="50000"/>
              </a:spcBef>
            </a:pPr>
            <a:r>
              <a:rPr lang="zh-CN" altLang="en-US" sz="2400" b="1" dirty="0">
                <a:latin typeface="华文楷体" panose="02010600040101010101" pitchFamily="2" charset="-122"/>
                <a:ea typeface="华文楷体" panose="02010600040101010101" pitchFamily="2" charset="-122"/>
              </a:rPr>
              <a:t>能量转换</a:t>
            </a:r>
            <a:endParaRPr lang="zh-CN" altLang="en-US" sz="2400" b="1" dirty="0">
              <a:latin typeface="华文楷体" panose="02010600040101010101" pitchFamily="2" charset="-122"/>
              <a:ea typeface="华文楷体" panose="02010600040101010101" pitchFamily="2" charset="-122"/>
            </a:endParaRPr>
          </a:p>
          <a:p>
            <a:pPr algn="ctr" fontAlgn="ctr">
              <a:lnSpc>
                <a:spcPct val="50000"/>
              </a:lnSpc>
              <a:spcBef>
                <a:spcPct val="50000"/>
              </a:spcBef>
            </a:pPr>
            <a:r>
              <a:rPr lang="zh-CN" altLang="en-US" sz="2400" b="1" dirty="0">
                <a:latin typeface="华文楷体" panose="02010600040101010101" pitchFamily="2" charset="-122"/>
                <a:ea typeface="华文楷体" panose="02010600040101010101" pitchFamily="2" charset="-122"/>
              </a:rPr>
              <a:t>过程是可逆</a:t>
            </a:r>
            <a:endParaRPr lang="zh-CN" altLang="en-US" sz="2400" b="1" dirty="0">
              <a:latin typeface="华文楷体" panose="02010600040101010101" pitchFamily="2" charset="-122"/>
              <a:ea typeface="华文楷体" panose="02010600040101010101" pitchFamily="2" charset="-122"/>
            </a:endParaRPr>
          </a:p>
        </p:txBody>
      </p:sp>
      <p:grpSp>
        <p:nvGrpSpPr>
          <p:cNvPr id="60462" name="Group 46"/>
          <p:cNvGrpSpPr/>
          <p:nvPr/>
        </p:nvGrpSpPr>
        <p:grpSpPr bwMode="auto">
          <a:xfrm>
            <a:off x="3622675" y="2843213"/>
            <a:ext cx="685800" cy="1050925"/>
            <a:chOff x="0" y="0"/>
            <a:chExt cx="432" cy="662"/>
          </a:xfrm>
        </p:grpSpPr>
        <p:sp>
          <p:nvSpPr>
            <p:cNvPr id="60463" name="Line 47"/>
            <p:cNvSpPr>
              <a:spLocks noChangeShapeType="1"/>
            </p:cNvSpPr>
            <p:nvPr/>
          </p:nvSpPr>
          <p:spPr bwMode="auto">
            <a:xfrm>
              <a:off x="29" y="272"/>
              <a:ext cx="34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0464" name="Group 48"/>
            <p:cNvGrpSpPr/>
            <p:nvPr/>
          </p:nvGrpSpPr>
          <p:grpSpPr bwMode="auto">
            <a:xfrm>
              <a:off x="377" y="270"/>
              <a:ext cx="55" cy="392"/>
              <a:chOff x="0" y="0"/>
              <a:chExt cx="98" cy="535"/>
            </a:xfrm>
          </p:grpSpPr>
          <p:grpSp>
            <p:nvGrpSpPr>
              <p:cNvPr id="60465" name="Group 49"/>
              <p:cNvGrpSpPr/>
              <p:nvPr/>
            </p:nvGrpSpPr>
            <p:grpSpPr bwMode="auto">
              <a:xfrm>
                <a:off x="0" y="149"/>
                <a:ext cx="98" cy="237"/>
                <a:chOff x="0" y="0"/>
                <a:chExt cx="98" cy="237"/>
              </a:xfrm>
            </p:grpSpPr>
            <p:sp>
              <p:nvSpPr>
                <p:cNvPr id="60466" name="Arc 50"/>
                <p:cNvSpPr/>
                <p:nvPr/>
              </p:nvSpPr>
              <p:spPr bwMode="auto">
                <a:xfrm rot="21480000">
                  <a:off x="0" y="0"/>
                  <a:ext cx="93" cy="74"/>
                </a:xfrm>
                <a:custGeom>
                  <a:avLst/>
                  <a:gdLst>
                    <a:gd name="G0" fmla="+- 235 0 0"/>
                    <a:gd name="G1" fmla="+- 21600 0 0"/>
                    <a:gd name="G2" fmla="+- 21600 0 0"/>
                    <a:gd name="T0" fmla="*/ 0 w 21835"/>
                    <a:gd name="T1" fmla="*/ 1 h 43200"/>
                    <a:gd name="T2" fmla="*/ 235 w 21835"/>
                    <a:gd name="T3" fmla="*/ 43200 h 43200"/>
                    <a:gd name="T4" fmla="*/ 235 w 21835"/>
                    <a:gd name="T5" fmla="*/ 21600 h 43200"/>
                  </a:gdLst>
                  <a:ahLst/>
                  <a:cxnLst>
                    <a:cxn ang="0">
                      <a:pos x="T0" y="T1"/>
                    </a:cxn>
                    <a:cxn ang="0">
                      <a:pos x="T2" y="T3"/>
                    </a:cxn>
                    <a:cxn ang="0">
                      <a:pos x="T4" y="T5"/>
                    </a:cxn>
                  </a:cxnLst>
                  <a:rect l="0" t="0" r="r" b="b"/>
                  <a:pathLst>
                    <a:path w="21835" h="43200" fill="none" extrusionOk="0">
                      <a:moveTo>
                        <a:pt x="0" y="1"/>
                      </a:moveTo>
                      <a:cubicBezTo>
                        <a:pt x="78" y="0"/>
                        <a:pt x="156" y="0"/>
                        <a:pt x="235" y="0"/>
                      </a:cubicBezTo>
                      <a:cubicBezTo>
                        <a:pt x="12164" y="0"/>
                        <a:pt x="21835" y="9670"/>
                        <a:pt x="21835" y="21600"/>
                      </a:cubicBezTo>
                      <a:cubicBezTo>
                        <a:pt x="21835" y="33529"/>
                        <a:pt x="12164" y="43200"/>
                        <a:pt x="235" y="43200"/>
                      </a:cubicBezTo>
                    </a:path>
                    <a:path w="21835" h="43200" stroke="0" extrusionOk="0">
                      <a:moveTo>
                        <a:pt x="0" y="1"/>
                      </a:moveTo>
                      <a:cubicBezTo>
                        <a:pt x="78" y="0"/>
                        <a:pt x="156" y="0"/>
                        <a:pt x="235" y="0"/>
                      </a:cubicBezTo>
                      <a:cubicBezTo>
                        <a:pt x="12164" y="0"/>
                        <a:pt x="21835" y="9670"/>
                        <a:pt x="21835" y="21600"/>
                      </a:cubicBezTo>
                      <a:cubicBezTo>
                        <a:pt x="21835" y="33529"/>
                        <a:pt x="12164" y="43200"/>
                        <a:pt x="235" y="43200"/>
                      </a:cubicBezTo>
                      <a:lnTo>
                        <a:pt x="235" y="21600"/>
                      </a:lnTo>
                      <a:close/>
                    </a:path>
                  </a:pathLst>
                </a:custGeom>
                <a:noFill/>
                <a:ln w="38100" cap="rnd">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7" name="Arc 51"/>
                <p:cNvSpPr/>
                <p:nvPr/>
              </p:nvSpPr>
              <p:spPr bwMode="auto">
                <a:xfrm rot="21480000">
                  <a:off x="3" y="82"/>
                  <a:ext cx="93" cy="74"/>
                </a:xfrm>
                <a:custGeom>
                  <a:avLst/>
                  <a:gdLst>
                    <a:gd name="G0" fmla="+- 235 0 0"/>
                    <a:gd name="G1" fmla="+- 21600 0 0"/>
                    <a:gd name="G2" fmla="+- 21600 0 0"/>
                    <a:gd name="T0" fmla="*/ 0 w 21835"/>
                    <a:gd name="T1" fmla="*/ 1 h 43200"/>
                    <a:gd name="T2" fmla="*/ 235 w 21835"/>
                    <a:gd name="T3" fmla="*/ 43200 h 43200"/>
                    <a:gd name="T4" fmla="*/ 235 w 21835"/>
                    <a:gd name="T5" fmla="*/ 21600 h 43200"/>
                  </a:gdLst>
                  <a:ahLst/>
                  <a:cxnLst>
                    <a:cxn ang="0">
                      <a:pos x="T0" y="T1"/>
                    </a:cxn>
                    <a:cxn ang="0">
                      <a:pos x="T2" y="T3"/>
                    </a:cxn>
                    <a:cxn ang="0">
                      <a:pos x="T4" y="T5"/>
                    </a:cxn>
                  </a:cxnLst>
                  <a:rect l="0" t="0" r="r" b="b"/>
                  <a:pathLst>
                    <a:path w="21835" h="43200" fill="none" extrusionOk="0">
                      <a:moveTo>
                        <a:pt x="0" y="1"/>
                      </a:moveTo>
                      <a:cubicBezTo>
                        <a:pt x="78" y="0"/>
                        <a:pt x="156" y="0"/>
                        <a:pt x="235" y="0"/>
                      </a:cubicBezTo>
                      <a:cubicBezTo>
                        <a:pt x="12164" y="0"/>
                        <a:pt x="21835" y="9670"/>
                        <a:pt x="21835" y="21600"/>
                      </a:cubicBezTo>
                      <a:cubicBezTo>
                        <a:pt x="21835" y="33529"/>
                        <a:pt x="12164" y="43200"/>
                        <a:pt x="235" y="43200"/>
                      </a:cubicBezTo>
                    </a:path>
                    <a:path w="21835" h="43200" stroke="0" extrusionOk="0">
                      <a:moveTo>
                        <a:pt x="0" y="1"/>
                      </a:moveTo>
                      <a:cubicBezTo>
                        <a:pt x="78" y="0"/>
                        <a:pt x="156" y="0"/>
                        <a:pt x="235" y="0"/>
                      </a:cubicBezTo>
                      <a:cubicBezTo>
                        <a:pt x="12164" y="0"/>
                        <a:pt x="21835" y="9670"/>
                        <a:pt x="21835" y="21600"/>
                      </a:cubicBezTo>
                      <a:cubicBezTo>
                        <a:pt x="21835" y="33529"/>
                        <a:pt x="12164" y="43200"/>
                        <a:pt x="235" y="43200"/>
                      </a:cubicBezTo>
                      <a:lnTo>
                        <a:pt x="235" y="21600"/>
                      </a:lnTo>
                      <a:close/>
                    </a:path>
                  </a:pathLst>
                </a:custGeom>
                <a:noFill/>
                <a:ln w="38100" cap="rnd">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8" name="Arc 52"/>
                <p:cNvSpPr/>
                <p:nvPr/>
              </p:nvSpPr>
              <p:spPr bwMode="auto">
                <a:xfrm rot="21480000">
                  <a:off x="5" y="163"/>
                  <a:ext cx="93" cy="74"/>
                </a:xfrm>
                <a:custGeom>
                  <a:avLst/>
                  <a:gdLst>
                    <a:gd name="G0" fmla="+- 235 0 0"/>
                    <a:gd name="G1" fmla="+- 21600 0 0"/>
                    <a:gd name="G2" fmla="+- 21600 0 0"/>
                    <a:gd name="T0" fmla="*/ 0 w 21835"/>
                    <a:gd name="T1" fmla="*/ 1 h 43200"/>
                    <a:gd name="T2" fmla="*/ 235 w 21835"/>
                    <a:gd name="T3" fmla="*/ 43200 h 43200"/>
                    <a:gd name="T4" fmla="*/ 235 w 21835"/>
                    <a:gd name="T5" fmla="*/ 21600 h 43200"/>
                  </a:gdLst>
                  <a:ahLst/>
                  <a:cxnLst>
                    <a:cxn ang="0">
                      <a:pos x="T0" y="T1"/>
                    </a:cxn>
                    <a:cxn ang="0">
                      <a:pos x="T2" y="T3"/>
                    </a:cxn>
                    <a:cxn ang="0">
                      <a:pos x="T4" y="T5"/>
                    </a:cxn>
                  </a:cxnLst>
                  <a:rect l="0" t="0" r="r" b="b"/>
                  <a:pathLst>
                    <a:path w="21835" h="43200" fill="none" extrusionOk="0">
                      <a:moveTo>
                        <a:pt x="0" y="1"/>
                      </a:moveTo>
                      <a:cubicBezTo>
                        <a:pt x="78" y="0"/>
                        <a:pt x="156" y="0"/>
                        <a:pt x="235" y="0"/>
                      </a:cubicBezTo>
                      <a:cubicBezTo>
                        <a:pt x="12164" y="0"/>
                        <a:pt x="21835" y="9670"/>
                        <a:pt x="21835" y="21600"/>
                      </a:cubicBezTo>
                      <a:cubicBezTo>
                        <a:pt x="21835" y="33529"/>
                        <a:pt x="12164" y="43200"/>
                        <a:pt x="235" y="43200"/>
                      </a:cubicBezTo>
                    </a:path>
                    <a:path w="21835" h="43200" stroke="0" extrusionOk="0">
                      <a:moveTo>
                        <a:pt x="0" y="1"/>
                      </a:moveTo>
                      <a:cubicBezTo>
                        <a:pt x="78" y="0"/>
                        <a:pt x="156" y="0"/>
                        <a:pt x="235" y="0"/>
                      </a:cubicBezTo>
                      <a:cubicBezTo>
                        <a:pt x="12164" y="0"/>
                        <a:pt x="21835" y="9670"/>
                        <a:pt x="21835" y="21600"/>
                      </a:cubicBezTo>
                      <a:cubicBezTo>
                        <a:pt x="21835" y="33529"/>
                        <a:pt x="12164" y="43200"/>
                        <a:pt x="235" y="43200"/>
                      </a:cubicBezTo>
                      <a:lnTo>
                        <a:pt x="235" y="21600"/>
                      </a:lnTo>
                      <a:close/>
                    </a:path>
                  </a:pathLst>
                </a:custGeom>
                <a:noFill/>
                <a:ln w="38100" cap="rnd">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0469" name="Line 53"/>
              <p:cNvSpPr>
                <a:spLocks noChangeShapeType="1"/>
              </p:cNvSpPr>
              <p:nvPr/>
            </p:nvSpPr>
            <p:spPr bwMode="auto">
              <a:xfrm flipH="1" flipV="1">
                <a:off x="3" y="387"/>
                <a:ext cx="11" cy="14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70" name="Line 54"/>
              <p:cNvSpPr>
                <a:spLocks noChangeShapeType="1"/>
              </p:cNvSpPr>
              <p:nvPr/>
            </p:nvSpPr>
            <p:spPr bwMode="auto">
              <a:xfrm flipV="1">
                <a:off x="7" y="0"/>
                <a:ext cx="0" cy="15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0471" name="Line 55"/>
            <p:cNvSpPr>
              <a:spLocks noChangeShapeType="1"/>
            </p:cNvSpPr>
            <p:nvPr/>
          </p:nvSpPr>
          <p:spPr bwMode="auto">
            <a:xfrm flipH="1">
              <a:off x="24" y="659"/>
              <a:ext cx="35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72" name="Line 56"/>
            <p:cNvSpPr>
              <a:spLocks noChangeShapeType="1"/>
            </p:cNvSpPr>
            <p:nvPr/>
          </p:nvSpPr>
          <p:spPr bwMode="auto">
            <a:xfrm>
              <a:off x="12" y="345"/>
              <a:ext cx="0" cy="206"/>
            </a:xfrm>
            <a:prstGeom prst="line">
              <a:avLst/>
            </a:prstGeom>
            <a:noFill/>
            <a:ln w="381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73" name="Line 57"/>
            <p:cNvSpPr>
              <a:spLocks noChangeShapeType="1"/>
            </p:cNvSpPr>
            <p:nvPr/>
          </p:nvSpPr>
          <p:spPr bwMode="auto">
            <a:xfrm>
              <a:off x="71" y="216"/>
              <a:ext cx="131"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74" name="Rectangle 58"/>
            <p:cNvSpPr>
              <a:spLocks noChangeArrowheads="1"/>
            </p:cNvSpPr>
            <p:nvPr/>
          </p:nvSpPr>
          <p:spPr bwMode="auto">
            <a:xfrm>
              <a:off x="0" y="265"/>
              <a:ext cx="239"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spcBef>
                  <a:spcPct val="50000"/>
                </a:spcBef>
              </a:pPr>
              <a:r>
                <a:rPr lang="en-US" altLang="zh-CN" sz="2800" b="1" i="1">
                  <a:ea typeface="宋体" panose="02010600030101010101" pitchFamily="2" charset="-122"/>
                </a:rPr>
                <a:t>u</a:t>
              </a:r>
              <a:endParaRPr lang="en-US" altLang="zh-CN" sz="2800" b="1" i="1">
                <a:ea typeface="宋体" panose="02010600030101010101" pitchFamily="2" charset="-122"/>
              </a:endParaRPr>
            </a:p>
          </p:txBody>
        </p:sp>
        <p:sp>
          <p:nvSpPr>
            <p:cNvPr id="60475" name="Rectangle 59"/>
            <p:cNvSpPr>
              <a:spLocks noChangeArrowheads="1"/>
            </p:cNvSpPr>
            <p:nvPr/>
          </p:nvSpPr>
          <p:spPr bwMode="auto">
            <a:xfrm>
              <a:off x="178" y="0"/>
              <a:ext cx="17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spcBef>
                  <a:spcPct val="50000"/>
                </a:spcBef>
              </a:pPr>
              <a:r>
                <a:rPr lang="en-US" altLang="zh-CN" sz="2800" b="1" i="1">
                  <a:solidFill>
                    <a:srgbClr val="FF3300"/>
                  </a:solidFill>
                  <a:ea typeface="宋体" panose="02010600030101010101" pitchFamily="2" charset="-122"/>
                </a:rPr>
                <a:t>i</a:t>
              </a:r>
              <a:endParaRPr lang="en-US" altLang="zh-CN" sz="2800" b="1" i="1">
                <a:solidFill>
                  <a:srgbClr val="FF3300"/>
                </a:solidFill>
                <a:ea typeface="宋体" panose="02010600030101010101" pitchFamily="2" charset="-122"/>
              </a:endParaRPr>
            </a:p>
          </p:txBody>
        </p:sp>
      </p:grpSp>
      <p:grpSp>
        <p:nvGrpSpPr>
          <p:cNvPr id="60476" name="Group 60"/>
          <p:cNvGrpSpPr/>
          <p:nvPr/>
        </p:nvGrpSpPr>
        <p:grpSpPr bwMode="auto">
          <a:xfrm>
            <a:off x="4572000" y="2827338"/>
            <a:ext cx="714375" cy="1050925"/>
            <a:chOff x="0" y="0"/>
            <a:chExt cx="643" cy="803"/>
          </a:xfrm>
        </p:grpSpPr>
        <p:sp>
          <p:nvSpPr>
            <p:cNvPr id="60477" name="Line 61"/>
            <p:cNvSpPr>
              <a:spLocks noChangeShapeType="1"/>
            </p:cNvSpPr>
            <p:nvPr/>
          </p:nvSpPr>
          <p:spPr bwMode="auto">
            <a:xfrm>
              <a:off x="9" y="330"/>
              <a:ext cx="54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0478" name="Group 62"/>
            <p:cNvGrpSpPr/>
            <p:nvPr/>
          </p:nvGrpSpPr>
          <p:grpSpPr bwMode="auto">
            <a:xfrm>
              <a:off x="556" y="327"/>
              <a:ext cx="87" cy="476"/>
              <a:chOff x="0" y="0"/>
              <a:chExt cx="98" cy="535"/>
            </a:xfrm>
          </p:grpSpPr>
          <p:grpSp>
            <p:nvGrpSpPr>
              <p:cNvPr id="60479" name="Group 63"/>
              <p:cNvGrpSpPr/>
              <p:nvPr/>
            </p:nvGrpSpPr>
            <p:grpSpPr bwMode="auto">
              <a:xfrm>
                <a:off x="0" y="149"/>
                <a:ext cx="98" cy="237"/>
                <a:chOff x="0" y="0"/>
                <a:chExt cx="98" cy="237"/>
              </a:xfrm>
            </p:grpSpPr>
            <p:sp>
              <p:nvSpPr>
                <p:cNvPr id="60480" name="Arc 64"/>
                <p:cNvSpPr/>
                <p:nvPr/>
              </p:nvSpPr>
              <p:spPr bwMode="auto">
                <a:xfrm rot="21480000">
                  <a:off x="0" y="0"/>
                  <a:ext cx="93" cy="74"/>
                </a:xfrm>
                <a:custGeom>
                  <a:avLst/>
                  <a:gdLst>
                    <a:gd name="G0" fmla="+- 235 0 0"/>
                    <a:gd name="G1" fmla="+- 21600 0 0"/>
                    <a:gd name="G2" fmla="+- 21600 0 0"/>
                    <a:gd name="T0" fmla="*/ 0 w 21835"/>
                    <a:gd name="T1" fmla="*/ 1 h 43200"/>
                    <a:gd name="T2" fmla="*/ 235 w 21835"/>
                    <a:gd name="T3" fmla="*/ 43200 h 43200"/>
                    <a:gd name="T4" fmla="*/ 235 w 21835"/>
                    <a:gd name="T5" fmla="*/ 21600 h 43200"/>
                  </a:gdLst>
                  <a:ahLst/>
                  <a:cxnLst>
                    <a:cxn ang="0">
                      <a:pos x="T0" y="T1"/>
                    </a:cxn>
                    <a:cxn ang="0">
                      <a:pos x="T2" y="T3"/>
                    </a:cxn>
                    <a:cxn ang="0">
                      <a:pos x="T4" y="T5"/>
                    </a:cxn>
                  </a:cxnLst>
                  <a:rect l="0" t="0" r="r" b="b"/>
                  <a:pathLst>
                    <a:path w="21835" h="43200" fill="none" extrusionOk="0">
                      <a:moveTo>
                        <a:pt x="0" y="1"/>
                      </a:moveTo>
                      <a:cubicBezTo>
                        <a:pt x="78" y="0"/>
                        <a:pt x="156" y="0"/>
                        <a:pt x="235" y="0"/>
                      </a:cubicBezTo>
                      <a:cubicBezTo>
                        <a:pt x="12164" y="0"/>
                        <a:pt x="21835" y="9670"/>
                        <a:pt x="21835" y="21600"/>
                      </a:cubicBezTo>
                      <a:cubicBezTo>
                        <a:pt x="21835" y="33529"/>
                        <a:pt x="12164" y="43200"/>
                        <a:pt x="235" y="43200"/>
                      </a:cubicBezTo>
                    </a:path>
                    <a:path w="21835" h="43200" stroke="0" extrusionOk="0">
                      <a:moveTo>
                        <a:pt x="0" y="1"/>
                      </a:moveTo>
                      <a:cubicBezTo>
                        <a:pt x="78" y="0"/>
                        <a:pt x="156" y="0"/>
                        <a:pt x="235" y="0"/>
                      </a:cubicBezTo>
                      <a:cubicBezTo>
                        <a:pt x="12164" y="0"/>
                        <a:pt x="21835" y="9670"/>
                        <a:pt x="21835" y="21600"/>
                      </a:cubicBezTo>
                      <a:cubicBezTo>
                        <a:pt x="21835" y="33529"/>
                        <a:pt x="12164" y="43200"/>
                        <a:pt x="235" y="43200"/>
                      </a:cubicBezTo>
                      <a:lnTo>
                        <a:pt x="235" y="21600"/>
                      </a:lnTo>
                      <a:close/>
                    </a:path>
                  </a:pathLst>
                </a:custGeom>
                <a:noFill/>
                <a:ln w="38100" cap="rnd">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81" name="Arc 65"/>
                <p:cNvSpPr/>
                <p:nvPr/>
              </p:nvSpPr>
              <p:spPr bwMode="auto">
                <a:xfrm rot="21480000">
                  <a:off x="3" y="82"/>
                  <a:ext cx="93" cy="74"/>
                </a:xfrm>
                <a:custGeom>
                  <a:avLst/>
                  <a:gdLst>
                    <a:gd name="G0" fmla="+- 235 0 0"/>
                    <a:gd name="G1" fmla="+- 21600 0 0"/>
                    <a:gd name="G2" fmla="+- 21600 0 0"/>
                    <a:gd name="T0" fmla="*/ 0 w 21835"/>
                    <a:gd name="T1" fmla="*/ 1 h 43200"/>
                    <a:gd name="T2" fmla="*/ 235 w 21835"/>
                    <a:gd name="T3" fmla="*/ 43200 h 43200"/>
                    <a:gd name="T4" fmla="*/ 235 w 21835"/>
                    <a:gd name="T5" fmla="*/ 21600 h 43200"/>
                  </a:gdLst>
                  <a:ahLst/>
                  <a:cxnLst>
                    <a:cxn ang="0">
                      <a:pos x="T0" y="T1"/>
                    </a:cxn>
                    <a:cxn ang="0">
                      <a:pos x="T2" y="T3"/>
                    </a:cxn>
                    <a:cxn ang="0">
                      <a:pos x="T4" y="T5"/>
                    </a:cxn>
                  </a:cxnLst>
                  <a:rect l="0" t="0" r="r" b="b"/>
                  <a:pathLst>
                    <a:path w="21835" h="43200" fill="none" extrusionOk="0">
                      <a:moveTo>
                        <a:pt x="0" y="1"/>
                      </a:moveTo>
                      <a:cubicBezTo>
                        <a:pt x="78" y="0"/>
                        <a:pt x="156" y="0"/>
                        <a:pt x="235" y="0"/>
                      </a:cubicBezTo>
                      <a:cubicBezTo>
                        <a:pt x="12164" y="0"/>
                        <a:pt x="21835" y="9670"/>
                        <a:pt x="21835" y="21600"/>
                      </a:cubicBezTo>
                      <a:cubicBezTo>
                        <a:pt x="21835" y="33529"/>
                        <a:pt x="12164" y="43200"/>
                        <a:pt x="235" y="43200"/>
                      </a:cubicBezTo>
                    </a:path>
                    <a:path w="21835" h="43200" stroke="0" extrusionOk="0">
                      <a:moveTo>
                        <a:pt x="0" y="1"/>
                      </a:moveTo>
                      <a:cubicBezTo>
                        <a:pt x="78" y="0"/>
                        <a:pt x="156" y="0"/>
                        <a:pt x="235" y="0"/>
                      </a:cubicBezTo>
                      <a:cubicBezTo>
                        <a:pt x="12164" y="0"/>
                        <a:pt x="21835" y="9670"/>
                        <a:pt x="21835" y="21600"/>
                      </a:cubicBezTo>
                      <a:cubicBezTo>
                        <a:pt x="21835" y="33529"/>
                        <a:pt x="12164" y="43200"/>
                        <a:pt x="235" y="43200"/>
                      </a:cubicBezTo>
                      <a:lnTo>
                        <a:pt x="235" y="21600"/>
                      </a:lnTo>
                      <a:close/>
                    </a:path>
                  </a:pathLst>
                </a:custGeom>
                <a:noFill/>
                <a:ln w="38100" cap="rnd">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82" name="Arc 66"/>
                <p:cNvSpPr/>
                <p:nvPr/>
              </p:nvSpPr>
              <p:spPr bwMode="auto">
                <a:xfrm rot="21480000">
                  <a:off x="5" y="163"/>
                  <a:ext cx="93" cy="74"/>
                </a:xfrm>
                <a:custGeom>
                  <a:avLst/>
                  <a:gdLst>
                    <a:gd name="G0" fmla="+- 235 0 0"/>
                    <a:gd name="G1" fmla="+- 21600 0 0"/>
                    <a:gd name="G2" fmla="+- 21600 0 0"/>
                    <a:gd name="T0" fmla="*/ 0 w 21835"/>
                    <a:gd name="T1" fmla="*/ 1 h 43200"/>
                    <a:gd name="T2" fmla="*/ 235 w 21835"/>
                    <a:gd name="T3" fmla="*/ 43200 h 43200"/>
                    <a:gd name="T4" fmla="*/ 235 w 21835"/>
                    <a:gd name="T5" fmla="*/ 21600 h 43200"/>
                  </a:gdLst>
                  <a:ahLst/>
                  <a:cxnLst>
                    <a:cxn ang="0">
                      <a:pos x="T0" y="T1"/>
                    </a:cxn>
                    <a:cxn ang="0">
                      <a:pos x="T2" y="T3"/>
                    </a:cxn>
                    <a:cxn ang="0">
                      <a:pos x="T4" y="T5"/>
                    </a:cxn>
                  </a:cxnLst>
                  <a:rect l="0" t="0" r="r" b="b"/>
                  <a:pathLst>
                    <a:path w="21835" h="43200" fill="none" extrusionOk="0">
                      <a:moveTo>
                        <a:pt x="0" y="1"/>
                      </a:moveTo>
                      <a:cubicBezTo>
                        <a:pt x="78" y="0"/>
                        <a:pt x="156" y="0"/>
                        <a:pt x="235" y="0"/>
                      </a:cubicBezTo>
                      <a:cubicBezTo>
                        <a:pt x="12164" y="0"/>
                        <a:pt x="21835" y="9670"/>
                        <a:pt x="21835" y="21600"/>
                      </a:cubicBezTo>
                      <a:cubicBezTo>
                        <a:pt x="21835" y="33529"/>
                        <a:pt x="12164" y="43200"/>
                        <a:pt x="235" y="43200"/>
                      </a:cubicBezTo>
                    </a:path>
                    <a:path w="21835" h="43200" stroke="0" extrusionOk="0">
                      <a:moveTo>
                        <a:pt x="0" y="1"/>
                      </a:moveTo>
                      <a:cubicBezTo>
                        <a:pt x="78" y="0"/>
                        <a:pt x="156" y="0"/>
                        <a:pt x="235" y="0"/>
                      </a:cubicBezTo>
                      <a:cubicBezTo>
                        <a:pt x="12164" y="0"/>
                        <a:pt x="21835" y="9670"/>
                        <a:pt x="21835" y="21600"/>
                      </a:cubicBezTo>
                      <a:cubicBezTo>
                        <a:pt x="21835" y="33529"/>
                        <a:pt x="12164" y="43200"/>
                        <a:pt x="235" y="43200"/>
                      </a:cubicBezTo>
                      <a:lnTo>
                        <a:pt x="235" y="21600"/>
                      </a:lnTo>
                      <a:close/>
                    </a:path>
                  </a:pathLst>
                </a:custGeom>
                <a:noFill/>
                <a:ln w="38100" cap="rnd">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0483" name="Line 67"/>
              <p:cNvSpPr>
                <a:spLocks noChangeShapeType="1"/>
              </p:cNvSpPr>
              <p:nvPr/>
            </p:nvSpPr>
            <p:spPr bwMode="auto">
              <a:xfrm flipH="1" flipV="1">
                <a:off x="3" y="387"/>
                <a:ext cx="11" cy="14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84" name="Line 68"/>
              <p:cNvSpPr>
                <a:spLocks noChangeShapeType="1"/>
              </p:cNvSpPr>
              <p:nvPr/>
            </p:nvSpPr>
            <p:spPr bwMode="auto">
              <a:xfrm flipV="1">
                <a:off x="7" y="0"/>
                <a:ext cx="0" cy="15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0485" name="Line 69"/>
            <p:cNvSpPr>
              <a:spLocks noChangeShapeType="1"/>
            </p:cNvSpPr>
            <p:nvPr/>
          </p:nvSpPr>
          <p:spPr bwMode="auto">
            <a:xfrm flipH="1">
              <a:off x="2" y="799"/>
              <a:ext cx="56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86" name="Line 70"/>
            <p:cNvSpPr>
              <a:spLocks noChangeShapeType="1"/>
            </p:cNvSpPr>
            <p:nvPr/>
          </p:nvSpPr>
          <p:spPr bwMode="auto">
            <a:xfrm>
              <a:off x="47" y="419"/>
              <a:ext cx="0" cy="249"/>
            </a:xfrm>
            <a:prstGeom prst="line">
              <a:avLst/>
            </a:prstGeom>
            <a:noFill/>
            <a:ln w="381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87" name="Line 71"/>
            <p:cNvSpPr>
              <a:spLocks noChangeShapeType="1"/>
            </p:cNvSpPr>
            <p:nvPr/>
          </p:nvSpPr>
          <p:spPr bwMode="auto">
            <a:xfrm>
              <a:off x="76" y="262"/>
              <a:ext cx="205" cy="0"/>
            </a:xfrm>
            <a:prstGeom prst="line">
              <a:avLst/>
            </a:prstGeom>
            <a:noFill/>
            <a:ln w="381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88" name="Rectangle 72"/>
            <p:cNvSpPr>
              <a:spLocks noChangeArrowheads="1"/>
            </p:cNvSpPr>
            <p:nvPr/>
          </p:nvSpPr>
          <p:spPr bwMode="auto">
            <a:xfrm>
              <a:off x="0" y="289"/>
              <a:ext cx="342"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spcBef>
                  <a:spcPct val="50000"/>
                </a:spcBef>
              </a:pPr>
              <a:r>
                <a:rPr lang="en-US" altLang="zh-CN" sz="2800" b="1" i="1">
                  <a:ea typeface="宋体" panose="02010600030101010101" pitchFamily="2" charset="-122"/>
                </a:rPr>
                <a:t>u</a:t>
              </a:r>
              <a:endParaRPr lang="en-US" altLang="zh-CN" sz="2800" b="1" i="1">
                <a:ea typeface="宋体" panose="02010600030101010101" pitchFamily="2" charset="-122"/>
              </a:endParaRPr>
            </a:p>
          </p:txBody>
        </p:sp>
        <p:sp>
          <p:nvSpPr>
            <p:cNvPr id="60489" name="Rectangle 73"/>
            <p:cNvSpPr>
              <a:spLocks noChangeArrowheads="1"/>
            </p:cNvSpPr>
            <p:nvPr/>
          </p:nvSpPr>
          <p:spPr bwMode="auto">
            <a:xfrm>
              <a:off x="257" y="0"/>
              <a:ext cx="252"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spcBef>
                  <a:spcPct val="50000"/>
                </a:spcBef>
              </a:pPr>
              <a:r>
                <a:rPr lang="en-US" altLang="zh-CN" sz="2800" b="1" i="1">
                  <a:solidFill>
                    <a:srgbClr val="FF3300"/>
                  </a:solidFill>
                  <a:ea typeface="宋体" panose="02010600030101010101" pitchFamily="2" charset="-122"/>
                </a:rPr>
                <a:t>i</a:t>
              </a:r>
              <a:endParaRPr lang="en-US" altLang="zh-CN" sz="2800" b="1" i="1">
                <a:solidFill>
                  <a:srgbClr val="FF3300"/>
                </a:solidFill>
                <a:ea typeface="宋体" panose="02010600030101010101" pitchFamily="2" charset="-122"/>
              </a:endParaRPr>
            </a:p>
          </p:txBody>
        </p:sp>
      </p:grpSp>
      <p:grpSp>
        <p:nvGrpSpPr>
          <p:cNvPr id="60490" name="Group 74"/>
          <p:cNvGrpSpPr/>
          <p:nvPr/>
        </p:nvGrpSpPr>
        <p:grpSpPr bwMode="auto">
          <a:xfrm>
            <a:off x="5653088" y="2827338"/>
            <a:ext cx="720725" cy="1050925"/>
            <a:chOff x="0" y="0"/>
            <a:chExt cx="642" cy="803"/>
          </a:xfrm>
        </p:grpSpPr>
        <p:sp>
          <p:nvSpPr>
            <p:cNvPr id="60491" name="Line 75"/>
            <p:cNvSpPr>
              <a:spLocks noChangeShapeType="1"/>
            </p:cNvSpPr>
            <p:nvPr/>
          </p:nvSpPr>
          <p:spPr bwMode="auto">
            <a:xfrm>
              <a:off x="8" y="330"/>
              <a:ext cx="54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0492" name="Group 76"/>
            <p:cNvGrpSpPr/>
            <p:nvPr/>
          </p:nvGrpSpPr>
          <p:grpSpPr bwMode="auto">
            <a:xfrm>
              <a:off x="555" y="327"/>
              <a:ext cx="87" cy="476"/>
              <a:chOff x="0" y="0"/>
              <a:chExt cx="98" cy="535"/>
            </a:xfrm>
          </p:grpSpPr>
          <p:grpSp>
            <p:nvGrpSpPr>
              <p:cNvPr id="60493" name="Group 77"/>
              <p:cNvGrpSpPr/>
              <p:nvPr/>
            </p:nvGrpSpPr>
            <p:grpSpPr bwMode="auto">
              <a:xfrm>
                <a:off x="0" y="149"/>
                <a:ext cx="98" cy="237"/>
                <a:chOff x="0" y="0"/>
                <a:chExt cx="98" cy="237"/>
              </a:xfrm>
            </p:grpSpPr>
            <p:sp>
              <p:nvSpPr>
                <p:cNvPr id="60494" name="Arc 78"/>
                <p:cNvSpPr/>
                <p:nvPr/>
              </p:nvSpPr>
              <p:spPr bwMode="auto">
                <a:xfrm rot="21480000">
                  <a:off x="0" y="0"/>
                  <a:ext cx="93" cy="74"/>
                </a:xfrm>
                <a:custGeom>
                  <a:avLst/>
                  <a:gdLst>
                    <a:gd name="G0" fmla="+- 235 0 0"/>
                    <a:gd name="G1" fmla="+- 21600 0 0"/>
                    <a:gd name="G2" fmla="+- 21600 0 0"/>
                    <a:gd name="T0" fmla="*/ 0 w 21835"/>
                    <a:gd name="T1" fmla="*/ 1 h 43200"/>
                    <a:gd name="T2" fmla="*/ 235 w 21835"/>
                    <a:gd name="T3" fmla="*/ 43200 h 43200"/>
                    <a:gd name="T4" fmla="*/ 235 w 21835"/>
                    <a:gd name="T5" fmla="*/ 21600 h 43200"/>
                  </a:gdLst>
                  <a:ahLst/>
                  <a:cxnLst>
                    <a:cxn ang="0">
                      <a:pos x="T0" y="T1"/>
                    </a:cxn>
                    <a:cxn ang="0">
                      <a:pos x="T2" y="T3"/>
                    </a:cxn>
                    <a:cxn ang="0">
                      <a:pos x="T4" y="T5"/>
                    </a:cxn>
                  </a:cxnLst>
                  <a:rect l="0" t="0" r="r" b="b"/>
                  <a:pathLst>
                    <a:path w="21835" h="43200" fill="none" extrusionOk="0">
                      <a:moveTo>
                        <a:pt x="0" y="1"/>
                      </a:moveTo>
                      <a:cubicBezTo>
                        <a:pt x="78" y="0"/>
                        <a:pt x="156" y="0"/>
                        <a:pt x="235" y="0"/>
                      </a:cubicBezTo>
                      <a:cubicBezTo>
                        <a:pt x="12164" y="0"/>
                        <a:pt x="21835" y="9670"/>
                        <a:pt x="21835" y="21600"/>
                      </a:cubicBezTo>
                      <a:cubicBezTo>
                        <a:pt x="21835" y="33529"/>
                        <a:pt x="12164" y="43200"/>
                        <a:pt x="235" y="43200"/>
                      </a:cubicBezTo>
                    </a:path>
                    <a:path w="21835" h="43200" stroke="0" extrusionOk="0">
                      <a:moveTo>
                        <a:pt x="0" y="1"/>
                      </a:moveTo>
                      <a:cubicBezTo>
                        <a:pt x="78" y="0"/>
                        <a:pt x="156" y="0"/>
                        <a:pt x="235" y="0"/>
                      </a:cubicBezTo>
                      <a:cubicBezTo>
                        <a:pt x="12164" y="0"/>
                        <a:pt x="21835" y="9670"/>
                        <a:pt x="21835" y="21600"/>
                      </a:cubicBezTo>
                      <a:cubicBezTo>
                        <a:pt x="21835" y="33529"/>
                        <a:pt x="12164" y="43200"/>
                        <a:pt x="235" y="43200"/>
                      </a:cubicBezTo>
                      <a:lnTo>
                        <a:pt x="235" y="21600"/>
                      </a:lnTo>
                      <a:close/>
                    </a:path>
                  </a:pathLst>
                </a:custGeom>
                <a:noFill/>
                <a:ln w="38100" cap="rnd">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95" name="Arc 79"/>
                <p:cNvSpPr/>
                <p:nvPr/>
              </p:nvSpPr>
              <p:spPr bwMode="auto">
                <a:xfrm rot="21480000">
                  <a:off x="3" y="82"/>
                  <a:ext cx="93" cy="74"/>
                </a:xfrm>
                <a:custGeom>
                  <a:avLst/>
                  <a:gdLst>
                    <a:gd name="G0" fmla="+- 235 0 0"/>
                    <a:gd name="G1" fmla="+- 21600 0 0"/>
                    <a:gd name="G2" fmla="+- 21600 0 0"/>
                    <a:gd name="T0" fmla="*/ 0 w 21835"/>
                    <a:gd name="T1" fmla="*/ 1 h 43200"/>
                    <a:gd name="T2" fmla="*/ 235 w 21835"/>
                    <a:gd name="T3" fmla="*/ 43200 h 43200"/>
                    <a:gd name="T4" fmla="*/ 235 w 21835"/>
                    <a:gd name="T5" fmla="*/ 21600 h 43200"/>
                  </a:gdLst>
                  <a:ahLst/>
                  <a:cxnLst>
                    <a:cxn ang="0">
                      <a:pos x="T0" y="T1"/>
                    </a:cxn>
                    <a:cxn ang="0">
                      <a:pos x="T2" y="T3"/>
                    </a:cxn>
                    <a:cxn ang="0">
                      <a:pos x="T4" y="T5"/>
                    </a:cxn>
                  </a:cxnLst>
                  <a:rect l="0" t="0" r="r" b="b"/>
                  <a:pathLst>
                    <a:path w="21835" h="43200" fill="none" extrusionOk="0">
                      <a:moveTo>
                        <a:pt x="0" y="1"/>
                      </a:moveTo>
                      <a:cubicBezTo>
                        <a:pt x="78" y="0"/>
                        <a:pt x="156" y="0"/>
                        <a:pt x="235" y="0"/>
                      </a:cubicBezTo>
                      <a:cubicBezTo>
                        <a:pt x="12164" y="0"/>
                        <a:pt x="21835" y="9670"/>
                        <a:pt x="21835" y="21600"/>
                      </a:cubicBezTo>
                      <a:cubicBezTo>
                        <a:pt x="21835" y="33529"/>
                        <a:pt x="12164" y="43200"/>
                        <a:pt x="235" y="43200"/>
                      </a:cubicBezTo>
                    </a:path>
                    <a:path w="21835" h="43200" stroke="0" extrusionOk="0">
                      <a:moveTo>
                        <a:pt x="0" y="1"/>
                      </a:moveTo>
                      <a:cubicBezTo>
                        <a:pt x="78" y="0"/>
                        <a:pt x="156" y="0"/>
                        <a:pt x="235" y="0"/>
                      </a:cubicBezTo>
                      <a:cubicBezTo>
                        <a:pt x="12164" y="0"/>
                        <a:pt x="21835" y="9670"/>
                        <a:pt x="21835" y="21600"/>
                      </a:cubicBezTo>
                      <a:cubicBezTo>
                        <a:pt x="21835" y="33529"/>
                        <a:pt x="12164" y="43200"/>
                        <a:pt x="235" y="43200"/>
                      </a:cubicBezTo>
                      <a:lnTo>
                        <a:pt x="235" y="21600"/>
                      </a:lnTo>
                      <a:close/>
                    </a:path>
                  </a:pathLst>
                </a:custGeom>
                <a:noFill/>
                <a:ln w="38100" cap="rnd">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96" name="Arc 80"/>
                <p:cNvSpPr/>
                <p:nvPr/>
              </p:nvSpPr>
              <p:spPr bwMode="auto">
                <a:xfrm rot="21480000">
                  <a:off x="5" y="163"/>
                  <a:ext cx="93" cy="74"/>
                </a:xfrm>
                <a:custGeom>
                  <a:avLst/>
                  <a:gdLst>
                    <a:gd name="G0" fmla="+- 235 0 0"/>
                    <a:gd name="G1" fmla="+- 21600 0 0"/>
                    <a:gd name="G2" fmla="+- 21600 0 0"/>
                    <a:gd name="T0" fmla="*/ 0 w 21835"/>
                    <a:gd name="T1" fmla="*/ 1 h 43200"/>
                    <a:gd name="T2" fmla="*/ 235 w 21835"/>
                    <a:gd name="T3" fmla="*/ 43200 h 43200"/>
                    <a:gd name="T4" fmla="*/ 235 w 21835"/>
                    <a:gd name="T5" fmla="*/ 21600 h 43200"/>
                  </a:gdLst>
                  <a:ahLst/>
                  <a:cxnLst>
                    <a:cxn ang="0">
                      <a:pos x="T0" y="T1"/>
                    </a:cxn>
                    <a:cxn ang="0">
                      <a:pos x="T2" y="T3"/>
                    </a:cxn>
                    <a:cxn ang="0">
                      <a:pos x="T4" y="T5"/>
                    </a:cxn>
                  </a:cxnLst>
                  <a:rect l="0" t="0" r="r" b="b"/>
                  <a:pathLst>
                    <a:path w="21835" h="43200" fill="none" extrusionOk="0">
                      <a:moveTo>
                        <a:pt x="0" y="1"/>
                      </a:moveTo>
                      <a:cubicBezTo>
                        <a:pt x="78" y="0"/>
                        <a:pt x="156" y="0"/>
                        <a:pt x="235" y="0"/>
                      </a:cubicBezTo>
                      <a:cubicBezTo>
                        <a:pt x="12164" y="0"/>
                        <a:pt x="21835" y="9670"/>
                        <a:pt x="21835" y="21600"/>
                      </a:cubicBezTo>
                      <a:cubicBezTo>
                        <a:pt x="21835" y="33529"/>
                        <a:pt x="12164" y="43200"/>
                        <a:pt x="235" y="43200"/>
                      </a:cubicBezTo>
                    </a:path>
                    <a:path w="21835" h="43200" stroke="0" extrusionOk="0">
                      <a:moveTo>
                        <a:pt x="0" y="1"/>
                      </a:moveTo>
                      <a:cubicBezTo>
                        <a:pt x="78" y="0"/>
                        <a:pt x="156" y="0"/>
                        <a:pt x="235" y="0"/>
                      </a:cubicBezTo>
                      <a:cubicBezTo>
                        <a:pt x="12164" y="0"/>
                        <a:pt x="21835" y="9670"/>
                        <a:pt x="21835" y="21600"/>
                      </a:cubicBezTo>
                      <a:cubicBezTo>
                        <a:pt x="21835" y="33529"/>
                        <a:pt x="12164" y="43200"/>
                        <a:pt x="235" y="43200"/>
                      </a:cubicBezTo>
                      <a:lnTo>
                        <a:pt x="235" y="21600"/>
                      </a:lnTo>
                      <a:close/>
                    </a:path>
                  </a:pathLst>
                </a:custGeom>
                <a:noFill/>
                <a:ln w="38100" cap="rnd">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0497" name="Line 81"/>
              <p:cNvSpPr>
                <a:spLocks noChangeShapeType="1"/>
              </p:cNvSpPr>
              <p:nvPr/>
            </p:nvSpPr>
            <p:spPr bwMode="auto">
              <a:xfrm flipH="1" flipV="1">
                <a:off x="3" y="387"/>
                <a:ext cx="11" cy="14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98" name="Line 82"/>
              <p:cNvSpPr>
                <a:spLocks noChangeShapeType="1"/>
              </p:cNvSpPr>
              <p:nvPr/>
            </p:nvSpPr>
            <p:spPr bwMode="auto">
              <a:xfrm flipV="1">
                <a:off x="7" y="0"/>
                <a:ext cx="0" cy="15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0499" name="Line 83"/>
            <p:cNvSpPr>
              <a:spLocks noChangeShapeType="1"/>
            </p:cNvSpPr>
            <p:nvPr/>
          </p:nvSpPr>
          <p:spPr bwMode="auto">
            <a:xfrm flipH="1">
              <a:off x="1" y="799"/>
              <a:ext cx="56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00" name="Line 84"/>
            <p:cNvSpPr>
              <a:spLocks noChangeShapeType="1"/>
            </p:cNvSpPr>
            <p:nvPr/>
          </p:nvSpPr>
          <p:spPr bwMode="auto">
            <a:xfrm>
              <a:off x="46" y="419"/>
              <a:ext cx="0" cy="249"/>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01" name="Line 85"/>
            <p:cNvSpPr>
              <a:spLocks noChangeShapeType="1"/>
            </p:cNvSpPr>
            <p:nvPr/>
          </p:nvSpPr>
          <p:spPr bwMode="auto">
            <a:xfrm>
              <a:off x="75" y="262"/>
              <a:ext cx="205" cy="0"/>
            </a:xfrm>
            <a:prstGeom prst="line">
              <a:avLst/>
            </a:prstGeom>
            <a:noFill/>
            <a:ln w="381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02" name="Rectangle 86"/>
            <p:cNvSpPr>
              <a:spLocks noChangeArrowheads="1"/>
            </p:cNvSpPr>
            <p:nvPr/>
          </p:nvSpPr>
          <p:spPr bwMode="auto">
            <a:xfrm>
              <a:off x="0" y="289"/>
              <a:ext cx="338"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spcBef>
                  <a:spcPct val="50000"/>
                </a:spcBef>
              </a:pPr>
              <a:r>
                <a:rPr lang="en-US" altLang="zh-CN" sz="2800" b="1" i="1">
                  <a:ea typeface="宋体" panose="02010600030101010101" pitchFamily="2" charset="-122"/>
                </a:rPr>
                <a:t>u</a:t>
              </a:r>
              <a:endParaRPr lang="en-US" altLang="zh-CN" sz="2800" b="1" i="1">
                <a:ea typeface="宋体" panose="02010600030101010101" pitchFamily="2" charset="-122"/>
              </a:endParaRPr>
            </a:p>
          </p:txBody>
        </p:sp>
        <p:sp>
          <p:nvSpPr>
            <p:cNvPr id="60503" name="Rectangle 87"/>
            <p:cNvSpPr>
              <a:spLocks noChangeArrowheads="1"/>
            </p:cNvSpPr>
            <p:nvPr/>
          </p:nvSpPr>
          <p:spPr bwMode="auto">
            <a:xfrm>
              <a:off x="257" y="0"/>
              <a:ext cx="249"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spcBef>
                  <a:spcPct val="50000"/>
                </a:spcBef>
              </a:pPr>
              <a:r>
                <a:rPr lang="en-US" altLang="zh-CN" sz="2800" b="1" i="1">
                  <a:solidFill>
                    <a:srgbClr val="FF3300"/>
                  </a:solidFill>
                  <a:ea typeface="宋体" panose="02010600030101010101" pitchFamily="2" charset="-122"/>
                </a:rPr>
                <a:t>i</a:t>
              </a:r>
              <a:endParaRPr lang="en-US" altLang="zh-CN" sz="2800" b="1" i="1">
                <a:solidFill>
                  <a:srgbClr val="FF3300"/>
                </a:solidFill>
                <a:ea typeface="宋体" panose="02010600030101010101" pitchFamily="2" charset="-122"/>
              </a:endParaRPr>
            </a:p>
          </p:txBody>
        </p:sp>
      </p:grpSp>
      <p:grpSp>
        <p:nvGrpSpPr>
          <p:cNvPr id="60504" name="Group 88"/>
          <p:cNvGrpSpPr/>
          <p:nvPr/>
        </p:nvGrpSpPr>
        <p:grpSpPr bwMode="auto">
          <a:xfrm>
            <a:off x="2627313" y="2855913"/>
            <a:ext cx="720725" cy="1050925"/>
            <a:chOff x="0" y="0"/>
            <a:chExt cx="641" cy="803"/>
          </a:xfrm>
        </p:grpSpPr>
        <p:sp>
          <p:nvSpPr>
            <p:cNvPr id="60505" name="Line 89"/>
            <p:cNvSpPr>
              <a:spLocks noChangeShapeType="1"/>
            </p:cNvSpPr>
            <p:nvPr/>
          </p:nvSpPr>
          <p:spPr bwMode="auto">
            <a:xfrm>
              <a:off x="7" y="330"/>
              <a:ext cx="54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0506" name="Group 90"/>
            <p:cNvGrpSpPr/>
            <p:nvPr/>
          </p:nvGrpSpPr>
          <p:grpSpPr bwMode="auto">
            <a:xfrm>
              <a:off x="554" y="327"/>
              <a:ext cx="87" cy="476"/>
              <a:chOff x="0" y="0"/>
              <a:chExt cx="98" cy="535"/>
            </a:xfrm>
          </p:grpSpPr>
          <p:grpSp>
            <p:nvGrpSpPr>
              <p:cNvPr id="60507" name="Group 91"/>
              <p:cNvGrpSpPr/>
              <p:nvPr/>
            </p:nvGrpSpPr>
            <p:grpSpPr bwMode="auto">
              <a:xfrm>
                <a:off x="0" y="149"/>
                <a:ext cx="98" cy="237"/>
                <a:chOff x="0" y="0"/>
                <a:chExt cx="98" cy="237"/>
              </a:xfrm>
            </p:grpSpPr>
            <p:sp>
              <p:nvSpPr>
                <p:cNvPr id="60508" name="Arc 92"/>
                <p:cNvSpPr/>
                <p:nvPr/>
              </p:nvSpPr>
              <p:spPr bwMode="auto">
                <a:xfrm rot="21480000">
                  <a:off x="0" y="0"/>
                  <a:ext cx="93" cy="74"/>
                </a:xfrm>
                <a:custGeom>
                  <a:avLst/>
                  <a:gdLst>
                    <a:gd name="G0" fmla="+- 235 0 0"/>
                    <a:gd name="G1" fmla="+- 21600 0 0"/>
                    <a:gd name="G2" fmla="+- 21600 0 0"/>
                    <a:gd name="T0" fmla="*/ 0 w 21835"/>
                    <a:gd name="T1" fmla="*/ 1 h 43200"/>
                    <a:gd name="T2" fmla="*/ 235 w 21835"/>
                    <a:gd name="T3" fmla="*/ 43200 h 43200"/>
                    <a:gd name="T4" fmla="*/ 235 w 21835"/>
                    <a:gd name="T5" fmla="*/ 21600 h 43200"/>
                  </a:gdLst>
                  <a:ahLst/>
                  <a:cxnLst>
                    <a:cxn ang="0">
                      <a:pos x="T0" y="T1"/>
                    </a:cxn>
                    <a:cxn ang="0">
                      <a:pos x="T2" y="T3"/>
                    </a:cxn>
                    <a:cxn ang="0">
                      <a:pos x="T4" y="T5"/>
                    </a:cxn>
                  </a:cxnLst>
                  <a:rect l="0" t="0" r="r" b="b"/>
                  <a:pathLst>
                    <a:path w="21835" h="43200" fill="none" extrusionOk="0">
                      <a:moveTo>
                        <a:pt x="0" y="1"/>
                      </a:moveTo>
                      <a:cubicBezTo>
                        <a:pt x="78" y="0"/>
                        <a:pt x="156" y="0"/>
                        <a:pt x="235" y="0"/>
                      </a:cubicBezTo>
                      <a:cubicBezTo>
                        <a:pt x="12164" y="0"/>
                        <a:pt x="21835" y="9670"/>
                        <a:pt x="21835" y="21600"/>
                      </a:cubicBezTo>
                      <a:cubicBezTo>
                        <a:pt x="21835" y="33529"/>
                        <a:pt x="12164" y="43200"/>
                        <a:pt x="235" y="43200"/>
                      </a:cubicBezTo>
                    </a:path>
                    <a:path w="21835" h="43200" stroke="0" extrusionOk="0">
                      <a:moveTo>
                        <a:pt x="0" y="1"/>
                      </a:moveTo>
                      <a:cubicBezTo>
                        <a:pt x="78" y="0"/>
                        <a:pt x="156" y="0"/>
                        <a:pt x="235" y="0"/>
                      </a:cubicBezTo>
                      <a:cubicBezTo>
                        <a:pt x="12164" y="0"/>
                        <a:pt x="21835" y="9670"/>
                        <a:pt x="21835" y="21600"/>
                      </a:cubicBezTo>
                      <a:cubicBezTo>
                        <a:pt x="21835" y="33529"/>
                        <a:pt x="12164" y="43200"/>
                        <a:pt x="235" y="43200"/>
                      </a:cubicBezTo>
                      <a:lnTo>
                        <a:pt x="235" y="21600"/>
                      </a:lnTo>
                      <a:close/>
                    </a:path>
                  </a:pathLst>
                </a:custGeom>
                <a:noFill/>
                <a:ln w="38100" cap="rnd">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09" name="Arc 93"/>
                <p:cNvSpPr/>
                <p:nvPr/>
              </p:nvSpPr>
              <p:spPr bwMode="auto">
                <a:xfrm rot="21480000">
                  <a:off x="3" y="82"/>
                  <a:ext cx="93" cy="74"/>
                </a:xfrm>
                <a:custGeom>
                  <a:avLst/>
                  <a:gdLst>
                    <a:gd name="G0" fmla="+- 235 0 0"/>
                    <a:gd name="G1" fmla="+- 21600 0 0"/>
                    <a:gd name="G2" fmla="+- 21600 0 0"/>
                    <a:gd name="T0" fmla="*/ 0 w 21835"/>
                    <a:gd name="T1" fmla="*/ 1 h 43200"/>
                    <a:gd name="T2" fmla="*/ 235 w 21835"/>
                    <a:gd name="T3" fmla="*/ 43200 h 43200"/>
                    <a:gd name="T4" fmla="*/ 235 w 21835"/>
                    <a:gd name="T5" fmla="*/ 21600 h 43200"/>
                  </a:gdLst>
                  <a:ahLst/>
                  <a:cxnLst>
                    <a:cxn ang="0">
                      <a:pos x="T0" y="T1"/>
                    </a:cxn>
                    <a:cxn ang="0">
                      <a:pos x="T2" y="T3"/>
                    </a:cxn>
                    <a:cxn ang="0">
                      <a:pos x="T4" y="T5"/>
                    </a:cxn>
                  </a:cxnLst>
                  <a:rect l="0" t="0" r="r" b="b"/>
                  <a:pathLst>
                    <a:path w="21835" h="43200" fill="none" extrusionOk="0">
                      <a:moveTo>
                        <a:pt x="0" y="1"/>
                      </a:moveTo>
                      <a:cubicBezTo>
                        <a:pt x="78" y="0"/>
                        <a:pt x="156" y="0"/>
                        <a:pt x="235" y="0"/>
                      </a:cubicBezTo>
                      <a:cubicBezTo>
                        <a:pt x="12164" y="0"/>
                        <a:pt x="21835" y="9670"/>
                        <a:pt x="21835" y="21600"/>
                      </a:cubicBezTo>
                      <a:cubicBezTo>
                        <a:pt x="21835" y="33529"/>
                        <a:pt x="12164" y="43200"/>
                        <a:pt x="235" y="43200"/>
                      </a:cubicBezTo>
                    </a:path>
                    <a:path w="21835" h="43200" stroke="0" extrusionOk="0">
                      <a:moveTo>
                        <a:pt x="0" y="1"/>
                      </a:moveTo>
                      <a:cubicBezTo>
                        <a:pt x="78" y="0"/>
                        <a:pt x="156" y="0"/>
                        <a:pt x="235" y="0"/>
                      </a:cubicBezTo>
                      <a:cubicBezTo>
                        <a:pt x="12164" y="0"/>
                        <a:pt x="21835" y="9670"/>
                        <a:pt x="21835" y="21600"/>
                      </a:cubicBezTo>
                      <a:cubicBezTo>
                        <a:pt x="21835" y="33529"/>
                        <a:pt x="12164" y="43200"/>
                        <a:pt x="235" y="43200"/>
                      </a:cubicBezTo>
                      <a:lnTo>
                        <a:pt x="235" y="21600"/>
                      </a:lnTo>
                      <a:close/>
                    </a:path>
                  </a:pathLst>
                </a:custGeom>
                <a:noFill/>
                <a:ln w="38100" cap="rnd">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10" name="Arc 94"/>
                <p:cNvSpPr/>
                <p:nvPr/>
              </p:nvSpPr>
              <p:spPr bwMode="auto">
                <a:xfrm rot="21480000">
                  <a:off x="5" y="163"/>
                  <a:ext cx="93" cy="74"/>
                </a:xfrm>
                <a:custGeom>
                  <a:avLst/>
                  <a:gdLst>
                    <a:gd name="G0" fmla="+- 235 0 0"/>
                    <a:gd name="G1" fmla="+- 21600 0 0"/>
                    <a:gd name="G2" fmla="+- 21600 0 0"/>
                    <a:gd name="T0" fmla="*/ 0 w 21835"/>
                    <a:gd name="T1" fmla="*/ 1 h 43200"/>
                    <a:gd name="T2" fmla="*/ 235 w 21835"/>
                    <a:gd name="T3" fmla="*/ 43200 h 43200"/>
                    <a:gd name="T4" fmla="*/ 235 w 21835"/>
                    <a:gd name="T5" fmla="*/ 21600 h 43200"/>
                  </a:gdLst>
                  <a:ahLst/>
                  <a:cxnLst>
                    <a:cxn ang="0">
                      <a:pos x="T0" y="T1"/>
                    </a:cxn>
                    <a:cxn ang="0">
                      <a:pos x="T2" y="T3"/>
                    </a:cxn>
                    <a:cxn ang="0">
                      <a:pos x="T4" y="T5"/>
                    </a:cxn>
                  </a:cxnLst>
                  <a:rect l="0" t="0" r="r" b="b"/>
                  <a:pathLst>
                    <a:path w="21835" h="43200" fill="none" extrusionOk="0">
                      <a:moveTo>
                        <a:pt x="0" y="1"/>
                      </a:moveTo>
                      <a:cubicBezTo>
                        <a:pt x="78" y="0"/>
                        <a:pt x="156" y="0"/>
                        <a:pt x="235" y="0"/>
                      </a:cubicBezTo>
                      <a:cubicBezTo>
                        <a:pt x="12164" y="0"/>
                        <a:pt x="21835" y="9670"/>
                        <a:pt x="21835" y="21600"/>
                      </a:cubicBezTo>
                      <a:cubicBezTo>
                        <a:pt x="21835" y="33529"/>
                        <a:pt x="12164" y="43200"/>
                        <a:pt x="235" y="43200"/>
                      </a:cubicBezTo>
                    </a:path>
                    <a:path w="21835" h="43200" stroke="0" extrusionOk="0">
                      <a:moveTo>
                        <a:pt x="0" y="1"/>
                      </a:moveTo>
                      <a:cubicBezTo>
                        <a:pt x="78" y="0"/>
                        <a:pt x="156" y="0"/>
                        <a:pt x="235" y="0"/>
                      </a:cubicBezTo>
                      <a:cubicBezTo>
                        <a:pt x="12164" y="0"/>
                        <a:pt x="21835" y="9670"/>
                        <a:pt x="21835" y="21600"/>
                      </a:cubicBezTo>
                      <a:cubicBezTo>
                        <a:pt x="21835" y="33529"/>
                        <a:pt x="12164" y="43200"/>
                        <a:pt x="235" y="43200"/>
                      </a:cubicBezTo>
                      <a:lnTo>
                        <a:pt x="235" y="21600"/>
                      </a:lnTo>
                      <a:close/>
                    </a:path>
                  </a:pathLst>
                </a:custGeom>
                <a:noFill/>
                <a:ln w="38100" cap="rnd">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0511" name="Line 95"/>
              <p:cNvSpPr>
                <a:spLocks noChangeShapeType="1"/>
              </p:cNvSpPr>
              <p:nvPr/>
            </p:nvSpPr>
            <p:spPr bwMode="auto">
              <a:xfrm flipH="1" flipV="1">
                <a:off x="3" y="387"/>
                <a:ext cx="11" cy="14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12" name="Line 96"/>
              <p:cNvSpPr>
                <a:spLocks noChangeShapeType="1"/>
              </p:cNvSpPr>
              <p:nvPr/>
            </p:nvSpPr>
            <p:spPr bwMode="auto">
              <a:xfrm flipV="1">
                <a:off x="7" y="0"/>
                <a:ext cx="0" cy="15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0513" name="Line 97"/>
            <p:cNvSpPr>
              <a:spLocks noChangeShapeType="1"/>
            </p:cNvSpPr>
            <p:nvPr/>
          </p:nvSpPr>
          <p:spPr bwMode="auto">
            <a:xfrm flipH="1">
              <a:off x="0" y="799"/>
              <a:ext cx="56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14" name="Line 98"/>
            <p:cNvSpPr>
              <a:spLocks noChangeShapeType="1"/>
            </p:cNvSpPr>
            <p:nvPr/>
          </p:nvSpPr>
          <p:spPr bwMode="auto">
            <a:xfrm>
              <a:off x="45" y="419"/>
              <a:ext cx="0" cy="249"/>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15" name="Line 99"/>
            <p:cNvSpPr>
              <a:spLocks noChangeShapeType="1"/>
            </p:cNvSpPr>
            <p:nvPr/>
          </p:nvSpPr>
          <p:spPr bwMode="auto">
            <a:xfrm>
              <a:off x="74" y="262"/>
              <a:ext cx="20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16" name="Rectangle 100"/>
            <p:cNvSpPr>
              <a:spLocks noChangeArrowheads="1"/>
            </p:cNvSpPr>
            <p:nvPr/>
          </p:nvSpPr>
          <p:spPr bwMode="auto">
            <a:xfrm>
              <a:off x="0" y="289"/>
              <a:ext cx="337"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spcBef>
                  <a:spcPct val="50000"/>
                </a:spcBef>
              </a:pPr>
              <a:r>
                <a:rPr lang="en-US" altLang="zh-CN" sz="2800" b="1" i="1">
                  <a:ea typeface="宋体" panose="02010600030101010101" pitchFamily="2" charset="-122"/>
                </a:rPr>
                <a:t>u</a:t>
              </a:r>
              <a:endParaRPr lang="en-US" altLang="zh-CN" sz="2800" b="1" i="1">
                <a:ea typeface="宋体" panose="02010600030101010101" pitchFamily="2" charset="-122"/>
              </a:endParaRPr>
            </a:p>
          </p:txBody>
        </p:sp>
        <p:sp>
          <p:nvSpPr>
            <p:cNvPr id="60517" name="Rectangle 101"/>
            <p:cNvSpPr>
              <a:spLocks noChangeArrowheads="1"/>
            </p:cNvSpPr>
            <p:nvPr/>
          </p:nvSpPr>
          <p:spPr bwMode="auto">
            <a:xfrm>
              <a:off x="256" y="0"/>
              <a:ext cx="248"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spcBef>
                  <a:spcPct val="50000"/>
                </a:spcBef>
              </a:pPr>
              <a:r>
                <a:rPr lang="en-US" altLang="zh-CN" sz="2800" b="1" i="1">
                  <a:solidFill>
                    <a:srgbClr val="FF3300"/>
                  </a:solidFill>
                  <a:ea typeface="宋体" panose="02010600030101010101" pitchFamily="2" charset="-122"/>
                </a:rPr>
                <a:t>i</a:t>
              </a:r>
              <a:endParaRPr lang="en-US" altLang="zh-CN" sz="2800" b="1" i="1">
                <a:solidFill>
                  <a:srgbClr val="FF3300"/>
                </a:solidFill>
                <a:ea typeface="宋体" panose="02010600030101010101" pitchFamily="2" charset="-122"/>
              </a:endParaRPr>
            </a:p>
          </p:txBody>
        </p:sp>
      </p:grpSp>
      <p:grpSp>
        <p:nvGrpSpPr>
          <p:cNvPr id="60518" name="Group 102"/>
          <p:cNvGrpSpPr/>
          <p:nvPr/>
        </p:nvGrpSpPr>
        <p:grpSpPr bwMode="auto">
          <a:xfrm>
            <a:off x="3448050" y="4365625"/>
            <a:ext cx="979488" cy="944563"/>
            <a:chOff x="0" y="0"/>
            <a:chExt cx="617" cy="595"/>
          </a:xfrm>
        </p:grpSpPr>
        <p:sp>
          <p:nvSpPr>
            <p:cNvPr id="60519" name="未知"/>
            <p:cNvSpPr/>
            <p:nvPr/>
          </p:nvSpPr>
          <p:spPr bwMode="auto">
            <a:xfrm>
              <a:off x="0" y="285"/>
              <a:ext cx="617" cy="310"/>
            </a:xfrm>
            <a:custGeom>
              <a:avLst/>
              <a:gdLst>
                <a:gd name="T0" fmla="*/ 570 w 571"/>
                <a:gd name="T1" fmla="*/ 0 h 433"/>
                <a:gd name="T2" fmla="*/ 521 w 571"/>
                <a:gd name="T3" fmla="*/ 117 h 433"/>
                <a:gd name="T4" fmla="*/ 473 w 571"/>
                <a:gd name="T5" fmla="*/ 219 h 433"/>
                <a:gd name="T6" fmla="*/ 425 w 571"/>
                <a:gd name="T7" fmla="*/ 307 h 433"/>
                <a:gd name="T8" fmla="*/ 377 w 571"/>
                <a:gd name="T9" fmla="*/ 380 h 433"/>
                <a:gd name="T10" fmla="*/ 337 w 571"/>
                <a:gd name="T11" fmla="*/ 417 h 433"/>
                <a:gd name="T12" fmla="*/ 289 w 571"/>
                <a:gd name="T13" fmla="*/ 432 h 433"/>
                <a:gd name="T14" fmla="*/ 240 w 571"/>
                <a:gd name="T15" fmla="*/ 417 h 433"/>
                <a:gd name="T16" fmla="*/ 192 w 571"/>
                <a:gd name="T17" fmla="*/ 380 h 433"/>
                <a:gd name="T18" fmla="*/ 144 w 571"/>
                <a:gd name="T19" fmla="*/ 307 h 433"/>
                <a:gd name="T20" fmla="*/ 96 w 571"/>
                <a:gd name="T21" fmla="*/ 219 h 433"/>
                <a:gd name="T22" fmla="*/ 48 w 571"/>
                <a:gd name="T23" fmla="*/ 109 h 433"/>
                <a:gd name="T24" fmla="*/ 0 w 571"/>
                <a:gd name="T2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1" h="433">
                  <a:moveTo>
                    <a:pt x="570" y="0"/>
                  </a:moveTo>
                  <a:lnTo>
                    <a:pt x="521" y="117"/>
                  </a:lnTo>
                  <a:lnTo>
                    <a:pt x="473" y="219"/>
                  </a:lnTo>
                  <a:lnTo>
                    <a:pt x="425" y="307"/>
                  </a:lnTo>
                  <a:lnTo>
                    <a:pt x="377" y="380"/>
                  </a:lnTo>
                  <a:lnTo>
                    <a:pt x="337" y="417"/>
                  </a:lnTo>
                  <a:lnTo>
                    <a:pt x="289" y="432"/>
                  </a:lnTo>
                  <a:lnTo>
                    <a:pt x="240" y="417"/>
                  </a:lnTo>
                  <a:lnTo>
                    <a:pt x="192" y="380"/>
                  </a:lnTo>
                  <a:lnTo>
                    <a:pt x="144" y="307"/>
                  </a:lnTo>
                  <a:lnTo>
                    <a:pt x="96" y="219"/>
                  </a:lnTo>
                  <a:lnTo>
                    <a:pt x="48" y="109"/>
                  </a:lnTo>
                  <a:lnTo>
                    <a:pt x="0" y="0"/>
                  </a:lnTo>
                </a:path>
              </a:pathLst>
            </a:custGeom>
            <a:noFill/>
            <a:ln w="38100" cap="rnd" cmpd="sng">
              <a:solidFill>
                <a:srgbClr val="FF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520" name="Line 104"/>
            <p:cNvSpPr>
              <a:spLocks noChangeShapeType="1"/>
            </p:cNvSpPr>
            <p:nvPr/>
          </p:nvSpPr>
          <p:spPr bwMode="auto">
            <a:xfrm>
              <a:off x="249" y="457"/>
              <a:ext cx="94" cy="0"/>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21" name="Rectangle 105"/>
            <p:cNvSpPr>
              <a:spLocks noChangeArrowheads="1"/>
            </p:cNvSpPr>
            <p:nvPr/>
          </p:nvSpPr>
          <p:spPr bwMode="auto">
            <a:xfrm>
              <a:off x="71" y="0"/>
              <a:ext cx="463"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spcBef>
                  <a:spcPct val="50000"/>
                </a:spcBef>
              </a:pPr>
              <a:r>
                <a:rPr lang="en-US" altLang="zh-CN" sz="2400" b="1" i="1">
                  <a:ea typeface="宋体" panose="02010600030101010101" pitchFamily="2" charset="-122"/>
                </a:rPr>
                <a:t>p</a:t>
              </a:r>
              <a:r>
                <a:rPr lang="en-US" altLang="zh-CN" sz="2400" b="1">
                  <a:ea typeface="宋体" panose="02010600030101010101" pitchFamily="2" charset="-122"/>
                </a:rPr>
                <a:t> &lt;0</a:t>
              </a:r>
              <a:endParaRPr lang="en-US" altLang="zh-CN" sz="2400" b="1">
                <a:ea typeface="宋体" panose="02010600030101010101" pitchFamily="2" charset="-122"/>
              </a:endParaRPr>
            </a:p>
          </p:txBody>
        </p:sp>
      </p:grpSp>
      <p:grpSp>
        <p:nvGrpSpPr>
          <p:cNvPr id="60522" name="Group 106"/>
          <p:cNvGrpSpPr/>
          <p:nvPr/>
        </p:nvGrpSpPr>
        <p:grpSpPr bwMode="auto">
          <a:xfrm>
            <a:off x="4427538" y="4340225"/>
            <a:ext cx="996950" cy="846138"/>
            <a:chOff x="0" y="0"/>
            <a:chExt cx="748" cy="963"/>
          </a:xfrm>
        </p:grpSpPr>
        <p:sp>
          <p:nvSpPr>
            <p:cNvPr id="60523" name="未知"/>
            <p:cNvSpPr/>
            <p:nvPr/>
          </p:nvSpPr>
          <p:spPr bwMode="auto">
            <a:xfrm>
              <a:off x="0" y="0"/>
              <a:ext cx="748" cy="561"/>
            </a:xfrm>
            <a:custGeom>
              <a:avLst/>
              <a:gdLst>
                <a:gd name="T0" fmla="*/ 0 w 570"/>
                <a:gd name="T1" fmla="*/ 432 h 433"/>
                <a:gd name="T2" fmla="*/ 48 w 570"/>
                <a:gd name="T3" fmla="*/ 314 h 433"/>
                <a:gd name="T4" fmla="*/ 96 w 570"/>
                <a:gd name="T5" fmla="*/ 212 h 433"/>
                <a:gd name="T6" fmla="*/ 144 w 570"/>
                <a:gd name="T7" fmla="*/ 124 h 433"/>
                <a:gd name="T8" fmla="*/ 192 w 570"/>
                <a:gd name="T9" fmla="*/ 51 h 433"/>
                <a:gd name="T10" fmla="*/ 233 w 570"/>
                <a:gd name="T11" fmla="*/ 14 h 433"/>
                <a:gd name="T12" fmla="*/ 281 w 570"/>
                <a:gd name="T13" fmla="*/ 0 h 433"/>
                <a:gd name="T14" fmla="*/ 329 w 570"/>
                <a:gd name="T15" fmla="*/ 14 h 433"/>
                <a:gd name="T16" fmla="*/ 377 w 570"/>
                <a:gd name="T17" fmla="*/ 51 h 433"/>
                <a:gd name="T18" fmla="*/ 425 w 570"/>
                <a:gd name="T19" fmla="*/ 124 h 433"/>
                <a:gd name="T20" fmla="*/ 473 w 570"/>
                <a:gd name="T21" fmla="*/ 212 h 433"/>
                <a:gd name="T22" fmla="*/ 521 w 570"/>
                <a:gd name="T23" fmla="*/ 322 h 433"/>
                <a:gd name="T24" fmla="*/ 569 w 570"/>
                <a:gd name="T25" fmla="*/ 432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0" h="433">
                  <a:moveTo>
                    <a:pt x="0" y="432"/>
                  </a:moveTo>
                  <a:lnTo>
                    <a:pt x="48" y="314"/>
                  </a:lnTo>
                  <a:lnTo>
                    <a:pt x="96" y="212"/>
                  </a:lnTo>
                  <a:lnTo>
                    <a:pt x="144" y="124"/>
                  </a:lnTo>
                  <a:lnTo>
                    <a:pt x="192" y="51"/>
                  </a:lnTo>
                  <a:lnTo>
                    <a:pt x="233" y="14"/>
                  </a:lnTo>
                  <a:lnTo>
                    <a:pt x="281" y="0"/>
                  </a:lnTo>
                  <a:lnTo>
                    <a:pt x="329" y="14"/>
                  </a:lnTo>
                  <a:lnTo>
                    <a:pt x="377" y="51"/>
                  </a:lnTo>
                  <a:lnTo>
                    <a:pt x="425" y="124"/>
                  </a:lnTo>
                  <a:lnTo>
                    <a:pt x="473" y="212"/>
                  </a:lnTo>
                  <a:lnTo>
                    <a:pt x="521" y="322"/>
                  </a:lnTo>
                  <a:lnTo>
                    <a:pt x="569" y="432"/>
                  </a:lnTo>
                </a:path>
              </a:pathLst>
            </a:custGeom>
            <a:noFill/>
            <a:ln w="38100" cap="rnd" cmpd="sng">
              <a:solidFill>
                <a:srgbClr val="FF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524" name="Rectangle 108"/>
            <p:cNvSpPr>
              <a:spLocks noChangeArrowheads="1"/>
            </p:cNvSpPr>
            <p:nvPr/>
          </p:nvSpPr>
          <p:spPr bwMode="auto">
            <a:xfrm>
              <a:off x="241" y="47"/>
              <a:ext cx="309" cy="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spcBef>
                  <a:spcPct val="50000"/>
                </a:spcBef>
              </a:pPr>
              <a:r>
                <a:rPr lang="en-US" altLang="zh-CN" sz="3200" b="1">
                  <a:solidFill>
                    <a:srgbClr val="0000FF"/>
                  </a:solidFill>
                  <a:ea typeface="宋体" panose="02010600030101010101" pitchFamily="2" charset="-122"/>
                </a:rPr>
                <a:t>+</a:t>
              </a:r>
              <a:endParaRPr lang="en-US" altLang="zh-CN" sz="3200" b="1">
                <a:solidFill>
                  <a:srgbClr val="0000FF"/>
                </a:solidFill>
                <a:ea typeface="宋体" panose="02010600030101010101" pitchFamily="2" charset="-122"/>
              </a:endParaRPr>
            </a:p>
          </p:txBody>
        </p:sp>
        <p:sp>
          <p:nvSpPr>
            <p:cNvPr id="60525" name="Rectangle 109"/>
            <p:cNvSpPr>
              <a:spLocks noChangeArrowheads="1"/>
            </p:cNvSpPr>
            <p:nvPr/>
          </p:nvSpPr>
          <p:spPr bwMode="auto">
            <a:xfrm>
              <a:off x="108" y="446"/>
              <a:ext cx="552" cy="5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r>
                <a:rPr lang="en-US" altLang="zh-CN" sz="2400" b="1" i="1">
                  <a:ea typeface="宋体" panose="02010600030101010101" pitchFamily="2" charset="-122"/>
                </a:rPr>
                <a:t>p</a:t>
              </a:r>
              <a:r>
                <a:rPr lang="en-US" altLang="zh-CN" sz="2400" b="1">
                  <a:ea typeface="宋体" panose="02010600030101010101" pitchFamily="2" charset="-122"/>
                </a:rPr>
                <a:t> &gt;0</a:t>
              </a:r>
              <a:endParaRPr lang="en-US" altLang="zh-CN" sz="2400" b="1">
                <a:ea typeface="宋体" panose="02010600030101010101" pitchFamily="2" charset="-122"/>
              </a:endParaRPr>
            </a:p>
          </p:txBody>
        </p:sp>
      </p:grpSp>
      <p:grpSp>
        <p:nvGrpSpPr>
          <p:cNvPr id="60526" name="Group 110"/>
          <p:cNvGrpSpPr/>
          <p:nvPr/>
        </p:nvGrpSpPr>
        <p:grpSpPr bwMode="auto">
          <a:xfrm>
            <a:off x="5437188" y="4408488"/>
            <a:ext cx="1020762" cy="938212"/>
            <a:chOff x="0" y="0"/>
            <a:chExt cx="643" cy="591"/>
          </a:xfrm>
        </p:grpSpPr>
        <p:sp>
          <p:nvSpPr>
            <p:cNvPr id="60527" name="未知"/>
            <p:cNvSpPr/>
            <p:nvPr/>
          </p:nvSpPr>
          <p:spPr bwMode="auto">
            <a:xfrm>
              <a:off x="0" y="280"/>
              <a:ext cx="643" cy="311"/>
            </a:xfrm>
            <a:custGeom>
              <a:avLst/>
              <a:gdLst>
                <a:gd name="T0" fmla="*/ 570 w 571"/>
                <a:gd name="T1" fmla="*/ 0 h 433"/>
                <a:gd name="T2" fmla="*/ 521 w 571"/>
                <a:gd name="T3" fmla="*/ 117 h 433"/>
                <a:gd name="T4" fmla="*/ 473 w 571"/>
                <a:gd name="T5" fmla="*/ 219 h 433"/>
                <a:gd name="T6" fmla="*/ 425 w 571"/>
                <a:gd name="T7" fmla="*/ 307 h 433"/>
                <a:gd name="T8" fmla="*/ 377 w 571"/>
                <a:gd name="T9" fmla="*/ 380 h 433"/>
                <a:gd name="T10" fmla="*/ 337 w 571"/>
                <a:gd name="T11" fmla="*/ 417 h 433"/>
                <a:gd name="T12" fmla="*/ 289 w 571"/>
                <a:gd name="T13" fmla="*/ 432 h 433"/>
                <a:gd name="T14" fmla="*/ 240 w 571"/>
                <a:gd name="T15" fmla="*/ 417 h 433"/>
                <a:gd name="T16" fmla="*/ 192 w 571"/>
                <a:gd name="T17" fmla="*/ 380 h 433"/>
                <a:gd name="T18" fmla="*/ 144 w 571"/>
                <a:gd name="T19" fmla="*/ 307 h 433"/>
                <a:gd name="T20" fmla="*/ 96 w 571"/>
                <a:gd name="T21" fmla="*/ 219 h 433"/>
                <a:gd name="T22" fmla="*/ 48 w 571"/>
                <a:gd name="T23" fmla="*/ 109 h 433"/>
                <a:gd name="T24" fmla="*/ 0 w 571"/>
                <a:gd name="T2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1" h="433">
                  <a:moveTo>
                    <a:pt x="570" y="0"/>
                  </a:moveTo>
                  <a:lnTo>
                    <a:pt x="521" y="117"/>
                  </a:lnTo>
                  <a:lnTo>
                    <a:pt x="473" y="219"/>
                  </a:lnTo>
                  <a:lnTo>
                    <a:pt x="425" y="307"/>
                  </a:lnTo>
                  <a:lnTo>
                    <a:pt x="377" y="380"/>
                  </a:lnTo>
                  <a:lnTo>
                    <a:pt x="337" y="417"/>
                  </a:lnTo>
                  <a:lnTo>
                    <a:pt x="289" y="432"/>
                  </a:lnTo>
                  <a:lnTo>
                    <a:pt x="240" y="417"/>
                  </a:lnTo>
                  <a:lnTo>
                    <a:pt x="192" y="380"/>
                  </a:lnTo>
                  <a:lnTo>
                    <a:pt x="144" y="307"/>
                  </a:lnTo>
                  <a:lnTo>
                    <a:pt x="96" y="219"/>
                  </a:lnTo>
                  <a:lnTo>
                    <a:pt x="48" y="109"/>
                  </a:lnTo>
                  <a:lnTo>
                    <a:pt x="0" y="0"/>
                  </a:lnTo>
                </a:path>
              </a:pathLst>
            </a:custGeom>
            <a:noFill/>
            <a:ln w="38100" cap="rnd" cmpd="sng">
              <a:solidFill>
                <a:srgbClr val="FF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528" name="Line 112"/>
            <p:cNvSpPr>
              <a:spLocks noChangeShapeType="1"/>
            </p:cNvSpPr>
            <p:nvPr/>
          </p:nvSpPr>
          <p:spPr bwMode="auto">
            <a:xfrm>
              <a:off x="271" y="453"/>
              <a:ext cx="98" cy="0"/>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29" name="Rectangle 113"/>
            <p:cNvSpPr>
              <a:spLocks noChangeArrowheads="1"/>
            </p:cNvSpPr>
            <p:nvPr/>
          </p:nvSpPr>
          <p:spPr bwMode="auto">
            <a:xfrm>
              <a:off x="75" y="0"/>
              <a:ext cx="463"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r>
                <a:rPr lang="en-US" altLang="zh-CN" sz="2400" b="1" i="1">
                  <a:ea typeface="宋体" panose="02010600030101010101" pitchFamily="2" charset="-122"/>
                </a:rPr>
                <a:t>p</a:t>
              </a:r>
              <a:r>
                <a:rPr lang="en-US" altLang="zh-CN" sz="2400" b="1">
                  <a:ea typeface="宋体" panose="02010600030101010101" pitchFamily="2" charset="-122"/>
                </a:rPr>
                <a:t> &lt;0</a:t>
              </a:r>
              <a:endParaRPr lang="en-US" altLang="zh-CN" sz="2400" b="1">
                <a:ea typeface="宋体" panose="02010600030101010101" pitchFamily="2" charset="-122"/>
              </a:endParaRPr>
            </a:p>
          </p:txBody>
        </p:sp>
      </p:grpSp>
      <p:grpSp>
        <p:nvGrpSpPr>
          <p:cNvPr id="60530" name="Group 114"/>
          <p:cNvGrpSpPr/>
          <p:nvPr/>
        </p:nvGrpSpPr>
        <p:grpSpPr bwMode="auto">
          <a:xfrm>
            <a:off x="1965325" y="4090988"/>
            <a:ext cx="5280025" cy="1116012"/>
            <a:chOff x="0" y="0"/>
            <a:chExt cx="3963" cy="1271"/>
          </a:xfrm>
        </p:grpSpPr>
        <p:sp>
          <p:nvSpPr>
            <p:cNvPr id="60531" name="未知"/>
            <p:cNvSpPr/>
            <p:nvPr/>
          </p:nvSpPr>
          <p:spPr bwMode="auto">
            <a:xfrm>
              <a:off x="373" y="269"/>
              <a:ext cx="748" cy="561"/>
            </a:xfrm>
            <a:custGeom>
              <a:avLst/>
              <a:gdLst>
                <a:gd name="T0" fmla="*/ 0 w 570"/>
                <a:gd name="T1" fmla="*/ 432 h 433"/>
                <a:gd name="T2" fmla="*/ 48 w 570"/>
                <a:gd name="T3" fmla="*/ 314 h 433"/>
                <a:gd name="T4" fmla="*/ 96 w 570"/>
                <a:gd name="T5" fmla="*/ 212 h 433"/>
                <a:gd name="T6" fmla="*/ 144 w 570"/>
                <a:gd name="T7" fmla="*/ 124 h 433"/>
                <a:gd name="T8" fmla="*/ 192 w 570"/>
                <a:gd name="T9" fmla="*/ 51 h 433"/>
                <a:gd name="T10" fmla="*/ 233 w 570"/>
                <a:gd name="T11" fmla="*/ 14 h 433"/>
                <a:gd name="T12" fmla="*/ 281 w 570"/>
                <a:gd name="T13" fmla="*/ 0 h 433"/>
                <a:gd name="T14" fmla="*/ 329 w 570"/>
                <a:gd name="T15" fmla="*/ 14 h 433"/>
                <a:gd name="T16" fmla="*/ 377 w 570"/>
                <a:gd name="T17" fmla="*/ 51 h 433"/>
                <a:gd name="T18" fmla="*/ 425 w 570"/>
                <a:gd name="T19" fmla="*/ 124 h 433"/>
                <a:gd name="T20" fmla="*/ 473 w 570"/>
                <a:gd name="T21" fmla="*/ 212 h 433"/>
                <a:gd name="T22" fmla="*/ 521 w 570"/>
                <a:gd name="T23" fmla="*/ 322 h 433"/>
                <a:gd name="T24" fmla="*/ 569 w 570"/>
                <a:gd name="T25" fmla="*/ 432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0" h="433">
                  <a:moveTo>
                    <a:pt x="0" y="432"/>
                  </a:moveTo>
                  <a:lnTo>
                    <a:pt x="48" y="314"/>
                  </a:lnTo>
                  <a:lnTo>
                    <a:pt x="96" y="212"/>
                  </a:lnTo>
                  <a:lnTo>
                    <a:pt x="144" y="124"/>
                  </a:lnTo>
                  <a:lnTo>
                    <a:pt x="192" y="51"/>
                  </a:lnTo>
                  <a:lnTo>
                    <a:pt x="233" y="14"/>
                  </a:lnTo>
                  <a:lnTo>
                    <a:pt x="281" y="0"/>
                  </a:lnTo>
                  <a:lnTo>
                    <a:pt x="329" y="14"/>
                  </a:lnTo>
                  <a:lnTo>
                    <a:pt x="377" y="51"/>
                  </a:lnTo>
                  <a:lnTo>
                    <a:pt x="425" y="124"/>
                  </a:lnTo>
                  <a:lnTo>
                    <a:pt x="473" y="212"/>
                  </a:lnTo>
                  <a:lnTo>
                    <a:pt x="521" y="322"/>
                  </a:lnTo>
                  <a:lnTo>
                    <a:pt x="569" y="432"/>
                  </a:lnTo>
                </a:path>
              </a:pathLst>
            </a:custGeom>
            <a:noFill/>
            <a:ln w="38100" cap="rnd" cmpd="sng">
              <a:solidFill>
                <a:srgbClr val="FF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532" name="Line 116"/>
            <p:cNvSpPr>
              <a:spLocks noChangeShapeType="1"/>
            </p:cNvSpPr>
            <p:nvPr/>
          </p:nvSpPr>
          <p:spPr bwMode="auto">
            <a:xfrm>
              <a:off x="288" y="829"/>
              <a:ext cx="3200" cy="0"/>
            </a:xfrm>
            <a:prstGeom prst="line">
              <a:avLst/>
            </a:prstGeom>
            <a:noFill/>
            <a:ln w="28575">
              <a:solidFill>
                <a:srgbClr val="FF0033"/>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33" name="Line 117"/>
            <p:cNvSpPr>
              <a:spLocks noChangeShapeType="1"/>
            </p:cNvSpPr>
            <p:nvPr/>
          </p:nvSpPr>
          <p:spPr bwMode="auto">
            <a:xfrm flipV="1">
              <a:off x="372" y="135"/>
              <a:ext cx="0" cy="106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34" name="Rectangle 118"/>
            <p:cNvSpPr>
              <a:spLocks noChangeArrowheads="1"/>
            </p:cNvSpPr>
            <p:nvPr/>
          </p:nvSpPr>
          <p:spPr bwMode="auto">
            <a:xfrm>
              <a:off x="601" y="282"/>
              <a:ext cx="309" cy="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spcBef>
                  <a:spcPct val="50000"/>
                </a:spcBef>
              </a:pPr>
              <a:r>
                <a:rPr lang="en-US" altLang="zh-CN" sz="3200" b="1">
                  <a:solidFill>
                    <a:srgbClr val="0000FF"/>
                  </a:solidFill>
                  <a:ea typeface="宋体" panose="02010600030101010101" pitchFamily="2" charset="-122"/>
                </a:rPr>
                <a:t>+</a:t>
              </a:r>
              <a:endParaRPr lang="en-US" altLang="zh-CN" sz="3200" b="1">
                <a:solidFill>
                  <a:srgbClr val="0000FF"/>
                </a:solidFill>
                <a:ea typeface="宋体" panose="02010600030101010101" pitchFamily="2" charset="-122"/>
              </a:endParaRPr>
            </a:p>
          </p:txBody>
        </p:sp>
        <p:sp>
          <p:nvSpPr>
            <p:cNvPr id="60535" name="Rectangle 119"/>
            <p:cNvSpPr>
              <a:spLocks noChangeArrowheads="1"/>
            </p:cNvSpPr>
            <p:nvPr/>
          </p:nvSpPr>
          <p:spPr bwMode="auto">
            <a:xfrm>
              <a:off x="0" y="0"/>
              <a:ext cx="390" cy="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p>
              <a:pPr algn="ctr">
                <a:spcBef>
                  <a:spcPct val="50000"/>
                </a:spcBef>
              </a:pPr>
              <a:r>
                <a:rPr lang="en-US" altLang="zh-CN" sz="2600" b="1" i="1">
                  <a:latin typeface="宋体" panose="02010600030101010101" pitchFamily="2" charset="-122"/>
                  <a:ea typeface="宋体" panose="02010600030101010101" pitchFamily="2" charset="-122"/>
                </a:rPr>
                <a:t>p</a:t>
              </a:r>
              <a:endParaRPr lang="en-US" altLang="zh-CN" sz="2600" b="1" i="1">
                <a:latin typeface="宋体" panose="02010600030101010101" pitchFamily="2" charset="-122"/>
                <a:ea typeface="宋体" panose="02010600030101010101" pitchFamily="2" charset="-122"/>
              </a:endParaRPr>
            </a:p>
          </p:txBody>
        </p:sp>
        <p:sp>
          <p:nvSpPr>
            <p:cNvPr id="60536" name="Rectangle 120"/>
            <p:cNvSpPr>
              <a:spLocks noChangeArrowheads="1"/>
            </p:cNvSpPr>
            <p:nvPr/>
          </p:nvSpPr>
          <p:spPr bwMode="auto">
            <a:xfrm>
              <a:off x="332" y="754"/>
              <a:ext cx="829" cy="5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p>
              <a:pPr algn="ctr">
                <a:spcBef>
                  <a:spcPct val="50000"/>
                </a:spcBef>
              </a:pPr>
              <a:r>
                <a:rPr lang="en-US" altLang="zh-CN" sz="2400" b="1" i="1">
                  <a:ea typeface="宋体" panose="02010600030101010101" pitchFamily="2" charset="-122"/>
                </a:rPr>
                <a:t>p &gt;</a:t>
              </a:r>
              <a:r>
                <a:rPr lang="en-US" altLang="zh-CN" sz="2400" b="1">
                  <a:ea typeface="宋体" panose="02010600030101010101" pitchFamily="2" charset="-122"/>
                </a:rPr>
                <a:t>0</a:t>
              </a:r>
              <a:endParaRPr lang="en-US" altLang="zh-CN" sz="2400" b="1">
                <a:ea typeface="宋体" panose="02010600030101010101" pitchFamily="2" charset="-122"/>
              </a:endParaRPr>
            </a:p>
          </p:txBody>
        </p:sp>
        <p:graphicFrame>
          <p:nvGraphicFramePr>
            <p:cNvPr id="60537" name="Object 121"/>
            <p:cNvGraphicFramePr>
              <a:graphicFrameLocks noChangeAspect="1"/>
            </p:cNvGraphicFramePr>
            <p:nvPr/>
          </p:nvGraphicFramePr>
          <p:xfrm>
            <a:off x="3502" y="647"/>
            <a:ext cx="461" cy="334"/>
          </p:xfrm>
          <a:graphic>
            <a:graphicData uri="http://schemas.openxmlformats.org/presentationml/2006/ole">
              <mc:AlternateContent xmlns:mc="http://schemas.openxmlformats.org/markup-compatibility/2006">
                <mc:Choice xmlns:v="urn:schemas-microsoft-com:vml" Requires="v">
                  <p:oleObj spid="_x0000_s74756" name="" r:id="rId9" imgW="4876800" imgH="3962400" progId="Equation.3">
                    <p:embed/>
                  </p:oleObj>
                </mc:Choice>
                <mc:Fallback>
                  <p:oleObj name="" r:id="rId9" imgW="4876800" imgH="3962400" progId="Equation.3">
                    <p:embed/>
                    <p:pic>
                      <p:nvPicPr>
                        <p:cNvPr id="0" name="图片 74755"/>
                        <p:cNvPicPr>
                          <a:picLocks noChangeAspect="1"/>
                        </p:cNvPicPr>
                        <p:nvPr/>
                      </p:nvPicPr>
                      <p:blipFill>
                        <a:blip r:embed="rId8"/>
                        <a:stretch>
                          <a:fillRect/>
                        </a:stretch>
                      </p:blipFill>
                      <p:spPr>
                        <a:xfrm>
                          <a:off x="3502" y="647"/>
                          <a:ext cx="461" cy="334"/>
                        </a:xfrm>
                        <a:prstGeom prst="rect">
                          <a:avLst/>
                        </a:prstGeom>
                        <a:noFill/>
                        <a:ln w="9525">
                          <a:noFill/>
                        </a:ln>
                      </p:spPr>
                    </p:pic>
                  </p:oleObj>
                </mc:Fallback>
              </mc:AlternateContent>
            </a:graphicData>
          </a:graphic>
        </p:graphicFrame>
      </p:grpSp>
      <p:sp>
        <p:nvSpPr>
          <p:cNvPr id="60538" name="Text Box 122"/>
          <p:cNvSpPr txBox="1">
            <a:spLocks noChangeArrowheads="1"/>
          </p:cNvSpPr>
          <p:nvPr/>
        </p:nvSpPr>
        <p:spPr bwMode="auto">
          <a:xfrm>
            <a:off x="38380" y="224751"/>
            <a:ext cx="40687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zh-CN" altLang="en-US" sz="2800" b="1" dirty="0">
                <a:solidFill>
                  <a:srgbClr val="FF0000"/>
                </a:solidFill>
                <a:latin typeface="华文楷体" panose="02010600040101010101" pitchFamily="2" charset="-122"/>
                <a:ea typeface="华文楷体" panose="02010600040101010101" pitchFamily="2" charset="-122"/>
              </a:rPr>
              <a:t>一、瞬时功率</a:t>
            </a:r>
            <a:endParaRPr lang="zh-CN" altLang="en-US" sz="28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wipe(left)">
                                      <p:cBhvr>
                                        <p:cTn id="7" dur="2000"/>
                                        <p:tgtEl>
                                          <p:spTgt spid="604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23"/>
                                        </p:tgtEl>
                                        <p:attrNameLst>
                                          <p:attrName>style.visibility</p:attrName>
                                        </p:attrNameLst>
                                      </p:cBhvr>
                                      <p:to>
                                        <p:strVal val="visible"/>
                                      </p:to>
                                    </p:set>
                                    <p:animEffect transition="in" filter="wipe(left)">
                                      <p:cBhvr>
                                        <p:cTn id="12" dur="2000"/>
                                        <p:tgtEl>
                                          <p:spTgt spid="60423"/>
                                        </p:tgtEl>
                                      </p:cBhvr>
                                    </p:animEffect>
                                  </p:childTnLst>
                                </p:cTn>
                              </p:par>
                            </p:childTnLst>
                          </p:cTn>
                        </p:par>
                        <p:par>
                          <p:cTn id="13" fill="hold">
                            <p:stCondLst>
                              <p:cond delay="2000"/>
                            </p:stCondLst>
                            <p:childTnLst>
                              <p:par>
                                <p:cTn id="14" presetID="22" presetClass="entr" presetSubtype="8" fill="hold" nodeType="afterEffect">
                                  <p:stCondLst>
                                    <p:cond delay="0"/>
                                  </p:stCondLst>
                                  <p:childTnLst>
                                    <p:set>
                                      <p:cBhvr>
                                        <p:cTn id="15" dur="1" fill="hold">
                                          <p:stCondLst>
                                            <p:cond delay="0"/>
                                          </p:stCondLst>
                                        </p:cTn>
                                        <p:tgtEl>
                                          <p:spTgt spid="60422"/>
                                        </p:tgtEl>
                                        <p:attrNameLst>
                                          <p:attrName>style.visibility</p:attrName>
                                        </p:attrNameLst>
                                      </p:cBhvr>
                                      <p:to>
                                        <p:strVal val="visible"/>
                                      </p:to>
                                    </p:set>
                                    <p:animEffect transition="in" filter="wipe(left)">
                                      <p:cBhvr>
                                        <p:cTn id="16" dur="2000"/>
                                        <p:tgtEl>
                                          <p:spTgt spid="604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0435"/>
                                        </p:tgtEl>
                                        <p:attrNameLst>
                                          <p:attrName>style.visibility</p:attrName>
                                        </p:attrNameLst>
                                      </p:cBhvr>
                                      <p:to>
                                        <p:strVal val="visible"/>
                                      </p:to>
                                    </p:set>
                                    <p:animEffect transition="in" filter="wipe(left)">
                                      <p:cBhvr>
                                        <p:cTn id="21" dur="2000"/>
                                        <p:tgtEl>
                                          <p:spTgt spid="60435"/>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60450"/>
                                        </p:tgtEl>
                                        <p:attrNameLst>
                                          <p:attrName>style.visibility</p:attrName>
                                        </p:attrNameLst>
                                      </p:cBhvr>
                                      <p:to>
                                        <p:strVal val="visible"/>
                                      </p:to>
                                    </p:set>
                                    <p:animEffect transition="in" filter="wipe(up)">
                                      <p:cBhvr>
                                        <p:cTn id="25" dur="2000"/>
                                        <p:tgtEl>
                                          <p:spTgt spid="60450"/>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60504"/>
                                        </p:tgtEl>
                                        <p:attrNameLst>
                                          <p:attrName>style.visibility</p:attrName>
                                        </p:attrNameLst>
                                      </p:cBhvr>
                                      <p:to>
                                        <p:strVal val="visible"/>
                                      </p:to>
                                    </p:set>
                                    <p:animEffect transition="in" filter="box(in)">
                                      <p:cBhvr>
                                        <p:cTn id="30" dur="2000"/>
                                        <p:tgtEl>
                                          <p:spTgt spid="60504"/>
                                        </p:tgtEl>
                                      </p:cBhvr>
                                    </p:animEffect>
                                  </p:childTnLst>
                                </p:cTn>
                              </p:par>
                            </p:childTnLst>
                          </p:cTn>
                        </p:par>
                        <p:par>
                          <p:cTn id="31" fill="hold">
                            <p:stCondLst>
                              <p:cond delay="2000"/>
                            </p:stCondLst>
                            <p:childTnLst>
                              <p:par>
                                <p:cTn id="32" presetID="22" presetClass="entr" presetSubtype="8" fill="hold" nodeType="afterEffect">
                                  <p:stCondLst>
                                    <p:cond delay="0"/>
                                  </p:stCondLst>
                                  <p:childTnLst>
                                    <p:set>
                                      <p:cBhvr>
                                        <p:cTn id="33" dur="1" fill="hold">
                                          <p:stCondLst>
                                            <p:cond delay="0"/>
                                          </p:stCondLst>
                                        </p:cTn>
                                        <p:tgtEl>
                                          <p:spTgt spid="60530"/>
                                        </p:tgtEl>
                                        <p:attrNameLst>
                                          <p:attrName>style.visibility</p:attrName>
                                        </p:attrNameLst>
                                      </p:cBhvr>
                                      <p:to>
                                        <p:strVal val="visible"/>
                                      </p:to>
                                    </p:set>
                                    <p:animEffect transition="in" filter="wipe(left)">
                                      <p:cBhvr>
                                        <p:cTn id="34" dur="2000"/>
                                        <p:tgtEl>
                                          <p:spTgt spid="60530"/>
                                        </p:tgtEl>
                                      </p:cBhvr>
                                    </p:animEffect>
                                  </p:childTnLst>
                                </p:cTn>
                              </p:par>
                            </p:childTnLst>
                          </p:cTn>
                        </p:par>
                        <p:par>
                          <p:cTn id="35" fill="hold">
                            <p:stCondLst>
                              <p:cond delay="4000"/>
                            </p:stCondLst>
                            <p:childTnLst>
                              <p:par>
                                <p:cTn id="36" presetID="5" presetClass="entr" presetSubtype="5" fill="hold" grpId="0" nodeType="afterEffect">
                                  <p:stCondLst>
                                    <p:cond delay="0"/>
                                  </p:stCondLst>
                                  <p:childTnLst>
                                    <p:set>
                                      <p:cBhvr>
                                        <p:cTn id="37" dur="1" fill="hold">
                                          <p:stCondLst>
                                            <p:cond delay="0"/>
                                          </p:stCondLst>
                                        </p:cTn>
                                        <p:tgtEl>
                                          <p:spTgt spid="60459"/>
                                        </p:tgtEl>
                                        <p:attrNameLst>
                                          <p:attrName>style.visibility</p:attrName>
                                        </p:attrNameLst>
                                      </p:cBhvr>
                                      <p:to>
                                        <p:strVal val="visible"/>
                                      </p:to>
                                    </p:set>
                                    <p:animEffect transition="in" filter="checkerboard(down)">
                                      <p:cBhvr>
                                        <p:cTn id="38" dur="1000"/>
                                        <p:tgtEl>
                                          <p:spTgt spid="6045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60462"/>
                                        </p:tgtEl>
                                        <p:attrNameLst>
                                          <p:attrName>style.visibility</p:attrName>
                                        </p:attrNameLst>
                                      </p:cBhvr>
                                      <p:to>
                                        <p:strVal val="visible"/>
                                      </p:to>
                                    </p:set>
                                    <p:animEffect transition="in" filter="wipe(up)">
                                      <p:cBhvr>
                                        <p:cTn id="43" dur="2000"/>
                                        <p:tgtEl>
                                          <p:spTgt spid="60462"/>
                                        </p:tgtEl>
                                      </p:cBhvr>
                                    </p:animEffect>
                                  </p:childTnLst>
                                </p:cTn>
                              </p:par>
                            </p:childTnLst>
                          </p:cTn>
                        </p:par>
                        <p:par>
                          <p:cTn id="44" fill="hold">
                            <p:stCondLst>
                              <p:cond delay="2000"/>
                            </p:stCondLst>
                            <p:childTnLst>
                              <p:par>
                                <p:cTn id="45" presetID="22" presetClass="entr" presetSubtype="8" fill="hold" nodeType="afterEffect">
                                  <p:stCondLst>
                                    <p:cond delay="0"/>
                                  </p:stCondLst>
                                  <p:childTnLst>
                                    <p:set>
                                      <p:cBhvr>
                                        <p:cTn id="46" dur="1" fill="hold">
                                          <p:stCondLst>
                                            <p:cond delay="0"/>
                                          </p:stCondLst>
                                        </p:cTn>
                                        <p:tgtEl>
                                          <p:spTgt spid="60518"/>
                                        </p:tgtEl>
                                        <p:attrNameLst>
                                          <p:attrName>style.visibility</p:attrName>
                                        </p:attrNameLst>
                                      </p:cBhvr>
                                      <p:to>
                                        <p:strVal val="visible"/>
                                      </p:to>
                                    </p:set>
                                    <p:animEffect transition="in" filter="wipe(left)">
                                      <p:cBhvr>
                                        <p:cTn id="47" dur="2000"/>
                                        <p:tgtEl>
                                          <p:spTgt spid="60518"/>
                                        </p:tgtEl>
                                      </p:cBhvr>
                                    </p:animEffect>
                                  </p:childTnLst>
                                </p:cTn>
                              </p:par>
                            </p:childTnLst>
                          </p:cTn>
                        </p:par>
                        <p:par>
                          <p:cTn id="48" fill="hold">
                            <p:stCondLst>
                              <p:cond delay="4000"/>
                            </p:stCondLst>
                            <p:childTnLst>
                              <p:par>
                                <p:cTn id="49" presetID="5" presetClass="entr" presetSubtype="5" fill="hold" grpId="0" nodeType="afterEffect">
                                  <p:stCondLst>
                                    <p:cond delay="0"/>
                                  </p:stCondLst>
                                  <p:childTnLst>
                                    <p:set>
                                      <p:cBhvr>
                                        <p:cTn id="50" dur="1" fill="hold">
                                          <p:stCondLst>
                                            <p:cond delay="0"/>
                                          </p:stCondLst>
                                        </p:cTn>
                                        <p:tgtEl>
                                          <p:spTgt spid="60460"/>
                                        </p:tgtEl>
                                        <p:attrNameLst>
                                          <p:attrName>style.visibility</p:attrName>
                                        </p:attrNameLst>
                                      </p:cBhvr>
                                      <p:to>
                                        <p:strVal val="visible"/>
                                      </p:to>
                                    </p:set>
                                    <p:animEffect transition="in" filter="checkerboard(down)">
                                      <p:cBhvr>
                                        <p:cTn id="51" dur="1000"/>
                                        <p:tgtEl>
                                          <p:spTgt spid="60460"/>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nodeType="clickEffect">
                                  <p:stCondLst>
                                    <p:cond delay="0"/>
                                  </p:stCondLst>
                                  <p:childTnLst>
                                    <p:set>
                                      <p:cBhvr>
                                        <p:cTn id="55" dur="1" fill="hold">
                                          <p:stCondLst>
                                            <p:cond delay="0"/>
                                          </p:stCondLst>
                                        </p:cTn>
                                        <p:tgtEl>
                                          <p:spTgt spid="60476"/>
                                        </p:tgtEl>
                                        <p:attrNameLst>
                                          <p:attrName>style.visibility</p:attrName>
                                        </p:attrNameLst>
                                      </p:cBhvr>
                                      <p:to>
                                        <p:strVal val="visible"/>
                                      </p:to>
                                    </p:set>
                                    <p:animEffect transition="in" filter="box(out)">
                                      <p:cBhvr>
                                        <p:cTn id="56" dur="1000"/>
                                        <p:tgtEl>
                                          <p:spTgt spid="60476"/>
                                        </p:tgtEl>
                                      </p:cBhvr>
                                    </p:animEffect>
                                  </p:childTnLst>
                                </p:cTn>
                              </p:par>
                            </p:childTnLst>
                          </p:cTn>
                        </p:par>
                        <p:par>
                          <p:cTn id="57" fill="hold">
                            <p:stCondLst>
                              <p:cond delay="1000"/>
                            </p:stCondLst>
                            <p:childTnLst>
                              <p:par>
                                <p:cTn id="58" presetID="5" presetClass="entr" presetSubtype="10" fill="hold" nodeType="afterEffect">
                                  <p:stCondLst>
                                    <p:cond delay="0"/>
                                  </p:stCondLst>
                                  <p:childTnLst>
                                    <p:set>
                                      <p:cBhvr>
                                        <p:cTn id="59" dur="1" fill="hold">
                                          <p:stCondLst>
                                            <p:cond delay="0"/>
                                          </p:stCondLst>
                                        </p:cTn>
                                        <p:tgtEl>
                                          <p:spTgt spid="60522"/>
                                        </p:tgtEl>
                                        <p:attrNameLst>
                                          <p:attrName>style.visibility</p:attrName>
                                        </p:attrNameLst>
                                      </p:cBhvr>
                                      <p:to>
                                        <p:strVal val="visible"/>
                                      </p:to>
                                    </p:set>
                                    <p:animEffect transition="in" filter="checkerboard(across)">
                                      <p:cBhvr>
                                        <p:cTn id="60" dur="1000"/>
                                        <p:tgtEl>
                                          <p:spTgt spid="60522"/>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nodeType="clickEffect">
                                  <p:stCondLst>
                                    <p:cond delay="0"/>
                                  </p:stCondLst>
                                  <p:childTnLst>
                                    <p:set>
                                      <p:cBhvr>
                                        <p:cTn id="64" dur="1" fill="hold">
                                          <p:stCondLst>
                                            <p:cond delay="0"/>
                                          </p:stCondLst>
                                        </p:cTn>
                                        <p:tgtEl>
                                          <p:spTgt spid="60490"/>
                                        </p:tgtEl>
                                        <p:attrNameLst>
                                          <p:attrName>style.visibility</p:attrName>
                                        </p:attrNameLst>
                                      </p:cBhvr>
                                      <p:to>
                                        <p:strVal val="visible"/>
                                      </p:to>
                                    </p:set>
                                    <p:animEffect transition="in" filter="box(in)">
                                      <p:cBhvr>
                                        <p:cTn id="65" dur="1000"/>
                                        <p:tgtEl>
                                          <p:spTgt spid="60490"/>
                                        </p:tgtEl>
                                      </p:cBhvr>
                                    </p:animEffect>
                                  </p:childTnLst>
                                </p:cTn>
                              </p:par>
                            </p:childTnLst>
                          </p:cTn>
                        </p:par>
                        <p:par>
                          <p:cTn id="66" fill="hold">
                            <p:stCondLst>
                              <p:cond delay="1000"/>
                            </p:stCondLst>
                            <p:childTnLst>
                              <p:par>
                                <p:cTn id="67" presetID="22" presetClass="entr" presetSubtype="8" fill="hold" nodeType="afterEffect">
                                  <p:stCondLst>
                                    <p:cond delay="0"/>
                                  </p:stCondLst>
                                  <p:childTnLst>
                                    <p:set>
                                      <p:cBhvr>
                                        <p:cTn id="68" dur="1" fill="hold">
                                          <p:stCondLst>
                                            <p:cond delay="0"/>
                                          </p:stCondLst>
                                        </p:cTn>
                                        <p:tgtEl>
                                          <p:spTgt spid="60526"/>
                                        </p:tgtEl>
                                        <p:attrNameLst>
                                          <p:attrName>style.visibility</p:attrName>
                                        </p:attrNameLst>
                                      </p:cBhvr>
                                      <p:to>
                                        <p:strVal val="visible"/>
                                      </p:to>
                                    </p:set>
                                    <p:animEffect transition="in" filter="wipe(left)">
                                      <p:cBhvr>
                                        <p:cTn id="69" dur="1000"/>
                                        <p:tgtEl>
                                          <p:spTgt spid="60526"/>
                                        </p:tgtEl>
                                      </p:cBhvr>
                                    </p:animEffect>
                                  </p:childTnLst>
                                </p:cTn>
                              </p:par>
                            </p:childTnLst>
                          </p:cTn>
                        </p:par>
                      </p:childTnLst>
                    </p:cTn>
                  </p:par>
                  <p:par>
                    <p:cTn id="70" fill="hold">
                      <p:stCondLst>
                        <p:cond delay="indefinite"/>
                      </p:stCondLst>
                      <p:childTnLst>
                        <p:par>
                          <p:cTn id="71" fill="hold">
                            <p:stCondLst>
                              <p:cond delay="0"/>
                            </p:stCondLst>
                            <p:childTnLst>
                              <p:par>
                                <p:cTn id="72" presetID="18" presetClass="entr" presetSubtype="9" fill="hold" grpId="0" nodeType="clickEffect">
                                  <p:stCondLst>
                                    <p:cond delay="0"/>
                                  </p:stCondLst>
                                  <p:childTnLst>
                                    <p:set>
                                      <p:cBhvr>
                                        <p:cTn id="73" dur="1" fill="hold">
                                          <p:stCondLst>
                                            <p:cond delay="0"/>
                                          </p:stCondLst>
                                        </p:cTn>
                                        <p:tgtEl>
                                          <p:spTgt spid="60461"/>
                                        </p:tgtEl>
                                        <p:attrNameLst>
                                          <p:attrName>style.visibility</p:attrName>
                                        </p:attrNameLst>
                                      </p:cBhvr>
                                      <p:to>
                                        <p:strVal val="visible"/>
                                      </p:to>
                                    </p:set>
                                    <p:animEffect transition="in" filter="strips(upLeft)">
                                      <p:cBhvr>
                                        <p:cTn id="74" dur="2000"/>
                                        <p:tgtEl>
                                          <p:spTgt spid="60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3" grpId="0" autoUpdateAnimBg="0"/>
      <p:bldP spid="60459" grpId="0" autoUpdateAnimBg="0"/>
      <p:bldP spid="60460" grpId="0" autoUpdateAnimBg="0"/>
      <p:bldP spid="60461"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4" name="Picture 4">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288" y="6434138"/>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1445" name="Object 5"/>
          <p:cNvGraphicFramePr>
            <a:graphicFrameLocks noChangeAspect="1"/>
          </p:cNvGraphicFramePr>
          <p:nvPr/>
        </p:nvGraphicFramePr>
        <p:xfrm>
          <a:off x="900113" y="1698625"/>
          <a:ext cx="4824412" cy="474663"/>
        </p:xfrm>
        <a:graphic>
          <a:graphicData uri="http://schemas.openxmlformats.org/presentationml/2006/ole">
            <mc:AlternateContent xmlns:mc="http://schemas.openxmlformats.org/markup-compatibility/2006">
              <mc:Choice xmlns:v="urn:schemas-microsoft-com:vml" Requires="v">
                <p:oleObj spid="_x0000_s75777" name="" r:id="rId3" imgW="55778400" imgH="5486400" progId="Equation.3">
                  <p:embed/>
                </p:oleObj>
              </mc:Choice>
              <mc:Fallback>
                <p:oleObj name="" r:id="rId3" imgW="55778400" imgH="5486400" progId="Equation.3">
                  <p:embed/>
                  <p:pic>
                    <p:nvPicPr>
                      <p:cNvPr id="0" name="图片 75776"/>
                      <p:cNvPicPr>
                        <a:picLocks noChangeAspect="1"/>
                      </p:cNvPicPr>
                      <p:nvPr/>
                    </p:nvPicPr>
                    <p:blipFill>
                      <a:blip r:embed="rId4"/>
                      <a:stretch>
                        <a:fillRect/>
                      </a:stretch>
                    </p:blipFill>
                    <p:spPr>
                      <a:xfrm>
                        <a:off x="900113" y="1698625"/>
                        <a:ext cx="4824412" cy="474663"/>
                      </a:xfrm>
                      <a:prstGeom prst="rect">
                        <a:avLst/>
                      </a:prstGeom>
                      <a:noFill/>
                      <a:ln w="9525">
                        <a:noFill/>
                      </a:ln>
                    </p:spPr>
                  </p:pic>
                </p:oleObj>
              </mc:Fallback>
            </mc:AlternateContent>
          </a:graphicData>
        </a:graphic>
      </p:graphicFrame>
      <p:sp>
        <p:nvSpPr>
          <p:cNvPr id="61446" name="Text Box 6"/>
          <p:cNvSpPr txBox="1">
            <a:spLocks noChangeArrowheads="1"/>
          </p:cNvSpPr>
          <p:nvPr/>
        </p:nvSpPr>
        <p:spPr bwMode="auto">
          <a:xfrm>
            <a:off x="395288" y="1098550"/>
            <a:ext cx="6264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当</a:t>
            </a:r>
            <a:r>
              <a:rPr lang="zh-CN" altLang="en-US" sz="2400" b="1" i="1" dirty="0">
                <a:latin typeface="华文楷体" panose="02010600040101010101" pitchFamily="2" charset="-122"/>
                <a:ea typeface="华文楷体" panose="02010600040101010101" pitchFamily="2" charset="-122"/>
                <a:sym typeface="Symbol" panose="05050102010706020507" pitchFamily="18" charset="2"/>
              </a:rPr>
              <a:t> </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=-90°</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时，网络</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N</a:t>
            </a:r>
            <a:r>
              <a:rPr lang="en-US" altLang="zh-CN" sz="2400" b="1" baseline="-25000" dirty="0">
                <a:latin typeface="华文楷体" panose="02010600040101010101" pitchFamily="2" charset="-122"/>
                <a:ea typeface="华文楷体" panose="02010600040101010101" pitchFamily="2" charset="-122"/>
                <a:sym typeface="Symbol" panose="05050102010706020507" pitchFamily="18" charset="2"/>
              </a:rPr>
              <a:t>0</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等效于一个电容</a:t>
            </a:r>
            <a:r>
              <a:rPr lang="zh-CN" altLang="en-US" sz="2400" dirty="0">
                <a:latin typeface="华文楷体" panose="02010600040101010101" pitchFamily="2" charset="-122"/>
                <a:ea typeface="华文楷体" panose="02010600040101010101" pitchFamily="2" charset="-122"/>
                <a:sym typeface="Symbol" panose="05050102010706020507" pitchFamily="18" charset="2"/>
              </a:rPr>
              <a:t> </a:t>
            </a:r>
            <a:endParaRPr lang="zh-CN" altLang="en-US" sz="2400" b="1" baseline="-25000" dirty="0">
              <a:latin typeface="华文楷体" panose="02010600040101010101" pitchFamily="2" charset="-122"/>
              <a:ea typeface="华文楷体" panose="02010600040101010101" pitchFamily="2" charset="-122"/>
              <a:sym typeface="Symbol" panose="05050102010706020507" pitchFamily="18" charset="2"/>
            </a:endParaRPr>
          </a:p>
        </p:txBody>
      </p:sp>
      <p:grpSp>
        <p:nvGrpSpPr>
          <p:cNvPr id="61447" name="Group 7"/>
          <p:cNvGrpSpPr/>
          <p:nvPr/>
        </p:nvGrpSpPr>
        <p:grpSpPr bwMode="auto">
          <a:xfrm>
            <a:off x="395288" y="1919288"/>
            <a:ext cx="6985000" cy="1654175"/>
            <a:chOff x="0" y="0"/>
            <a:chExt cx="4359" cy="1042"/>
          </a:xfrm>
        </p:grpSpPr>
        <p:sp>
          <p:nvSpPr>
            <p:cNvPr id="61448" name="Line 8"/>
            <p:cNvSpPr>
              <a:spLocks noChangeShapeType="1"/>
            </p:cNvSpPr>
            <p:nvPr/>
          </p:nvSpPr>
          <p:spPr bwMode="auto">
            <a:xfrm flipV="1">
              <a:off x="794" y="121"/>
              <a:ext cx="0" cy="921"/>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9" name="Rectangle 9"/>
            <p:cNvSpPr>
              <a:spLocks noChangeArrowheads="1"/>
            </p:cNvSpPr>
            <p:nvPr/>
          </p:nvSpPr>
          <p:spPr bwMode="auto">
            <a:xfrm>
              <a:off x="2027" y="0"/>
              <a:ext cx="227"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p>
              <a:pPr algn="ctr">
                <a:spcBef>
                  <a:spcPct val="50000"/>
                </a:spcBef>
              </a:pPr>
              <a:r>
                <a:rPr lang="en-US" altLang="zh-CN" sz="2800" b="1" i="1">
                  <a:solidFill>
                    <a:srgbClr val="FF3300"/>
                  </a:solidFill>
                  <a:ea typeface="宋体" panose="02010600030101010101" pitchFamily="2" charset="-122"/>
                </a:rPr>
                <a:t>u</a:t>
              </a:r>
              <a:endParaRPr lang="en-US" altLang="zh-CN" sz="2800" b="1" i="1">
                <a:solidFill>
                  <a:srgbClr val="FF3300"/>
                </a:solidFill>
                <a:ea typeface="宋体" panose="02010600030101010101" pitchFamily="2" charset="-122"/>
              </a:endParaRPr>
            </a:p>
          </p:txBody>
        </p:sp>
        <p:grpSp>
          <p:nvGrpSpPr>
            <p:cNvPr id="61450" name="Group 10"/>
            <p:cNvGrpSpPr/>
            <p:nvPr/>
          </p:nvGrpSpPr>
          <p:grpSpPr bwMode="auto">
            <a:xfrm>
              <a:off x="784" y="304"/>
              <a:ext cx="2795" cy="630"/>
              <a:chOff x="0" y="0"/>
              <a:chExt cx="2324" cy="529"/>
            </a:xfrm>
          </p:grpSpPr>
          <p:sp>
            <p:nvSpPr>
              <p:cNvPr id="61451" name="未知"/>
              <p:cNvSpPr/>
              <p:nvPr/>
            </p:nvSpPr>
            <p:spPr bwMode="auto">
              <a:xfrm>
                <a:off x="0" y="0"/>
                <a:ext cx="1161" cy="265"/>
              </a:xfrm>
              <a:custGeom>
                <a:avLst/>
                <a:gdLst>
                  <a:gd name="T0" fmla="*/ 0 w 1161"/>
                  <a:gd name="T1" fmla="*/ 264 h 265"/>
                  <a:gd name="T2" fmla="*/ 97 w 1161"/>
                  <a:gd name="T3" fmla="*/ 192 h 265"/>
                  <a:gd name="T4" fmla="*/ 194 w 1161"/>
                  <a:gd name="T5" fmla="*/ 129 h 265"/>
                  <a:gd name="T6" fmla="*/ 294 w 1161"/>
                  <a:gd name="T7" fmla="*/ 76 h 265"/>
                  <a:gd name="T8" fmla="*/ 391 w 1161"/>
                  <a:gd name="T9" fmla="*/ 31 h 265"/>
                  <a:gd name="T10" fmla="*/ 473 w 1161"/>
                  <a:gd name="T11" fmla="*/ 8 h 265"/>
                  <a:gd name="T12" fmla="*/ 570 w 1161"/>
                  <a:gd name="T13" fmla="*/ 0 h 265"/>
                  <a:gd name="T14" fmla="*/ 670 w 1161"/>
                  <a:gd name="T15" fmla="*/ 8 h 265"/>
                  <a:gd name="T16" fmla="*/ 767 w 1161"/>
                  <a:gd name="T17" fmla="*/ 31 h 265"/>
                  <a:gd name="T18" fmla="*/ 864 w 1161"/>
                  <a:gd name="T19" fmla="*/ 76 h 265"/>
                  <a:gd name="T20" fmla="*/ 963 w 1161"/>
                  <a:gd name="T21" fmla="*/ 129 h 265"/>
                  <a:gd name="T22" fmla="*/ 1060 w 1161"/>
                  <a:gd name="T23" fmla="*/ 196 h 265"/>
                  <a:gd name="T24" fmla="*/ 1160 w 1161"/>
                  <a:gd name="T25" fmla="*/ 26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1" h="265">
                    <a:moveTo>
                      <a:pt x="0" y="264"/>
                    </a:moveTo>
                    <a:lnTo>
                      <a:pt x="97" y="192"/>
                    </a:lnTo>
                    <a:lnTo>
                      <a:pt x="194" y="129"/>
                    </a:lnTo>
                    <a:lnTo>
                      <a:pt x="294" y="76"/>
                    </a:lnTo>
                    <a:lnTo>
                      <a:pt x="391" y="31"/>
                    </a:lnTo>
                    <a:lnTo>
                      <a:pt x="473" y="8"/>
                    </a:lnTo>
                    <a:lnTo>
                      <a:pt x="570" y="0"/>
                    </a:lnTo>
                    <a:lnTo>
                      <a:pt x="670" y="8"/>
                    </a:lnTo>
                    <a:lnTo>
                      <a:pt x="767" y="31"/>
                    </a:lnTo>
                    <a:lnTo>
                      <a:pt x="864" y="76"/>
                    </a:lnTo>
                    <a:lnTo>
                      <a:pt x="963" y="129"/>
                    </a:lnTo>
                    <a:lnTo>
                      <a:pt x="1060" y="196"/>
                    </a:lnTo>
                    <a:lnTo>
                      <a:pt x="1160" y="264"/>
                    </a:lnTo>
                  </a:path>
                </a:pathLst>
              </a:custGeom>
              <a:noFill/>
              <a:ln w="38100" cap="rnd" cmpd="sng">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52" name="未知"/>
              <p:cNvSpPr/>
              <p:nvPr/>
            </p:nvSpPr>
            <p:spPr bwMode="auto">
              <a:xfrm>
                <a:off x="1160" y="264"/>
                <a:ext cx="1164" cy="265"/>
              </a:xfrm>
              <a:custGeom>
                <a:avLst/>
                <a:gdLst>
                  <a:gd name="T0" fmla="*/ 1163 w 1164"/>
                  <a:gd name="T1" fmla="*/ 0 h 265"/>
                  <a:gd name="T2" fmla="*/ 1063 w 1164"/>
                  <a:gd name="T3" fmla="*/ 71 h 265"/>
                  <a:gd name="T4" fmla="*/ 966 w 1164"/>
                  <a:gd name="T5" fmla="*/ 134 h 265"/>
                  <a:gd name="T6" fmla="*/ 867 w 1164"/>
                  <a:gd name="T7" fmla="*/ 187 h 265"/>
                  <a:gd name="T8" fmla="*/ 770 w 1164"/>
                  <a:gd name="T9" fmla="*/ 232 h 265"/>
                  <a:gd name="T10" fmla="*/ 687 w 1164"/>
                  <a:gd name="T11" fmla="*/ 255 h 265"/>
                  <a:gd name="T12" fmla="*/ 587 w 1164"/>
                  <a:gd name="T13" fmla="*/ 264 h 265"/>
                  <a:gd name="T14" fmla="*/ 490 w 1164"/>
                  <a:gd name="T15" fmla="*/ 255 h 265"/>
                  <a:gd name="T16" fmla="*/ 391 w 1164"/>
                  <a:gd name="T17" fmla="*/ 232 h 265"/>
                  <a:gd name="T18" fmla="*/ 294 w 1164"/>
                  <a:gd name="T19" fmla="*/ 187 h 265"/>
                  <a:gd name="T20" fmla="*/ 194 w 1164"/>
                  <a:gd name="T21" fmla="*/ 134 h 265"/>
                  <a:gd name="T22" fmla="*/ 97 w 1164"/>
                  <a:gd name="T23" fmla="*/ 67 h 265"/>
                  <a:gd name="T24" fmla="*/ 0 w 1164"/>
                  <a:gd name="T25"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265">
                    <a:moveTo>
                      <a:pt x="1163" y="0"/>
                    </a:moveTo>
                    <a:lnTo>
                      <a:pt x="1063" y="71"/>
                    </a:lnTo>
                    <a:lnTo>
                      <a:pt x="966" y="134"/>
                    </a:lnTo>
                    <a:lnTo>
                      <a:pt x="867" y="187"/>
                    </a:lnTo>
                    <a:lnTo>
                      <a:pt x="770" y="232"/>
                    </a:lnTo>
                    <a:lnTo>
                      <a:pt x="687" y="255"/>
                    </a:lnTo>
                    <a:lnTo>
                      <a:pt x="587" y="264"/>
                    </a:lnTo>
                    <a:lnTo>
                      <a:pt x="490" y="255"/>
                    </a:lnTo>
                    <a:lnTo>
                      <a:pt x="391" y="232"/>
                    </a:lnTo>
                    <a:lnTo>
                      <a:pt x="294" y="187"/>
                    </a:lnTo>
                    <a:lnTo>
                      <a:pt x="194" y="134"/>
                    </a:lnTo>
                    <a:lnTo>
                      <a:pt x="97" y="67"/>
                    </a:lnTo>
                    <a:lnTo>
                      <a:pt x="0" y="0"/>
                    </a:lnTo>
                  </a:path>
                </a:pathLst>
              </a:custGeom>
              <a:noFill/>
              <a:ln w="38100" cap="rnd" cmpd="sng">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1453" name="Rectangle 13"/>
            <p:cNvSpPr>
              <a:spLocks noChangeArrowheads="1"/>
            </p:cNvSpPr>
            <p:nvPr/>
          </p:nvSpPr>
          <p:spPr bwMode="auto">
            <a:xfrm>
              <a:off x="1083" y="60"/>
              <a:ext cx="17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spcBef>
                  <a:spcPct val="50000"/>
                </a:spcBef>
              </a:pPr>
              <a:r>
                <a:rPr lang="en-US" altLang="zh-CN" sz="2800" b="1" i="1">
                  <a:solidFill>
                    <a:srgbClr val="0000FF"/>
                  </a:solidFill>
                  <a:ea typeface="宋体" panose="02010600030101010101" pitchFamily="2" charset="-122"/>
                </a:rPr>
                <a:t>i</a:t>
              </a:r>
              <a:endParaRPr lang="en-US" altLang="zh-CN" sz="2800" b="1" i="1">
                <a:solidFill>
                  <a:srgbClr val="0000FF"/>
                </a:solidFill>
                <a:ea typeface="宋体" panose="02010600030101010101" pitchFamily="2" charset="-122"/>
              </a:endParaRPr>
            </a:p>
          </p:txBody>
        </p:sp>
        <p:sp>
          <p:nvSpPr>
            <p:cNvPr id="61454" name="未知"/>
            <p:cNvSpPr/>
            <p:nvPr/>
          </p:nvSpPr>
          <p:spPr bwMode="auto">
            <a:xfrm>
              <a:off x="2828" y="613"/>
              <a:ext cx="1402" cy="315"/>
            </a:xfrm>
            <a:custGeom>
              <a:avLst/>
              <a:gdLst>
                <a:gd name="T0" fmla="*/ 1122 w 1123"/>
                <a:gd name="T1" fmla="*/ 0 h 265"/>
                <a:gd name="T2" fmla="*/ 1026 w 1123"/>
                <a:gd name="T3" fmla="*/ 71 h 265"/>
                <a:gd name="T4" fmla="*/ 932 w 1123"/>
                <a:gd name="T5" fmla="*/ 134 h 265"/>
                <a:gd name="T6" fmla="*/ 836 w 1123"/>
                <a:gd name="T7" fmla="*/ 187 h 265"/>
                <a:gd name="T8" fmla="*/ 743 w 1123"/>
                <a:gd name="T9" fmla="*/ 232 h 265"/>
                <a:gd name="T10" fmla="*/ 663 w 1123"/>
                <a:gd name="T11" fmla="*/ 255 h 265"/>
                <a:gd name="T12" fmla="*/ 567 w 1123"/>
                <a:gd name="T13" fmla="*/ 264 h 265"/>
                <a:gd name="T14" fmla="*/ 473 w 1123"/>
                <a:gd name="T15" fmla="*/ 255 h 265"/>
                <a:gd name="T16" fmla="*/ 377 w 1123"/>
                <a:gd name="T17" fmla="*/ 232 h 265"/>
                <a:gd name="T18" fmla="*/ 283 w 1123"/>
                <a:gd name="T19" fmla="*/ 187 h 265"/>
                <a:gd name="T20" fmla="*/ 187 w 1123"/>
                <a:gd name="T21" fmla="*/ 134 h 265"/>
                <a:gd name="T22" fmla="*/ 94 w 1123"/>
                <a:gd name="T23" fmla="*/ 67 h 265"/>
                <a:gd name="T24" fmla="*/ 0 w 1123"/>
                <a:gd name="T25"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3" h="265">
                  <a:moveTo>
                    <a:pt x="1122" y="0"/>
                  </a:moveTo>
                  <a:lnTo>
                    <a:pt x="1026" y="71"/>
                  </a:lnTo>
                  <a:lnTo>
                    <a:pt x="932" y="134"/>
                  </a:lnTo>
                  <a:lnTo>
                    <a:pt x="836" y="187"/>
                  </a:lnTo>
                  <a:lnTo>
                    <a:pt x="743" y="232"/>
                  </a:lnTo>
                  <a:lnTo>
                    <a:pt x="663" y="255"/>
                  </a:lnTo>
                  <a:lnTo>
                    <a:pt x="567" y="264"/>
                  </a:lnTo>
                  <a:lnTo>
                    <a:pt x="473" y="255"/>
                  </a:lnTo>
                  <a:lnTo>
                    <a:pt x="377" y="232"/>
                  </a:lnTo>
                  <a:lnTo>
                    <a:pt x="283" y="187"/>
                  </a:lnTo>
                  <a:lnTo>
                    <a:pt x="187" y="134"/>
                  </a:lnTo>
                  <a:lnTo>
                    <a:pt x="94" y="67"/>
                  </a:lnTo>
                  <a:lnTo>
                    <a:pt x="0" y="0"/>
                  </a:lnTo>
                </a:path>
              </a:pathLst>
            </a:custGeom>
            <a:noFill/>
            <a:ln w="38100" cap="rnd" cmpd="sng">
              <a:solidFill>
                <a:srgbClr val="FF33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55" name="未知"/>
            <p:cNvSpPr/>
            <p:nvPr/>
          </p:nvSpPr>
          <p:spPr bwMode="auto">
            <a:xfrm>
              <a:off x="1423" y="288"/>
              <a:ext cx="1398" cy="315"/>
            </a:xfrm>
            <a:custGeom>
              <a:avLst/>
              <a:gdLst>
                <a:gd name="T0" fmla="*/ 0 w 1120"/>
                <a:gd name="T1" fmla="*/ 264 h 265"/>
                <a:gd name="T2" fmla="*/ 93 w 1120"/>
                <a:gd name="T3" fmla="*/ 192 h 265"/>
                <a:gd name="T4" fmla="*/ 187 w 1120"/>
                <a:gd name="T5" fmla="*/ 129 h 265"/>
                <a:gd name="T6" fmla="*/ 283 w 1120"/>
                <a:gd name="T7" fmla="*/ 76 h 265"/>
                <a:gd name="T8" fmla="*/ 377 w 1120"/>
                <a:gd name="T9" fmla="*/ 31 h 265"/>
                <a:gd name="T10" fmla="*/ 456 w 1120"/>
                <a:gd name="T11" fmla="*/ 8 h 265"/>
                <a:gd name="T12" fmla="*/ 550 w 1120"/>
                <a:gd name="T13" fmla="*/ 0 h 265"/>
                <a:gd name="T14" fmla="*/ 646 w 1120"/>
                <a:gd name="T15" fmla="*/ 8 h 265"/>
                <a:gd name="T16" fmla="*/ 740 w 1120"/>
                <a:gd name="T17" fmla="*/ 31 h 265"/>
                <a:gd name="T18" fmla="*/ 833 w 1120"/>
                <a:gd name="T19" fmla="*/ 76 h 265"/>
                <a:gd name="T20" fmla="*/ 929 w 1120"/>
                <a:gd name="T21" fmla="*/ 129 h 265"/>
                <a:gd name="T22" fmla="*/ 1023 w 1120"/>
                <a:gd name="T23" fmla="*/ 196 h 265"/>
                <a:gd name="T24" fmla="*/ 1119 w 1120"/>
                <a:gd name="T25" fmla="*/ 26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0" h="265">
                  <a:moveTo>
                    <a:pt x="0" y="264"/>
                  </a:moveTo>
                  <a:lnTo>
                    <a:pt x="93" y="192"/>
                  </a:lnTo>
                  <a:lnTo>
                    <a:pt x="187" y="129"/>
                  </a:lnTo>
                  <a:lnTo>
                    <a:pt x="283" y="76"/>
                  </a:lnTo>
                  <a:lnTo>
                    <a:pt x="377" y="31"/>
                  </a:lnTo>
                  <a:lnTo>
                    <a:pt x="456" y="8"/>
                  </a:lnTo>
                  <a:lnTo>
                    <a:pt x="550" y="0"/>
                  </a:lnTo>
                  <a:lnTo>
                    <a:pt x="646" y="8"/>
                  </a:lnTo>
                  <a:lnTo>
                    <a:pt x="740" y="31"/>
                  </a:lnTo>
                  <a:lnTo>
                    <a:pt x="833" y="76"/>
                  </a:lnTo>
                  <a:lnTo>
                    <a:pt x="929" y="129"/>
                  </a:lnTo>
                  <a:lnTo>
                    <a:pt x="1023" y="196"/>
                  </a:lnTo>
                  <a:lnTo>
                    <a:pt x="1119" y="264"/>
                  </a:lnTo>
                </a:path>
              </a:pathLst>
            </a:custGeom>
            <a:noFill/>
            <a:ln w="38100" cap="rnd" cmpd="sng">
              <a:solidFill>
                <a:srgbClr val="FF33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56" name="未知"/>
            <p:cNvSpPr/>
            <p:nvPr/>
          </p:nvSpPr>
          <p:spPr bwMode="auto">
            <a:xfrm flipV="1">
              <a:off x="143" y="618"/>
              <a:ext cx="581" cy="289"/>
            </a:xfrm>
            <a:custGeom>
              <a:avLst/>
              <a:gdLst>
                <a:gd name="T0" fmla="*/ 0 w 528"/>
                <a:gd name="T1" fmla="*/ 254 h 254"/>
                <a:gd name="T2" fmla="*/ 271 w 528"/>
                <a:gd name="T3" fmla="*/ 98 h 254"/>
                <a:gd name="T4" fmla="*/ 416 w 528"/>
                <a:gd name="T5" fmla="*/ 14 h 254"/>
                <a:gd name="T6" fmla="*/ 528 w 528"/>
                <a:gd name="T7" fmla="*/ 14 h 254"/>
              </a:gdLst>
              <a:ahLst/>
              <a:cxnLst>
                <a:cxn ang="0">
                  <a:pos x="T0" y="T1"/>
                </a:cxn>
                <a:cxn ang="0">
                  <a:pos x="T2" y="T3"/>
                </a:cxn>
                <a:cxn ang="0">
                  <a:pos x="T4" y="T5"/>
                </a:cxn>
                <a:cxn ang="0">
                  <a:pos x="T6" y="T7"/>
                </a:cxn>
              </a:cxnLst>
              <a:rect l="0" t="0" r="r" b="b"/>
              <a:pathLst>
                <a:path w="528" h="254">
                  <a:moveTo>
                    <a:pt x="0" y="254"/>
                  </a:moveTo>
                  <a:cubicBezTo>
                    <a:pt x="101" y="196"/>
                    <a:pt x="202" y="138"/>
                    <a:pt x="271" y="98"/>
                  </a:cubicBezTo>
                  <a:cubicBezTo>
                    <a:pt x="340" y="58"/>
                    <a:pt x="373" y="28"/>
                    <a:pt x="416" y="14"/>
                  </a:cubicBezTo>
                  <a:cubicBezTo>
                    <a:pt x="459" y="0"/>
                    <a:pt x="509" y="16"/>
                    <a:pt x="528" y="14"/>
                  </a:cubicBezTo>
                </a:path>
              </a:pathLst>
            </a:custGeom>
            <a:noFill/>
            <a:ln w="38100" cap="flat" cmpd="sng">
              <a:solidFill>
                <a:srgbClr val="FF3300"/>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57" name="未知"/>
            <p:cNvSpPr/>
            <p:nvPr/>
          </p:nvSpPr>
          <p:spPr bwMode="auto">
            <a:xfrm flipV="1">
              <a:off x="713" y="595"/>
              <a:ext cx="742" cy="335"/>
            </a:xfrm>
            <a:custGeom>
              <a:avLst/>
              <a:gdLst>
                <a:gd name="T0" fmla="*/ 0 w 708"/>
                <a:gd name="T1" fmla="*/ 16 h 460"/>
                <a:gd name="T2" fmla="*/ 156 w 708"/>
                <a:gd name="T3" fmla="*/ 16 h 460"/>
                <a:gd name="T4" fmla="*/ 300 w 708"/>
                <a:gd name="T5" fmla="*/ 112 h 460"/>
                <a:gd name="T6" fmla="*/ 708 w 708"/>
                <a:gd name="T7" fmla="*/ 460 h 460"/>
              </a:gdLst>
              <a:ahLst/>
              <a:cxnLst>
                <a:cxn ang="0">
                  <a:pos x="T0" y="T1"/>
                </a:cxn>
                <a:cxn ang="0">
                  <a:pos x="T2" y="T3"/>
                </a:cxn>
                <a:cxn ang="0">
                  <a:pos x="T4" y="T5"/>
                </a:cxn>
                <a:cxn ang="0">
                  <a:pos x="T6" y="T7"/>
                </a:cxn>
              </a:cxnLst>
              <a:rect l="0" t="0" r="r" b="b"/>
              <a:pathLst>
                <a:path w="708" h="460">
                  <a:moveTo>
                    <a:pt x="0" y="16"/>
                  </a:moveTo>
                  <a:cubicBezTo>
                    <a:pt x="53" y="8"/>
                    <a:pt x="106" y="0"/>
                    <a:pt x="156" y="16"/>
                  </a:cubicBezTo>
                  <a:cubicBezTo>
                    <a:pt x="206" y="32"/>
                    <a:pt x="208" y="38"/>
                    <a:pt x="300" y="112"/>
                  </a:cubicBezTo>
                  <a:cubicBezTo>
                    <a:pt x="392" y="186"/>
                    <a:pt x="640" y="402"/>
                    <a:pt x="708" y="460"/>
                  </a:cubicBezTo>
                </a:path>
              </a:pathLst>
            </a:custGeom>
            <a:noFill/>
            <a:ln w="38100" cap="flat" cmpd="sng">
              <a:solidFill>
                <a:srgbClr val="FF33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58" name="Rectangle 18"/>
            <p:cNvSpPr>
              <a:spLocks noChangeArrowheads="1"/>
            </p:cNvSpPr>
            <p:nvPr/>
          </p:nvSpPr>
          <p:spPr bwMode="auto">
            <a:xfrm>
              <a:off x="3579" y="455"/>
              <a:ext cx="780" cy="51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59" name="Line 19"/>
            <p:cNvSpPr>
              <a:spLocks noChangeShapeType="1"/>
            </p:cNvSpPr>
            <p:nvPr/>
          </p:nvSpPr>
          <p:spPr bwMode="auto">
            <a:xfrm>
              <a:off x="0" y="603"/>
              <a:ext cx="3967" cy="15"/>
            </a:xfrm>
            <a:prstGeom prst="line">
              <a:avLst/>
            </a:prstGeom>
            <a:noFill/>
            <a:ln w="2857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460" name="Object 20"/>
            <p:cNvGraphicFramePr>
              <a:graphicFrameLocks noChangeAspect="1"/>
            </p:cNvGraphicFramePr>
            <p:nvPr/>
          </p:nvGraphicFramePr>
          <p:xfrm>
            <a:off x="3967" y="496"/>
            <a:ext cx="388" cy="273"/>
          </p:xfrm>
          <a:graphic>
            <a:graphicData uri="http://schemas.openxmlformats.org/presentationml/2006/ole">
              <mc:AlternateContent xmlns:mc="http://schemas.openxmlformats.org/markup-compatibility/2006">
                <mc:Choice xmlns:v="urn:schemas-microsoft-com:vml" Requires="v">
                  <p:oleObj spid="_x0000_s75778" name="" r:id="rId5" imgW="4876800" imgH="3962400" progId="Equation.3">
                    <p:embed/>
                  </p:oleObj>
                </mc:Choice>
                <mc:Fallback>
                  <p:oleObj name="" r:id="rId5" imgW="4876800" imgH="3962400" progId="Equation.3">
                    <p:embed/>
                    <p:pic>
                      <p:nvPicPr>
                        <p:cNvPr id="0" name="图片 75777"/>
                        <p:cNvPicPr>
                          <a:picLocks noChangeAspect="1"/>
                        </p:cNvPicPr>
                        <p:nvPr/>
                      </p:nvPicPr>
                      <p:blipFill>
                        <a:blip r:embed="rId6"/>
                        <a:stretch>
                          <a:fillRect/>
                        </a:stretch>
                      </p:blipFill>
                      <p:spPr>
                        <a:xfrm>
                          <a:off x="3967" y="496"/>
                          <a:ext cx="388" cy="273"/>
                        </a:xfrm>
                        <a:prstGeom prst="rect">
                          <a:avLst/>
                        </a:prstGeom>
                        <a:noFill/>
                        <a:ln w="9525">
                          <a:noFill/>
                        </a:ln>
                      </p:spPr>
                    </p:pic>
                  </p:oleObj>
                </mc:Fallback>
              </mc:AlternateContent>
            </a:graphicData>
          </a:graphic>
        </p:graphicFrame>
      </p:grpSp>
      <p:grpSp>
        <p:nvGrpSpPr>
          <p:cNvPr id="61461" name="Group 21"/>
          <p:cNvGrpSpPr/>
          <p:nvPr/>
        </p:nvGrpSpPr>
        <p:grpSpPr bwMode="auto">
          <a:xfrm>
            <a:off x="2655888" y="2852738"/>
            <a:ext cx="2259012" cy="2663825"/>
            <a:chOff x="0" y="0"/>
            <a:chExt cx="1423" cy="1387"/>
          </a:xfrm>
        </p:grpSpPr>
        <p:sp>
          <p:nvSpPr>
            <p:cNvPr id="61462" name="Line 22"/>
            <p:cNvSpPr>
              <a:spLocks noChangeShapeType="1"/>
            </p:cNvSpPr>
            <p:nvPr/>
          </p:nvSpPr>
          <p:spPr bwMode="auto">
            <a:xfrm>
              <a:off x="0" y="40"/>
              <a:ext cx="0" cy="1347"/>
            </a:xfrm>
            <a:prstGeom prst="line">
              <a:avLst/>
            </a:prstGeom>
            <a:noFill/>
            <a:ln w="28575">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63" name="Line 23"/>
            <p:cNvSpPr>
              <a:spLocks noChangeShapeType="1"/>
            </p:cNvSpPr>
            <p:nvPr/>
          </p:nvSpPr>
          <p:spPr bwMode="auto">
            <a:xfrm flipH="1">
              <a:off x="722" y="0"/>
              <a:ext cx="0" cy="1387"/>
            </a:xfrm>
            <a:prstGeom prst="line">
              <a:avLst/>
            </a:prstGeom>
            <a:noFill/>
            <a:ln w="28575">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64" name="Line 24"/>
            <p:cNvSpPr>
              <a:spLocks noChangeShapeType="1"/>
            </p:cNvSpPr>
            <p:nvPr/>
          </p:nvSpPr>
          <p:spPr bwMode="auto">
            <a:xfrm flipH="1">
              <a:off x="1423" y="40"/>
              <a:ext cx="0" cy="1347"/>
            </a:xfrm>
            <a:prstGeom prst="line">
              <a:avLst/>
            </a:prstGeom>
            <a:noFill/>
            <a:ln w="28575">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61465" name="Group 25"/>
          <p:cNvGrpSpPr/>
          <p:nvPr/>
        </p:nvGrpSpPr>
        <p:grpSpPr bwMode="auto">
          <a:xfrm>
            <a:off x="1258888" y="4611688"/>
            <a:ext cx="5876925" cy="1770062"/>
            <a:chOff x="0" y="0"/>
            <a:chExt cx="3702" cy="1115"/>
          </a:xfrm>
        </p:grpSpPr>
        <p:sp>
          <p:nvSpPr>
            <p:cNvPr id="61466" name="未知"/>
            <p:cNvSpPr/>
            <p:nvPr/>
          </p:nvSpPr>
          <p:spPr bwMode="auto">
            <a:xfrm>
              <a:off x="2310" y="153"/>
              <a:ext cx="711" cy="477"/>
            </a:xfrm>
            <a:custGeom>
              <a:avLst/>
              <a:gdLst>
                <a:gd name="T0" fmla="*/ 783 w 784"/>
                <a:gd name="T1" fmla="*/ 432 h 433"/>
                <a:gd name="T2" fmla="*/ 716 w 784"/>
                <a:gd name="T3" fmla="*/ 315 h 433"/>
                <a:gd name="T4" fmla="*/ 650 w 784"/>
                <a:gd name="T5" fmla="*/ 213 h 433"/>
                <a:gd name="T6" fmla="*/ 584 w 784"/>
                <a:gd name="T7" fmla="*/ 125 h 433"/>
                <a:gd name="T8" fmla="*/ 518 w 784"/>
                <a:gd name="T9" fmla="*/ 52 h 433"/>
                <a:gd name="T10" fmla="*/ 463 w 784"/>
                <a:gd name="T11" fmla="*/ 15 h 433"/>
                <a:gd name="T12" fmla="*/ 397 w 784"/>
                <a:gd name="T13" fmla="*/ 0 h 433"/>
                <a:gd name="T14" fmla="*/ 330 w 784"/>
                <a:gd name="T15" fmla="*/ 15 h 433"/>
                <a:gd name="T16" fmla="*/ 264 w 784"/>
                <a:gd name="T17" fmla="*/ 52 h 433"/>
                <a:gd name="T18" fmla="*/ 198 w 784"/>
                <a:gd name="T19" fmla="*/ 125 h 433"/>
                <a:gd name="T20" fmla="*/ 132 w 784"/>
                <a:gd name="T21" fmla="*/ 213 h 433"/>
                <a:gd name="T22" fmla="*/ 66 w 784"/>
                <a:gd name="T23" fmla="*/ 323 h 433"/>
                <a:gd name="T24" fmla="*/ 0 w 784"/>
                <a:gd name="T25" fmla="*/ 432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4" h="433">
                  <a:moveTo>
                    <a:pt x="783" y="432"/>
                  </a:moveTo>
                  <a:lnTo>
                    <a:pt x="716" y="315"/>
                  </a:lnTo>
                  <a:lnTo>
                    <a:pt x="650" y="213"/>
                  </a:lnTo>
                  <a:lnTo>
                    <a:pt x="584" y="125"/>
                  </a:lnTo>
                  <a:lnTo>
                    <a:pt x="518" y="52"/>
                  </a:lnTo>
                  <a:lnTo>
                    <a:pt x="463" y="15"/>
                  </a:lnTo>
                  <a:lnTo>
                    <a:pt x="397" y="0"/>
                  </a:lnTo>
                  <a:lnTo>
                    <a:pt x="330" y="15"/>
                  </a:lnTo>
                  <a:lnTo>
                    <a:pt x="264" y="52"/>
                  </a:lnTo>
                  <a:lnTo>
                    <a:pt x="198" y="125"/>
                  </a:lnTo>
                  <a:lnTo>
                    <a:pt x="132" y="213"/>
                  </a:lnTo>
                  <a:lnTo>
                    <a:pt x="66" y="323"/>
                  </a:lnTo>
                  <a:lnTo>
                    <a:pt x="0" y="432"/>
                  </a:lnTo>
                </a:path>
              </a:pathLst>
            </a:custGeom>
            <a:noFill/>
            <a:ln w="38100" cap="rnd"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67" name="Rectangle 27"/>
            <p:cNvSpPr>
              <a:spLocks noChangeArrowheads="1"/>
            </p:cNvSpPr>
            <p:nvPr/>
          </p:nvSpPr>
          <p:spPr bwMode="auto">
            <a:xfrm>
              <a:off x="0" y="0"/>
              <a:ext cx="211"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32004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6576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41148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spcBef>
                  <a:spcPct val="50000"/>
                </a:spcBef>
              </a:pPr>
              <a:r>
                <a:rPr lang="en-US" altLang="zh-CN" sz="2600" b="1" i="1">
                  <a:ea typeface="宋体" panose="02010600030101010101" pitchFamily="2" charset="-122"/>
                </a:rPr>
                <a:t>p</a:t>
              </a:r>
              <a:endParaRPr lang="en-US" altLang="zh-CN" sz="2600" b="1">
                <a:ea typeface="宋体" panose="02010600030101010101" pitchFamily="2" charset="-122"/>
              </a:endParaRPr>
            </a:p>
          </p:txBody>
        </p:sp>
        <p:sp>
          <p:nvSpPr>
            <p:cNvPr id="61468" name="未知"/>
            <p:cNvSpPr/>
            <p:nvPr/>
          </p:nvSpPr>
          <p:spPr bwMode="auto">
            <a:xfrm>
              <a:off x="230" y="636"/>
              <a:ext cx="673" cy="477"/>
            </a:xfrm>
            <a:custGeom>
              <a:avLst/>
              <a:gdLst>
                <a:gd name="T0" fmla="*/ 0 w 782"/>
                <a:gd name="T1" fmla="*/ 0 h 433"/>
                <a:gd name="T2" fmla="*/ 66 w 782"/>
                <a:gd name="T3" fmla="*/ 118 h 433"/>
                <a:gd name="T4" fmla="*/ 132 w 782"/>
                <a:gd name="T5" fmla="*/ 220 h 433"/>
                <a:gd name="T6" fmla="*/ 198 w 782"/>
                <a:gd name="T7" fmla="*/ 308 h 433"/>
                <a:gd name="T8" fmla="*/ 264 w 782"/>
                <a:gd name="T9" fmla="*/ 381 h 433"/>
                <a:gd name="T10" fmla="*/ 319 w 782"/>
                <a:gd name="T11" fmla="*/ 418 h 433"/>
                <a:gd name="T12" fmla="*/ 385 w 782"/>
                <a:gd name="T13" fmla="*/ 432 h 433"/>
                <a:gd name="T14" fmla="*/ 451 w 782"/>
                <a:gd name="T15" fmla="*/ 418 h 433"/>
                <a:gd name="T16" fmla="*/ 517 w 782"/>
                <a:gd name="T17" fmla="*/ 381 h 433"/>
                <a:gd name="T18" fmla="*/ 583 w 782"/>
                <a:gd name="T19" fmla="*/ 308 h 433"/>
                <a:gd name="T20" fmla="*/ 649 w 782"/>
                <a:gd name="T21" fmla="*/ 220 h 433"/>
                <a:gd name="T22" fmla="*/ 715 w 782"/>
                <a:gd name="T23" fmla="*/ 110 h 433"/>
                <a:gd name="T24" fmla="*/ 781 w 782"/>
                <a:gd name="T2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2" h="433">
                  <a:moveTo>
                    <a:pt x="0" y="0"/>
                  </a:moveTo>
                  <a:lnTo>
                    <a:pt x="66" y="118"/>
                  </a:lnTo>
                  <a:lnTo>
                    <a:pt x="132" y="220"/>
                  </a:lnTo>
                  <a:lnTo>
                    <a:pt x="198" y="308"/>
                  </a:lnTo>
                  <a:lnTo>
                    <a:pt x="264" y="381"/>
                  </a:lnTo>
                  <a:lnTo>
                    <a:pt x="319" y="418"/>
                  </a:lnTo>
                  <a:lnTo>
                    <a:pt x="385" y="432"/>
                  </a:lnTo>
                  <a:lnTo>
                    <a:pt x="451" y="418"/>
                  </a:lnTo>
                  <a:lnTo>
                    <a:pt x="517" y="381"/>
                  </a:lnTo>
                  <a:lnTo>
                    <a:pt x="583" y="308"/>
                  </a:lnTo>
                  <a:lnTo>
                    <a:pt x="649" y="220"/>
                  </a:lnTo>
                  <a:lnTo>
                    <a:pt x="715" y="110"/>
                  </a:lnTo>
                  <a:lnTo>
                    <a:pt x="781" y="0"/>
                  </a:lnTo>
                </a:path>
              </a:pathLst>
            </a:custGeom>
            <a:noFill/>
            <a:ln w="38100" cap="rnd"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69" name="Line 29"/>
            <p:cNvSpPr>
              <a:spLocks noChangeShapeType="1"/>
            </p:cNvSpPr>
            <p:nvPr/>
          </p:nvSpPr>
          <p:spPr bwMode="auto">
            <a:xfrm>
              <a:off x="191" y="641"/>
              <a:ext cx="3193" cy="0"/>
            </a:xfrm>
            <a:prstGeom prst="line">
              <a:avLst/>
            </a:prstGeom>
            <a:noFill/>
            <a:ln w="2857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0" name="Line 30"/>
            <p:cNvSpPr>
              <a:spLocks noChangeShapeType="1"/>
            </p:cNvSpPr>
            <p:nvPr/>
          </p:nvSpPr>
          <p:spPr bwMode="auto">
            <a:xfrm flipV="1">
              <a:off x="230" y="63"/>
              <a:ext cx="0" cy="866"/>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1" name="未知"/>
            <p:cNvSpPr/>
            <p:nvPr/>
          </p:nvSpPr>
          <p:spPr bwMode="auto">
            <a:xfrm>
              <a:off x="1606" y="638"/>
              <a:ext cx="707" cy="477"/>
            </a:xfrm>
            <a:custGeom>
              <a:avLst/>
              <a:gdLst>
                <a:gd name="T0" fmla="*/ 0 w 782"/>
                <a:gd name="T1" fmla="*/ 0 h 433"/>
                <a:gd name="T2" fmla="*/ 66 w 782"/>
                <a:gd name="T3" fmla="*/ 118 h 433"/>
                <a:gd name="T4" fmla="*/ 132 w 782"/>
                <a:gd name="T5" fmla="*/ 220 h 433"/>
                <a:gd name="T6" fmla="*/ 198 w 782"/>
                <a:gd name="T7" fmla="*/ 308 h 433"/>
                <a:gd name="T8" fmla="*/ 264 w 782"/>
                <a:gd name="T9" fmla="*/ 381 h 433"/>
                <a:gd name="T10" fmla="*/ 319 w 782"/>
                <a:gd name="T11" fmla="*/ 418 h 433"/>
                <a:gd name="T12" fmla="*/ 385 w 782"/>
                <a:gd name="T13" fmla="*/ 432 h 433"/>
                <a:gd name="T14" fmla="*/ 451 w 782"/>
                <a:gd name="T15" fmla="*/ 418 h 433"/>
                <a:gd name="T16" fmla="*/ 517 w 782"/>
                <a:gd name="T17" fmla="*/ 381 h 433"/>
                <a:gd name="T18" fmla="*/ 583 w 782"/>
                <a:gd name="T19" fmla="*/ 308 h 433"/>
                <a:gd name="T20" fmla="*/ 649 w 782"/>
                <a:gd name="T21" fmla="*/ 220 h 433"/>
                <a:gd name="T22" fmla="*/ 715 w 782"/>
                <a:gd name="T23" fmla="*/ 110 h 433"/>
                <a:gd name="T24" fmla="*/ 781 w 782"/>
                <a:gd name="T2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2" h="433">
                  <a:moveTo>
                    <a:pt x="0" y="0"/>
                  </a:moveTo>
                  <a:lnTo>
                    <a:pt x="66" y="118"/>
                  </a:lnTo>
                  <a:lnTo>
                    <a:pt x="132" y="220"/>
                  </a:lnTo>
                  <a:lnTo>
                    <a:pt x="198" y="308"/>
                  </a:lnTo>
                  <a:lnTo>
                    <a:pt x="264" y="381"/>
                  </a:lnTo>
                  <a:lnTo>
                    <a:pt x="319" y="418"/>
                  </a:lnTo>
                  <a:lnTo>
                    <a:pt x="385" y="432"/>
                  </a:lnTo>
                  <a:lnTo>
                    <a:pt x="451" y="418"/>
                  </a:lnTo>
                  <a:lnTo>
                    <a:pt x="517" y="381"/>
                  </a:lnTo>
                  <a:lnTo>
                    <a:pt x="583" y="308"/>
                  </a:lnTo>
                  <a:lnTo>
                    <a:pt x="649" y="220"/>
                  </a:lnTo>
                  <a:lnTo>
                    <a:pt x="715" y="110"/>
                  </a:lnTo>
                  <a:lnTo>
                    <a:pt x="781" y="0"/>
                  </a:lnTo>
                </a:path>
              </a:pathLst>
            </a:custGeom>
            <a:noFill/>
            <a:ln w="38100" cap="rnd"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72" name="Rectangle 32"/>
            <p:cNvSpPr>
              <a:spLocks noChangeArrowheads="1"/>
            </p:cNvSpPr>
            <p:nvPr/>
          </p:nvSpPr>
          <p:spPr bwMode="auto">
            <a:xfrm>
              <a:off x="300" y="318"/>
              <a:ext cx="51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32004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6576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41148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spcBef>
                  <a:spcPct val="50000"/>
                </a:spcBef>
              </a:pPr>
              <a:r>
                <a:rPr lang="zh-CN" altLang="en-US" b="1" dirty="0">
                  <a:latin typeface="华文楷体" panose="02010600040101010101" pitchFamily="2" charset="-122"/>
                  <a:ea typeface="华文楷体" panose="02010600040101010101" pitchFamily="2" charset="-122"/>
                </a:rPr>
                <a:t>放电</a:t>
              </a:r>
              <a:endParaRPr lang="zh-CN" altLang="en-US" b="1" dirty="0">
                <a:latin typeface="华文楷体" panose="02010600040101010101" pitchFamily="2" charset="-122"/>
                <a:ea typeface="华文楷体" panose="02010600040101010101" pitchFamily="2" charset="-122"/>
              </a:endParaRPr>
            </a:p>
          </p:txBody>
        </p:sp>
        <p:sp>
          <p:nvSpPr>
            <p:cNvPr id="61473" name="Rectangle 33"/>
            <p:cNvSpPr>
              <a:spLocks noChangeArrowheads="1"/>
            </p:cNvSpPr>
            <p:nvPr/>
          </p:nvSpPr>
          <p:spPr bwMode="auto">
            <a:xfrm>
              <a:off x="310" y="628"/>
              <a:ext cx="579"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32004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6576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41148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spcBef>
                  <a:spcPct val="50000"/>
                </a:spcBef>
              </a:pPr>
              <a:r>
                <a:rPr lang="en-US" altLang="zh-CN" b="1" i="1">
                  <a:ea typeface="宋体" panose="02010600030101010101" pitchFamily="2" charset="-122"/>
                </a:rPr>
                <a:t>p </a:t>
              </a:r>
              <a:r>
                <a:rPr lang="en-US" altLang="zh-CN" b="1">
                  <a:ea typeface="宋体" panose="02010600030101010101" pitchFamily="2" charset="-122"/>
                </a:rPr>
                <a:t>&lt; 0</a:t>
              </a:r>
              <a:endParaRPr lang="en-US" altLang="zh-CN" b="1">
                <a:ea typeface="宋体" panose="02010600030101010101" pitchFamily="2" charset="-122"/>
              </a:endParaRPr>
            </a:p>
          </p:txBody>
        </p:sp>
        <p:sp>
          <p:nvSpPr>
            <p:cNvPr id="61474" name="Rectangle 34"/>
            <p:cNvSpPr>
              <a:spLocks noChangeArrowheads="1"/>
            </p:cNvSpPr>
            <p:nvPr/>
          </p:nvSpPr>
          <p:spPr bwMode="auto">
            <a:xfrm>
              <a:off x="1724" y="398"/>
              <a:ext cx="506"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32004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6576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41148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nSpc>
                  <a:spcPct val="70000"/>
                </a:lnSpc>
                <a:spcBef>
                  <a:spcPct val="50000"/>
                </a:spcBef>
              </a:pPr>
              <a:r>
                <a:rPr lang="zh-CN" altLang="en-US" b="1" dirty="0">
                  <a:latin typeface="华文楷体" panose="02010600040101010101" pitchFamily="2" charset="-122"/>
                  <a:ea typeface="华文楷体" panose="02010600040101010101" pitchFamily="2" charset="-122"/>
                </a:rPr>
                <a:t>释放</a:t>
              </a:r>
              <a:endParaRPr lang="zh-CN" altLang="en-US" b="1" dirty="0">
                <a:latin typeface="华文楷体" panose="02010600040101010101" pitchFamily="2" charset="-122"/>
                <a:ea typeface="华文楷体" panose="02010600040101010101" pitchFamily="2" charset="-122"/>
              </a:endParaRPr>
            </a:p>
            <a:p>
              <a:pPr>
                <a:lnSpc>
                  <a:spcPct val="70000"/>
                </a:lnSpc>
                <a:spcBef>
                  <a:spcPct val="50000"/>
                </a:spcBef>
              </a:pPr>
              <a:r>
                <a:rPr lang="zh-CN" altLang="en-US" b="1" dirty="0">
                  <a:latin typeface="华文楷体" panose="02010600040101010101" pitchFamily="2" charset="-122"/>
                  <a:ea typeface="华文楷体" panose="02010600040101010101" pitchFamily="2" charset="-122"/>
                </a:rPr>
                <a:t>能量</a:t>
              </a:r>
              <a:endParaRPr lang="zh-CN" altLang="en-US" b="1" dirty="0">
                <a:latin typeface="华文楷体" panose="02010600040101010101" pitchFamily="2" charset="-122"/>
                <a:ea typeface="华文楷体" panose="02010600040101010101" pitchFamily="2" charset="-122"/>
              </a:endParaRPr>
            </a:p>
          </p:txBody>
        </p:sp>
        <p:sp>
          <p:nvSpPr>
            <p:cNvPr id="61475" name="未知"/>
            <p:cNvSpPr/>
            <p:nvPr/>
          </p:nvSpPr>
          <p:spPr bwMode="auto">
            <a:xfrm>
              <a:off x="912" y="135"/>
              <a:ext cx="679" cy="477"/>
            </a:xfrm>
            <a:custGeom>
              <a:avLst/>
              <a:gdLst>
                <a:gd name="T0" fmla="*/ 783 w 784"/>
                <a:gd name="T1" fmla="*/ 432 h 433"/>
                <a:gd name="T2" fmla="*/ 716 w 784"/>
                <a:gd name="T3" fmla="*/ 315 h 433"/>
                <a:gd name="T4" fmla="*/ 650 w 784"/>
                <a:gd name="T5" fmla="*/ 213 h 433"/>
                <a:gd name="T6" fmla="*/ 584 w 784"/>
                <a:gd name="T7" fmla="*/ 125 h 433"/>
                <a:gd name="T8" fmla="*/ 518 w 784"/>
                <a:gd name="T9" fmla="*/ 52 h 433"/>
                <a:gd name="T10" fmla="*/ 463 w 784"/>
                <a:gd name="T11" fmla="*/ 15 h 433"/>
                <a:gd name="T12" fmla="*/ 397 w 784"/>
                <a:gd name="T13" fmla="*/ 0 h 433"/>
                <a:gd name="T14" fmla="*/ 330 w 784"/>
                <a:gd name="T15" fmla="*/ 15 h 433"/>
                <a:gd name="T16" fmla="*/ 264 w 784"/>
                <a:gd name="T17" fmla="*/ 52 h 433"/>
                <a:gd name="T18" fmla="*/ 198 w 784"/>
                <a:gd name="T19" fmla="*/ 125 h 433"/>
                <a:gd name="T20" fmla="*/ 132 w 784"/>
                <a:gd name="T21" fmla="*/ 213 h 433"/>
                <a:gd name="T22" fmla="*/ 66 w 784"/>
                <a:gd name="T23" fmla="*/ 323 h 433"/>
                <a:gd name="T24" fmla="*/ 0 w 784"/>
                <a:gd name="T25" fmla="*/ 432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4" h="433">
                  <a:moveTo>
                    <a:pt x="783" y="432"/>
                  </a:moveTo>
                  <a:lnTo>
                    <a:pt x="716" y="315"/>
                  </a:lnTo>
                  <a:lnTo>
                    <a:pt x="650" y="213"/>
                  </a:lnTo>
                  <a:lnTo>
                    <a:pt x="584" y="125"/>
                  </a:lnTo>
                  <a:lnTo>
                    <a:pt x="518" y="52"/>
                  </a:lnTo>
                  <a:lnTo>
                    <a:pt x="463" y="15"/>
                  </a:lnTo>
                  <a:lnTo>
                    <a:pt x="397" y="0"/>
                  </a:lnTo>
                  <a:lnTo>
                    <a:pt x="330" y="15"/>
                  </a:lnTo>
                  <a:lnTo>
                    <a:pt x="264" y="52"/>
                  </a:lnTo>
                  <a:lnTo>
                    <a:pt x="198" y="125"/>
                  </a:lnTo>
                  <a:lnTo>
                    <a:pt x="132" y="213"/>
                  </a:lnTo>
                  <a:lnTo>
                    <a:pt x="66" y="323"/>
                  </a:lnTo>
                  <a:lnTo>
                    <a:pt x="0" y="432"/>
                  </a:lnTo>
                </a:path>
              </a:pathLst>
            </a:custGeom>
            <a:noFill/>
            <a:ln w="38100" cap="rnd"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76" name="Rectangle 36"/>
            <p:cNvSpPr>
              <a:spLocks noChangeArrowheads="1"/>
            </p:cNvSpPr>
            <p:nvPr/>
          </p:nvSpPr>
          <p:spPr bwMode="auto">
            <a:xfrm>
              <a:off x="980" y="659"/>
              <a:ext cx="63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32004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6576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41148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spcBef>
                  <a:spcPct val="50000"/>
                </a:spcBef>
              </a:pPr>
              <a:r>
                <a:rPr lang="zh-CN" altLang="en-US" b="1" dirty="0">
                  <a:latin typeface="华文楷体" panose="02010600040101010101" pitchFamily="2" charset="-122"/>
                  <a:ea typeface="华文楷体" panose="02010600040101010101" pitchFamily="2" charset="-122"/>
                </a:rPr>
                <a:t>充电</a:t>
              </a:r>
              <a:endParaRPr lang="zh-CN" altLang="en-US" b="1" dirty="0">
                <a:latin typeface="华文楷体" panose="02010600040101010101" pitchFamily="2" charset="-122"/>
                <a:ea typeface="华文楷体" panose="02010600040101010101" pitchFamily="2" charset="-122"/>
              </a:endParaRPr>
            </a:p>
          </p:txBody>
        </p:sp>
        <p:sp>
          <p:nvSpPr>
            <p:cNvPr id="61477" name="Rectangle 37"/>
            <p:cNvSpPr>
              <a:spLocks noChangeArrowheads="1"/>
            </p:cNvSpPr>
            <p:nvPr/>
          </p:nvSpPr>
          <p:spPr bwMode="auto">
            <a:xfrm>
              <a:off x="995" y="312"/>
              <a:ext cx="54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32004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6576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41148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spcBef>
                  <a:spcPct val="50000"/>
                </a:spcBef>
              </a:pPr>
              <a:r>
                <a:rPr lang="en-US" altLang="zh-CN" b="1" i="1">
                  <a:ea typeface="宋体" panose="02010600030101010101" pitchFamily="2" charset="-122"/>
                </a:rPr>
                <a:t>p</a:t>
              </a:r>
              <a:r>
                <a:rPr lang="en-US" altLang="zh-CN" b="1">
                  <a:ea typeface="宋体" panose="02010600030101010101" pitchFamily="2" charset="-122"/>
                </a:rPr>
                <a:t> &gt; 0</a:t>
              </a:r>
              <a:endParaRPr lang="en-US" altLang="zh-CN" b="1">
                <a:ea typeface="宋体" panose="02010600030101010101" pitchFamily="2" charset="-122"/>
              </a:endParaRPr>
            </a:p>
          </p:txBody>
        </p:sp>
        <p:sp>
          <p:nvSpPr>
            <p:cNvPr id="61478" name="Rectangle 38"/>
            <p:cNvSpPr>
              <a:spLocks noChangeArrowheads="1"/>
            </p:cNvSpPr>
            <p:nvPr/>
          </p:nvSpPr>
          <p:spPr bwMode="auto">
            <a:xfrm>
              <a:off x="2405" y="426"/>
              <a:ext cx="539"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32004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6576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41148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nSpc>
                  <a:spcPct val="70000"/>
                </a:lnSpc>
                <a:spcBef>
                  <a:spcPct val="50000"/>
                </a:spcBef>
              </a:pPr>
              <a:r>
                <a:rPr lang="zh-CN" altLang="en-US" b="1" dirty="0">
                  <a:latin typeface="华文楷体" panose="02010600040101010101" pitchFamily="2" charset="-122"/>
                  <a:ea typeface="华文楷体" panose="02010600040101010101" pitchFamily="2" charset="-122"/>
                </a:rPr>
                <a:t>储存</a:t>
              </a:r>
              <a:endParaRPr lang="zh-CN" altLang="en-US" b="1" dirty="0">
                <a:latin typeface="华文楷体" panose="02010600040101010101" pitchFamily="2" charset="-122"/>
                <a:ea typeface="华文楷体" panose="02010600040101010101" pitchFamily="2" charset="-122"/>
              </a:endParaRPr>
            </a:p>
            <a:p>
              <a:pPr>
                <a:lnSpc>
                  <a:spcPct val="70000"/>
                </a:lnSpc>
                <a:spcBef>
                  <a:spcPct val="50000"/>
                </a:spcBef>
              </a:pPr>
              <a:r>
                <a:rPr lang="zh-CN" altLang="en-US" b="1" dirty="0">
                  <a:latin typeface="华文楷体" panose="02010600040101010101" pitchFamily="2" charset="-122"/>
                  <a:ea typeface="华文楷体" panose="02010600040101010101" pitchFamily="2" charset="-122"/>
                </a:rPr>
                <a:t>能量</a:t>
              </a:r>
              <a:endParaRPr lang="zh-CN" altLang="en-US" b="1" dirty="0">
                <a:latin typeface="华文楷体" panose="02010600040101010101" pitchFamily="2" charset="-122"/>
                <a:ea typeface="华文楷体" panose="02010600040101010101" pitchFamily="2" charset="-122"/>
              </a:endParaRPr>
            </a:p>
          </p:txBody>
        </p:sp>
        <p:graphicFrame>
          <p:nvGraphicFramePr>
            <p:cNvPr id="61479" name="Object 39"/>
            <p:cNvGraphicFramePr>
              <a:graphicFrameLocks noChangeAspect="1"/>
            </p:cNvGraphicFramePr>
            <p:nvPr/>
          </p:nvGraphicFramePr>
          <p:xfrm>
            <a:off x="3384" y="499"/>
            <a:ext cx="318" cy="259"/>
          </p:xfrm>
          <a:graphic>
            <a:graphicData uri="http://schemas.openxmlformats.org/presentationml/2006/ole">
              <mc:AlternateContent xmlns:mc="http://schemas.openxmlformats.org/markup-compatibility/2006">
                <mc:Choice xmlns:v="urn:schemas-microsoft-com:vml" Requires="v">
                  <p:oleObj spid="_x0000_s75779" name="" r:id="rId7" imgW="4876800" imgH="3962400" progId="Equation.3">
                    <p:embed/>
                  </p:oleObj>
                </mc:Choice>
                <mc:Fallback>
                  <p:oleObj name="" r:id="rId7" imgW="4876800" imgH="3962400" progId="Equation.3">
                    <p:embed/>
                    <p:pic>
                      <p:nvPicPr>
                        <p:cNvPr id="0" name="图片 75778"/>
                        <p:cNvPicPr>
                          <a:picLocks noChangeAspect="1"/>
                        </p:cNvPicPr>
                        <p:nvPr/>
                      </p:nvPicPr>
                      <p:blipFill>
                        <a:blip r:embed="rId8"/>
                        <a:stretch>
                          <a:fillRect/>
                        </a:stretch>
                      </p:blipFill>
                      <p:spPr>
                        <a:xfrm>
                          <a:off x="3384" y="499"/>
                          <a:ext cx="318" cy="259"/>
                        </a:xfrm>
                        <a:prstGeom prst="rect">
                          <a:avLst/>
                        </a:prstGeom>
                        <a:noFill/>
                        <a:ln w="9525">
                          <a:noFill/>
                        </a:ln>
                      </p:spPr>
                    </p:pic>
                  </p:oleObj>
                </mc:Fallback>
              </mc:AlternateContent>
            </a:graphicData>
          </a:graphic>
        </p:graphicFrame>
      </p:grpSp>
      <p:grpSp>
        <p:nvGrpSpPr>
          <p:cNvPr id="61480" name="Group 40"/>
          <p:cNvGrpSpPr/>
          <p:nvPr/>
        </p:nvGrpSpPr>
        <p:grpSpPr bwMode="auto">
          <a:xfrm>
            <a:off x="1763713" y="3529013"/>
            <a:ext cx="4205287" cy="1044575"/>
            <a:chOff x="0" y="0"/>
            <a:chExt cx="2649" cy="658"/>
          </a:xfrm>
        </p:grpSpPr>
        <p:grpSp>
          <p:nvGrpSpPr>
            <p:cNvPr id="61481" name="Group 41"/>
            <p:cNvGrpSpPr/>
            <p:nvPr/>
          </p:nvGrpSpPr>
          <p:grpSpPr bwMode="auto">
            <a:xfrm>
              <a:off x="1026" y="286"/>
              <a:ext cx="190" cy="371"/>
              <a:chOff x="0" y="0"/>
              <a:chExt cx="183" cy="467"/>
            </a:xfrm>
          </p:grpSpPr>
          <p:sp>
            <p:nvSpPr>
              <p:cNvPr id="61482" name="Line 42"/>
              <p:cNvSpPr>
                <a:spLocks noChangeShapeType="1"/>
              </p:cNvSpPr>
              <p:nvPr/>
            </p:nvSpPr>
            <p:spPr bwMode="auto">
              <a:xfrm>
                <a:off x="0" y="257"/>
                <a:ext cx="183"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3" name="Line 43"/>
              <p:cNvSpPr>
                <a:spLocks noChangeShapeType="1"/>
              </p:cNvSpPr>
              <p:nvPr/>
            </p:nvSpPr>
            <p:spPr bwMode="auto">
              <a:xfrm flipV="1">
                <a:off x="91" y="0"/>
                <a:ext cx="0" cy="213"/>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4" name="Line 44"/>
              <p:cNvSpPr>
                <a:spLocks noChangeShapeType="1"/>
              </p:cNvSpPr>
              <p:nvPr/>
            </p:nvSpPr>
            <p:spPr bwMode="auto">
              <a:xfrm flipV="1">
                <a:off x="91" y="254"/>
                <a:ext cx="0" cy="213"/>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5" name="Line 45"/>
              <p:cNvSpPr>
                <a:spLocks noChangeShapeType="1"/>
              </p:cNvSpPr>
              <p:nvPr/>
            </p:nvSpPr>
            <p:spPr bwMode="auto">
              <a:xfrm>
                <a:off x="0" y="209"/>
                <a:ext cx="183"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486" name="Line 46"/>
            <p:cNvSpPr>
              <a:spLocks noChangeShapeType="1"/>
            </p:cNvSpPr>
            <p:nvPr/>
          </p:nvSpPr>
          <p:spPr bwMode="auto">
            <a:xfrm flipH="1">
              <a:off x="670" y="300"/>
              <a:ext cx="45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7" name="Line 47"/>
            <p:cNvSpPr>
              <a:spLocks noChangeShapeType="1"/>
            </p:cNvSpPr>
            <p:nvPr/>
          </p:nvSpPr>
          <p:spPr bwMode="auto">
            <a:xfrm flipH="1">
              <a:off x="670" y="643"/>
              <a:ext cx="45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8" name="Line 48"/>
            <p:cNvSpPr>
              <a:spLocks noChangeShapeType="1"/>
            </p:cNvSpPr>
            <p:nvPr/>
          </p:nvSpPr>
          <p:spPr bwMode="auto">
            <a:xfrm>
              <a:off x="674" y="379"/>
              <a:ext cx="0" cy="184"/>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9" name="Line 49"/>
            <p:cNvSpPr>
              <a:spLocks noChangeShapeType="1"/>
            </p:cNvSpPr>
            <p:nvPr/>
          </p:nvSpPr>
          <p:spPr bwMode="auto">
            <a:xfrm>
              <a:off x="712" y="241"/>
              <a:ext cx="190"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90" name="Rectangle 50"/>
            <p:cNvSpPr>
              <a:spLocks noChangeArrowheads="1"/>
            </p:cNvSpPr>
            <p:nvPr/>
          </p:nvSpPr>
          <p:spPr bwMode="auto">
            <a:xfrm>
              <a:off x="670" y="305"/>
              <a:ext cx="205"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32004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6576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41148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spcBef>
                  <a:spcPct val="50000"/>
                </a:spcBef>
              </a:pPr>
              <a:r>
                <a:rPr lang="en-US" altLang="zh-CN" sz="2800" b="1" i="1">
                  <a:ea typeface="宋体" panose="02010600030101010101" pitchFamily="2" charset="-122"/>
                </a:rPr>
                <a:t>u</a:t>
              </a:r>
              <a:endParaRPr lang="en-US" altLang="zh-CN" sz="2800" b="1">
                <a:ea typeface="宋体" panose="02010600030101010101" pitchFamily="2" charset="-122"/>
              </a:endParaRPr>
            </a:p>
          </p:txBody>
        </p:sp>
        <p:sp>
          <p:nvSpPr>
            <p:cNvPr id="61491" name="Rectangle 51"/>
            <p:cNvSpPr>
              <a:spLocks noChangeArrowheads="1"/>
            </p:cNvSpPr>
            <p:nvPr/>
          </p:nvSpPr>
          <p:spPr bwMode="auto">
            <a:xfrm>
              <a:off x="880" y="10"/>
              <a:ext cx="205"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32004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6576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41148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spcBef>
                  <a:spcPct val="50000"/>
                </a:spcBef>
              </a:pPr>
              <a:r>
                <a:rPr lang="en-US" altLang="zh-CN" sz="2800" b="1" i="1">
                  <a:ea typeface="宋体" panose="02010600030101010101" pitchFamily="2" charset="-122"/>
                </a:rPr>
                <a:t>i</a:t>
              </a:r>
              <a:endParaRPr lang="en-US" altLang="zh-CN" sz="2800" b="1">
                <a:ea typeface="宋体" panose="02010600030101010101" pitchFamily="2" charset="-122"/>
              </a:endParaRPr>
            </a:p>
          </p:txBody>
        </p:sp>
        <p:grpSp>
          <p:nvGrpSpPr>
            <p:cNvPr id="61492" name="Group 52"/>
            <p:cNvGrpSpPr/>
            <p:nvPr/>
          </p:nvGrpSpPr>
          <p:grpSpPr bwMode="auto">
            <a:xfrm>
              <a:off x="318" y="287"/>
              <a:ext cx="190" cy="371"/>
              <a:chOff x="0" y="0"/>
              <a:chExt cx="183" cy="467"/>
            </a:xfrm>
          </p:grpSpPr>
          <p:sp>
            <p:nvSpPr>
              <p:cNvPr id="61493" name="Line 53"/>
              <p:cNvSpPr>
                <a:spLocks noChangeShapeType="1"/>
              </p:cNvSpPr>
              <p:nvPr/>
            </p:nvSpPr>
            <p:spPr bwMode="auto">
              <a:xfrm>
                <a:off x="0" y="257"/>
                <a:ext cx="183"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94" name="Line 54"/>
              <p:cNvSpPr>
                <a:spLocks noChangeShapeType="1"/>
              </p:cNvSpPr>
              <p:nvPr/>
            </p:nvSpPr>
            <p:spPr bwMode="auto">
              <a:xfrm flipV="1">
                <a:off x="91" y="0"/>
                <a:ext cx="0" cy="213"/>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95" name="Line 55"/>
              <p:cNvSpPr>
                <a:spLocks noChangeShapeType="1"/>
              </p:cNvSpPr>
              <p:nvPr/>
            </p:nvSpPr>
            <p:spPr bwMode="auto">
              <a:xfrm flipV="1">
                <a:off x="91" y="254"/>
                <a:ext cx="0" cy="213"/>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96" name="Line 56"/>
              <p:cNvSpPr>
                <a:spLocks noChangeShapeType="1"/>
              </p:cNvSpPr>
              <p:nvPr/>
            </p:nvSpPr>
            <p:spPr bwMode="auto">
              <a:xfrm>
                <a:off x="0" y="209"/>
                <a:ext cx="183"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497" name="Line 57"/>
            <p:cNvSpPr>
              <a:spLocks noChangeShapeType="1"/>
            </p:cNvSpPr>
            <p:nvPr/>
          </p:nvSpPr>
          <p:spPr bwMode="auto">
            <a:xfrm flipH="1">
              <a:off x="0" y="300"/>
              <a:ext cx="40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98" name="Line 58"/>
            <p:cNvSpPr>
              <a:spLocks noChangeShapeType="1"/>
            </p:cNvSpPr>
            <p:nvPr/>
          </p:nvSpPr>
          <p:spPr bwMode="auto">
            <a:xfrm flipH="1">
              <a:off x="0" y="644"/>
              <a:ext cx="40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99" name="Line 59"/>
            <p:cNvSpPr>
              <a:spLocks noChangeShapeType="1"/>
            </p:cNvSpPr>
            <p:nvPr/>
          </p:nvSpPr>
          <p:spPr bwMode="auto">
            <a:xfrm>
              <a:off x="4" y="380"/>
              <a:ext cx="0" cy="184"/>
            </a:xfrm>
            <a:prstGeom prst="line">
              <a:avLst/>
            </a:prstGeom>
            <a:noFill/>
            <a:ln w="381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00" name="Line 60"/>
            <p:cNvSpPr>
              <a:spLocks noChangeShapeType="1"/>
            </p:cNvSpPr>
            <p:nvPr/>
          </p:nvSpPr>
          <p:spPr bwMode="auto">
            <a:xfrm>
              <a:off x="0" y="209"/>
              <a:ext cx="190"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01" name="Rectangle 61"/>
            <p:cNvSpPr>
              <a:spLocks noChangeArrowheads="1"/>
            </p:cNvSpPr>
            <p:nvPr/>
          </p:nvSpPr>
          <p:spPr bwMode="auto">
            <a:xfrm>
              <a:off x="0" y="306"/>
              <a:ext cx="205"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32004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6576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41148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spcBef>
                  <a:spcPct val="50000"/>
                </a:spcBef>
              </a:pPr>
              <a:r>
                <a:rPr lang="en-US" altLang="zh-CN" sz="2800" b="1" i="1">
                  <a:ea typeface="宋体" panose="02010600030101010101" pitchFamily="2" charset="-122"/>
                </a:rPr>
                <a:t>u</a:t>
              </a:r>
              <a:endParaRPr lang="en-US" altLang="zh-CN" sz="2800" b="1">
                <a:ea typeface="宋体" panose="02010600030101010101" pitchFamily="2" charset="-122"/>
              </a:endParaRPr>
            </a:p>
          </p:txBody>
        </p:sp>
        <p:sp>
          <p:nvSpPr>
            <p:cNvPr id="61502" name="Rectangle 62"/>
            <p:cNvSpPr>
              <a:spLocks noChangeArrowheads="1"/>
            </p:cNvSpPr>
            <p:nvPr/>
          </p:nvSpPr>
          <p:spPr bwMode="auto">
            <a:xfrm>
              <a:off x="176" y="0"/>
              <a:ext cx="205"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32004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6576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41148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spcBef>
                  <a:spcPct val="50000"/>
                </a:spcBef>
              </a:pPr>
              <a:r>
                <a:rPr lang="en-US" altLang="zh-CN" sz="2800" b="1" i="1">
                  <a:ea typeface="宋体" panose="02010600030101010101" pitchFamily="2" charset="-122"/>
                </a:rPr>
                <a:t>i</a:t>
              </a:r>
              <a:endParaRPr lang="en-US" altLang="zh-CN" sz="2800" b="1">
                <a:ea typeface="宋体" panose="02010600030101010101" pitchFamily="2" charset="-122"/>
              </a:endParaRPr>
            </a:p>
          </p:txBody>
        </p:sp>
        <p:grpSp>
          <p:nvGrpSpPr>
            <p:cNvPr id="61503" name="Group 63"/>
            <p:cNvGrpSpPr/>
            <p:nvPr/>
          </p:nvGrpSpPr>
          <p:grpSpPr bwMode="auto">
            <a:xfrm>
              <a:off x="1719" y="278"/>
              <a:ext cx="190" cy="371"/>
              <a:chOff x="0" y="0"/>
              <a:chExt cx="183" cy="467"/>
            </a:xfrm>
          </p:grpSpPr>
          <p:sp>
            <p:nvSpPr>
              <p:cNvPr id="61504" name="Line 64"/>
              <p:cNvSpPr>
                <a:spLocks noChangeShapeType="1"/>
              </p:cNvSpPr>
              <p:nvPr/>
            </p:nvSpPr>
            <p:spPr bwMode="auto">
              <a:xfrm>
                <a:off x="0" y="257"/>
                <a:ext cx="183"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05" name="Line 65"/>
              <p:cNvSpPr>
                <a:spLocks noChangeShapeType="1"/>
              </p:cNvSpPr>
              <p:nvPr/>
            </p:nvSpPr>
            <p:spPr bwMode="auto">
              <a:xfrm flipV="1">
                <a:off x="91" y="0"/>
                <a:ext cx="0" cy="213"/>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06" name="Line 66"/>
              <p:cNvSpPr>
                <a:spLocks noChangeShapeType="1"/>
              </p:cNvSpPr>
              <p:nvPr/>
            </p:nvSpPr>
            <p:spPr bwMode="auto">
              <a:xfrm flipV="1">
                <a:off x="91" y="254"/>
                <a:ext cx="0" cy="213"/>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07" name="Line 67"/>
              <p:cNvSpPr>
                <a:spLocks noChangeShapeType="1"/>
              </p:cNvSpPr>
              <p:nvPr/>
            </p:nvSpPr>
            <p:spPr bwMode="auto">
              <a:xfrm>
                <a:off x="0" y="209"/>
                <a:ext cx="183"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508" name="Line 68"/>
            <p:cNvSpPr>
              <a:spLocks noChangeShapeType="1"/>
            </p:cNvSpPr>
            <p:nvPr/>
          </p:nvSpPr>
          <p:spPr bwMode="auto">
            <a:xfrm flipH="1">
              <a:off x="1363" y="292"/>
              <a:ext cx="45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09" name="Line 69"/>
            <p:cNvSpPr>
              <a:spLocks noChangeShapeType="1"/>
            </p:cNvSpPr>
            <p:nvPr/>
          </p:nvSpPr>
          <p:spPr bwMode="auto">
            <a:xfrm flipH="1">
              <a:off x="1363" y="635"/>
              <a:ext cx="45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10" name="Line 70"/>
            <p:cNvSpPr>
              <a:spLocks noChangeShapeType="1"/>
            </p:cNvSpPr>
            <p:nvPr/>
          </p:nvSpPr>
          <p:spPr bwMode="auto">
            <a:xfrm>
              <a:off x="1367" y="371"/>
              <a:ext cx="0" cy="184"/>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11" name="Line 71"/>
            <p:cNvSpPr>
              <a:spLocks noChangeShapeType="1"/>
            </p:cNvSpPr>
            <p:nvPr/>
          </p:nvSpPr>
          <p:spPr bwMode="auto">
            <a:xfrm>
              <a:off x="1405" y="233"/>
              <a:ext cx="190" cy="0"/>
            </a:xfrm>
            <a:prstGeom prst="line">
              <a:avLst/>
            </a:prstGeom>
            <a:noFill/>
            <a:ln w="38100">
              <a:solidFill>
                <a:srgbClr val="FF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12" name="Rectangle 72"/>
            <p:cNvSpPr>
              <a:spLocks noChangeArrowheads="1"/>
            </p:cNvSpPr>
            <p:nvPr/>
          </p:nvSpPr>
          <p:spPr bwMode="auto">
            <a:xfrm>
              <a:off x="1363" y="297"/>
              <a:ext cx="205"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32004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6576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41148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spcBef>
                  <a:spcPct val="50000"/>
                </a:spcBef>
              </a:pPr>
              <a:r>
                <a:rPr lang="en-US" altLang="zh-CN" sz="2800" b="1" i="1">
                  <a:ea typeface="宋体" panose="02010600030101010101" pitchFamily="2" charset="-122"/>
                </a:rPr>
                <a:t>u</a:t>
              </a:r>
              <a:endParaRPr lang="en-US" altLang="zh-CN" sz="2800" b="1">
                <a:ea typeface="宋体" panose="02010600030101010101" pitchFamily="2" charset="-122"/>
              </a:endParaRPr>
            </a:p>
          </p:txBody>
        </p:sp>
        <p:sp>
          <p:nvSpPr>
            <p:cNvPr id="61513" name="Rectangle 73"/>
            <p:cNvSpPr>
              <a:spLocks noChangeArrowheads="1"/>
            </p:cNvSpPr>
            <p:nvPr/>
          </p:nvSpPr>
          <p:spPr bwMode="auto">
            <a:xfrm>
              <a:off x="1588" y="9"/>
              <a:ext cx="205"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32004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6576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41148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spcBef>
                  <a:spcPct val="50000"/>
                </a:spcBef>
              </a:pPr>
              <a:r>
                <a:rPr lang="en-US" altLang="zh-CN" sz="2800" b="1" i="1">
                  <a:ea typeface="宋体" panose="02010600030101010101" pitchFamily="2" charset="-122"/>
                </a:rPr>
                <a:t>i</a:t>
              </a:r>
              <a:endParaRPr lang="en-US" altLang="zh-CN" sz="2800" b="1">
                <a:ea typeface="宋体" panose="02010600030101010101" pitchFamily="2" charset="-122"/>
              </a:endParaRPr>
            </a:p>
          </p:txBody>
        </p:sp>
        <p:grpSp>
          <p:nvGrpSpPr>
            <p:cNvPr id="61514" name="Group 74"/>
            <p:cNvGrpSpPr/>
            <p:nvPr/>
          </p:nvGrpSpPr>
          <p:grpSpPr bwMode="auto">
            <a:xfrm>
              <a:off x="2459" y="280"/>
              <a:ext cx="190" cy="370"/>
              <a:chOff x="0" y="0"/>
              <a:chExt cx="183" cy="467"/>
            </a:xfrm>
          </p:grpSpPr>
          <p:sp>
            <p:nvSpPr>
              <p:cNvPr id="61515" name="Line 75"/>
              <p:cNvSpPr>
                <a:spLocks noChangeShapeType="1"/>
              </p:cNvSpPr>
              <p:nvPr/>
            </p:nvSpPr>
            <p:spPr bwMode="auto">
              <a:xfrm>
                <a:off x="0" y="257"/>
                <a:ext cx="183"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16" name="Line 76"/>
              <p:cNvSpPr>
                <a:spLocks noChangeShapeType="1"/>
              </p:cNvSpPr>
              <p:nvPr/>
            </p:nvSpPr>
            <p:spPr bwMode="auto">
              <a:xfrm flipV="1">
                <a:off x="91" y="0"/>
                <a:ext cx="0" cy="213"/>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17" name="Line 77"/>
              <p:cNvSpPr>
                <a:spLocks noChangeShapeType="1"/>
              </p:cNvSpPr>
              <p:nvPr/>
            </p:nvSpPr>
            <p:spPr bwMode="auto">
              <a:xfrm flipV="1">
                <a:off x="91" y="254"/>
                <a:ext cx="0" cy="213"/>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18" name="Line 78"/>
              <p:cNvSpPr>
                <a:spLocks noChangeShapeType="1"/>
              </p:cNvSpPr>
              <p:nvPr/>
            </p:nvSpPr>
            <p:spPr bwMode="auto">
              <a:xfrm>
                <a:off x="0" y="209"/>
                <a:ext cx="183"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519" name="Line 79"/>
            <p:cNvSpPr>
              <a:spLocks noChangeShapeType="1"/>
            </p:cNvSpPr>
            <p:nvPr/>
          </p:nvSpPr>
          <p:spPr bwMode="auto">
            <a:xfrm flipH="1">
              <a:off x="2103" y="293"/>
              <a:ext cx="45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20" name="Line 80"/>
            <p:cNvSpPr>
              <a:spLocks noChangeShapeType="1"/>
            </p:cNvSpPr>
            <p:nvPr/>
          </p:nvSpPr>
          <p:spPr bwMode="auto">
            <a:xfrm flipH="1">
              <a:off x="2103" y="636"/>
              <a:ext cx="45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21" name="Line 81"/>
            <p:cNvSpPr>
              <a:spLocks noChangeShapeType="1"/>
            </p:cNvSpPr>
            <p:nvPr/>
          </p:nvSpPr>
          <p:spPr bwMode="auto">
            <a:xfrm>
              <a:off x="2107" y="372"/>
              <a:ext cx="0" cy="184"/>
            </a:xfrm>
            <a:prstGeom prst="line">
              <a:avLst/>
            </a:prstGeom>
            <a:noFill/>
            <a:ln w="381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22" name="Line 82"/>
            <p:cNvSpPr>
              <a:spLocks noChangeShapeType="1"/>
            </p:cNvSpPr>
            <p:nvPr/>
          </p:nvSpPr>
          <p:spPr bwMode="auto">
            <a:xfrm>
              <a:off x="2145" y="235"/>
              <a:ext cx="190" cy="0"/>
            </a:xfrm>
            <a:prstGeom prst="line">
              <a:avLst/>
            </a:prstGeom>
            <a:noFill/>
            <a:ln w="38100">
              <a:solidFill>
                <a:srgbClr val="FF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23" name="Rectangle 83"/>
            <p:cNvSpPr>
              <a:spLocks noChangeArrowheads="1"/>
            </p:cNvSpPr>
            <p:nvPr/>
          </p:nvSpPr>
          <p:spPr bwMode="auto">
            <a:xfrm>
              <a:off x="2103" y="299"/>
              <a:ext cx="205"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32004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6576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41148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spcBef>
                  <a:spcPct val="50000"/>
                </a:spcBef>
              </a:pPr>
              <a:r>
                <a:rPr lang="en-US" altLang="zh-CN" sz="2800" b="1" i="1">
                  <a:ea typeface="宋体" panose="02010600030101010101" pitchFamily="2" charset="-122"/>
                </a:rPr>
                <a:t>u</a:t>
              </a:r>
              <a:endParaRPr lang="en-US" altLang="zh-CN" sz="2800" b="1">
                <a:ea typeface="宋体" panose="02010600030101010101" pitchFamily="2" charset="-122"/>
              </a:endParaRPr>
            </a:p>
          </p:txBody>
        </p:sp>
        <p:sp>
          <p:nvSpPr>
            <p:cNvPr id="61524" name="Rectangle 84"/>
            <p:cNvSpPr>
              <a:spLocks noChangeArrowheads="1"/>
            </p:cNvSpPr>
            <p:nvPr/>
          </p:nvSpPr>
          <p:spPr bwMode="auto">
            <a:xfrm>
              <a:off x="2319" y="9"/>
              <a:ext cx="205"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32004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6576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4114800"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spcBef>
                  <a:spcPct val="50000"/>
                </a:spcBef>
              </a:pPr>
              <a:r>
                <a:rPr lang="en-US" altLang="zh-CN" sz="2800" b="1" i="1">
                  <a:ea typeface="宋体" panose="02010600030101010101" pitchFamily="2" charset="-122"/>
                </a:rPr>
                <a:t>i</a:t>
              </a:r>
              <a:endParaRPr lang="en-US" altLang="zh-CN" sz="2800" b="1">
                <a:ea typeface="宋体" panose="02010600030101010101" pitchFamily="2" charset="-122"/>
              </a:endParaRPr>
            </a:p>
          </p:txBody>
        </p:sp>
      </p:grpSp>
      <p:grpSp>
        <p:nvGrpSpPr>
          <p:cNvPr id="61525" name="Group 85"/>
          <p:cNvGrpSpPr/>
          <p:nvPr/>
        </p:nvGrpSpPr>
        <p:grpSpPr bwMode="auto">
          <a:xfrm>
            <a:off x="6780213" y="762000"/>
            <a:ext cx="1752600" cy="1441450"/>
            <a:chOff x="0" y="0"/>
            <a:chExt cx="1284" cy="913"/>
          </a:xfrm>
        </p:grpSpPr>
        <p:sp>
          <p:nvSpPr>
            <p:cNvPr id="61526" name="Text Box 86"/>
            <p:cNvSpPr txBox="1">
              <a:spLocks noChangeArrowheads="1"/>
            </p:cNvSpPr>
            <p:nvPr/>
          </p:nvSpPr>
          <p:spPr bwMode="auto">
            <a:xfrm>
              <a:off x="407" y="0"/>
              <a:ext cx="197"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i</a:t>
              </a:r>
              <a:endParaRPr lang="en-US" altLang="zh-CN" sz="2400" b="1" i="1">
                <a:ea typeface="宋体" panose="02010600030101010101" pitchFamily="2" charset="-122"/>
              </a:endParaRPr>
            </a:p>
          </p:txBody>
        </p:sp>
        <p:sp>
          <p:nvSpPr>
            <p:cNvPr id="61527" name="Rectangle 87"/>
            <p:cNvSpPr>
              <a:spLocks noChangeArrowheads="1"/>
            </p:cNvSpPr>
            <p:nvPr/>
          </p:nvSpPr>
          <p:spPr bwMode="auto">
            <a:xfrm>
              <a:off x="852" y="193"/>
              <a:ext cx="432" cy="72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en-US" altLang="zh-CN" sz="2400" b="1">
                  <a:ea typeface="宋体" panose="02010600030101010101" pitchFamily="2" charset="-122"/>
                </a:rPr>
                <a:t>N</a:t>
              </a:r>
              <a:r>
                <a:rPr lang="en-US" altLang="zh-CN" sz="2400" b="1" baseline="-25000">
                  <a:ea typeface="宋体" panose="02010600030101010101" pitchFamily="2" charset="-122"/>
                </a:rPr>
                <a:t>0</a:t>
              </a:r>
              <a:endParaRPr lang="en-US" altLang="zh-CN" sz="2400" b="1" baseline="-25000">
                <a:ea typeface="宋体" panose="02010600030101010101" pitchFamily="2" charset="-122"/>
              </a:endParaRPr>
            </a:p>
          </p:txBody>
        </p:sp>
        <p:sp>
          <p:nvSpPr>
            <p:cNvPr id="61528" name="Line 88"/>
            <p:cNvSpPr>
              <a:spLocks noChangeShapeType="1"/>
            </p:cNvSpPr>
            <p:nvPr/>
          </p:nvSpPr>
          <p:spPr bwMode="auto">
            <a:xfrm>
              <a:off x="372" y="241"/>
              <a:ext cx="288" cy="0"/>
            </a:xfrm>
            <a:prstGeom prst="line">
              <a:avLst/>
            </a:prstGeom>
            <a:noFill/>
            <a:ln w="28575">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29" name="Text Box 89"/>
            <p:cNvSpPr txBox="1">
              <a:spLocks noChangeArrowheads="1"/>
            </p:cNvSpPr>
            <p:nvPr/>
          </p:nvSpPr>
          <p:spPr bwMode="auto">
            <a:xfrm>
              <a:off x="38" y="145"/>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1" hangingPunct="1"/>
              <a:r>
                <a:rPr lang="en-US" altLang="zh-CN" sz="2400" b="1">
                  <a:ea typeface="宋体" panose="02010600030101010101" pitchFamily="2" charset="-122"/>
                </a:rPr>
                <a:t>+</a:t>
              </a:r>
              <a:endParaRPr lang="en-US" altLang="zh-CN" sz="2400" b="1">
                <a:ea typeface="宋体" panose="02010600030101010101" pitchFamily="2" charset="-122"/>
              </a:endParaRPr>
            </a:p>
          </p:txBody>
        </p:sp>
        <p:sp>
          <p:nvSpPr>
            <p:cNvPr id="61530" name="Text Box 90"/>
            <p:cNvSpPr txBox="1">
              <a:spLocks noChangeArrowheads="1"/>
            </p:cNvSpPr>
            <p:nvPr/>
          </p:nvSpPr>
          <p:spPr bwMode="auto">
            <a:xfrm>
              <a:off x="0" y="394"/>
              <a:ext cx="259"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u</a:t>
              </a:r>
              <a:endParaRPr lang="en-US" altLang="zh-CN" sz="2400" b="1" i="1">
                <a:ea typeface="宋体" panose="02010600030101010101" pitchFamily="2" charset="-122"/>
              </a:endParaRPr>
            </a:p>
          </p:txBody>
        </p:sp>
        <p:sp>
          <p:nvSpPr>
            <p:cNvPr id="61531" name="Text Box 91"/>
            <p:cNvSpPr txBox="1">
              <a:spLocks noChangeArrowheads="1"/>
            </p:cNvSpPr>
            <p:nvPr/>
          </p:nvSpPr>
          <p:spPr bwMode="auto">
            <a:xfrm>
              <a:off x="41" y="57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1" hangingPunct="1"/>
              <a:r>
                <a:rPr lang="en-US" altLang="zh-CN" sz="2400" b="1">
                  <a:ea typeface="宋体" panose="02010600030101010101" pitchFamily="2" charset="-122"/>
                </a:rPr>
                <a:t>_</a:t>
              </a:r>
              <a:endParaRPr lang="en-US" altLang="zh-CN" sz="2400" b="1">
                <a:ea typeface="宋体" panose="02010600030101010101" pitchFamily="2" charset="-122"/>
              </a:endParaRPr>
            </a:p>
          </p:txBody>
        </p:sp>
        <p:sp>
          <p:nvSpPr>
            <p:cNvPr id="61532" name="Oval 92"/>
            <p:cNvSpPr>
              <a:spLocks noChangeArrowheads="1"/>
            </p:cNvSpPr>
            <p:nvPr/>
          </p:nvSpPr>
          <p:spPr bwMode="auto">
            <a:xfrm>
              <a:off x="262" y="769"/>
              <a:ext cx="48" cy="48"/>
            </a:xfrm>
            <a:prstGeom prst="ellipse">
              <a:avLst/>
            </a:prstGeom>
            <a:solidFill>
              <a:schemeClr val="bg1"/>
            </a:solidFill>
            <a:ln w="2857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33" name="Oval 93"/>
            <p:cNvSpPr>
              <a:spLocks noChangeArrowheads="1"/>
            </p:cNvSpPr>
            <p:nvPr/>
          </p:nvSpPr>
          <p:spPr bwMode="auto">
            <a:xfrm>
              <a:off x="262" y="289"/>
              <a:ext cx="48" cy="48"/>
            </a:xfrm>
            <a:prstGeom prst="ellipse">
              <a:avLst/>
            </a:prstGeom>
            <a:solidFill>
              <a:schemeClr val="bg1"/>
            </a:solidFill>
            <a:ln w="2857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34" name="Line 94"/>
            <p:cNvSpPr>
              <a:spLocks noChangeShapeType="1"/>
            </p:cNvSpPr>
            <p:nvPr/>
          </p:nvSpPr>
          <p:spPr bwMode="auto">
            <a:xfrm>
              <a:off x="298" y="791"/>
              <a:ext cx="5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35" name="Line 95"/>
            <p:cNvSpPr>
              <a:spLocks noChangeShapeType="1"/>
            </p:cNvSpPr>
            <p:nvPr/>
          </p:nvSpPr>
          <p:spPr bwMode="auto">
            <a:xfrm>
              <a:off x="289" y="310"/>
              <a:ext cx="5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61536" name="Object 96"/>
          <p:cNvGraphicFramePr>
            <a:graphicFrameLocks noChangeAspect="1"/>
          </p:cNvGraphicFramePr>
          <p:nvPr/>
        </p:nvGraphicFramePr>
        <p:xfrm>
          <a:off x="2548754" y="272408"/>
          <a:ext cx="4286250" cy="412750"/>
        </p:xfrm>
        <a:graphic>
          <a:graphicData uri="http://schemas.openxmlformats.org/presentationml/2006/ole">
            <mc:AlternateContent xmlns:mc="http://schemas.openxmlformats.org/markup-compatibility/2006">
              <mc:Choice xmlns:v="urn:schemas-microsoft-com:vml" Requires="v">
                <p:oleObj spid="_x0000_s75780" name="" r:id="rId9" imgW="2794000" imgH="266700" progId="Equation.3">
                  <p:embed/>
                </p:oleObj>
              </mc:Choice>
              <mc:Fallback>
                <p:oleObj name="" r:id="rId9" imgW="2794000" imgH="266700" progId="Equation.3">
                  <p:embed/>
                  <p:pic>
                    <p:nvPicPr>
                      <p:cNvPr id="0" name="图片 75779"/>
                      <p:cNvPicPr>
                        <a:picLocks noChangeAspect="1"/>
                      </p:cNvPicPr>
                      <p:nvPr/>
                    </p:nvPicPr>
                    <p:blipFill>
                      <a:blip r:embed="rId10"/>
                      <a:stretch>
                        <a:fillRect/>
                      </a:stretch>
                    </p:blipFill>
                    <p:spPr>
                      <a:xfrm>
                        <a:off x="2548754" y="272408"/>
                        <a:ext cx="4286250" cy="412750"/>
                      </a:xfrm>
                      <a:prstGeom prst="rect">
                        <a:avLst/>
                      </a:prstGeom>
                      <a:noFill/>
                      <a:ln w="9525">
                        <a:noFill/>
                      </a:ln>
                    </p:spPr>
                  </p:pic>
                </p:oleObj>
              </mc:Fallback>
            </mc:AlternateContent>
          </a:graphicData>
        </a:graphic>
      </p:graphicFrame>
      <p:sp>
        <p:nvSpPr>
          <p:cNvPr id="61537" name="Text Box 97"/>
          <p:cNvSpPr txBox="1">
            <a:spLocks noChangeArrowheads="1"/>
          </p:cNvSpPr>
          <p:nvPr/>
        </p:nvSpPr>
        <p:spPr bwMode="auto">
          <a:xfrm>
            <a:off x="287338" y="224165"/>
            <a:ext cx="40687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zh-CN" altLang="en-US" sz="2800" b="1" dirty="0">
                <a:solidFill>
                  <a:srgbClr val="FF0000"/>
                </a:solidFill>
                <a:latin typeface="华文楷体" panose="02010600040101010101" pitchFamily="2" charset="-122"/>
                <a:ea typeface="华文楷体" panose="02010600040101010101" pitchFamily="2" charset="-122"/>
              </a:rPr>
              <a:t>一、瞬时功率</a:t>
            </a:r>
            <a:endParaRPr lang="zh-CN" altLang="en-US" sz="28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536"/>
                                        </p:tgtEl>
                                        <p:attrNameLst>
                                          <p:attrName>style.visibility</p:attrName>
                                        </p:attrNameLst>
                                      </p:cBhvr>
                                      <p:to>
                                        <p:strVal val="visible"/>
                                      </p:to>
                                    </p:set>
                                    <p:animEffect transition="in" filter="wipe(left)">
                                      <p:cBhvr>
                                        <p:cTn id="7" dur="2000"/>
                                        <p:tgtEl>
                                          <p:spTgt spid="615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6"/>
                                        </p:tgtEl>
                                        <p:attrNameLst>
                                          <p:attrName>style.visibility</p:attrName>
                                        </p:attrNameLst>
                                      </p:cBhvr>
                                      <p:to>
                                        <p:strVal val="visible"/>
                                      </p:to>
                                    </p:set>
                                    <p:animEffect transition="in" filter="wipe(left)">
                                      <p:cBhvr>
                                        <p:cTn id="12" dur="2000"/>
                                        <p:tgtEl>
                                          <p:spTgt spid="61446"/>
                                        </p:tgtEl>
                                      </p:cBhvr>
                                    </p:animEffect>
                                  </p:childTnLst>
                                </p:cTn>
                              </p:par>
                            </p:childTnLst>
                          </p:cTn>
                        </p:par>
                        <p:par>
                          <p:cTn id="13" fill="hold">
                            <p:stCondLst>
                              <p:cond delay="2000"/>
                            </p:stCondLst>
                            <p:childTnLst>
                              <p:par>
                                <p:cTn id="14" presetID="22" presetClass="entr" presetSubtype="8" fill="hold" nodeType="afterEffect">
                                  <p:stCondLst>
                                    <p:cond delay="0"/>
                                  </p:stCondLst>
                                  <p:childTnLst>
                                    <p:set>
                                      <p:cBhvr>
                                        <p:cTn id="15" dur="1" fill="hold">
                                          <p:stCondLst>
                                            <p:cond delay="0"/>
                                          </p:stCondLst>
                                        </p:cTn>
                                        <p:tgtEl>
                                          <p:spTgt spid="61445"/>
                                        </p:tgtEl>
                                        <p:attrNameLst>
                                          <p:attrName>style.visibility</p:attrName>
                                        </p:attrNameLst>
                                      </p:cBhvr>
                                      <p:to>
                                        <p:strVal val="visible"/>
                                      </p:to>
                                    </p:set>
                                    <p:animEffect transition="in" filter="wipe(left)">
                                      <p:cBhvr>
                                        <p:cTn id="16" dur="2000"/>
                                        <p:tgtEl>
                                          <p:spTgt spid="6144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1447"/>
                                        </p:tgtEl>
                                        <p:attrNameLst>
                                          <p:attrName>style.visibility</p:attrName>
                                        </p:attrNameLst>
                                      </p:cBhvr>
                                      <p:to>
                                        <p:strVal val="visible"/>
                                      </p:to>
                                    </p:set>
                                    <p:animEffect transition="in" filter="wipe(left)">
                                      <p:cBhvr>
                                        <p:cTn id="21" dur="2000"/>
                                        <p:tgtEl>
                                          <p:spTgt spid="61447"/>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61461"/>
                                        </p:tgtEl>
                                        <p:attrNameLst>
                                          <p:attrName>style.visibility</p:attrName>
                                        </p:attrNameLst>
                                      </p:cBhvr>
                                      <p:to>
                                        <p:strVal val="visible"/>
                                      </p:to>
                                    </p:set>
                                    <p:animEffect transition="in" filter="wipe(up)">
                                      <p:cBhvr>
                                        <p:cTn id="25" dur="2000"/>
                                        <p:tgtEl>
                                          <p:spTgt spid="61461"/>
                                        </p:tgtEl>
                                      </p:cBhvr>
                                    </p:animEffect>
                                  </p:childTnLst>
                                </p:cTn>
                              </p:par>
                            </p:childTnLst>
                          </p:cTn>
                        </p:par>
                        <p:par>
                          <p:cTn id="26" fill="hold">
                            <p:stCondLst>
                              <p:cond delay="4000"/>
                            </p:stCondLst>
                            <p:childTnLst>
                              <p:par>
                                <p:cTn id="27" presetID="18" presetClass="entr" presetSubtype="3" fill="hold" nodeType="afterEffect">
                                  <p:stCondLst>
                                    <p:cond delay="0"/>
                                  </p:stCondLst>
                                  <p:childTnLst>
                                    <p:set>
                                      <p:cBhvr>
                                        <p:cTn id="28" dur="1" fill="hold">
                                          <p:stCondLst>
                                            <p:cond delay="0"/>
                                          </p:stCondLst>
                                        </p:cTn>
                                        <p:tgtEl>
                                          <p:spTgt spid="61480"/>
                                        </p:tgtEl>
                                        <p:attrNameLst>
                                          <p:attrName>style.visibility</p:attrName>
                                        </p:attrNameLst>
                                      </p:cBhvr>
                                      <p:to>
                                        <p:strVal val="visible"/>
                                      </p:to>
                                    </p:set>
                                    <p:animEffect transition="in" filter="strips(upRight)">
                                      <p:cBhvr>
                                        <p:cTn id="29" dur="2000"/>
                                        <p:tgtEl>
                                          <p:spTgt spid="61480"/>
                                        </p:tgtEl>
                                      </p:cBhvr>
                                    </p:animEffect>
                                  </p:childTnLst>
                                </p:cTn>
                              </p:par>
                            </p:childTnLst>
                          </p:cTn>
                        </p:par>
                        <p:par>
                          <p:cTn id="30" fill="hold">
                            <p:stCondLst>
                              <p:cond delay="6000"/>
                            </p:stCondLst>
                            <p:childTnLst>
                              <p:par>
                                <p:cTn id="31" presetID="22" presetClass="entr" presetSubtype="8" fill="hold" nodeType="afterEffect">
                                  <p:stCondLst>
                                    <p:cond delay="0"/>
                                  </p:stCondLst>
                                  <p:childTnLst>
                                    <p:set>
                                      <p:cBhvr>
                                        <p:cTn id="32" dur="1" fill="hold">
                                          <p:stCondLst>
                                            <p:cond delay="0"/>
                                          </p:stCondLst>
                                        </p:cTn>
                                        <p:tgtEl>
                                          <p:spTgt spid="61465"/>
                                        </p:tgtEl>
                                        <p:attrNameLst>
                                          <p:attrName>style.visibility</p:attrName>
                                        </p:attrNameLst>
                                      </p:cBhvr>
                                      <p:to>
                                        <p:strVal val="visible"/>
                                      </p:to>
                                    </p:set>
                                    <p:animEffect transition="in" filter="wipe(left)">
                                      <p:cBhvr>
                                        <p:cTn id="33" dur="2000"/>
                                        <p:tgtEl>
                                          <p:spTgt spid="61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6"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250825" y="193388"/>
            <a:ext cx="63373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zh-CN" altLang="en-US" sz="3200" b="1" dirty="0">
                <a:solidFill>
                  <a:srgbClr val="FF0000"/>
                </a:solidFill>
                <a:latin typeface="华文楷体" panose="02010600040101010101" pitchFamily="2" charset="-122"/>
                <a:ea typeface="华文楷体" panose="02010600040101010101" pitchFamily="2" charset="-122"/>
              </a:rPr>
              <a:t>二、有功功率</a:t>
            </a:r>
            <a:r>
              <a:rPr lang="en-US" altLang="zh-CN" sz="3200" b="1" dirty="0">
                <a:solidFill>
                  <a:srgbClr val="FF0000"/>
                </a:solidFill>
                <a:latin typeface="华文楷体" panose="02010600040101010101" pitchFamily="2" charset="-122"/>
                <a:ea typeface="华文楷体" panose="02010600040101010101" pitchFamily="2" charset="-122"/>
              </a:rPr>
              <a:t>(</a:t>
            </a:r>
            <a:r>
              <a:rPr lang="zh-CN" altLang="en-US" sz="3200" b="1" dirty="0">
                <a:solidFill>
                  <a:srgbClr val="FF0000"/>
                </a:solidFill>
                <a:latin typeface="华文楷体" panose="02010600040101010101" pitchFamily="2" charset="-122"/>
                <a:ea typeface="华文楷体" panose="02010600040101010101" pitchFamily="2" charset="-122"/>
              </a:rPr>
              <a:t>平均功率</a:t>
            </a:r>
            <a:r>
              <a:rPr lang="en-US" altLang="zh-CN" sz="3200" b="1" dirty="0">
                <a:solidFill>
                  <a:srgbClr val="FF0000"/>
                </a:solidFill>
                <a:latin typeface="华文楷体" panose="02010600040101010101" pitchFamily="2" charset="-122"/>
                <a:ea typeface="华文楷体" panose="02010600040101010101" pitchFamily="2" charset="-122"/>
              </a:rPr>
              <a:t>)</a:t>
            </a:r>
            <a:r>
              <a:rPr lang="en-US" altLang="zh-CN" sz="3200" b="1" i="1" dirty="0">
                <a:solidFill>
                  <a:srgbClr val="FF0000"/>
                </a:solidFill>
                <a:latin typeface="华文楷体" panose="02010600040101010101" pitchFamily="2" charset="-122"/>
                <a:ea typeface="华文楷体" panose="02010600040101010101" pitchFamily="2" charset="-122"/>
              </a:rPr>
              <a:t> P</a:t>
            </a:r>
            <a:endParaRPr lang="en-US" altLang="zh-CN" sz="3200" b="1" dirty="0">
              <a:solidFill>
                <a:srgbClr val="FF0000"/>
              </a:solidFill>
              <a:latin typeface="华文楷体" panose="02010600040101010101" pitchFamily="2" charset="-122"/>
              <a:ea typeface="华文楷体" panose="02010600040101010101" pitchFamily="2" charset="-122"/>
            </a:endParaRPr>
          </a:p>
        </p:txBody>
      </p:sp>
      <p:graphicFrame>
        <p:nvGraphicFramePr>
          <p:cNvPr id="62467" name="Object 3"/>
          <p:cNvGraphicFramePr>
            <a:graphicFrameLocks noChangeAspect="1"/>
          </p:cNvGraphicFramePr>
          <p:nvPr/>
        </p:nvGraphicFramePr>
        <p:xfrm>
          <a:off x="755650" y="1012825"/>
          <a:ext cx="5748338" cy="2127250"/>
        </p:xfrm>
        <a:graphic>
          <a:graphicData uri="http://schemas.openxmlformats.org/presentationml/2006/ole">
            <mc:AlternateContent xmlns:mc="http://schemas.openxmlformats.org/markup-compatibility/2006">
              <mc:Choice xmlns:v="urn:schemas-microsoft-com:vml" Requires="v">
                <p:oleObj spid="_x0000_s76801" name="" r:id="rId1" imgW="55168800" imgH="24688800" progId="Equation.3">
                  <p:embed/>
                </p:oleObj>
              </mc:Choice>
              <mc:Fallback>
                <p:oleObj name="" r:id="rId1" imgW="55168800" imgH="24688800" progId="Equation.3">
                  <p:embed/>
                  <p:pic>
                    <p:nvPicPr>
                      <p:cNvPr id="0" name="图片 76800"/>
                      <p:cNvPicPr>
                        <a:picLocks noChangeAspect="1"/>
                      </p:cNvPicPr>
                      <p:nvPr/>
                    </p:nvPicPr>
                    <p:blipFill>
                      <a:blip r:embed="rId2"/>
                      <a:stretch>
                        <a:fillRect/>
                      </a:stretch>
                    </p:blipFill>
                    <p:spPr>
                      <a:xfrm>
                        <a:off x="755650" y="1012825"/>
                        <a:ext cx="5748338" cy="2127250"/>
                      </a:xfrm>
                      <a:prstGeom prst="rect">
                        <a:avLst/>
                      </a:prstGeom>
                      <a:noFill/>
                      <a:ln w="9525">
                        <a:noFill/>
                      </a:ln>
                    </p:spPr>
                  </p:pic>
                </p:oleObj>
              </mc:Fallback>
            </mc:AlternateContent>
          </a:graphicData>
        </a:graphic>
      </p:graphicFrame>
      <p:sp>
        <p:nvSpPr>
          <p:cNvPr id="62468" name="Text Box 4"/>
          <p:cNvSpPr txBox="1">
            <a:spLocks noChangeArrowheads="1"/>
          </p:cNvSpPr>
          <p:nvPr/>
        </p:nvSpPr>
        <p:spPr bwMode="auto">
          <a:xfrm>
            <a:off x="827088" y="3259138"/>
            <a:ext cx="30876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2400" b="1" dirty="0">
                <a:latin typeface="华文楷体" panose="02010600040101010101" pitchFamily="2" charset="-122"/>
                <a:ea typeface="华文楷体" panose="02010600040101010101" pitchFamily="2" charset="-122"/>
              </a:rPr>
              <a:t>单位：</a:t>
            </a:r>
            <a:r>
              <a:rPr lang="en-US" altLang="zh-CN" sz="2400" b="1" dirty="0">
                <a:ea typeface="宋体" panose="02010600030101010101" pitchFamily="2" charset="-122"/>
              </a:rPr>
              <a:t>W</a:t>
            </a:r>
            <a:r>
              <a:rPr lang="zh-CN" altLang="en-US" sz="2400" b="1" dirty="0">
                <a:ea typeface="宋体" panose="02010600030101010101" pitchFamily="2" charset="-122"/>
              </a:rPr>
              <a:t>、</a:t>
            </a:r>
            <a:r>
              <a:rPr lang="en-US" altLang="zh-CN" sz="2400" b="1" dirty="0">
                <a:ea typeface="宋体" panose="02010600030101010101" pitchFamily="2" charset="-122"/>
              </a:rPr>
              <a:t>kW</a:t>
            </a:r>
            <a:endParaRPr lang="en-US" altLang="zh-CN" sz="2400" b="1" dirty="0">
              <a:ea typeface="宋体" panose="02010600030101010101" pitchFamily="2" charset="-122"/>
            </a:endParaRPr>
          </a:p>
        </p:txBody>
      </p:sp>
      <p:pic>
        <p:nvPicPr>
          <p:cNvPr id="62471" name="Picture 7">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1288" y="6434138"/>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2" name="Text Box 8"/>
          <p:cNvSpPr txBox="1">
            <a:spLocks noChangeArrowheads="1"/>
          </p:cNvSpPr>
          <p:nvPr/>
        </p:nvSpPr>
        <p:spPr bwMode="auto">
          <a:xfrm>
            <a:off x="468313" y="3763963"/>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zh-CN" altLang="en-US" sz="2400" b="1" dirty="0">
                <a:latin typeface="华文楷体" panose="02010600040101010101" pitchFamily="2" charset="-122"/>
                <a:ea typeface="华文楷体" panose="02010600040101010101" pitchFamily="2" charset="-122"/>
              </a:rPr>
              <a:t>分析：</a:t>
            </a:r>
            <a:endParaRPr lang="zh-CN" altLang="en-US" sz="2400" b="1" dirty="0">
              <a:latin typeface="华文楷体" panose="02010600040101010101" pitchFamily="2" charset="-122"/>
              <a:ea typeface="华文楷体" panose="02010600040101010101" pitchFamily="2" charset="-122"/>
            </a:endParaRPr>
          </a:p>
        </p:txBody>
      </p:sp>
      <p:sp>
        <p:nvSpPr>
          <p:cNvPr id="62473" name="Text Box 9"/>
          <p:cNvSpPr txBox="1">
            <a:spLocks noChangeArrowheads="1"/>
          </p:cNvSpPr>
          <p:nvPr/>
        </p:nvSpPr>
        <p:spPr bwMode="auto">
          <a:xfrm>
            <a:off x="1116013" y="4411663"/>
            <a:ext cx="5976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当</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 </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=0</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时，网络</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N</a:t>
            </a:r>
            <a:r>
              <a:rPr lang="en-US" altLang="zh-CN" sz="2400" b="1" baseline="-25000" dirty="0">
                <a:latin typeface="华文楷体" panose="02010600040101010101" pitchFamily="2" charset="-122"/>
                <a:ea typeface="华文楷体" panose="02010600040101010101" pitchFamily="2" charset="-122"/>
                <a:sym typeface="Symbol" panose="05050102010706020507" pitchFamily="18" charset="2"/>
              </a:rPr>
              <a:t>0</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等效于一个电阻</a:t>
            </a:r>
            <a:endParaRPr lang="zh-CN" altLang="en-US" sz="2400" b="1" dirty="0">
              <a:latin typeface="华文楷体" panose="02010600040101010101" pitchFamily="2" charset="-122"/>
              <a:ea typeface="华文楷体" panose="02010600040101010101" pitchFamily="2" charset="-122"/>
              <a:sym typeface="Symbol" panose="05050102010706020507" pitchFamily="18" charset="2"/>
            </a:endParaRPr>
          </a:p>
        </p:txBody>
      </p:sp>
      <p:graphicFrame>
        <p:nvGraphicFramePr>
          <p:cNvPr id="62474" name="Object 10"/>
          <p:cNvGraphicFramePr>
            <a:graphicFrameLocks noChangeAspect="1"/>
          </p:cNvGraphicFramePr>
          <p:nvPr/>
        </p:nvGraphicFramePr>
        <p:xfrm>
          <a:off x="1692275" y="5049838"/>
          <a:ext cx="3163888" cy="458787"/>
        </p:xfrm>
        <a:graphic>
          <a:graphicData uri="http://schemas.openxmlformats.org/presentationml/2006/ole">
            <mc:AlternateContent xmlns:mc="http://schemas.openxmlformats.org/markup-compatibility/2006">
              <mc:Choice xmlns:v="urn:schemas-microsoft-com:vml" Requires="v">
                <p:oleObj spid="_x0000_s76802" name="" r:id="rId5" imgW="35661600" imgH="5181600" progId="Equation.3">
                  <p:embed/>
                </p:oleObj>
              </mc:Choice>
              <mc:Fallback>
                <p:oleObj name="" r:id="rId5" imgW="35661600" imgH="5181600" progId="Equation.3">
                  <p:embed/>
                  <p:pic>
                    <p:nvPicPr>
                      <p:cNvPr id="0" name="图片 76801"/>
                      <p:cNvPicPr>
                        <a:picLocks noChangeAspect="1"/>
                      </p:cNvPicPr>
                      <p:nvPr/>
                    </p:nvPicPr>
                    <p:blipFill>
                      <a:blip r:embed="rId6"/>
                      <a:stretch>
                        <a:fillRect/>
                      </a:stretch>
                    </p:blipFill>
                    <p:spPr>
                      <a:xfrm>
                        <a:off x="1692275" y="5049838"/>
                        <a:ext cx="3163888" cy="458787"/>
                      </a:xfrm>
                      <a:prstGeom prst="rect">
                        <a:avLst/>
                      </a:prstGeom>
                      <a:noFill/>
                      <a:ln w="9525">
                        <a:noFill/>
                      </a:ln>
                    </p:spPr>
                  </p:pic>
                </p:oleObj>
              </mc:Fallback>
            </mc:AlternateContent>
          </a:graphicData>
        </a:graphic>
      </p:graphicFrame>
      <p:sp>
        <p:nvSpPr>
          <p:cNvPr id="62475" name="Rectangle 11"/>
          <p:cNvSpPr>
            <a:spLocks noChangeArrowheads="1"/>
          </p:cNvSpPr>
          <p:nvPr/>
        </p:nvSpPr>
        <p:spPr bwMode="auto">
          <a:xfrm>
            <a:off x="1570038" y="5708650"/>
            <a:ext cx="5194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400" b="1" i="1" dirty="0">
                <a:latin typeface="华文楷体" panose="02010600040101010101" pitchFamily="2" charset="-122"/>
                <a:ea typeface="华文楷体" panose="02010600040101010101" pitchFamily="2" charset="-122"/>
              </a:rPr>
              <a:t>P</a:t>
            </a:r>
            <a:r>
              <a:rPr lang="en-US" altLang="zh-CN" sz="2400" b="1" dirty="0">
                <a:latin typeface="华文楷体" panose="02010600040101010101" pitchFamily="2" charset="-122"/>
                <a:ea typeface="华文楷体" panose="02010600040101010101" pitchFamily="2" charset="-122"/>
              </a:rPr>
              <a:t>≥0</a:t>
            </a:r>
            <a:r>
              <a:rPr lang="zh-CN" altLang="en-US" sz="2400" b="1" dirty="0">
                <a:latin typeface="华文楷体" panose="02010600040101010101" pitchFamily="2" charset="-122"/>
                <a:ea typeface="华文楷体" panose="02010600040101010101" pitchFamily="2" charset="-122"/>
              </a:rPr>
              <a:t>，说明电阻只是一个耗能元件。</a:t>
            </a:r>
            <a:r>
              <a:rPr lang="zh-CN" altLang="en-US" sz="2400" dirty="0">
                <a:latin typeface="华文楷体" panose="02010600040101010101" pitchFamily="2" charset="-122"/>
                <a:ea typeface="华文楷体" panose="02010600040101010101" pitchFamily="2" charset="-122"/>
              </a:rPr>
              <a:t> </a:t>
            </a:r>
            <a:endParaRPr lang="zh-CN" altLang="en-US" sz="2400" dirty="0">
              <a:latin typeface="华文楷体" panose="02010600040101010101" pitchFamily="2" charset="-122"/>
              <a:ea typeface="华文楷体" panose="02010600040101010101" pitchFamily="2" charset="-122"/>
            </a:endParaRPr>
          </a:p>
        </p:txBody>
      </p:sp>
      <p:grpSp>
        <p:nvGrpSpPr>
          <p:cNvPr id="62476" name="Group 12"/>
          <p:cNvGrpSpPr/>
          <p:nvPr/>
        </p:nvGrpSpPr>
        <p:grpSpPr bwMode="auto">
          <a:xfrm>
            <a:off x="6804025" y="1050925"/>
            <a:ext cx="1752600" cy="1441450"/>
            <a:chOff x="0" y="0"/>
            <a:chExt cx="1284" cy="913"/>
          </a:xfrm>
        </p:grpSpPr>
        <p:sp>
          <p:nvSpPr>
            <p:cNvPr id="62477" name="Text Box 13"/>
            <p:cNvSpPr txBox="1">
              <a:spLocks noChangeArrowheads="1"/>
            </p:cNvSpPr>
            <p:nvPr/>
          </p:nvSpPr>
          <p:spPr bwMode="auto">
            <a:xfrm>
              <a:off x="407" y="0"/>
              <a:ext cx="197"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i</a:t>
              </a:r>
              <a:endParaRPr lang="en-US" altLang="zh-CN" sz="2400" b="1" i="1">
                <a:ea typeface="宋体" panose="02010600030101010101" pitchFamily="2" charset="-122"/>
              </a:endParaRPr>
            </a:p>
          </p:txBody>
        </p:sp>
        <p:sp>
          <p:nvSpPr>
            <p:cNvPr id="62478" name="Rectangle 14"/>
            <p:cNvSpPr>
              <a:spLocks noChangeArrowheads="1"/>
            </p:cNvSpPr>
            <p:nvPr/>
          </p:nvSpPr>
          <p:spPr bwMode="auto">
            <a:xfrm>
              <a:off x="852" y="193"/>
              <a:ext cx="432" cy="72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en-US" altLang="zh-CN" sz="2400" b="1">
                  <a:ea typeface="宋体" panose="02010600030101010101" pitchFamily="2" charset="-122"/>
                </a:rPr>
                <a:t>N</a:t>
              </a:r>
              <a:r>
                <a:rPr lang="en-US" altLang="zh-CN" sz="2400" b="1" baseline="-25000">
                  <a:ea typeface="宋体" panose="02010600030101010101" pitchFamily="2" charset="-122"/>
                </a:rPr>
                <a:t>0</a:t>
              </a:r>
              <a:endParaRPr lang="en-US" altLang="zh-CN" sz="2400" b="1" baseline="-25000">
                <a:ea typeface="宋体" panose="02010600030101010101" pitchFamily="2" charset="-122"/>
              </a:endParaRPr>
            </a:p>
          </p:txBody>
        </p:sp>
        <p:sp>
          <p:nvSpPr>
            <p:cNvPr id="62479" name="Line 15"/>
            <p:cNvSpPr>
              <a:spLocks noChangeShapeType="1"/>
            </p:cNvSpPr>
            <p:nvPr/>
          </p:nvSpPr>
          <p:spPr bwMode="auto">
            <a:xfrm>
              <a:off x="372" y="241"/>
              <a:ext cx="288" cy="0"/>
            </a:xfrm>
            <a:prstGeom prst="line">
              <a:avLst/>
            </a:prstGeom>
            <a:noFill/>
            <a:ln w="28575">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80" name="Text Box 16"/>
            <p:cNvSpPr txBox="1">
              <a:spLocks noChangeArrowheads="1"/>
            </p:cNvSpPr>
            <p:nvPr/>
          </p:nvSpPr>
          <p:spPr bwMode="auto">
            <a:xfrm>
              <a:off x="38" y="145"/>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1" hangingPunct="1"/>
              <a:r>
                <a:rPr lang="en-US" altLang="zh-CN" sz="2400" b="1">
                  <a:ea typeface="宋体" panose="02010600030101010101" pitchFamily="2" charset="-122"/>
                </a:rPr>
                <a:t>+</a:t>
              </a:r>
              <a:endParaRPr lang="en-US" altLang="zh-CN" sz="2400" b="1">
                <a:ea typeface="宋体" panose="02010600030101010101" pitchFamily="2" charset="-122"/>
              </a:endParaRPr>
            </a:p>
          </p:txBody>
        </p:sp>
        <p:sp>
          <p:nvSpPr>
            <p:cNvPr id="62481" name="Text Box 17"/>
            <p:cNvSpPr txBox="1">
              <a:spLocks noChangeArrowheads="1"/>
            </p:cNvSpPr>
            <p:nvPr/>
          </p:nvSpPr>
          <p:spPr bwMode="auto">
            <a:xfrm>
              <a:off x="0" y="394"/>
              <a:ext cx="259"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u</a:t>
              </a:r>
              <a:endParaRPr lang="en-US" altLang="zh-CN" sz="2400" b="1" i="1">
                <a:ea typeface="宋体" panose="02010600030101010101" pitchFamily="2" charset="-122"/>
              </a:endParaRPr>
            </a:p>
          </p:txBody>
        </p:sp>
        <p:sp>
          <p:nvSpPr>
            <p:cNvPr id="62482" name="Text Box 18"/>
            <p:cNvSpPr txBox="1">
              <a:spLocks noChangeArrowheads="1"/>
            </p:cNvSpPr>
            <p:nvPr/>
          </p:nvSpPr>
          <p:spPr bwMode="auto">
            <a:xfrm>
              <a:off x="41" y="57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1" hangingPunct="1"/>
              <a:r>
                <a:rPr lang="en-US" altLang="zh-CN" sz="2400" b="1">
                  <a:ea typeface="宋体" panose="02010600030101010101" pitchFamily="2" charset="-122"/>
                </a:rPr>
                <a:t>_</a:t>
              </a:r>
              <a:endParaRPr lang="en-US" altLang="zh-CN" sz="2400" b="1">
                <a:ea typeface="宋体" panose="02010600030101010101" pitchFamily="2" charset="-122"/>
              </a:endParaRPr>
            </a:p>
          </p:txBody>
        </p:sp>
        <p:sp>
          <p:nvSpPr>
            <p:cNvPr id="62483" name="Oval 19"/>
            <p:cNvSpPr>
              <a:spLocks noChangeArrowheads="1"/>
            </p:cNvSpPr>
            <p:nvPr/>
          </p:nvSpPr>
          <p:spPr bwMode="auto">
            <a:xfrm>
              <a:off x="262" y="769"/>
              <a:ext cx="48" cy="48"/>
            </a:xfrm>
            <a:prstGeom prst="ellipse">
              <a:avLst/>
            </a:prstGeom>
            <a:solidFill>
              <a:schemeClr val="bg1"/>
            </a:solidFill>
            <a:ln w="2857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84" name="Oval 20"/>
            <p:cNvSpPr>
              <a:spLocks noChangeArrowheads="1"/>
            </p:cNvSpPr>
            <p:nvPr/>
          </p:nvSpPr>
          <p:spPr bwMode="auto">
            <a:xfrm>
              <a:off x="262" y="289"/>
              <a:ext cx="48" cy="48"/>
            </a:xfrm>
            <a:prstGeom prst="ellipse">
              <a:avLst/>
            </a:prstGeom>
            <a:solidFill>
              <a:schemeClr val="bg1"/>
            </a:solidFill>
            <a:ln w="2857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85" name="Line 21"/>
            <p:cNvSpPr>
              <a:spLocks noChangeShapeType="1"/>
            </p:cNvSpPr>
            <p:nvPr/>
          </p:nvSpPr>
          <p:spPr bwMode="auto">
            <a:xfrm>
              <a:off x="298" y="791"/>
              <a:ext cx="5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6" name="Line 22"/>
            <p:cNvSpPr>
              <a:spLocks noChangeShapeType="1"/>
            </p:cNvSpPr>
            <p:nvPr/>
          </p:nvSpPr>
          <p:spPr bwMode="auto">
            <a:xfrm>
              <a:off x="289" y="310"/>
              <a:ext cx="5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wipe(left)">
                                      <p:cBhvr>
                                        <p:cTn id="7" dur="1000"/>
                                        <p:tgtEl>
                                          <p:spTgt spid="624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2467"/>
                                        </p:tgtEl>
                                        <p:attrNameLst>
                                          <p:attrName>style.visibility</p:attrName>
                                        </p:attrNameLst>
                                      </p:cBhvr>
                                      <p:to>
                                        <p:strVal val="visible"/>
                                      </p:to>
                                    </p:set>
                                    <p:animEffect transition="in" filter="wipe(up)">
                                      <p:cBhvr>
                                        <p:cTn id="12" dur="2000"/>
                                        <p:tgtEl>
                                          <p:spTgt spid="62467"/>
                                        </p:tgtEl>
                                      </p:cBhvr>
                                    </p:animEffect>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62468"/>
                                        </p:tgtEl>
                                        <p:attrNameLst>
                                          <p:attrName>style.visibility</p:attrName>
                                        </p:attrNameLst>
                                      </p:cBhvr>
                                      <p:to>
                                        <p:strVal val="visible"/>
                                      </p:to>
                                    </p:set>
                                    <p:animEffect transition="in" filter="wipe(left)">
                                      <p:cBhvr>
                                        <p:cTn id="16" dur="2000"/>
                                        <p:tgtEl>
                                          <p:spTgt spid="6246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2472"/>
                                        </p:tgtEl>
                                        <p:attrNameLst>
                                          <p:attrName>style.visibility</p:attrName>
                                        </p:attrNameLst>
                                      </p:cBhvr>
                                      <p:to>
                                        <p:strVal val="visible"/>
                                      </p:to>
                                    </p:set>
                                    <p:animEffect transition="in" filter="wipe(left)">
                                      <p:cBhvr>
                                        <p:cTn id="21" dur="2000"/>
                                        <p:tgtEl>
                                          <p:spTgt spid="62472"/>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62473"/>
                                        </p:tgtEl>
                                        <p:attrNameLst>
                                          <p:attrName>style.visibility</p:attrName>
                                        </p:attrNameLst>
                                      </p:cBhvr>
                                      <p:to>
                                        <p:strVal val="visible"/>
                                      </p:to>
                                    </p:set>
                                    <p:animEffect transition="in" filter="wipe(left)">
                                      <p:cBhvr>
                                        <p:cTn id="25" dur="2000"/>
                                        <p:tgtEl>
                                          <p:spTgt spid="62473"/>
                                        </p:tgtEl>
                                      </p:cBhvr>
                                    </p:animEffect>
                                  </p:childTnLst>
                                </p:cTn>
                              </p:par>
                            </p:childTnLst>
                          </p:cTn>
                        </p:par>
                        <p:par>
                          <p:cTn id="26" fill="hold">
                            <p:stCondLst>
                              <p:cond delay="4000"/>
                            </p:stCondLst>
                            <p:childTnLst>
                              <p:par>
                                <p:cTn id="27" presetID="22" presetClass="entr" presetSubtype="8" fill="hold" nodeType="afterEffect">
                                  <p:stCondLst>
                                    <p:cond delay="0"/>
                                  </p:stCondLst>
                                  <p:childTnLst>
                                    <p:set>
                                      <p:cBhvr>
                                        <p:cTn id="28" dur="1" fill="hold">
                                          <p:stCondLst>
                                            <p:cond delay="0"/>
                                          </p:stCondLst>
                                        </p:cTn>
                                        <p:tgtEl>
                                          <p:spTgt spid="62474"/>
                                        </p:tgtEl>
                                        <p:attrNameLst>
                                          <p:attrName>style.visibility</p:attrName>
                                        </p:attrNameLst>
                                      </p:cBhvr>
                                      <p:to>
                                        <p:strVal val="visible"/>
                                      </p:to>
                                    </p:set>
                                    <p:animEffect transition="in" filter="wipe(left)">
                                      <p:cBhvr>
                                        <p:cTn id="29" dur="2000"/>
                                        <p:tgtEl>
                                          <p:spTgt spid="62474"/>
                                        </p:tgtEl>
                                      </p:cBhvr>
                                    </p:animEffect>
                                  </p:childTnLst>
                                </p:cTn>
                              </p:par>
                            </p:childTnLst>
                          </p:cTn>
                        </p:par>
                        <p:par>
                          <p:cTn id="30" fill="hold">
                            <p:stCondLst>
                              <p:cond delay="6000"/>
                            </p:stCondLst>
                            <p:childTnLst>
                              <p:par>
                                <p:cTn id="31" presetID="2" presetClass="entr" presetSubtype="4" fill="hold" grpId="0" nodeType="afterEffect">
                                  <p:stCondLst>
                                    <p:cond delay="0"/>
                                  </p:stCondLst>
                                  <p:childTnLst>
                                    <p:set>
                                      <p:cBhvr>
                                        <p:cTn id="32" dur="1" fill="hold">
                                          <p:stCondLst>
                                            <p:cond delay="0"/>
                                          </p:stCondLst>
                                        </p:cTn>
                                        <p:tgtEl>
                                          <p:spTgt spid="62475"/>
                                        </p:tgtEl>
                                        <p:attrNameLst>
                                          <p:attrName>style.visibility</p:attrName>
                                        </p:attrNameLst>
                                      </p:cBhvr>
                                      <p:to>
                                        <p:strVal val="visible"/>
                                      </p:to>
                                    </p:set>
                                    <p:anim calcmode="lin" valueType="num">
                                      <p:cBhvr additive="base">
                                        <p:cTn id="33" dur="2000" fill="hold"/>
                                        <p:tgtEl>
                                          <p:spTgt spid="62475"/>
                                        </p:tgtEl>
                                        <p:attrNameLst>
                                          <p:attrName>ppt_x</p:attrName>
                                        </p:attrNameLst>
                                      </p:cBhvr>
                                      <p:tavLst>
                                        <p:tav tm="0">
                                          <p:val>
                                            <p:strVal val="#ppt_x"/>
                                          </p:val>
                                        </p:tav>
                                        <p:tav tm="100000">
                                          <p:val>
                                            <p:strVal val="#ppt_x"/>
                                          </p:val>
                                        </p:tav>
                                      </p:tavLst>
                                    </p:anim>
                                    <p:anim calcmode="lin" valueType="num">
                                      <p:cBhvr additive="base">
                                        <p:cTn id="34" dur="2000" fill="hold"/>
                                        <p:tgtEl>
                                          <p:spTgt spid="62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8" grpId="0" autoUpdateAnimBg="0"/>
      <p:bldP spid="62472" grpId="0" autoUpdateAnimBg="0"/>
      <p:bldP spid="62473" grpId="0" autoUpdateAnimBg="0"/>
      <p:bldP spid="6247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2" name="Picture 4">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288" y="6434138"/>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Text Box 5"/>
          <p:cNvSpPr txBox="1">
            <a:spLocks noChangeArrowheads="1"/>
          </p:cNvSpPr>
          <p:nvPr/>
        </p:nvSpPr>
        <p:spPr bwMode="auto">
          <a:xfrm>
            <a:off x="468313" y="1158875"/>
            <a:ext cx="230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zh-CN" altLang="en-US" sz="2400" b="1" dirty="0">
                <a:latin typeface="华文楷体" panose="02010600040101010101" pitchFamily="2" charset="-122"/>
                <a:ea typeface="华文楷体" panose="02010600040101010101" pitchFamily="2" charset="-122"/>
              </a:rPr>
              <a:t>分析</a:t>
            </a:r>
            <a:r>
              <a:rPr lang="zh-CN" altLang="en-US" sz="2400" b="1" dirty="0">
                <a:ea typeface="宋体" panose="02010600030101010101" pitchFamily="2" charset="-122"/>
              </a:rPr>
              <a:t>：</a:t>
            </a:r>
            <a:endParaRPr lang="zh-CN" altLang="en-US" sz="2400" b="1" dirty="0">
              <a:ea typeface="宋体" panose="02010600030101010101" pitchFamily="2" charset="-122"/>
            </a:endParaRPr>
          </a:p>
        </p:txBody>
      </p:sp>
      <p:sp>
        <p:nvSpPr>
          <p:cNvPr id="63494" name="Text Box 6"/>
          <p:cNvSpPr txBox="1">
            <a:spLocks noChangeArrowheads="1"/>
          </p:cNvSpPr>
          <p:nvPr/>
        </p:nvSpPr>
        <p:spPr bwMode="auto">
          <a:xfrm>
            <a:off x="828675" y="2024063"/>
            <a:ext cx="3527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当</a:t>
            </a:r>
            <a:r>
              <a:rPr lang="zh-CN" altLang="en-US" sz="2400" b="1" i="1" dirty="0">
                <a:latin typeface="华文楷体" panose="02010600040101010101" pitchFamily="2" charset="-122"/>
                <a:ea typeface="华文楷体" panose="02010600040101010101" pitchFamily="2" charset="-122"/>
                <a:sym typeface="Symbol" panose="05050102010706020507" pitchFamily="18" charset="2"/>
              </a:rPr>
              <a:t> </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=±90°</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时，</a:t>
            </a:r>
            <a:endParaRPr lang="zh-CN" altLang="en-US" sz="2400" b="1" baseline="-25000" dirty="0">
              <a:latin typeface="华文楷体" panose="02010600040101010101" pitchFamily="2" charset="-122"/>
              <a:ea typeface="华文楷体" panose="02010600040101010101" pitchFamily="2" charset="-122"/>
              <a:sym typeface="Symbol" panose="05050102010706020507" pitchFamily="18" charset="2"/>
            </a:endParaRPr>
          </a:p>
        </p:txBody>
      </p:sp>
      <p:graphicFrame>
        <p:nvGraphicFramePr>
          <p:cNvPr id="63495" name="Object 7"/>
          <p:cNvGraphicFramePr>
            <a:graphicFrameLocks noChangeAspect="1"/>
          </p:cNvGraphicFramePr>
          <p:nvPr/>
        </p:nvGraphicFramePr>
        <p:xfrm>
          <a:off x="1331913" y="2598738"/>
          <a:ext cx="2376487" cy="457200"/>
        </p:xfrm>
        <a:graphic>
          <a:graphicData uri="http://schemas.openxmlformats.org/presentationml/2006/ole">
            <mc:AlternateContent xmlns:mc="http://schemas.openxmlformats.org/markup-compatibility/2006">
              <mc:Choice xmlns:v="urn:schemas-microsoft-com:vml" Requires="v">
                <p:oleObj spid="_x0000_s77825" name="" r:id="rId3" imgW="24688800" imgH="4876800" progId="Equation.3">
                  <p:embed/>
                </p:oleObj>
              </mc:Choice>
              <mc:Fallback>
                <p:oleObj name="" r:id="rId3" imgW="24688800" imgH="4876800" progId="Equation.3">
                  <p:embed/>
                  <p:pic>
                    <p:nvPicPr>
                      <p:cNvPr id="0" name="图片 77824"/>
                      <p:cNvPicPr>
                        <a:picLocks noChangeAspect="1"/>
                      </p:cNvPicPr>
                      <p:nvPr/>
                    </p:nvPicPr>
                    <p:blipFill>
                      <a:blip r:embed="rId4"/>
                      <a:stretch>
                        <a:fillRect/>
                      </a:stretch>
                    </p:blipFill>
                    <p:spPr>
                      <a:xfrm>
                        <a:off x="1331913" y="2598738"/>
                        <a:ext cx="2376487" cy="457200"/>
                      </a:xfrm>
                      <a:prstGeom prst="rect">
                        <a:avLst/>
                      </a:prstGeom>
                      <a:noFill/>
                      <a:ln w="9525">
                        <a:noFill/>
                      </a:ln>
                    </p:spPr>
                  </p:pic>
                </p:oleObj>
              </mc:Fallback>
            </mc:AlternateContent>
          </a:graphicData>
        </a:graphic>
      </p:graphicFrame>
      <p:sp>
        <p:nvSpPr>
          <p:cNvPr id="63496" name="Rectangle 8"/>
          <p:cNvSpPr>
            <a:spLocks noChangeArrowheads="1"/>
          </p:cNvSpPr>
          <p:nvPr/>
        </p:nvSpPr>
        <p:spPr bwMode="auto">
          <a:xfrm>
            <a:off x="827088" y="3856370"/>
            <a:ext cx="6192837"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lnSpc>
                <a:spcPct val="140000"/>
              </a:lnSpc>
            </a:pP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当网络为任意负载，</a:t>
            </a:r>
            <a:r>
              <a:rPr lang="en-US" altLang="zh-CN" sz="2400" b="1" dirty="0">
                <a:latin typeface="华文楷体" panose="02010600040101010101" pitchFamily="2" charset="-122"/>
                <a:ea typeface="华文楷体" panose="02010600040101010101" pitchFamily="2" charset="-122"/>
              </a:rPr>
              <a:t>0≤</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2400" b="1" i="1" dirty="0">
                <a:latin typeface="华文楷体" panose="02010600040101010101" pitchFamily="2" charset="-122"/>
                <a:ea typeface="华文楷体" panose="02010600040101010101" pitchFamily="2" charset="-122"/>
                <a:sym typeface="Symbol" panose="05050102010706020507" pitchFamily="18" charset="2"/>
              </a:rPr>
              <a:t></a:t>
            </a:r>
            <a:r>
              <a:rPr lang="en-US" altLang="zh-CN" sz="2400" b="1" i="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2400" b="1" dirty="0">
                <a:latin typeface="华文楷体" panose="02010600040101010101" pitchFamily="2" charset="-122"/>
                <a:ea typeface="华文楷体" panose="02010600040101010101" pitchFamily="2" charset="-122"/>
              </a:rPr>
              <a:t>≤90°</a:t>
            </a:r>
            <a:r>
              <a:rPr lang="zh-CN" altLang="en-US" sz="2400" b="1" dirty="0">
                <a:latin typeface="华文楷体" panose="02010600040101010101" pitchFamily="2" charset="-122"/>
                <a:ea typeface="华文楷体" panose="02010600040101010101" pitchFamily="2" charset="-122"/>
              </a:rPr>
              <a:t>时，</a:t>
            </a:r>
            <a:endParaRPr lang="zh-CN" altLang="en-US" sz="2400" b="1" dirty="0">
              <a:latin typeface="华文楷体" panose="02010600040101010101" pitchFamily="2" charset="-122"/>
              <a:ea typeface="华文楷体" panose="02010600040101010101" pitchFamily="2" charset="-122"/>
            </a:endParaRPr>
          </a:p>
          <a:p>
            <a:pPr eaLnBrk="1" hangingPunct="1">
              <a:lnSpc>
                <a:spcPct val="140000"/>
              </a:lnSpc>
            </a:pPr>
            <a:r>
              <a:rPr lang="zh-CN" altLang="en-US" sz="2400" b="1" dirty="0">
                <a:latin typeface="华文楷体" panose="02010600040101010101" pitchFamily="2" charset="-122"/>
                <a:ea typeface="华文楷体" panose="02010600040101010101" pitchFamily="2" charset="-122"/>
              </a:rPr>
              <a:t>    由网络</a:t>
            </a:r>
            <a:r>
              <a:rPr lang="en-US" altLang="zh-CN" sz="2400" b="1" dirty="0">
                <a:latin typeface="华文楷体" panose="02010600040101010101" pitchFamily="2" charset="-122"/>
                <a:ea typeface="华文楷体" panose="02010600040101010101" pitchFamily="2" charset="-122"/>
              </a:rPr>
              <a:t>N</a:t>
            </a:r>
            <a:r>
              <a:rPr lang="en-US" altLang="zh-CN" sz="2400" b="1" baseline="-25000" dirty="0">
                <a:latin typeface="华文楷体" panose="02010600040101010101" pitchFamily="2" charset="-122"/>
                <a:ea typeface="华文楷体" panose="02010600040101010101" pitchFamily="2" charset="-122"/>
              </a:rPr>
              <a:t>0</a:t>
            </a:r>
            <a:r>
              <a:rPr lang="zh-CN" altLang="en-US" sz="2400" b="1" dirty="0">
                <a:latin typeface="华文楷体" panose="02010600040101010101" pitchFamily="2" charset="-122"/>
                <a:ea typeface="华文楷体" panose="02010600040101010101" pitchFamily="2" charset="-122"/>
              </a:rPr>
              <a:t>等效阻抗三角形图 </a:t>
            </a:r>
            <a:endParaRPr lang="zh-CN" altLang="en-US" sz="2400" b="1" dirty="0">
              <a:latin typeface="华文楷体" panose="02010600040101010101" pitchFamily="2" charset="-122"/>
              <a:ea typeface="华文楷体" panose="02010600040101010101" pitchFamily="2" charset="-122"/>
            </a:endParaRPr>
          </a:p>
        </p:txBody>
      </p:sp>
      <p:sp>
        <p:nvSpPr>
          <p:cNvPr id="63497" name="Text Box 9"/>
          <p:cNvSpPr txBox="1">
            <a:spLocks noChangeArrowheads="1"/>
          </p:cNvSpPr>
          <p:nvPr/>
        </p:nvSpPr>
        <p:spPr bwMode="auto">
          <a:xfrm>
            <a:off x="4429125" y="5167313"/>
            <a:ext cx="15113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714500" indent="-1714500">
              <a:defRPr sz="2400">
                <a:solidFill>
                  <a:schemeClr val="tx1"/>
                </a:solidFill>
                <a:latin typeface="Times New Roman" panose="02020603050405020304" pitchFamily="18" charset="0"/>
              </a:defRPr>
            </a:lvl1pPr>
            <a:lvl2pPr marL="1905000">
              <a:defRPr sz="2400">
                <a:solidFill>
                  <a:schemeClr val="tx1"/>
                </a:solidFill>
                <a:latin typeface="Times New Roman" panose="02020603050405020304" pitchFamily="18" charset="0"/>
              </a:defRPr>
            </a:lvl2pPr>
            <a:lvl3pPr marL="2095500">
              <a:defRPr sz="2400">
                <a:solidFill>
                  <a:schemeClr val="tx1"/>
                </a:solidFill>
                <a:latin typeface="Times New Roman" panose="02020603050405020304" pitchFamily="18" charset="0"/>
              </a:defRPr>
            </a:lvl3pPr>
            <a:lvl4pPr marL="2286000">
              <a:defRPr sz="2400">
                <a:solidFill>
                  <a:schemeClr val="tx1"/>
                </a:solidFill>
                <a:latin typeface="Times New Roman" panose="02020603050405020304" pitchFamily="18" charset="0"/>
              </a:defRPr>
            </a:lvl4pPr>
            <a:lvl5pPr marL="2476500">
              <a:defRPr sz="2400">
                <a:solidFill>
                  <a:schemeClr val="tx1"/>
                </a:solidFill>
                <a:latin typeface="Times New Roman" panose="02020603050405020304" pitchFamily="18" charset="0"/>
              </a:defRPr>
            </a:lvl5pPr>
            <a:lvl6pPr marL="29337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33909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8481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43053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just" eaLnBrk="1" hangingPunct="1">
              <a:lnSpc>
                <a:spcPct val="105000"/>
              </a:lnSpc>
              <a:spcBef>
                <a:spcPct val="50000"/>
              </a:spcBef>
            </a:pPr>
            <a:r>
              <a:rPr lang="en-US" altLang="zh-CN" b="1" i="1">
                <a:ea typeface="宋体" panose="02010600030101010101" pitchFamily="2" charset="-122"/>
                <a:sym typeface="Symbol" panose="05050102010706020507" pitchFamily="18" charset="2"/>
              </a:rPr>
              <a:t>=RI</a:t>
            </a:r>
            <a:r>
              <a:rPr lang="en-US" altLang="zh-CN" b="1" baseline="48000">
                <a:ea typeface="宋体" panose="02010600030101010101" pitchFamily="2" charset="-122"/>
                <a:sym typeface="Symbol" panose="05050102010706020507" pitchFamily="18" charset="2"/>
              </a:rPr>
              <a:t>2</a:t>
            </a:r>
            <a:endParaRPr lang="en-US" altLang="zh-CN" b="1" baseline="48000">
              <a:ea typeface="宋体" panose="02010600030101010101" pitchFamily="2" charset="-122"/>
              <a:sym typeface="Symbol" panose="05050102010706020507" pitchFamily="18" charset="2"/>
            </a:endParaRPr>
          </a:p>
        </p:txBody>
      </p:sp>
      <p:graphicFrame>
        <p:nvGraphicFramePr>
          <p:cNvPr id="63498" name="Object 10"/>
          <p:cNvGraphicFramePr>
            <a:graphicFrameLocks noChangeAspect="1"/>
          </p:cNvGraphicFramePr>
          <p:nvPr/>
        </p:nvGraphicFramePr>
        <p:xfrm>
          <a:off x="1258888" y="4994275"/>
          <a:ext cx="3240087" cy="919163"/>
        </p:xfrm>
        <a:graphic>
          <a:graphicData uri="http://schemas.openxmlformats.org/presentationml/2006/ole">
            <mc:AlternateContent xmlns:mc="http://schemas.openxmlformats.org/markup-compatibility/2006">
              <mc:Choice xmlns:v="urn:schemas-microsoft-com:vml" Requires="v">
                <p:oleObj spid="_x0000_s77826" name="" r:id="rId5" imgW="31089600" imgH="10668000" progId="Equation.3">
                  <p:embed/>
                </p:oleObj>
              </mc:Choice>
              <mc:Fallback>
                <p:oleObj name="" r:id="rId5" imgW="31089600" imgH="10668000" progId="Equation.3">
                  <p:embed/>
                  <p:pic>
                    <p:nvPicPr>
                      <p:cNvPr id="0" name="图片 77825"/>
                      <p:cNvPicPr>
                        <a:picLocks noChangeAspect="1"/>
                      </p:cNvPicPr>
                      <p:nvPr/>
                    </p:nvPicPr>
                    <p:blipFill>
                      <a:blip r:embed="rId6"/>
                      <a:stretch>
                        <a:fillRect/>
                      </a:stretch>
                    </p:blipFill>
                    <p:spPr>
                      <a:xfrm>
                        <a:off x="1258888" y="4994275"/>
                        <a:ext cx="3240087" cy="919163"/>
                      </a:xfrm>
                      <a:prstGeom prst="rect">
                        <a:avLst/>
                      </a:prstGeom>
                      <a:noFill/>
                      <a:ln w="9525">
                        <a:noFill/>
                      </a:ln>
                    </p:spPr>
                  </p:pic>
                </p:oleObj>
              </mc:Fallback>
            </mc:AlternateContent>
          </a:graphicData>
        </a:graphic>
      </p:graphicFrame>
      <p:sp>
        <p:nvSpPr>
          <p:cNvPr id="63499" name="Text Box 11"/>
          <p:cNvSpPr txBox="1">
            <a:spLocks noChangeArrowheads="1"/>
          </p:cNvSpPr>
          <p:nvPr/>
        </p:nvSpPr>
        <p:spPr bwMode="auto">
          <a:xfrm>
            <a:off x="1404938" y="5913438"/>
            <a:ext cx="2808287" cy="476250"/>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714500" indent="-1714500">
              <a:defRPr sz="2400">
                <a:solidFill>
                  <a:schemeClr val="tx1"/>
                </a:solidFill>
                <a:latin typeface="Times New Roman" panose="02020603050405020304" pitchFamily="18" charset="0"/>
              </a:defRPr>
            </a:lvl1pPr>
            <a:lvl2pPr marL="1905000">
              <a:defRPr sz="2400">
                <a:solidFill>
                  <a:schemeClr val="tx1"/>
                </a:solidFill>
                <a:latin typeface="Times New Roman" panose="02020603050405020304" pitchFamily="18" charset="0"/>
              </a:defRPr>
            </a:lvl2pPr>
            <a:lvl3pPr marL="2095500">
              <a:defRPr sz="2400">
                <a:solidFill>
                  <a:schemeClr val="tx1"/>
                </a:solidFill>
                <a:latin typeface="Times New Roman" panose="02020603050405020304" pitchFamily="18" charset="0"/>
              </a:defRPr>
            </a:lvl3pPr>
            <a:lvl4pPr marL="2286000">
              <a:defRPr sz="2400">
                <a:solidFill>
                  <a:schemeClr val="tx1"/>
                </a:solidFill>
                <a:latin typeface="Times New Roman" panose="02020603050405020304" pitchFamily="18" charset="0"/>
              </a:defRPr>
            </a:lvl4pPr>
            <a:lvl5pPr marL="2476500">
              <a:defRPr sz="2400">
                <a:solidFill>
                  <a:schemeClr val="tx1"/>
                </a:solidFill>
                <a:latin typeface="Times New Roman" panose="02020603050405020304" pitchFamily="18" charset="0"/>
              </a:defRPr>
            </a:lvl5pPr>
            <a:lvl6pPr marL="29337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33909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8481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43053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just" eaLnBrk="1" hangingPunct="1">
              <a:lnSpc>
                <a:spcPct val="105000"/>
              </a:lnSpc>
              <a:spcBef>
                <a:spcPct val="50000"/>
              </a:spcBef>
            </a:pPr>
            <a:r>
              <a:rPr lang="en-US" altLang="zh-CN" b="1" i="1">
                <a:ea typeface="宋体" panose="02010600030101010101" pitchFamily="2" charset="-122"/>
                <a:sym typeface="Symbol" panose="05050102010706020507" pitchFamily="18" charset="2"/>
              </a:rPr>
              <a:t>P </a:t>
            </a:r>
            <a:r>
              <a:rPr lang="en-US" altLang="zh-CN" b="1">
                <a:ea typeface="宋体" panose="02010600030101010101" pitchFamily="2" charset="-122"/>
                <a:sym typeface="Symbol" panose="05050102010706020507" pitchFamily="18" charset="2"/>
              </a:rPr>
              <a:t>= |</a:t>
            </a:r>
            <a:r>
              <a:rPr lang="en-US" altLang="zh-CN" b="1" i="1">
                <a:ea typeface="宋体" panose="02010600030101010101" pitchFamily="2" charset="-122"/>
                <a:sym typeface="Symbol" panose="05050102010706020507" pitchFamily="18" charset="2"/>
              </a:rPr>
              <a:t>Z</a:t>
            </a:r>
            <a:r>
              <a:rPr lang="en-US" altLang="zh-CN" b="1">
                <a:ea typeface="宋体" panose="02010600030101010101" pitchFamily="2" charset="-122"/>
                <a:sym typeface="Symbol" panose="05050102010706020507" pitchFamily="18" charset="2"/>
              </a:rPr>
              <a:t>|</a:t>
            </a:r>
            <a:r>
              <a:rPr lang="en-US" altLang="zh-CN" b="1" i="1">
                <a:ea typeface="宋体" panose="02010600030101010101" pitchFamily="2" charset="-122"/>
                <a:sym typeface="Symbol" panose="05050102010706020507" pitchFamily="18" charset="2"/>
              </a:rPr>
              <a:t>I </a:t>
            </a:r>
            <a:r>
              <a:rPr lang="en-US" altLang="zh-CN" b="1" baseline="46000">
                <a:ea typeface="宋体" panose="02010600030101010101" pitchFamily="2" charset="-122"/>
                <a:sym typeface="Symbol" panose="05050102010706020507" pitchFamily="18" charset="2"/>
              </a:rPr>
              <a:t>2</a:t>
            </a:r>
            <a:r>
              <a:rPr lang="en-US" altLang="zh-CN" b="1" baseline="30000">
                <a:ea typeface="宋体" panose="02010600030101010101" pitchFamily="2" charset="-122"/>
                <a:sym typeface="Symbol" panose="05050102010706020507" pitchFamily="18" charset="2"/>
              </a:rPr>
              <a:t> </a:t>
            </a:r>
            <a:r>
              <a:rPr lang="en-US" altLang="zh-CN" b="1">
                <a:ea typeface="宋体" panose="02010600030101010101" pitchFamily="2" charset="-122"/>
                <a:sym typeface="Symbol" panose="05050102010706020507" pitchFamily="18" charset="2"/>
              </a:rPr>
              <a:t>cos</a:t>
            </a:r>
            <a:r>
              <a:rPr lang="en-US" altLang="zh-CN" b="1" i="1">
                <a:ea typeface="宋体" panose="02010600030101010101" pitchFamily="2" charset="-122"/>
                <a:sym typeface="Symbol" panose="05050102010706020507" pitchFamily="18" charset="2"/>
              </a:rPr>
              <a:t> =RI</a:t>
            </a:r>
            <a:r>
              <a:rPr lang="en-US" altLang="zh-CN" b="1" baseline="48000">
                <a:ea typeface="宋体" panose="02010600030101010101" pitchFamily="2" charset="-122"/>
                <a:sym typeface="Symbol" panose="05050102010706020507" pitchFamily="18" charset="2"/>
              </a:rPr>
              <a:t>2</a:t>
            </a:r>
            <a:endParaRPr lang="en-US" altLang="zh-CN" b="1" baseline="48000">
              <a:ea typeface="宋体" panose="02010600030101010101" pitchFamily="2" charset="-122"/>
              <a:sym typeface="Symbol" panose="05050102010706020507" pitchFamily="18" charset="2"/>
            </a:endParaRPr>
          </a:p>
        </p:txBody>
      </p:sp>
      <p:grpSp>
        <p:nvGrpSpPr>
          <p:cNvPr id="63500" name="Group 12"/>
          <p:cNvGrpSpPr/>
          <p:nvPr/>
        </p:nvGrpSpPr>
        <p:grpSpPr bwMode="auto">
          <a:xfrm>
            <a:off x="7075488" y="4895850"/>
            <a:ext cx="1528762" cy="1404938"/>
            <a:chOff x="0" y="0"/>
            <a:chExt cx="963" cy="885"/>
          </a:xfrm>
        </p:grpSpPr>
        <p:sp>
          <p:nvSpPr>
            <p:cNvPr id="63501" name="Line 13"/>
            <p:cNvSpPr>
              <a:spLocks noChangeShapeType="1"/>
            </p:cNvSpPr>
            <p:nvPr/>
          </p:nvSpPr>
          <p:spPr bwMode="auto">
            <a:xfrm flipH="1">
              <a:off x="8" y="22"/>
              <a:ext cx="624" cy="52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3502" name="Line 14"/>
            <p:cNvSpPr>
              <a:spLocks noChangeShapeType="1"/>
            </p:cNvSpPr>
            <p:nvPr/>
          </p:nvSpPr>
          <p:spPr bwMode="auto">
            <a:xfrm>
              <a:off x="632" y="22"/>
              <a:ext cx="0" cy="52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3503" name="Line 15"/>
            <p:cNvSpPr>
              <a:spLocks noChangeShapeType="1"/>
            </p:cNvSpPr>
            <p:nvPr/>
          </p:nvSpPr>
          <p:spPr bwMode="auto">
            <a:xfrm>
              <a:off x="8" y="550"/>
              <a:ext cx="624"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3504" name="未知"/>
            <p:cNvSpPr/>
            <p:nvPr/>
          </p:nvSpPr>
          <p:spPr bwMode="auto">
            <a:xfrm>
              <a:off x="116" y="454"/>
              <a:ext cx="60" cy="96"/>
            </a:xfrm>
            <a:custGeom>
              <a:avLst/>
              <a:gdLst>
                <a:gd name="T0" fmla="*/ 0 w 60"/>
                <a:gd name="T1" fmla="*/ 0 h 96"/>
                <a:gd name="T2" fmla="*/ 60 w 60"/>
                <a:gd name="T3" fmla="*/ 96 h 96"/>
              </a:gdLst>
              <a:ahLst/>
              <a:cxnLst>
                <a:cxn ang="0">
                  <a:pos x="T0" y="T1"/>
                </a:cxn>
                <a:cxn ang="0">
                  <a:pos x="T2" y="T3"/>
                </a:cxn>
              </a:cxnLst>
              <a:rect l="0" t="0" r="r" b="b"/>
              <a:pathLst>
                <a:path w="60" h="96">
                  <a:moveTo>
                    <a:pt x="0" y="0"/>
                  </a:moveTo>
                  <a:cubicBezTo>
                    <a:pt x="53" y="18"/>
                    <a:pt x="60" y="35"/>
                    <a:pt x="60" y="96"/>
                  </a:cubicBezTo>
                </a:path>
              </a:pathLst>
            </a:custGeom>
            <a:noFill/>
            <a:ln w="12700" cap="flat"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3505" name="Text Box 17"/>
            <p:cNvSpPr txBox="1">
              <a:spLocks noChangeArrowheads="1"/>
            </p:cNvSpPr>
            <p:nvPr/>
          </p:nvSpPr>
          <p:spPr bwMode="auto">
            <a:xfrm>
              <a:off x="152" y="262"/>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latin typeface="Symbol" panose="05050102010706020507" pitchFamily="18" charset="2"/>
                  <a:ea typeface="宋体" panose="02010600030101010101" pitchFamily="2" charset="-122"/>
                </a:rPr>
                <a:t>j</a:t>
              </a:r>
              <a:endParaRPr lang="en-US" altLang="zh-CN" sz="2400" b="1" i="1">
                <a:ea typeface="宋体" panose="02010600030101010101" pitchFamily="2" charset="-122"/>
              </a:endParaRPr>
            </a:p>
          </p:txBody>
        </p:sp>
        <p:sp>
          <p:nvSpPr>
            <p:cNvPr id="63506" name="Line 18"/>
            <p:cNvSpPr>
              <a:spLocks noChangeShapeType="1"/>
            </p:cNvSpPr>
            <p:nvPr/>
          </p:nvSpPr>
          <p:spPr bwMode="auto">
            <a:xfrm>
              <a:off x="0" y="558"/>
              <a:ext cx="635"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07" name="Line 19"/>
            <p:cNvSpPr>
              <a:spLocks noChangeShapeType="1"/>
            </p:cNvSpPr>
            <p:nvPr/>
          </p:nvSpPr>
          <p:spPr bwMode="auto">
            <a:xfrm flipV="1">
              <a:off x="635" y="14"/>
              <a:ext cx="0" cy="544"/>
            </a:xfrm>
            <a:prstGeom prst="line">
              <a:avLst/>
            </a:prstGeom>
            <a:noFill/>
            <a:ln w="28575">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08" name="Line 20"/>
            <p:cNvSpPr>
              <a:spLocks noChangeShapeType="1"/>
            </p:cNvSpPr>
            <p:nvPr/>
          </p:nvSpPr>
          <p:spPr bwMode="auto">
            <a:xfrm flipV="1">
              <a:off x="0" y="14"/>
              <a:ext cx="635" cy="54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3509" name="Object 21"/>
            <p:cNvGraphicFramePr>
              <a:graphicFrameLocks noChangeAspect="1"/>
            </p:cNvGraphicFramePr>
            <p:nvPr/>
          </p:nvGraphicFramePr>
          <p:xfrm>
            <a:off x="136" y="0"/>
            <a:ext cx="237" cy="291"/>
          </p:xfrm>
          <a:graphic>
            <a:graphicData uri="http://schemas.openxmlformats.org/presentationml/2006/ole">
              <mc:AlternateContent xmlns:mc="http://schemas.openxmlformats.org/markup-compatibility/2006">
                <mc:Choice xmlns:v="urn:schemas-microsoft-com:vml" Requires="v">
                  <p:oleObj spid="_x0000_s77827" name="" r:id="rId7" imgW="3962400" imgH="4876800" progId="Equation.3">
                    <p:embed/>
                  </p:oleObj>
                </mc:Choice>
                <mc:Fallback>
                  <p:oleObj name="" r:id="rId7" imgW="3962400" imgH="4876800" progId="Equation.3">
                    <p:embed/>
                    <p:pic>
                      <p:nvPicPr>
                        <p:cNvPr id="0" name="图片 77826"/>
                        <p:cNvPicPr>
                          <a:picLocks noChangeAspect="1"/>
                        </p:cNvPicPr>
                        <p:nvPr/>
                      </p:nvPicPr>
                      <p:blipFill>
                        <a:blip r:embed="rId8"/>
                        <a:stretch>
                          <a:fillRect/>
                        </a:stretch>
                      </p:blipFill>
                      <p:spPr>
                        <a:xfrm>
                          <a:off x="136" y="0"/>
                          <a:ext cx="237" cy="291"/>
                        </a:xfrm>
                        <a:prstGeom prst="rect">
                          <a:avLst/>
                        </a:prstGeom>
                        <a:noFill/>
                        <a:ln w="9525">
                          <a:noFill/>
                        </a:ln>
                      </p:spPr>
                    </p:pic>
                  </p:oleObj>
                </mc:Fallback>
              </mc:AlternateContent>
            </a:graphicData>
          </a:graphic>
        </p:graphicFrame>
        <p:graphicFrame>
          <p:nvGraphicFramePr>
            <p:cNvPr id="63510" name="Object 22"/>
            <p:cNvGraphicFramePr>
              <a:graphicFrameLocks noChangeAspect="1"/>
            </p:cNvGraphicFramePr>
            <p:nvPr/>
          </p:nvGraphicFramePr>
          <p:xfrm>
            <a:off x="635" y="140"/>
            <a:ext cx="328" cy="327"/>
          </p:xfrm>
          <a:graphic>
            <a:graphicData uri="http://schemas.openxmlformats.org/presentationml/2006/ole">
              <mc:AlternateContent xmlns:mc="http://schemas.openxmlformats.org/markup-compatibility/2006">
                <mc:Choice xmlns:v="urn:schemas-microsoft-com:vml" Requires="v">
                  <p:oleObj spid="_x0000_s77828" name="" r:id="rId9" imgW="5486400" imgH="5486400" progId="Equation.3">
                    <p:embed/>
                  </p:oleObj>
                </mc:Choice>
                <mc:Fallback>
                  <p:oleObj name="" r:id="rId9" imgW="5486400" imgH="5486400" progId="Equation.3">
                    <p:embed/>
                    <p:pic>
                      <p:nvPicPr>
                        <p:cNvPr id="0" name="图片 77827"/>
                        <p:cNvPicPr>
                          <a:picLocks noChangeAspect="1"/>
                        </p:cNvPicPr>
                        <p:nvPr/>
                      </p:nvPicPr>
                      <p:blipFill>
                        <a:blip r:embed="rId10"/>
                        <a:stretch>
                          <a:fillRect/>
                        </a:stretch>
                      </p:blipFill>
                      <p:spPr>
                        <a:xfrm>
                          <a:off x="635" y="140"/>
                          <a:ext cx="328" cy="327"/>
                        </a:xfrm>
                        <a:prstGeom prst="rect">
                          <a:avLst/>
                        </a:prstGeom>
                        <a:noFill/>
                        <a:ln w="9525">
                          <a:noFill/>
                        </a:ln>
                      </p:spPr>
                    </p:pic>
                  </p:oleObj>
                </mc:Fallback>
              </mc:AlternateContent>
            </a:graphicData>
          </a:graphic>
        </p:graphicFrame>
        <p:graphicFrame>
          <p:nvGraphicFramePr>
            <p:cNvPr id="63511" name="Object 23"/>
            <p:cNvGraphicFramePr>
              <a:graphicFrameLocks noChangeAspect="1"/>
            </p:cNvGraphicFramePr>
            <p:nvPr/>
          </p:nvGraphicFramePr>
          <p:xfrm>
            <a:off x="227" y="558"/>
            <a:ext cx="328" cy="327"/>
          </p:xfrm>
          <a:graphic>
            <a:graphicData uri="http://schemas.openxmlformats.org/presentationml/2006/ole">
              <mc:AlternateContent xmlns:mc="http://schemas.openxmlformats.org/markup-compatibility/2006">
                <mc:Choice xmlns:v="urn:schemas-microsoft-com:vml" Requires="v">
                  <p:oleObj spid="_x0000_s77829" name="" r:id="rId11" imgW="5486400" imgH="5486400" progId="Equation.3">
                    <p:embed/>
                  </p:oleObj>
                </mc:Choice>
                <mc:Fallback>
                  <p:oleObj name="" r:id="rId11" imgW="5486400" imgH="5486400" progId="Equation.3">
                    <p:embed/>
                    <p:pic>
                      <p:nvPicPr>
                        <p:cNvPr id="0" name="图片 77828"/>
                        <p:cNvPicPr>
                          <a:picLocks noChangeAspect="1"/>
                        </p:cNvPicPr>
                        <p:nvPr/>
                      </p:nvPicPr>
                      <p:blipFill>
                        <a:blip r:embed="rId12"/>
                        <a:stretch>
                          <a:fillRect/>
                        </a:stretch>
                      </p:blipFill>
                      <p:spPr>
                        <a:xfrm>
                          <a:off x="227" y="558"/>
                          <a:ext cx="328" cy="327"/>
                        </a:xfrm>
                        <a:prstGeom prst="rect">
                          <a:avLst/>
                        </a:prstGeom>
                        <a:noFill/>
                        <a:ln w="9525">
                          <a:noFill/>
                        </a:ln>
                      </p:spPr>
                    </p:pic>
                  </p:oleObj>
                </mc:Fallback>
              </mc:AlternateContent>
            </a:graphicData>
          </a:graphic>
        </p:graphicFrame>
      </p:grpSp>
      <p:graphicFrame>
        <p:nvGraphicFramePr>
          <p:cNvPr id="63512" name="Object 24"/>
          <p:cNvGraphicFramePr>
            <a:graphicFrameLocks noChangeAspect="1"/>
          </p:cNvGraphicFramePr>
          <p:nvPr/>
        </p:nvGraphicFramePr>
        <p:xfrm>
          <a:off x="1763713" y="1016000"/>
          <a:ext cx="3748087" cy="814388"/>
        </p:xfrm>
        <a:graphic>
          <a:graphicData uri="http://schemas.openxmlformats.org/presentationml/2006/ole">
            <mc:AlternateContent xmlns:mc="http://schemas.openxmlformats.org/markup-compatibility/2006">
              <mc:Choice xmlns:v="urn:schemas-microsoft-com:vml" Requires="v">
                <p:oleObj spid="_x0000_s77830" name="" r:id="rId13" imgW="35966400" imgH="9448800" progId="Equation.3">
                  <p:embed/>
                </p:oleObj>
              </mc:Choice>
              <mc:Fallback>
                <p:oleObj name="" r:id="rId13" imgW="35966400" imgH="9448800" progId="Equation.3">
                  <p:embed/>
                  <p:pic>
                    <p:nvPicPr>
                      <p:cNvPr id="0" name="图片 77829"/>
                      <p:cNvPicPr>
                        <a:picLocks noChangeAspect="1"/>
                      </p:cNvPicPr>
                      <p:nvPr/>
                    </p:nvPicPr>
                    <p:blipFill>
                      <a:blip r:embed="rId14"/>
                      <a:stretch>
                        <a:fillRect/>
                      </a:stretch>
                    </p:blipFill>
                    <p:spPr>
                      <a:xfrm>
                        <a:off x="1763713" y="1016000"/>
                        <a:ext cx="3748087" cy="814388"/>
                      </a:xfrm>
                      <a:prstGeom prst="rect">
                        <a:avLst/>
                      </a:prstGeom>
                      <a:solidFill>
                        <a:srgbClr val="FFFFCC"/>
                      </a:solidFill>
                      <a:ln w="9525">
                        <a:noFill/>
                      </a:ln>
                    </p:spPr>
                  </p:pic>
                </p:oleObj>
              </mc:Fallback>
            </mc:AlternateContent>
          </a:graphicData>
        </a:graphic>
      </p:graphicFrame>
      <p:grpSp>
        <p:nvGrpSpPr>
          <p:cNvPr id="63513" name="Group 25"/>
          <p:cNvGrpSpPr/>
          <p:nvPr/>
        </p:nvGrpSpPr>
        <p:grpSpPr bwMode="auto">
          <a:xfrm>
            <a:off x="7021513" y="2527300"/>
            <a:ext cx="1362075" cy="1808163"/>
            <a:chOff x="0" y="0"/>
            <a:chExt cx="858" cy="1139"/>
          </a:xfrm>
        </p:grpSpPr>
        <p:sp>
          <p:nvSpPr>
            <p:cNvPr id="63514" name="Line 26"/>
            <p:cNvSpPr>
              <a:spLocks noChangeShapeType="1"/>
            </p:cNvSpPr>
            <p:nvPr/>
          </p:nvSpPr>
          <p:spPr bwMode="auto">
            <a:xfrm flipH="1">
              <a:off x="0" y="359"/>
              <a:ext cx="624" cy="52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3515" name="Line 27"/>
            <p:cNvSpPr>
              <a:spLocks noChangeShapeType="1"/>
            </p:cNvSpPr>
            <p:nvPr/>
          </p:nvSpPr>
          <p:spPr bwMode="auto">
            <a:xfrm>
              <a:off x="624" y="359"/>
              <a:ext cx="0" cy="52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3516" name="Line 28"/>
            <p:cNvSpPr>
              <a:spLocks noChangeShapeType="1"/>
            </p:cNvSpPr>
            <p:nvPr/>
          </p:nvSpPr>
          <p:spPr bwMode="auto">
            <a:xfrm>
              <a:off x="0" y="887"/>
              <a:ext cx="62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3517" name="未知"/>
            <p:cNvSpPr/>
            <p:nvPr/>
          </p:nvSpPr>
          <p:spPr bwMode="auto">
            <a:xfrm>
              <a:off x="108" y="791"/>
              <a:ext cx="60" cy="96"/>
            </a:xfrm>
            <a:custGeom>
              <a:avLst/>
              <a:gdLst>
                <a:gd name="T0" fmla="*/ 0 w 60"/>
                <a:gd name="T1" fmla="*/ 0 h 96"/>
                <a:gd name="T2" fmla="*/ 60 w 60"/>
                <a:gd name="T3" fmla="*/ 96 h 96"/>
              </a:gdLst>
              <a:ahLst/>
              <a:cxnLst>
                <a:cxn ang="0">
                  <a:pos x="T0" y="T1"/>
                </a:cxn>
                <a:cxn ang="0">
                  <a:pos x="T2" y="T3"/>
                </a:cxn>
              </a:cxnLst>
              <a:rect l="0" t="0" r="r" b="b"/>
              <a:pathLst>
                <a:path w="60" h="96">
                  <a:moveTo>
                    <a:pt x="0" y="0"/>
                  </a:moveTo>
                  <a:cubicBezTo>
                    <a:pt x="53" y="18"/>
                    <a:pt x="60" y="35"/>
                    <a:pt x="60" y="96"/>
                  </a:cubicBezTo>
                </a:path>
              </a:pathLst>
            </a:custGeom>
            <a:noFill/>
            <a:ln w="12700" cap="flat"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3518" name="Text Box 30"/>
            <p:cNvSpPr txBox="1">
              <a:spLocks noChangeArrowheads="1"/>
            </p:cNvSpPr>
            <p:nvPr/>
          </p:nvSpPr>
          <p:spPr bwMode="auto">
            <a:xfrm>
              <a:off x="144" y="599"/>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latin typeface="Symbol" panose="05050102010706020507" pitchFamily="18" charset="2"/>
                  <a:ea typeface="宋体" panose="02010600030101010101" pitchFamily="2" charset="-122"/>
                </a:rPr>
                <a:t>j</a:t>
              </a:r>
              <a:endParaRPr lang="en-US" altLang="zh-CN" sz="2400" b="1" i="1">
                <a:ea typeface="宋体" panose="02010600030101010101" pitchFamily="2" charset="-122"/>
              </a:endParaRPr>
            </a:p>
          </p:txBody>
        </p:sp>
        <p:sp>
          <p:nvSpPr>
            <p:cNvPr id="63519" name="Text Box 31"/>
            <p:cNvSpPr txBox="1">
              <a:spLocks noChangeArrowheads="1"/>
            </p:cNvSpPr>
            <p:nvPr/>
          </p:nvSpPr>
          <p:spPr bwMode="auto">
            <a:xfrm>
              <a:off x="230" y="851"/>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R</a:t>
              </a:r>
              <a:endParaRPr lang="en-US" altLang="zh-CN" sz="2400" b="1" i="1">
                <a:ea typeface="宋体" panose="02010600030101010101" pitchFamily="2" charset="-122"/>
              </a:endParaRPr>
            </a:p>
          </p:txBody>
        </p:sp>
        <p:sp>
          <p:nvSpPr>
            <p:cNvPr id="63520" name="Text Box 32"/>
            <p:cNvSpPr txBox="1">
              <a:spLocks noChangeArrowheads="1"/>
            </p:cNvSpPr>
            <p:nvPr/>
          </p:nvSpPr>
          <p:spPr bwMode="auto">
            <a:xfrm>
              <a:off x="614" y="503"/>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X</a:t>
              </a:r>
              <a:endParaRPr lang="en-US" altLang="zh-CN" sz="2400" b="1" i="1">
                <a:ea typeface="宋体" panose="02010600030101010101" pitchFamily="2" charset="-122"/>
              </a:endParaRPr>
            </a:p>
          </p:txBody>
        </p:sp>
        <p:graphicFrame>
          <p:nvGraphicFramePr>
            <p:cNvPr id="63521" name="Object 33"/>
            <p:cNvGraphicFramePr>
              <a:graphicFrameLocks noChangeAspect="1"/>
            </p:cNvGraphicFramePr>
            <p:nvPr/>
          </p:nvGraphicFramePr>
          <p:xfrm>
            <a:off x="212" y="0"/>
            <a:ext cx="273" cy="384"/>
          </p:xfrm>
          <a:graphic>
            <a:graphicData uri="http://schemas.openxmlformats.org/presentationml/2006/ole">
              <mc:AlternateContent xmlns:mc="http://schemas.openxmlformats.org/markup-compatibility/2006">
                <mc:Choice xmlns:v="urn:schemas-microsoft-com:vml" Requires="v">
                  <p:oleObj spid="_x0000_s77831" name="" r:id="rId15" imgW="4876800" imgH="6096000" progId="Equation.3">
                    <p:embed/>
                  </p:oleObj>
                </mc:Choice>
                <mc:Fallback>
                  <p:oleObj name="" r:id="rId15" imgW="4876800" imgH="6096000" progId="Equation.3">
                    <p:embed/>
                    <p:pic>
                      <p:nvPicPr>
                        <p:cNvPr id="0" name="图片 77830"/>
                        <p:cNvPicPr>
                          <a:picLocks noChangeAspect="1"/>
                        </p:cNvPicPr>
                        <p:nvPr/>
                      </p:nvPicPr>
                      <p:blipFill>
                        <a:blip r:embed="rId16"/>
                        <a:stretch>
                          <a:fillRect/>
                        </a:stretch>
                      </p:blipFill>
                      <p:spPr>
                        <a:xfrm>
                          <a:off x="212" y="0"/>
                          <a:ext cx="273" cy="384"/>
                        </a:xfrm>
                        <a:prstGeom prst="rect">
                          <a:avLst/>
                        </a:prstGeom>
                        <a:noFill/>
                        <a:ln w="9525">
                          <a:noFill/>
                        </a:ln>
                      </p:spPr>
                    </p:pic>
                  </p:oleObj>
                </mc:Fallback>
              </mc:AlternateContent>
            </a:graphicData>
          </a:graphic>
        </p:graphicFrame>
      </p:grpSp>
      <p:sp>
        <p:nvSpPr>
          <p:cNvPr id="63522" name="Rectangle 34"/>
          <p:cNvSpPr>
            <a:spLocks noChangeArrowheads="1"/>
          </p:cNvSpPr>
          <p:nvPr/>
        </p:nvSpPr>
        <p:spPr bwMode="auto">
          <a:xfrm>
            <a:off x="1404938" y="3248025"/>
            <a:ext cx="20097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600" b="1">
                <a:ea typeface="宋体" panose="02010600030101010101" pitchFamily="2" charset="-122"/>
              </a:rPr>
              <a:t>即</a:t>
            </a:r>
            <a:r>
              <a:rPr lang="en-US" altLang="zh-CN" sz="2600" b="1" i="1">
                <a:ea typeface="宋体" panose="02010600030101010101" pitchFamily="2" charset="-122"/>
              </a:rPr>
              <a:t>P</a:t>
            </a:r>
            <a:r>
              <a:rPr lang="en-US" altLang="zh-CN" sz="2600" b="1" baseline="-25000">
                <a:ea typeface="宋体" panose="02010600030101010101" pitchFamily="2" charset="-122"/>
              </a:rPr>
              <a:t>L</a:t>
            </a:r>
            <a:r>
              <a:rPr lang="en-US" altLang="zh-CN" sz="2600" b="1" i="1">
                <a:ea typeface="宋体" panose="02010600030101010101" pitchFamily="2" charset="-122"/>
              </a:rPr>
              <a:t>= P</a:t>
            </a:r>
            <a:r>
              <a:rPr lang="en-US" altLang="zh-CN" sz="2600" b="1" baseline="-25000">
                <a:ea typeface="宋体" panose="02010600030101010101" pitchFamily="2" charset="-122"/>
              </a:rPr>
              <a:t>C</a:t>
            </a:r>
            <a:r>
              <a:rPr lang="en-US" altLang="zh-CN" sz="2600" b="1" i="1">
                <a:ea typeface="宋体" panose="02010600030101010101" pitchFamily="2" charset="-122"/>
              </a:rPr>
              <a:t>= </a:t>
            </a:r>
            <a:r>
              <a:rPr lang="en-US" altLang="zh-CN" sz="2600" b="1">
                <a:ea typeface="宋体" panose="02010600030101010101" pitchFamily="2" charset="-122"/>
              </a:rPr>
              <a:t>0 </a:t>
            </a:r>
            <a:endParaRPr lang="en-US" altLang="zh-CN" sz="2600" b="1">
              <a:ea typeface="宋体" panose="02010600030101010101" pitchFamily="2" charset="-122"/>
            </a:endParaRPr>
          </a:p>
        </p:txBody>
      </p:sp>
      <p:grpSp>
        <p:nvGrpSpPr>
          <p:cNvPr id="63523" name="Group 35"/>
          <p:cNvGrpSpPr/>
          <p:nvPr/>
        </p:nvGrpSpPr>
        <p:grpSpPr bwMode="auto">
          <a:xfrm>
            <a:off x="6588125" y="936625"/>
            <a:ext cx="1752600" cy="1441450"/>
            <a:chOff x="0" y="0"/>
            <a:chExt cx="1284" cy="913"/>
          </a:xfrm>
        </p:grpSpPr>
        <p:sp>
          <p:nvSpPr>
            <p:cNvPr id="63524" name="Text Box 36"/>
            <p:cNvSpPr txBox="1">
              <a:spLocks noChangeArrowheads="1"/>
            </p:cNvSpPr>
            <p:nvPr/>
          </p:nvSpPr>
          <p:spPr bwMode="auto">
            <a:xfrm>
              <a:off x="407" y="0"/>
              <a:ext cx="197"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i</a:t>
              </a:r>
              <a:endParaRPr lang="en-US" altLang="zh-CN" sz="2400" b="1" i="1">
                <a:ea typeface="宋体" panose="02010600030101010101" pitchFamily="2" charset="-122"/>
              </a:endParaRPr>
            </a:p>
          </p:txBody>
        </p:sp>
        <p:sp>
          <p:nvSpPr>
            <p:cNvPr id="63525" name="Rectangle 37"/>
            <p:cNvSpPr>
              <a:spLocks noChangeArrowheads="1"/>
            </p:cNvSpPr>
            <p:nvPr/>
          </p:nvSpPr>
          <p:spPr bwMode="auto">
            <a:xfrm>
              <a:off x="852" y="193"/>
              <a:ext cx="432" cy="72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en-US" altLang="zh-CN" sz="2400" b="1">
                  <a:ea typeface="宋体" panose="02010600030101010101" pitchFamily="2" charset="-122"/>
                </a:rPr>
                <a:t>N</a:t>
              </a:r>
              <a:r>
                <a:rPr lang="en-US" altLang="zh-CN" sz="2400" b="1" baseline="-25000">
                  <a:ea typeface="宋体" panose="02010600030101010101" pitchFamily="2" charset="-122"/>
                </a:rPr>
                <a:t>0</a:t>
              </a:r>
              <a:endParaRPr lang="en-US" altLang="zh-CN" sz="2400" b="1" baseline="-25000">
                <a:ea typeface="宋体" panose="02010600030101010101" pitchFamily="2" charset="-122"/>
              </a:endParaRPr>
            </a:p>
          </p:txBody>
        </p:sp>
        <p:sp>
          <p:nvSpPr>
            <p:cNvPr id="63526" name="Line 38"/>
            <p:cNvSpPr>
              <a:spLocks noChangeShapeType="1"/>
            </p:cNvSpPr>
            <p:nvPr/>
          </p:nvSpPr>
          <p:spPr bwMode="auto">
            <a:xfrm>
              <a:off x="372" y="241"/>
              <a:ext cx="288" cy="0"/>
            </a:xfrm>
            <a:prstGeom prst="line">
              <a:avLst/>
            </a:prstGeom>
            <a:noFill/>
            <a:ln w="28575">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3527" name="Text Box 39"/>
            <p:cNvSpPr txBox="1">
              <a:spLocks noChangeArrowheads="1"/>
            </p:cNvSpPr>
            <p:nvPr/>
          </p:nvSpPr>
          <p:spPr bwMode="auto">
            <a:xfrm>
              <a:off x="38" y="145"/>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1" hangingPunct="1"/>
              <a:r>
                <a:rPr lang="en-US" altLang="zh-CN" sz="2400" b="1">
                  <a:ea typeface="宋体" panose="02010600030101010101" pitchFamily="2" charset="-122"/>
                </a:rPr>
                <a:t>+</a:t>
              </a:r>
              <a:endParaRPr lang="en-US" altLang="zh-CN" sz="2400" b="1">
                <a:ea typeface="宋体" panose="02010600030101010101" pitchFamily="2" charset="-122"/>
              </a:endParaRPr>
            </a:p>
          </p:txBody>
        </p:sp>
        <p:sp>
          <p:nvSpPr>
            <p:cNvPr id="63528" name="Text Box 40"/>
            <p:cNvSpPr txBox="1">
              <a:spLocks noChangeArrowheads="1"/>
            </p:cNvSpPr>
            <p:nvPr/>
          </p:nvSpPr>
          <p:spPr bwMode="auto">
            <a:xfrm>
              <a:off x="0" y="394"/>
              <a:ext cx="259"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u</a:t>
              </a:r>
              <a:endParaRPr lang="en-US" altLang="zh-CN" sz="2400" b="1" i="1">
                <a:ea typeface="宋体" panose="02010600030101010101" pitchFamily="2" charset="-122"/>
              </a:endParaRPr>
            </a:p>
          </p:txBody>
        </p:sp>
        <p:sp>
          <p:nvSpPr>
            <p:cNvPr id="63529" name="Text Box 41"/>
            <p:cNvSpPr txBox="1">
              <a:spLocks noChangeArrowheads="1"/>
            </p:cNvSpPr>
            <p:nvPr/>
          </p:nvSpPr>
          <p:spPr bwMode="auto">
            <a:xfrm>
              <a:off x="41" y="57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1" hangingPunct="1"/>
              <a:r>
                <a:rPr lang="en-US" altLang="zh-CN" sz="2400" b="1">
                  <a:ea typeface="宋体" panose="02010600030101010101" pitchFamily="2" charset="-122"/>
                </a:rPr>
                <a:t>_</a:t>
              </a:r>
              <a:endParaRPr lang="en-US" altLang="zh-CN" sz="2400" b="1">
                <a:ea typeface="宋体" panose="02010600030101010101" pitchFamily="2" charset="-122"/>
              </a:endParaRPr>
            </a:p>
          </p:txBody>
        </p:sp>
        <p:sp>
          <p:nvSpPr>
            <p:cNvPr id="63530" name="Oval 42"/>
            <p:cNvSpPr>
              <a:spLocks noChangeArrowheads="1"/>
            </p:cNvSpPr>
            <p:nvPr/>
          </p:nvSpPr>
          <p:spPr bwMode="auto">
            <a:xfrm>
              <a:off x="262" y="769"/>
              <a:ext cx="48" cy="48"/>
            </a:xfrm>
            <a:prstGeom prst="ellipse">
              <a:avLst/>
            </a:prstGeom>
            <a:solidFill>
              <a:schemeClr val="bg1"/>
            </a:solidFill>
            <a:ln w="2857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3531" name="Oval 43"/>
            <p:cNvSpPr>
              <a:spLocks noChangeArrowheads="1"/>
            </p:cNvSpPr>
            <p:nvPr/>
          </p:nvSpPr>
          <p:spPr bwMode="auto">
            <a:xfrm>
              <a:off x="262" y="289"/>
              <a:ext cx="48" cy="48"/>
            </a:xfrm>
            <a:prstGeom prst="ellipse">
              <a:avLst/>
            </a:prstGeom>
            <a:solidFill>
              <a:schemeClr val="bg1"/>
            </a:solidFill>
            <a:ln w="2857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3532" name="Line 44"/>
            <p:cNvSpPr>
              <a:spLocks noChangeShapeType="1"/>
            </p:cNvSpPr>
            <p:nvPr/>
          </p:nvSpPr>
          <p:spPr bwMode="auto">
            <a:xfrm>
              <a:off x="298" y="791"/>
              <a:ext cx="5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33" name="Line 45"/>
            <p:cNvSpPr>
              <a:spLocks noChangeShapeType="1"/>
            </p:cNvSpPr>
            <p:nvPr/>
          </p:nvSpPr>
          <p:spPr bwMode="auto">
            <a:xfrm>
              <a:off x="289" y="310"/>
              <a:ext cx="5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3534" name="Text Box 46"/>
          <p:cNvSpPr txBox="1">
            <a:spLocks noChangeArrowheads="1"/>
          </p:cNvSpPr>
          <p:nvPr/>
        </p:nvSpPr>
        <p:spPr bwMode="auto">
          <a:xfrm>
            <a:off x="250825" y="224165"/>
            <a:ext cx="63373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zh-CN" altLang="en-US" sz="2800" b="1" dirty="0">
                <a:solidFill>
                  <a:srgbClr val="FF0000"/>
                </a:solidFill>
                <a:latin typeface="华文楷体" panose="02010600040101010101" pitchFamily="2" charset="-122"/>
                <a:ea typeface="华文楷体" panose="02010600040101010101" pitchFamily="2" charset="-122"/>
              </a:rPr>
              <a:t>二、有功功率</a:t>
            </a:r>
            <a:r>
              <a:rPr lang="en-US" altLang="zh-CN" sz="2800" b="1" dirty="0">
                <a:solidFill>
                  <a:srgbClr val="FF0000"/>
                </a:solidFill>
                <a:latin typeface="华文楷体" panose="02010600040101010101" pitchFamily="2" charset="-122"/>
                <a:ea typeface="华文楷体" panose="02010600040101010101" pitchFamily="2" charset="-122"/>
              </a:rPr>
              <a:t>(</a:t>
            </a:r>
            <a:r>
              <a:rPr lang="zh-CN" altLang="en-US" sz="2800" b="1" dirty="0">
                <a:solidFill>
                  <a:srgbClr val="FF0000"/>
                </a:solidFill>
                <a:latin typeface="华文楷体" panose="02010600040101010101" pitchFamily="2" charset="-122"/>
                <a:ea typeface="华文楷体" panose="02010600040101010101" pitchFamily="2" charset="-122"/>
              </a:rPr>
              <a:t>平均功率</a:t>
            </a:r>
            <a:r>
              <a:rPr lang="en-US" altLang="zh-CN" sz="2800" b="1" dirty="0">
                <a:solidFill>
                  <a:srgbClr val="FF0000"/>
                </a:solidFill>
                <a:latin typeface="华文楷体" panose="02010600040101010101" pitchFamily="2" charset="-122"/>
                <a:ea typeface="华文楷体" panose="02010600040101010101" pitchFamily="2" charset="-122"/>
              </a:rPr>
              <a:t>)</a:t>
            </a:r>
            <a:r>
              <a:rPr lang="en-US" altLang="zh-CN" sz="2800" b="1" i="1" dirty="0">
                <a:solidFill>
                  <a:srgbClr val="FF0000"/>
                </a:solidFill>
                <a:latin typeface="华文楷体" panose="02010600040101010101" pitchFamily="2" charset="-122"/>
                <a:ea typeface="华文楷体" panose="02010600040101010101" pitchFamily="2" charset="-122"/>
              </a:rPr>
              <a:t> P</a:t>
            </a:r>
            <a:endParaRPr lang="en-US" altLang="zh-CN" sz="28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3512"/>
                                        </p:tgtEl>
                                        <p:attrNameLst>
                                          <p:attrName>style.visibility</p:attrName>
                                        </p:attrNameLst>
                                      </p:cBhvr>
                                      <p:to>
                                        <p:strVal val="visible"/>
                                      </p:to>
                                    </p:set>
                                    <p:animEffect transition="in" filter="wipe(left)">
                                      <p:cBhvr>
                                        <p:cTn id="7" dur="2000"/>
                                        <p:tgtEl>
                                          <p:spTgt spid="635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4"/>
                                        </p:tgtEl>
                                        <p:attrNameLst>
                                          <p:attrName>style.visibility</p:attrName>
                                        </p:attrNameLst>
                                      </p:cBhvr>
                                      <p:to>
                                        <p:strVal val="visible"/>
                                      </p:to>
                                    </p:set>
                                    <p:animEffect transition="in" filter="wipe(left)">
                                      <p:cBhvr>
                                        <p:cTn id="12" dur="2000"/>
                                        <p:tgtEl>
                                          <p:spTgt spid="63494"/>
                                        </p:tgtEl>
                                      </p:cBhvr>
                                    </p:animEffect>
                                  </p:childTnLst>
                                </p:cTn>
                              </p:par>
                            </p:childTnLst>
                          </p:cTn>
                        </p:par>
                        <p:par>
                          <p:cTn id="13" fill="hold">
                            <p:stCondLst>
                              <p:cond delay="2000"/>
                            </p:stCondLst>
                            <p:childTnLst>
                              <p:par>
                                <p:cTn id="14" presetID="22" presetClass="entr" presetSubtype="8" fill="hold" nodeType="afterEffect">
                                  <p:stCondLst>
                                    <p:cond delay="0"/>
                                  </p:stCondLst>
                                  <p:childTnLst>
                                    <p:set>
                                      <p:cBhvr>
                                        <p:cTn id="15" dur="1" fill="hold">
                                          <p:stCondLst>
                                            <p:cond delay="0"/>
                                          </p:stCondLst>
                                        </p:cTn>
                                        <p:tgtEl>
                                          <p:spTgt spid="63495"/>
                                        </p:tgtEl>
                                        <p:attrNameLst>
                                          <p:attrName>style.visibility</p:attrName>
                                        </p:attrNameLst>
                                      </p:cBhvr>
                                      <p:to>
                                        <p:strVal val="visible"/>
                                      </p:to>
                                    </p:set>
                                    <p:animEffect transition="in" filter="wipe(left)">
                                      <p:cBhvr>
                                        <p:cTn id="16" dur="2000"/>
                                        <p:tgtEl>
                                          <p:spTgt spid="63495"/>
                                        </p:tgtEl>
                                      </p:cBhvr>
                                    </p:animEffect>
                                  </p:childTnLst>
                                </p:cTn>
                              </p:par>
                            </p:childTnLst>
                          </p:cTn>
                        </p:par>
                        <p:par>
                          <p:cTn id="17" fill="hold">
                            <p:stCondLst>
                              <p:cond delay="4000"/>
                            </p:stCondLst>
                            <p:childTnLst>
                              <p:par>
                                <p:cTn id="18" presetID="22" presetClass="entr" presetSubtype="8" fill="hold" grpId="0" nodeType="afterEffect">
                                  <p:stCondLst>
                                    <p:cond delay="0"/>
                                  </p:stCondLst>
                                  <p:childTnLst>
                                    <p:set>
                                      <p:cBhvr>
                                        <p:cTn id="19" dur="1" fill="hold">
                                          <p:stCondLst>
                                            <p:cond delay="0"/>
                                          </p:stCondLst>
                                        </p:cTn>
                                        <p:tgtEl>
                                          <p:spTgt spid="63522"/>
                                        </p:tgtEl>
                                        <p:attrNameLst>
                                          <p:attrName>style.visibility</p:attrName>
                                        </p:attrNameLst>
                                      </p:cBhvr>
                                      <p:to>
                                        <p:strVal val="visible"/>
                                      </p:to>
                                    </p:set>
                                    <p:animEffect transition="in" filter="wipe(left)">
                                      <p:cBhvr>
                                        <p:cTn id="20" dur="2000"/>
                                        <p:tgtEl>
                                          <p:spTgt spid="63522"/>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63496"/>
                                        </p:tgtEl>
                                        <p:attrNameLst>
                                          <p:attrName>style.visibility</p:attrName>
                                        </p:attrNameLst>
                                      </p:cBhvr>
                                      <p:to>
                                        <p:strVal val="visible"/>
                                      </p:to>
                                    </p:set>
                                    <p:animEffect transition="in" filter="strips(downRight)">
                                      <p:cBhvr>
                                        <p:cTn id="25" dur="2000"/>
                                        <p:tgtEl>
                                          <p:spTgt spid="63496"/>
                                        </p:tgtEl>
                                      </p:cBhvr>
                                    </p:animEffect>
                                  </p:childTnLst>
                                </p:cTn>
                              </p:par>
                            </p:childTnLst>
                          </p:cTn>
                        </p:par>
                        <p:par>
                          <p:cTn id="26" fill="hold">
                            <p:stCondLst>
                              <p:cond delay="2000"/>
                            </p:stCondLst>
                            <p:childTnLst>
                              <p:par>
                                <p:cTn id="27" presetID="18" presetClass="entr" presetSubtype="3" fill="hold" nodeType="afterEffect">
                                  <p:stCondLst>
                                    <p:cond delay="0"/>
                                  </p:stCondLst>
                                  <p:childTnLst>
                                    <p:set>
                                      <p:cBhvr>
                                        <p:cTn id="28" dur="1" fill="hold">
                                          <p:stCondLst>
                                            <p:cond delay="0"/>
                                          </p:stCondLst>
                                        </p:cTn>
                                        <p:tgtEl>
                                          <p:spTgt spid="63513"/>
                                        </p:tgtEl>
                                        <p:attrNameLst>
                                          <p:attrName>style.visibility</p:attrName>
                                        </p:attrNameLst>
                                      </p:cBhvr>
                                      <p:to>
                                        <p:strVal val="visible"/>
                                      </p:to>
                                    </p:set>
                                    <p:animEffect transition="in" filter="strips(upRight)">
                                      <p:cBhvr>
                                        <p:cTn id="29" dur="2000"/>
                                        <p:tgtEl>
                                          <p:spTgt spid="63513"/>
                                        </p:tgtEl>
                                      </p:cBhvr>
                                    </p:animEffect>
                                  </p:childTnLst>
                                </p:cTn>
                              </p:par>
                            </p:childTnLst>
                          </p:cTn>
                        </p:par>
                        <p:par>
                          <p:cTn id="30" fill="hold">
                            <p:stCondLst>
                              <p:cond delay="4000"/>
                            </p:stCondLst>
                            <p:childTnLst>
                              <p:par>
                                <p:cTn id="31" presetID="22" presetClass="entr" presetSubtype="8" fill="hold" nodeType="afterEffect">
                                  <p:stCondLst>
                                    <p:cond delay="0"/>
                                  </p:stCondLst>
                                  <p:childTnLst>
                                    <p:set>
                                      <p:cBhvr>
                                        <p:cTn id="32" dur="1" fill="hold">
                                          <p:stCondLst>
                                            <p:cond delay="0"/>
                                          </p:stCondLst>
                                        </p:cTn>
                                        <p:tgtEl>
                                          <p:spTgt spid="63498"/>
                                        </p:tgtEl>
                                        <p:attrNameLst>
                                          <p:attrName>style.visibility</p:attrName>
                                        </p:attrNameLst>
                                      </p:cBhvr>
                                      <p:to>
                                        <p:strVal val="visible"/>
                                      </p:to>
                                    </p:set>
                                    <p:animEffect transition="in" filter="wipe(left)">
                                      <p:cBhvr>
                                        <p:cTn id="33" dur="2000"/>
                                        <p:tgtEl>
                                          <p:spTgt spid="63498"/>
                                        </p:tgtEl>
                                      </p:cBhvr>
                                    </p:animEffect>
                                  </p:childTnLst>
                                </p:cTn>
                              </p:par>
                            </p:childTnLst>
                          </p:cTn>
                        </p:par>
                        <p:par>
                          <p:cTn id="34" fill="hold">
                            <p:stCondLst>
                              <p:cond delay="6000"/>
                            </p:stCondLst>
                            <p:childTnLst>
                              <p:par>
                                <p:cTn id="35" presetID="2" presetClass="entr" presetSubtype="4" fill="hold" grpId="0" nodeType="afterEffect">
                                  <p:stCondLst>
                                    <p:cond delay="0"/>
                                  </p:stCondLst>
                                  <p:childTnLst>
                                    <p:set>
                                      <p:cBhvr>
                                        <p:cTn id="36" dur="1" fill="hold">
                                          <p:stCondLst>
                                            <p:cond delay="0"/>
                                          </p:stCondLst>
                                        </p:cTn>
                                        <p:tgtEl>
                                          <p:spTgt spid="63497"/>
                                        </p:tgtEl>
                                        <p:attrNameLst>
                                          <p:attrName>style.visibility</p:attrName>
                                        </p:attrNameLst>
                                      </p:cBhvr>
                                      <p:to>
                                        <p:strVal val="visible"/>
                                      </p:to>
                                    </p:set>
                                    <p:anim calcmode="lin" valueType="num">
                                      <p:cBhvr additive="base">
                                        <p:cTn id="37" dur="2000" fill="hold"/>
                                        <p:tgtEl>
                                          <p:spTgt spid="63497"/>
                                        </p:tgtEl>
                                        <p:attrNameLst>
                                          <p:attrName>ppt_x</p:attrName>
                                        </p:attrNameLst>
                                      </p:cBhvr>
                                      <p:tavLst>
                                        <p:tav tm="0">
                                          <p:val>
                                            <p:strVal val="#ppt_x"/>
                                          </p:val>
                                        </p:tav>
                                        <p:tav tm="100000">
                                          <p:val>
                                            <p:strVal val="#ppt_x"/>
                                          </p:val>
                                        </p:tav>
                                      </p:tavLst>
                                    </p:anim>
                                    <p:anim calcmode="lin" valueType="num">
                                      <p:cBhvr additive="base">
                                        <p:cTn id="38" dur="2000" fill="hold"/>
                                        <p:tgtEl>
                                          <p:spTgt spid="6349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8" presetClass="entr" presetSubtype="3" fill="hold" nodeType="clickEffect">
                                  <p:stCondLst>
                                    <p:cond delay="0"/>
                                  </p:stCondLst>
                                  <p:childTnLst>
                                    <p:set>
                                      <p:cBhvr>
                                        <p:cTn id="42" dur="1" fill="hold">
                                          <p:stCondLst>
                                            <p:cond delay="0"/>
                                          </p:stCondLst>
                                        </p:cTn>
                                        <p:tgtEl>
                                          <p:spTgt spid="63500"/>
                                        </p:tgtEl>
                                        <p:attrNameLst>
                                          <p:attrName>style.visibility</p:attrName>
                                        </p:attrNameLst>
                                      </p:cBhvr>
                                      <p:to>
                                        <p:strVal val="visible"/>
                                      </p:to>
                                    </p:set>
                                    <p:animEffect transition="in" filter="strips(upRight)">
                                      <p:cBhvr>
                                        <p:cTn id="43" dur="2000"/>
                                        <p:tgtEl>
                                          <p:spTgt spid="63500"/>
                                        </p:tgtEl>
                                      </p:cBhvr>
                                    </p:animEffect>
                                  </p:childTnLst>
                                </p:cTn>
                              </p:par>
                            </p:childTnLst>
                          </p:cTn>
                        </p:par>
                        <p:par>
                          <p:cTn id="44" fill="hold">
                            <p:stCondLst>
                              <p:cond delay="2000"/>
                            </p:stCondLst>
                            <p:childTnLst>
                              <p:par>
                                <p:cTn id="45" presetID="2" presetClass="entr" presetSubtype="4" fill="hold" grpId="0" nodeType="afterEffect">
                                  <p:stCondLst>
                                    <p:cond delay="0"/>
                                  </p:stCondLst>
                                  <p:childTnLst>
                                    <p:set>
                                      <p:cBhvr>
                                        <p:cTn id="46" dur="1" fill="hold">
                                          <p:stCondLst>
                                            <p:cond delay="0"/>
                                          </p:stCondLst>
                                        </p:cTn>
                                        <p:tgtEl>
                                          <p:spTgt spid="63499"/>
                                        </p:tgtEl>
                                        <p:attrNameLst>
                                          <p:attrName>style.visibility</p:attrName>
                                        </p:attrNameLst>
                                      </p:cBhvr>
                                      <p:to>
                                        <p:strVal val="visible"/>
                                      </p:to>
                                    </p:set>
                                    <p:anim calcmode="lin" valueType="num">
                                      <p:cBhvr additive="base">
                                        <p:cTn id="47" dur="2000" fill="hold"/>
                                        <p:tgtEl>
                                          <p:spTgt spid="63499"/>
                                        </p:tgtEl>
                                        <p:attrNameLst>
                                          <p:attrName>ppt_x</p:attrName>
                                        </p:attrNameLst>
                                      </p:cBhvr>
                                      <p:tavLst>
                                        <p:tav tm="0">
                                          <p:val>
                                            <p:strVal val="#ppt_x"/>
                                          </p:val>
                                        </p:tav>
                                        <p:tav tm="100000">
                                          <p:val>
                                            <p:strVal val="#ppt_x"/>
                                          </p:val>
                                        </p:tav>
                                      </p:tavLst>
                                    </p:anim>
                                    <p:anim calcmode="lin" valueType="num">
                                      <p:cBhvr additive="base">
                                        <p:cTn id="48" dur="2000" fill="hold"/>
                                        <p:tgtEl>
                                          <p:spTgt spid="634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autoUpdateAnimBg="0"/>
      <p:bldP spid="63496" grpId="0" autoUpdateAnimBg="0"/>
      <p:bldP spid="63497" grpId="0" autoUpdateAnimBg="0"/>
      <p:bldP spid="63499" grpId="0" bldLvl="0" animBg="1" autoUpdateAnimBg="0"/>
      <p:bldP spid="63522"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2"/>
          <p:cNvGraphicFramePr>
            <a:graphicFrameLocks noChangeAspect="1"/>
          </p:cNvGraphicFramePr>
          <p:nvPr/>
        </p:nvGraphicFramePr>
        <p:xfrm>
          <a:off x="827088" y="1712913"/>
          <a:ext cx="2160587" cy="457200"/>
        </p:xfrm>
        <a:graphic>
          <a:graphicData uri="http://schemas.openxmlformats.org/presentationml/2006/ole">
            <mc:AlternateContent xmlns:mc="http://schemas.openxmlformats.org/markup-compatibility/2006">
              <mc:Choice xmlns:v="urn:schemas-microsoft-com:vml" Requires="v">
                <p:oleObj spid="_x0000_s78849" name="" r:id="rId1" imgW="23164800" imgH="4876800" progId="Equation.3">
                  <p:embed/>
                </p:oleObj>
              </mc:Choice>
              <mc:Fallback>
                <p:oleObj name="" r:id="rId1" imgW="23164800" imgH="4876800" progId="Equation.3">
                  <p:embed/>
                  <p:pic>
                    <p:nvPicPr>
                      <p:cNvPr id="0" name="图片 78848"/>
                      <p:cNvPicPr>
                        <a:picLocks noChangeAspect="1"/>
                      </p:cNvPicPr>
                      <p:nvPr/>
                    </p:nvPicPr>
                    <p:blipFill>
                      <a:blip r:embed="rId2"/>
                      <a:stretch>
                        <a:fillRect/>
                      </a:stretch>
                    </p:blipFill>
                    <p:spPr>
                      <a:xfrm>
                        <a:off x="827088" y="1712913"/>
                        <a:ext cx="2160587" cy="457200"/>
                      </a:xfrm>
                      <a:prstGeom prst="rect">
                        <a:avLst/>
                      </a:prstGeom>
                      <a:noFill/>
                      <a:ln w="9525">
                        <a:noFill/>
                      </a:ln>
                    </p:spPr>
                  </p:pic>
                </p:oleObj>
              </mc:Fallback>
            </mc:AlternateContent>
          </a:graphicData>
        </a:graphic>
      </p:graphicFrame>
      <p:sp>
        <p:nvSpPr>
          <p:cNvPr id="65542" name="Text Box 6"/>
          <p:cNvSpPr txBox="1">
            <a:spLocks noChangeArrowheads="1"/>
          </p:cNvSpPr>
          <p:nvPr/>
        </p:nvSpPr>
        <p:spPr bwMode="auto">
          <a:xfrm>
            <a:off x="900113" y="3440113"/>
            <a:ext cx="4103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zh-CN" altLang="en-US" sz="2400" b="1">
                <a:ea typeface="宋体" panose="02010600030101010101" pitchFamily="2" charset="-122"/>
              </a:rPr>
              <a:t>一般地  </a:t>
            </a:r>
            <a:r>
              <a:rPr lang="en-US" altLang="zh-CN" sz="2400" b="1">
                <a:ea typeface="宋体" panose="02010600030101010101" pitchFamily="2" charset="-122"/>
              </a:rPr>
              <a:t>,  </a:t>
            </a:r>
            <a:r>
              <a:rPr lang="zh-CN" altLang="en-US" sz="2400" b="1">
                <a:ea typeface="宋体" panose="02010600030101010101" pitchFamily="2" charset="-122"/>
              </a:rPr>
              <a:t>有 </a:t>
            </a:r>
            <a:r>
              <a:rPr lang="en-US" altLang="zh-CN" sz="2400" b="1">
                <a:ea typeface="宋体" panose="02010600030101010101" pitchFamily="2" charset="-122"/>
              </a:rPr>
              <a:t>0</a:t>
            </a:r>
            <a:r>
              <a:rPr lang="en-US" altLang="zh-CN" sz="2400" b="1">
                <a:ea typeface="宋体" panose="02010600030101010101" pitchFamily="2" charset="-122"/>
                <a:sym typeface="Symbol" panose="05050102010706020507" pitchFamily="18" charset="2"/>
              </a:rPr>
              <a:t></a:t>
            </a:r>
            <a:r>
              <a:rPr lang="en-US" altLang="zh-CN" sz="2400" b="1">
                <a:ea typeface="宋体" panose="02010600030101010101" pitchFamily="2" charset="-122"/>
              </a:rPr>
              <a:t>cos</a:t>
            </a:r>
            <a:r>
              <a:rPr lang="en-US" altLang="zh-CN" sz="2400" b="1" i="1">
                <a:latin typeface="Symbol" panose="05050102010706020507" pitchFamily="18" charset="2"/>
                <a:ea typeface="宋体" panose="02010600030101010101" pitchFamily="2" charset="-122"/>
              </a:rPr>
              <a:t>j</a:t>
            </a:r>
            <a:r>
              <a:rPr lang="en-US" altLang="zh-CN" sz="2400" b="1">
                <a:ea typeface="宋体" panose="02010600030101010101" pitchFamily="2" charset="-122"/>
                <a:sym typeface="Symbol" panose="05050102010706020507" pitchFamily="18" charset="2"/>
              </a:rPr>
              <a:t>1</a:t>
            </a:r>
            <a:endParaRPr lang="en-US" altLang="zh-CN" sz="2400" b="1">
              <a:ea typeface="宋体" panose="02010600030101010101" pitchFamily="2" charset="-122"/>
              <a:sym typeface="Symbol" panose="05050102010706020507" pitchFamily="18" charset="2"/>
            </a:endParaRPr>
          </a:p>
        </p:txBody>
      </p:sp>
      <p:sp>
        <p:nvSpPr>
          <p:cNvPr id="65543" name="Text Box 7"/>
          <p:cNvSpPr txBox="1">
            <a:spLocks noChangeArrowheads="1"/>
          </p:cNvSpPr>
          <p:nvPr/>
        </p:nvSpPr>
        <p:spPr bwMode="auto">
          <a:xfrm>
            <a:off x="1241425" y="4232275"/>
            <a:ext cx="615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en-US" altLang="zh-CN" sz="2400" b="1" i="1">
                <a:ea typeface="宋体" panose="02010600030101010101" pitchFamily="2" charset="-122"/>
              </a:rPr>
              <a:t>X </a:t>
            </a:r>
            <a:r>
              <a:rPr lang="en-US" altLang="zh-CN" sz="2400" b="1">
                <a:ea typeface="宋体" panose="02010600030101010101" pitchFamily="2" charset="-122"/>
              </a:rPr>
              <a:t>&gt; 0</a:t>
            </a:r>
            <a:r>
              <a:rPr lang="zh-CN" altLang="en-US" sz="2400" b="1">
                <a:ea typeface="宋体" panose="02010600030101010101" pitchFamily="2" charset="-122"/>
              </a:rPr>
              <a:t>，</a:t>
            </a:r>
            <a:r>
              <a:rPr lang="en-US" altLang="zh-CN" sz="2400" b="1" i="1">
                <a:latin typeface="Symbol" panose="05050102010706020507" pitchFamily="18" charset="2"/>
                <a:ea typeface="宋体" panose="02010600030101010101" pitchFamily="2" charset="-122"/>
              </a:rPr>
              <a:t>j </a:t>
            </a:r>
            <a:r>
              <a:rPr lang="en-US" altLang="zh-CN" sz="2400" b="1">
                <a:ea typeface="宋体" panose="02010600030101010101" pitchFamily="2" charset="-122"/>
              </a:rPr>
              <a:t>&gt; 0 ,  </a:t>
            </a:r>
            <a:r>
              <a:rPr lang="zh-CN" altLang="en-US" sz="2400" b="1">
                <a:ea typeface="宋体" panose="02010600030101010101" pitchFamily="2" charset="-122"/>
              </a:rPr>
              <a:t>感性， 滞后功率因数</a:t>
            </a:r>
            <a:endParaRPr lang="zh-CN" altLang="en-US" sz="2400" b="1">
              <a:ea typeface="宋体" panose="02010600030101010101" pitchFamily="2" charset="-122"/>
            </a:endParaRPr>
          </a:p>
        </p:txBody>
      </p:sp>
      <p:sp>
        <p:nvSpPr>
          <p:cNvPr id="65544" name="Text Box 8"/>
          <p:cNvSpPr txBox="1">
            <a:spLocks noChangeArrowheads="1"/>
          </p:cNvSpPr>
          <p:nvPr/>
        </p:nvSpPr>
        <p:spPr bwMode="auto">
          <a:xfrm>
            <a:off x="1258888" y="4953000"/>
            <a:ext cx="5711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en-US" altLang="zh-CN" sz="2400" b="1" i="1">
                <a:ea typeface="宋体" panose="02010600030101010101" pitchFamily="2" charset="-122"/>
              </a:rPr>
              <a:t>X </a:t>
            </a:r>
            <a:r>
              <a:rPr lang="en-US" altLang="zh-CN" sz="2400" b="1">
                <a:ea typeface="宋体" panose="02010600030101010101" pitchFamily="2" charset="-122"/>
              </a:rPr>
              <a:t>&lt; 0</a:t>
            </a:r>
            <a:r>
              <a:rPr lang="zh-CN" altLang="en-US" sz="2400" b="1">
                <a:ea typeface="宋体" panose="02010600030101010101" pitchFamily="2" charset="-122"/>
              </a:rPr>
              <a:t>，</a:t>
            </a:r>
            <a:r>
              <a:rPr lang="en-US" altLang="zh-CN" sz="2400" b="1" i="1">
                <a:latin typeface="Symbol" panose="05050102010706020507" pitchFamily="18" charset="2"/>
                <a:ea typeface="宋体" panose="02010600030101010101" pitchFamily="2" charset="-122"/>
              </a:rPr>
              <a:t>j </a:t>
            </a:r>
            <a:r>
              <a:rPr lang="en-US" altLang="zh-CN" sz="2400" b="1">
                <a:ea typeface="宋体" panose="02010600030101010101" pitchFamily="2" charset="-122"/>
              </a:rPr>
              <a:t>&lt; 0 ,  </a:t>
            </a:r>
            <a:r>
              <a:rPr lang="zh-CN" altLang="en-US" sz="2400" b="1">
                <a:ea typeface="宋体" panose="02010600030101010101" pitchFamily="2" charset="-122"/>
              </a:rPr>
              <a:t>容性， 超前功率因数</a:t>
            </a:r>
            <a:endParaRPr lang="zh-CN" altLang="en-US" sz="2400" b="1">
              <a:ea typeface="宋体" panose="02010600030101010101" pitchFamily="2" charset="-122"/>
            </a:endParaRPr>
          </a:p>
        </p:txBody>
      </p:sp>
      <p:sp>
        <p:nvSpPr>
          <p:cNvPr id="65545" name="Text Box 9"/>
          <p:cNvSpPr txBox="1">
            <a:spLocks noChangeArrowheads="1"/>
          </p:cNvSpPr>
          <p:nvPr/>
        </p:nvSpPr>
        <p:spPr bwMode="auto">
          <a:xfrm>
            <a:off x="900113" y="5816600"/>
            <a:ext cx="7272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zh-CN" altLang="en-US" sz="2400" b="1">
                <a:ea typeface="宋体" panose="02010600030101010101" pitchFamily="2" charset="-122"/>
              </a:rPr>
              <a:t>例：</a:t>
            </a:r>
            <a:r>
              <a:rPr lang="en-US" altLang="zh-CN" sz="2400" b="1">
                <a:ea typeface="宋体" panose="02010600030101010101" pitchFamily="2" charset="-122"/>
              </a:rPr>
              <a:t>cos</a:t>
            </a:r>
            <a:r>
              <a:rPr lang="en-US" altLang="zh-CN" sz="2400" b="1" i="1">
                <a:latin typeface="Symbol" panose="05050102010706020507" pitchFamily="18" charset="2"/>
                <a:ea typeface="宋体" panose="02010600030101010101" pitchFamily="2" charset="-122"/>
              </a:rPr>
              <a:t>j </a:t>
            </a:r>
            <a:r>
              <a:rPr lang="en-US" altLang="zh-CN" sz="2400" b="1">
                <a:ea typeface="宋体" panose="02010600030101010101" pitchFamily="2" charset="-122"/>
              </a:rPr>
              <a:t>=0.5 (</a:t>
            </a:r>
            <a:r>
              <a:rPr lang="zh-CN" altLang="en-US" sz="2400" b="1">
                <a:ea typeface="宋体" panose="02010600030101010101" pitchFamily="2" charset="-122"/>
              </a:rPr>
              <a:t>滞后)，则</a:t>
            </a:r>
            <a:r>
              <a:rPr lang="en-US" altLang="zh-CN" sz="2400" b="1" i="1">
                <a:latin typeface="Symbol" panose="05050102010706020507" pitchFamily="18" charset="2"/>
                <a:ea typeface="宋体" panose="02010600030101010101" pitchFamily="2" charset="-122"/>
              </a:rPr>
              <a:t>j</a:t>
            </a:r>
            <a:r>
              <a:rPr lang="en-US" altLang="zh-CN" sz="2400" b="1">
                <a:ea typeface="宋体" panose="02010600030101010101" pitchFamily="2" charset="-122"/>
              </a:rPr>
              <a:t>  =60</a:t>
            </a:r>
            <a:r>
              <a:rPr lang="en-US" altLang="zh-CN" sz="2400" b="1" baseline="50000">
                <a:ea typeface="宋体" panose="02010600030101010101" pitchFamily="2" charset="-122"/>
              </a:rPr>
              <a:t>o </a:t>
            </a:r>
            <a:r>
              <a:rPr lang="en-US" altLang="zh-CN" sz="2400" b="1">
                <a:ea typeface="宋体" panose="02010600030101010101" pitchFamily="2" charset="-122"/>
              </a:rPr>
              <a:t>(</a:t>
            </a:r>
            <a:r>
              <a:rPr lang="zh-CN" altLang="en-US" sz="2400" b="1">
                <a:ea typeface="宋体" panose="02010600030101010101" pitchFamily="2" charset="-122"/>
              </a:rPr>
              <a:t>电压领先电流60</a:t>
            </a:r>
            <a:r>
              <a:rPr lang="en-US" altLang="zh-CN" sz="2400" b="1" baseline="50000">
                <a:ea typeface="宋体" panose="02010600030101010101" pitchFamily="2" charset="-122"/>
              </a:rPr>
              <a:t>o</a:t>
            </a:r>
            <a:r>
              <a:rPr lang="en-US" altLang="zh-CN" sz="2400" b="1">
                <a:ea typeface="宋体" panose="02010600030101010101" pitchFamily="2" charset="-122"/>
              </a:rPr>
              <a:t>)</a:t>
            </a:r>
            <a:r>
              <a:rPr lang="zh-CN" altLang="en-US" sz="2400" b="1">
                <a:ea typeface="宋体" panose="02010600030101010101" pitchFamily="2" charset="-122"/>
              </a:rPr>
              <a:t>。</a:t>
            </a:r>
            <a:endParaRPr lang="zh-CN" altLang="en-US" sz="2400" b="1" baseline="50000">
              <a:ea typeface="宋体" panose="02010600030101010101" pitchFamily="2" charset="-122"/>
            </a:endParaRPr>
          </a:p>
        </p:txBody>
      </p:sp>
      <p:grpSp>
        <p:nvGrpSpPr>
          <p:cNvPr id="65546" name="Group 10"/>
          <p:cNvGrpSpPr/>
          <p:nvPr/>
        </p:nvGrpSpPr>
        <p:grpSpPr bwMode="auto">
          <a:xfrm>
            <a:off x="4643438" y="2087563"/>
            <a:ext cx="3092450" cy="987425"/>
            <a:chOff x="0" y="0"/>
            <a:chExt cx="1948" cy="622"/>
          </a:xfrm>
        </p:grpSpPr>
        <p:sp>
          <p:nvSpPr>
            <p:cNvPr id="65547" name="Rectangle 11"/>
            <p:cNvSpPr>
              <a:spLocks noChangeArrowheads="1"/>
            </p:cNvSpPr>
            <p:nvPr/>
          </p:nvSpPr>
          <p:spPr bwMode="auto">
            <a:xfrm>
              <a:off x="0" y="132"/>
              <a:ext cx="51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r>
                <a:rPr lang="en-US" altLang="zh-CN" sz="2600" b="1">
                  <a:ea typeface="宋体" panose="02010600030101010101" pitchFamily="2" charset="-122"/>
                </a:rPr>
                <a:t>cos</a:t>
              </a:r>
              <a:r>
                <a:rPr lang="en-US" altLang="zh-CN" sz="2600" b="1" i="1">
                  <a:latin typeface="Symbol" panose="05050102010706020507" pitchFamily="18" charset="2"/>
                  <a:ea typeface="宋体" panose="02010600030101010101" pitchFamily="2" charset="-122"/>
                </a:rPr>
                <a:t>j</a:t>
              </a:r>
              <a:endParaRPr lang="en-US" altLang="zh-CN" sz="2600" b="1">
                <a:latin typeface="Symbol" panose="05050102010706020507" pitchFamily="18" charset="2"/>
                <a:ea typeface="宋体" panose="02010600030101010101" pitchFamily="2" charset="-122"/>
              </a:endParaRPr>
            </a:p>
          </p:txBody>
        </p:sp>
        <p:sp>
          <p:nvSpPr>
            <p:cNvPr id="65548" name="Text Box 12"/>
            <p:cNvSpPr txBox="1">
              <a:spLocks noChangeArrowheads="1"/>
            </p:cNvSpPr>
            <p:nvPr/>
          </p:nvSpPr>
          <p:spPr bwMode="auto">
            <a:xfrm>
              <a:off x="706" y="0"/>
              <a:ext cx="11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en-US" altLang="zh-CN" sz="2400" b="1">
                  <a:ea typeface="宋体" panose="02010600030101010101" pitchFamily="2" charset="-122"/>
                </a:rPr>
                <a:t>1,    </a:t>
              </a:r>
              <a:r>
                <a:rPr lang="zh-CN" altLang="en-US" sz="2400" b="1">
                  <a:ea typeface="宋体" panose="02010600030101010101" pitchFamily="2" charset="-122"/>
                </a:rPr>
                <a:t>纯电阻</a:t>
              </a:r>
              <a:endParaRPr lang="zh-CN" altLang="en-US" sz="2400" b="1">
                <a:ea typeface="宋体" panose="02010600030101010101" pitchFamily="2" charset="-122"/>
              </a:endParaRPr>
            </a:p>
          </p:txBody>
        </p:sp>
        <p:sp>
          <p:nvSpPr>
            <p:cNvPr id="65549" name="Text Box 13"/>
            <p:cNvSpPr txBox="1">
              <a:spLocks noChangeArrowheads="1"/>
            </p:cNvSpPr>
            <p:nvPr/>
          </p:nvSpPr>
          <p:spPr bwMode="auto">
            <a:xfrm>
              <a:off x="706" y="334"/>
              <a:ext cx="1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en-US" altLang="zh-CN" sz="2400" b="1">
                  <a:ea typeface="宋体" panose="02010600030101010101" pitchFamily="2" charset="-122"/>
                </a:rPr>
                <a:t>0</a:t>
              </a:r>
              <a:r>
                <a:rPr lang="zh-CN" altLang="en-US" sz="2400" b="1">
                  <a:ea typeface="宋体" panose="02010600030101010101" pitchFamily="2" charset="-122"/>
                </a:rPr>
                <a:t>， 纯电抗</a:t>
              </a:r>
              <a:endParaRPr lang="zh-CN" altLang="en-US" sz="2400" b="1">
                <a:ea typeface="宋体" panose="02010600030101010101" pitchFamily="2" charset="-122"/>
              </a:endParaRPr>
            </a:p>
          </p:txBody>
        </p:sp>
        <p:sp>
          <p:nvSpPr>
            <p:cNvPr id="65550" name="AutoShape 14"/>
            <p:cNvSpPr/>
            <p:nvPr/>
          </p:nvSpPr>
          <p:spPr bwMode="auto">
            <a:xfrm>
              <a:off x="564" y="103"/>
              <a:ext cx="84" cy="432"/>
            </a:xfrm>
            <a:prstGeom prst="leftBrace">
              <a:avLst>
                <a:gd name="adj1" fmla="val 42857"/>
                <a:gd name="adj2" fmla="val 50000"/>
              </a:avLst>
            </a:prstGeom>
            <a:noFill/>
            <a:ln w="2857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65551" name="Text Box 15"/>
          <p:cNvSpPr txBox="1">
            <a:spLocks noChangeArrowheads="1"/>
          </p:cNvSpPr>
          <p:nvPr/>
        </p:nvSpPr>
        <p:spPr bwMode="auto">
          <a:xfrm>
            <a:off x="539750" y="1063625"/>
            <a:ext cx="2449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zh-CN" altLang="en-US" sz="2400" b="1">
                <a:solidFill>
                  <a:srgbClr val="0033CC"/>
                </a:solidFill>
                <a:ea typeface="黑体" panose="02010609060101010101" pitchFamily="49" charset="-122"/>
              </a:rPr>
              <a:t>功率因数</a:t>
            </a:r>
            <a:r>
              <a:rPr lang="zh-CN" altLang="en-US" sz="2400" b="1">
                <a:solidFill>
                  <a:srgbClr val="0033CC"/>
                </a:solidFill>
                <a:ea typeface="宋体" panose="02010600030101010101" pitchFamily="2" charset="-122"/>
              </a:rPr>
              <a:t> </a:t>
            </a:r>
            <a:r>
              <a:rPr lang="en-US" altLang="zh-CN" sz="2400" b="1">
                <a:solidFill>
                  <a:srgbClr val="0033CC"/>
                </a:solidFill>
                <a:ea typeface="宋体" panose="02010600030101010101" pitchFamily="2" charset="-122"/>
              </a:rPr>
              <a:t>cos</a:t>
            </a:r>
            <a:r>
              <a:rPr lang="en-US" altLang="zh-CN" sz="2400" b="1" i="1">
                <a:solidFill>
                  <a:srgbClr val="0033CC"/>
                </a:solidFill>
                <a:latin typeface="Symbol" panose="05050102010706020507" pitchFamily="18" charset="2"/>
                <a:ea typeface="宋体" panose="02010600030101010101" pitchFamily="2" charset="-122"/>
              </a:rPr>
              <a:t>j</a:t>
            </a:r>
            <a:endParaRPr lang="en-US" altLang="zh-CN" sz="2400" b="1">
              <a:solidFill>
                <a:srgbClr val="0033CC"/>
              </a:solidFill>
              <a:ea typeface="宋体" panose="02010600030101010101" pitchFamily="2" charset="-122"/>
              <a:sym typeface="Symbol" panose="05050102010706020507" pitchFamily="18" charset="2"/>
            </a:endParaRPr>
          </a:p>
        </p:txBody>
      </p:sp>
      <p:graphicFrame>
        <p:nvGraphicFramePr>
          <p:cNvPr id="65552" name="Object 16"/>
          <p:cNvGraphicFramePr>
            <a:graphicFrameLocks noChangeAspect="1"/>
          </p:cNvGraphicFramePr>
          <p:nvPr/>
        </p:nvGraphicFramePr>
        <p:xfrm>
          <a:off x="900113" y="2287588"/>
          <a:ext cx="1943100" cy="876300"/>
        </p:xfrm>
        <a:graphic>
          <a:graphicData uri="http://schemas.openxmlformats.org/presentationml/2006/ole">
            <mc:AlternateContent xmlns:mc="http://schemas.openxmlformats.org/markup-compatibility/2006">
              <mc:Choice xmlns:v="urn:schemas-microsoft-com:vml" Requires="v">
                <p:oleObj spid="_x0000_s78850" name="" r:id="rId3" imgW="21031200" imgH="9448800" progId="Equation.3">
                  <p:embed/>
                </p:oleObj>
              </mc:Choice>
              <mc:Fallback>
                <p:oleObj name="" r:id="rId3" imgW="21031200" imgH="9448800" progId="Equation.3">
                  <p:embed/>
                  <p:pic>
                    <p:nvPicPr>
                      <p:cNvPr id="0" name="图片 78849"/>
                      <p:cNvPicPr>
                        <a:picLocks noChangeAspect="1"/>
                      </p:cNvPicPr>
                      <p:nvPr/>
                    </p:nvPicPr>
                    <p:blipFill>
                      <a:blip r:embed="rId4"/>
                      <a:stretch>
                        <a:fillRect/>
                      </a:stretch>
                    </p:blipFill>
                    <p:spPr>
                      <a:xfrm>
                        <a:off x="900113" y="2287588"/>
                        <a:ext cx="1943100" cy="876300"/>
                      </a:xfrm>
                      <a:prstGeom prst="rect">
                        <a:avLst/>
                      </a:prstGeom>
                      <a:noFill/>
                      <a:ln w="9525">
                        <a:noFill/>
                      </a:ln>
                    </p:spPr>
                  </p:pic>
                </p:oleObj>
              </mc:Fallback>
            </mc:AlternateContent>
          </a:graphicData>
        </a:graphic>
      </p:graphicFrame>
      <p:sp>
        <p:nvSpPr>
          <p:cNvPr id="65553" name="Text Box 17"/>
          <p:cNvSpPr txBox="1">
            <a:spLocks noChangeArrowheads="1"/>
          </p:cNvSpPr>
          <p:nvPr/>
        </p:nvSpPr>
        <p:spPr bwMode="auto">
          <a:xfrm>
            <a:off x="250825" y="134938"/>
            <a:ext cx="6337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zh-CN" altLang="en-US" sz="4000" b="1">
                <a:solidFill>
                  <a:srgbClr val="FF0000"/>
                </a:solidFill>
                <a:ea typeface="隶书" panose="02010509060101010101" pitchFamily="49" charset="-122"/>
              </a:rPr>
              <a:t>二、有功功率</a:t>
            </a:r>
            <a:r>
              <a:rPr lang="en-US" altLang="zh-CN" sz="4000" b="1">
                <a:solidFill>
                  <a:srgbClr val="FF0000"/>
                </a:solidFill>
                <a:ea typeface="隶书" panose="02010509060101010101" pitchFamily="49" charset="-122"/>
              </a:rPr>
              <a:t>(</a:t>
            </a:r>
            <a:r>
              <a:rPr lang="zh-CN" altLang="en-US" sz="4000" b="1">
                <a:solidFill>
                  <a:srgbClr val="FF0000"/>
                </a:solidFill>
                <a:ea typeface="隶书" panose="02010509060101010101" pitchFamily="49" charset="-122"/>
              </a:rPr>
              <a:t>平均功率</a:t>
            </a:r>
            <a:r>
              <a:rPr lang="en-US" altLang="zh-CN" sz="4000" b="1">
                <a:solidFill>
                  <a:srgbClr val="FF0000"/>
                </a:solidFill>
                <a:ea typeface="隶书" panose="02010509060101010101" pitchFamily="49" charset="-122"/>
              </a:rPr>
              <a:t>)</a:t>
            </a:r>
            <a:r>
              <a:rPr lang="en-US" altLang="zh-CN" sz="4000" b="1" i="1">
                <a:solidFill>
                  <a:srgbClr val="FF0000"/>
                </a:solidFill>
                <a:ea typeface="隶书" panose="02010509060101010101" pitchFamily="49" charset="-122"/>
              </a:rPr>
              <a:t> P</a:t>
            </a:r>
            <a:endParaRPr lang="en-US" altLang="zh-CN" sz="4000" b="1">
              <a:solidFill>
                <a:srgbClr val="FF0000"/>
              </a:solidFill>
              <a:ea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5551"/>
                                        </p:tgtEl>
                                        <p:attrNameLst>
                                          <p:attrName>style.visibility</p:attrName>
                                        </p:attrNameLst>
                                      </p:cBhvr>
                                      <p:to>
                                        <p:strVal val="visible"/>
                                      </p:to>
                                    </p:set>
                                    <p:animEffect transition="in" filter="wipe(left)">
                                      <p:cBhvr>
                                        <p:cTn id="7" dur="2000"/>
                                        <p:tgtEl>
                                          <p:spTgt spid="655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5538"/>
                                        </p:tgtEl>
                                        <p:attrNameLst>
                                          <p:attrName>style.visibility</p:attrName>
                                        </p:attrNameLst>
                                      </p:cBhvr>
                                      <p:to>
                                        <p:strVal val="visible"/>
                                      </p:to>
                                    </p:set>
                                    <p:animEffect transition="in" filter="wipe(left)">
                                      <p:cBhvr>
                                        <p:cTn id="12" dur="2000"/>
                                        <p:tgtEl>
                                          <p:spTgt spid="65538"/>
                                        </p:tgtEl>
                                      </p:cBhvr>
                                    </p:animEffect>
                                  </p:childTnLst>
                                </p:cTn>
                              </p:par>
                            </p:childTnLst>
                          </p:cTn>
                        </p:par>
                        <p:par>
                          <p:cTn id="13" fill="hold">
                            <p:stCondLst>
                              <p:cond delay="2000"/>
                            </p:stCondLst>
                            <p:childTnLst>
                              <p:par>
                                <p:cTn id="14" presetID="22" presetClass="entr" presetSubtype="8" fill="hold" nodeType="afterEffect">
                                  <p:stCondLst>
                                    <p:cond delay="0"/>
                                  </p:stCondLst>
                                  <p:childTnLst>
                                    <p:set>
                                      <p:cBhvr>
                                        <p:cTn id="15" dur="1" fill="hold">
                                          <p:stCondLst>
                                            <p:cond delay="0"/>
                                          </p:stCondLst>
                                        </p:cTn>
                                        <p:tgtEl>
                                          <p:spTgt spid="65552"/>
                                        </p:tgtEl>
                                        <p:attrNameLst>
                                          <p:attrName>style.visibility</p:attrName>
                                        </p:attrNameLst>
                                      </p:cBhvr>
                                      <p:to>
                                        <p:strVal val="visible"/>
                                      </p:to>
                                    </p:set>
                                    <p:animEffect transition="in" filter="wipe(left)">
                                      <p:cBhvr>
                                        <p:cTn id="16" dur="2000"/>
                                        <p:tgtEl>
                                          <p:spTgt spid="6555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5546"/>
                                        </p:tgtEl>
                                        <p:attrNameLst>
                                          <p:attrName>style.visibility</p:attrName>
                                        </p:attrNameLst>
                                      </p:cBhvr>
                                      <p:to>
                                        <p:strVal val="visible"/>
                                      </p:to>
                                    </p:set>
                                    <p:animEffect transition="in" filter="wipe(left)">
                                      <p:cBhvr>
                                        <p:cTn id="21" dur="2000"/>
                                        <p:tgtEl>
                                          <p:spTgt spid="6554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65542"/>
                                        </p:tgtEl>
                                        <p:attrNameLst>
                                          <p:attrName>style.visibility</p:attrName>
                                        </p:attrNameLst>
                                      </p:cBhvr>
                                      <p:to>
                                        <p:strVal val="visible"/>
                                      </p:to>
                                    </p:set>
                                    <p:animEffect transition="in" filter="wipe(left)">
                                      <p:cBhvr>
                                        <p:cTn id="25" dur="2000"/>
                                        <p:tgtEl>
                                          <p:spTgt spid="6554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5543"/>
                                        </p:tgtEl>
                                        <p:attrNameLst>
                                          <p:attrName>style.visibility</p:attrName>
                                        </p:attrNameLst>
                                      </p:cBhvr>
                                      <p:to>
                                        <p:strVal val="visible"/>
                                      </p:to>
                                    </p:set>
                                    <p:animEffect transition="in" filter="wipe(left)">
                                      <p:cBhvr>
                                        <p:cTn id="30" dur="2000"/>
                                        <p:tgtEl>
                                          <p:spTgt spid="65543"/>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65544"/>
                                        </p:tgtEl>
                                        <p:attrNameLst>
                                          <p:attrName>style.visibility</p:attrName>
                                        </p:attrNameLst>
                                      </p:cBhvr>
                                      <p:to>
                                        <p:strVal val="visible"/>
                                      </p:to>
                                    </p:set>
                                    <p:animEffect transition="in" filter="wipe(left)">
                                      <p:cBhvr>
                                        <p:cTn id="34" dur="2000"/>
                                        <p:tgtEl>
                                          <p:spTgt spid="6554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5545"/>
                                        </p:tgtEl>
                                        <p:attrNameLst>
                                          <p:attrName>style.visibility</p:attrName>
                                        </p:attrNameLst>
                                      </p:cBhvr>
                                      <p:to>
                                        <p:strVal val="visible"/>
                                      </p:to>
                                    </p:set>
                                    <p:anim calcmode="lin" valueType="num">
                                      <p:cBhvr additive="base">
                                        <p:cTn id="39" dur="2000" fill="hold"/>
                                        <p:tgtEl>
                                          <p:spTgt spid="65545"/>
                                        </p:tgtEl>
                                        <p:attrNameLst>
                                          <p:attrName>ppt_x</p:attrName>
                                        </p:attrNameLst>
                                      </p:cBhvr>
                                      <p:tavLst>
                                        <p:tav tm="0">
                                          <p:val>
                                            <p:strVal val="#ppt_x"/>
                                          </p:val>
                                        </p:tav>
                                        <p:tav tm="100000">
                                          <p:val>
                                            <p:strVal val="#ppt_x"/>
                                          </p:val>
                                        </p:tav>
                                      </p:tavLst>
                                    </p:anim>
                                    <p:anim calcmode="lin" valueType="num">
                                      <p:cBhvr additive="base">
                                        <p:cTn id="40" dur="2000" fill="hold"/>
                                        <p:tgtEl>
                                          <p:spTgt spid="655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autoUpdateAnimBg="0"/>
      <p:bldP spid="65543" grpId="0" autoUpdateAnimBg="0"/>
      <p:bldP spid="65544" grpId="0" autoUpdateAnimBg="0"/>
      <p:bldP spid="65545" grpId="0" autoUpdateAnimBg="0"/>
      <p:bldP spid="65551"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250825" y="224165"/>
            <a:ext cx="396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zh-CN" altLang="en-US" sz="2800" b="1" dirty="0">
                <a:solidFill>
                  <a:srgbClr val="FF0000"/>
                </a:solidFill>
                <a:latin typeface="华文楷体" panose="02010600040101010101" pitchFamily="2" charset="-122"/>
                <a:ea typeface="华文楷体" panose="02010600040101010101" pitchFamily="2" charset="-122"/>
              </a:rPr>
              <a:t>三、无功功率 </a:t>
            </a:r>
            <a:r>
              <a:rPr lang="en-US" altLang="zh-CN" sz="2800" b="1" i="1" dirty="0">
                <a:solidFill>
                  <a:srgbClr val="FF0000"/>
                </a:solidFill>
                <a:latin typeface="华文楷体" panose="02010600040101010101" pitchFamily="2" charset="-122"/>
                <a:ea typeface="华文楷体" panose="02010600040101010101" pitchFamily="2" charset="-122"/>
              </a:rPr>
              <a:t>Q</a:t>
            </a:r>
            <a:endParaRPr lang="en-US" altLang="zh-CN" sz="2800" b="1" dirty="0">
              <a:solidFill>
                <a:srgbClr val="FF0000"/>
              </a:solidFill>
              <a:latin typeface="华文楷体" panose="02010600040101010101" pitchFamily="2" charset="-122"/>
              <a:ea typeface="华文楷体" panose="02010600040101010101" pitchFamily="2" charset="-122"/>
            </a:endParaRPr>
          </a:p>
        </p:txBody>
      </p:sp>
      <p:graphicFrame>
        <p:nvGraphicFramePr>
          <p:cNvPr id="66563" name="Object 3"/>
          <p:cNvGraphicFramePr>
            <a:graphicFrameLocks noChangeAspect="1"/>
          </p:cNvGraphicFramePr>
          <p:nvPr/>
        </p:nvGraphicFramePr>
        <p:xfrm>
          <a:off x="998538" y="950913"/>
          <a:ext cx="1846262" cy="690562"/>
        </p:xfrm>
        <a:graphic>
          <a:graphicData uri="http://schemas.openxmlformats.org/presentationml/2006/ole">
            <mc:AlternateContent xmlns:mc="http://schemas.openxmlformats.org/markup-compatibility/2006">
              <mc:Choice xmlns:v="urn:schemas-microsoft-com:vml" Requires="v">
                <p:oleObj spid="_x0000_s79873" name="" r:id="rId1" imgW="19507200" imgH="7315200" progId="Equation.3">
                  <p:embed/>
                </p:oleObj>
              </mc:Choice>
              <mc:Fallback>
                <p:oleObj name="" r:id="rId1" imgW="19507200" imgH="7315200" progId="Equation.3">
                  <p:embed/>
                  <p:pic>
                    <p:nvPicPr>
                      <p:cNvPr id="0" name="图片 79872"/>
                      <p:cNvPicPr>
                        <a:picLocks noChangeAspect="1"/>
                      </p:cNvPicPr>
                      <p:nvPr/>
                    </p:nvPicPr>
                    <p:blipFill>
                      <a:blip r:embed="rId2"/>
                      <a:stretch>
                        <a:fillRect/>
                      </a:stretch>
                    </p:blipFill>
                    <p:spPr>
                      <a:xfrm>
                        <a:off x="998538" y="950913"/>
                        <a:ext cx="1846262" cy="690562"/>
                      </a:xfrm>
                      <a:prstGeom prst="rect">
                        <a:avLst/>
                      </a:prstGeom>
                      <a:noFill/>
                      <a:ln w="9525">
                        <a:noFill/>
                      </a:ln>
                    </p:spPr>
                  </p:pic>
                </p:oleObj>
              </mc:Fallback>
            </mc:AlternateContent>
          </a:graphicData>
        </a:graphic>
      </p:graphicFrame>
      <p:sp>
        <p:nvSpPr>
          <p:cNvPr id="66564" name="Text Box 4"/>
          <p:cNvSpPr txBox="1">
            <a:spLocks noChangeArrowheads="1"/>
          </p:cNvSpPr>
          <p:nvPr/>
        </p:nvSpPr>
        <p:spPr bwMode="auto">
          <a:xfrm>
            <a:off x="971550" y="1784350"/>
            <a:ext cx="3351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lang="zh-CN" altLang="en-US" sz="2400" b="1">
                <a:ea typeface="宋体" panose="02010600030101010101" pitchFamily="2" charset="-122"/>
              </a:rPr>
              <a:t>单位：</a:t>
            </a:r>
            <a:r>
              <a:rPr lang="en-US" altLang="zh-CN" sz="2400" b="1">
                <a:ea typeface="宋体" panose="02010600030101010101" pitchFamily="2" charset="-122"/>
              </a:rPr>
              <a:t>var (</a:t>
            </a:r>
            <a:r>
              <a:rPr lang="zh-CN" altLang="en-US" sz="2400" b="1">
                <a:ea typeface="宋体" panose="02010600030101010101" pitchFamily="2" charset="-122"/>
              </a:rPr>
              <a:t>乏</a:t>
            </a:r>
            <a:r>
              <a:rPr lang="en-US" altLang="zh-CN" sz="2400" b="1">
                <a:ea typeface="宋体" panose="02010600030101010101" pitchFamily="2" charset="-122"/>
              </a:rPr>
              <a:t>)</a:t>
            </a:r>
            <a:r>
              <a:rPr lang="zh-CN" altLang="en-US" sz="2400" b="1">
                <a:ea typeface="宋体" panose="02010600030101010101" pitchFamily="2" charset="-122"/>
              </a:rPr>
              <a:t>、</a:t>
            </a:r>
            <a:r>
              <a:rPr lang="en-US" altLang="zh-CN" sz="2400" b="1">
                <a:ea typeface="宋体" panose="02010600030101010101" pitchFamily="2" charset="-122"/>
              </a:rPr>
              <a:t>kvar</a:t>
            </a:r>
            <a:r>
              <a:rPr lang="zh-CN" altLang="en-US" sz="2400" b="1">
                <a:ea typeface="宋体" panose="02010600030101010101" pitchFamily="2" charset="-122"/>
              </a:rPr>
              <a:t>。</a:t>
            </a:r>
            <a:endParaRPr lang="zh-CN" altLang="en-US" sz="2400" b="1">
              <a:ea typeface="宋体" panose="02010600030101010101" pitchFamily="2" charset="-122"/>
            </a:endParaRPr>
          </a:p>
        </p:txBody>
      </p:sp>
      <p:pic>
        <p:nvPicPr>
          <p:cNvPr id="66567" name="Picture 7">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1288" y="6434138"/>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6568" name="Object 8"/>
          <p:cNvGraphicFramePr>
            <a:graphicFrameLocks noChangeAspect="1"/>
          </p:cNvGraphicFramePr>
          <p:nvPr/>
        </p:nvGraphicFramePr>
        <p:xfrm>
          <a:off x="2843213" y="1165225"/>
          <a:ext cx="1439862" cy="498475"/>
        </p:xfrm>
        <a:graphic>
          <a:graphicData uri="http://schemas.openxmlformats.org/presentationml/2006/ole">
            <mc:AlternateContent xmlns:mc="http://schemas.openxmlformats.org/markup-compatibility/2006">
              <mc:Choice xmlns:v="urn:schemas-microsoft-com:vml" Requires="v">
                <p:oleObj spid="_x0000_s79874" name="" r:id="rId5" imgW="15849600" imgH="5486400" progId="Equation.3">
                  <p:embed/>
                </p:oleObj>
              </mc:Choice>
              <mc:Fallback>
                <p:oleObj name="" r:id="rId5" imgW="15849600" imgH="5486400" progId="Equation.3">
                  <p:embed/>
                  <p:pic>
                    <p:nvPicPr>
                      <p:cNvPr id="0" name="图片 79873"/>
                      <p:cNvPicPr>
                        <a:picLocks noChangeAspect="1"/>
                      </p:cNvPicPr>
                      <p:nvPr/>
                    </p:nvPicPr>
                    <p:blipFill>
                      <a:blip r:embed="rId6"/>
                      <a:stretch>
                        <a:fillRect/>
                      </a:stretch>
                    </p:blipFill>
                    <p:spPr>
                      <a:xfrm>
                        <a:off x="2843213" y="1165225"/>
                        <a:ext cx="1439862" cy="498475"/>
                      </a:xfrm>
                      <a:prstGeom prst="rect">
                        <a:avLst/>
                      </a:prstGeom>
                      <a:solidFill>
                        <a:srgbClr val="FFFFCC"/>
                      </a:solidFill>
                      <a:ln w="9525">
                        <a:noFill/>
                      </a:ln>
                    </p:spPr>
                  </p:pic>
                </p:oleObj>
              </mc:Fallback>
            </mc:AlternateContent>
          </a:graphicData>
        </a:graphic>
      </p:graphicFrame>
      <p:grpSp>
        <p:nvGrpSpPr>
          <p:cNvPr id="66569" name="Group 9"/>
          <p:cNvGrpSpPr/>
          <p:nvPr/>
        </p:nvGrpSpPr>
        <p:grpSpPr bwMode="auto">
          <a:xfrm>
            <a:off x="6372225" y="1044575"/>
            <a:ext cx="2011363" cy="1447800"/>
            <a:chOff x="0" y="0"/>
            <a:chExt cx="1267" cy="912"/>
          </a:xfrm>
        </p:grpSpPr>
        <p:sp>
          <p:nvSpPr>
            <p:cNvPr id="66570" name="Text Box 10"/>
            <p:cNvSpPr txBox="1">
              <a:spLocks noChangeArrowheads="1"/>
            </p:cNvSpPr>
            <p:nvPr/>
          </p:nvSpPr>
          <p:spPr bwMode="auto">
            <a:xfrm>
              <a:off x="403" y="0"/>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i</a:t>
              </a:r>
              <a:endParaRPr lang="en-US" altLang="zh-CN" sz="2400" b="1" i="1">
                <a:ea typeface="宋体" panose="02010600030101010101" pitchFamily="2" charset="-122"/>
              </a:endParaRPr>
            </a:p>
          </p:txBody>
        </p:sp>
        <p:sp>
          <p:nvSpPr>
            <p:cNvPr id="66571" name="Rectangle 11"/>
            <p:cNvSpPr>
              <a:spLocks noChangeArrowheads="1"/>
            </p:cNvSpPr>
            <p:nvPr/>
          </p:nvSpPr>
          <p:spPr bwMode="auto">
            <a:xfrm>
              <a:off x="835" y="192"/>
              <a:ext cx="432" cy="72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en-US" altLang="zh-CN" sz="2400" b="1">
                  <a:ea typeface="宋体" panose="02010600030101010101" pitchFamily="2" charset="-122"/>
                </a:rPr>
                <a:t>N</a:t>
              </a:r>
              <a:r>
                <a:rPr lang="en-US" altLang="zh-CN" sz="2400" b="1" baseline="-25000">
                  <a:ea typeface="宋体" panose="02010600030101010101" pitchFamily="2" charset="-122"/>
                </a:rPr>
                <a:t>0</a:t>
              </a:r>
              <a:endParaRPr lang="en-US" altLang="zh-CN" sz="2400" b="1" baseline="-25000">
                <a:ea typeface="宋体" panose="02010600030101010101" pitchFamily="2" charset="-122"/>
              </a:endParaRPr>
            </a:p>
          </p:txBody>
        </p:sp>
        <p:sp>
          <p:nvSpPr>
            <p:cNvPr id="66572" name="Line 12"/>
            <p:cNvSpPr>
              <a:spLocks noChangeShapeType="1"/>
            </p:cNvSpPr>
            <p:nvPr/>
          </p:nvSpPr>
          <p:spPr bwMode="auto">
            <a:xfrm>
              <a:off x="355" y="240"/>
              <a:ext cx="288" cy="0"/>
            </a:xfrm>
            <a:prstGeom prst="line">
              <a:avLst/>
            </a:prstGeom>
            <a:noFill/>
            <a:ln w="28575">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6573" name="Text Box 13"/>
            <p:cNvSpPr txBox="1">
              <a:spLocks noChangeArrowheads="1"/>
            </p:cNvSpPr>
            <p:nvPr/>
          </p:nvSpPr>
          <p:spPr bwMode="auto">
            <a:xfrm>
              <a:off x="21" y="144"/>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1" hangingPunct="1"/>
              <a:r>
                <a:rPr lang="en-US" altLang="zh-CN" sz="2400" b="1">
                  <a:ea typeface="宋体" panose="02010600030101010101" pitchFamily="2" charset="-122"/>
                </a:rPr>
                <a:t>+</a:t>
              </a:r>
              <a:endParaRPr lang="en-US" altLang="zh-CN" sz="2400" b="1">
                <a:ea typeface="宋体" panose="02010600030101010101" pitchFamily="2" charset="-122"/>
              </a:endParaRPr>
            </a:p>
          </p:txBody>
        </p:sp>
        <p:sp>
          <p:nvSpPr>
            <p:cNvPr id="66574" name="Text Box 14"/>
            <p:cNvSpPr txBox="1">
              <a:spLocks noChangeArrowheads="1"/>
            </p:cNvSpPr>
            <p:nvPr/>
          </p:nvSpPr>
          <p:spPr bwMode="auto">
            <a:xfrm>
              <a:off x="0" y="39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u</a:t>
              </a:r>
              <a:endParaRPr lang="en-US" altLang="zh-CN" sz="2400" b="1" i="1">
                <a:ea typeface="宋体" panose="02010600030101010101" pitchFamily="2" charset="-122"/>
              </a:endParaRPr>
            </a:p>
          </p:txBody>
        </p:sp>
        <p:sp>
          <p:nvSpPr>
            <p:cNvPr id="66575" name="Text Box 15"/>
            <p:cNvSpPr txBox="1">
              <a:spLocks noChangeArrowheads="1"/>
            </p:cNvSpPr>
            <p:nvPr/>
          </p:nvSpPr>
          <p:spPr bwMode="auto">
            <a:xfrm>
              <a:off x="24" y="57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1" hangingPunct="1"/>
              <a:r>
                <a:rPr lang="en-US" altLang="zh-CN" sz="2400" b="1">
                  <a:ea typeface="宋体" panose="02010600030101010101" pitchFamily="2" charset="-122"/>
                </a:rPr>
                <a:t>_</a:t>
              </a:r>
              <a:endParaRPr lang="en-US" altLang="zh-CN" sz="2400" b="1">
                <a:ea typeface="宋体" panose="02010600030101010101" pitchFamily="2" charset="-122"/>
              </a:endParaRPr>
            </a:p>
          </p:txBody>
        </p:sp>
        <p:sp>
          <p:nvSpPr>
            <p:cNvPr id="66576" name="Oval 16"/>
            <p:cNvSpPr>
              <a:spLocks noChangeArrowheads="1"/>
            </p:cNvSpPr>
            <p:nvPr/>
          </p:nvSpPr>
          <p:spPr bwMode="auto">
            <a:xfrm>
              <a:off x="245" y="768"/>
              <a:ext cx="48" cy="48"/>
            </a:xfrm>
            <a:prstGeom prst="ellipse">
              <a:avLst/>
            </a:prstGeom>
            <a:solidFill>
              <a:schemeClr val="bg1"/>
            </a:solidFill>
            <a:ln w="2857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6577" name="Oval 17"/>
            <p:cNvSpPr>
              <a:spLocks noChangeArrowheads="1"/>
            </p:cNvSpPr>
            <p:nvPr/>
          </p:nvSpPr>
          <p:spPr bwMode="auto">
            <a:xfrm>
              <a:off x="245" y="288"/>
              <a:ext cx="48" cy="48"/>
            </a:xfrm>
            <a:prstGeom prst="ellipse">
              <a:avLst/>
            </a:prstGeom>
            <a:solidFill>
              <a:schemeClr val="bg1"/>
            </a:solidFill>
            <a:ln w="2857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6578" name="Line 18"/>
            <p:cNvSpPr>
              <a:spLocks noChangeShapeType="1"/>
            </p:cNvSpPr>
            <p:nvPr/>
          </p:nvSpPr>
          <p:spPr bwMode="auto">
            <a:xfrm>
              <a:off x="281" y="790"/>
              <a:ext cx="5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9" name="Line 19"/>
            <p:cNvSpPr>
              <a:spLocks noChangeShapeType="1"/>
            </p:cNvSpPr>
            <p:nvPr/>
          </p:nvSpPr>
          <p:spPr bwMode="auto">
            <a:xfrm>
              <a:off x="272" y="309"/>
              <a:ext cx="5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580" name="Text Box 20"/>
          <p:cNvSpPr txBox="1">
            <a:spLocks noChangeArrowheads="1"/>
          </p:cNvSpPr>
          <p:nvPr/>
        </p:nvSpPr>
        <p:spPr bwMode="auto">
          <a:xfrm>
            <a:off x="323850" y="2216150"/>
            <a:ext cx="230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zh-CN" altLang="en-US" sz="2400" b="1">
                <a:ea typeface="宋体" panose="02010600030101010101" pitchFamily="2" charset="-122"/>
              </a:rPr>
              <a:t>分析：</a:t>
            </a:r>
            <a:endParaRPr lang="zh-CN" altLang="en-US" sz="2400" b="1">
              <a:ea typeface="宋体" panose="02010600030101010101" pitchFamily="2" charset="-122"/>
            </a:endParaRPr>
          </a:p>
        </p:txBody>
      </p:sp>
      <p:graphicFrame>
        <p:nvGraphicFramePr>
          <p:cNvPr id="66581" name="Object 21"/>
          <p:cNvGraphicFramePr>
            <a:graphicFrameLocks noChangeAspect="1"/>
          </p:cNvGraphicFramePr>
          <p:nvPr/>
        </p:nvGraphicFramePr>
        <p:xfrm>
          <a:off x="1258888" y="4302125"/>
          <a:ext cx="4051300" cy="963613"/>
        </p:xfrm>
        <a:graphic>
          <a:graphicData uri="http://schemas.openxmlformats.org/presentationml/2006/ole">
            <mc:AlternateContent xmlns:mc="http://schemas.openxmlformats.org/markup-compatibility/2006">
              <mc:Choice xmlns:v="urn:schemas-microsoft-com:vml" Requires="v">
                <p:oleObj spid="_x0000_s79875" name="" r:id="rId7" imgW="44805600" imgH="10972800" progId="Equation.3">
                  <p:embed/>
                </p:oleObj>
              </mc:Choice>
              <mc:Fallback>
                <p:oleObj name="" r:id="rId7" imgW="44805600" imgH="10972800" progId="Equation.3">
                  <p:embed/>
                  <p:pic>
                    <p:nvPicPr>
                      <p:cNvPr id="0" name="图片 79874"/>
                      <p:cNvPicPr>
                        <a:picLocks noChangeAspect="1"/>
                      </p:cNvPicPr>
                      <p:nvPr/>
                    </p:nvPicPr>
                    <p:blipFill>
                      <a:blip r:embed="rId8"/>
                      <a:stretch>
                        <a:fillRect/>
                      </a:stretch>
                    </p:blipFill>
                    <p:spPr>
                      <a:xfrm>
                        <a:off x="1258888" y="4302125"/>
                        <a:ext cx="4051300" cy="963613"/>
                      </a:xfrm>
                      <a:prstGeom prst="rect">
                        <a:avLst/>
                      </a:prstGeom>
                      <a:noFill/>
                      <a:ln w="9525">
                        <a:noFill/>
                      </a:ln>
                    </p:spPr>
                  </p:pic>
                </p:oleObj>
              </mc:Fallback>
            </mc:AlternateContent>
          </a:graphicData>
        </a:graphic>
      </p:graphicFrame>
      <p:sp>
        <p:nvSpPr>
          <p:cNvPr id="66582" name="Text Box 22"/>
          <p:cNvSpPr txBox="1">
            <a:spLocks noChangeArrowheads="1"/>
          </p:cNvSpPr>
          <p:nvPr/>
        </p:nvSpPr>
        <p:spPr bwMode="auto">
          <a:xfrm>
            <a:off x="755650" y="3870325"/>
            <a:ext cx="6264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en-US" altLang="zh-CN" sz="2400" b="1">
                <a:ea typeface="宋体" panose="02010600030101010101" pitchFamily="2" charset="-122"/>
              </a:rPr>
              <a:t>2.</a:t>
            </a:r>
            <a:r>
              <a:rPr lang="zh-CN" altLang="en-US" sz="2400" b="1">
                <a:ea typeface="宋体" panose="02010600030101010101" pitchFamily="2" charset="-122"/>
              </a:rPr>
              <a:t>当</a:t>
            </a:r>
            <a:r>
              <a:rPr lang="zh-CN" altLang="en-US" sz="2400" b="1" i="1">
                <a:ea typeface="宋体" panose="02010600030101010101" pitchFamily="2" charset="-122"/>
                <a:sym typeface="Symbol" panose="05050102010706020507" pitchFamily="18" charset="2"/>
              </a:rPr>
              <a:t> </a:t>
            </a:r>
            <a:r>
              <a:rPr lang="en-US" altLang="zh-CN" sz="2400" b="1">
                <a:ea typeface="宋体" panose="02010600030101010101" pitchFamily="2" charset="-122"/>
                <a:sym typeface="Symbol" panose="05050102010706020507" pitchFamily="18" charset="2"/>
              </a:rPr>
              <a:t>= </a:t>
            </a:r>
            <a:r>
              <a:rPr lang="en-US" altLang="zh-CN" sz="2400" b="1">
                <a:solidFill>
                  <a:srgbClr val="FF0000"/>
                </a:solidFill>
                <a:ea typeface="宋体" panose="02010600030101010101" pitchFamily="2" charset="-122"/>
                <a:sym typeface="Symbol" panose="05050102010706020507" pitchFamily="18" charset="2"/>
              </a:rPr>
              <a:t>+</a:t>
            </a:r>
            <a:r>
              <a:rPr lang="en-US" altLang="zh-CN" sz="2400" b="1">
                <a:ea typeface="宋体" panose="02010600030101010101" pitchFamily="2" charset="-122"/>
                <a:sym typeface="Symbol" panose="05050102010706020507" pitchFamily="18" charset="2"/>
              </a:rPr>
              <a:t>90°</a:t>
            </a:r>
            <a:r>
              <a:rPr lang="zh-CN" altLang="en-US" sz="2400" b="1">
                <a:ea typeface="宋体" panose="02010600030101010101" pitchFamily="2" charset="-122"/>
                <a:sym typeface="Symbol" panose="05050102010706020507" pitchFamily="18" charset="2"/>
              </a:rPr>
              <a:t>时，网络</a:t>
            </a:r>
            <a:r>
              <a:rPr lang="en-US" altLang="zh-CN" sz="2400" b="1">
                <a:ea typeface="宋体" panose="02010600030101010101" pitchFamily="2" charset="-122"/>
                <a:sym typeface="Symbol" panose="05050102010706020507" pitchFamily="18" charset="2"/>
              </a:rPr>
              <a:t>N</a:t>
            </a:r>
            <a:r>
              <a:rPr lang="en-US" altLang="zh-CN" sz="2400" b="1" baseline="-25000">
                <a:ea typeface="宋体" panose="02010600030101010101" pitchFamily="2" charset="-122"/>
                <a:sym typeface="Symbol" panose="05050102010706020507" pitchFamily="18" charset="2"/>
              </a:rPr>
              <a:t>0</a:t>
            </a:r>
            <a:r>
              <a:rPr lang="zh-CN" altLang="en-US" sz="2400" b="1">
                <a:ea typeface="宋体" panose="02010600030101010101" pitchFamily="2" charset="-122"/>
                <a:sym typeface="Symbol" panose="05050102010706020507" pitchFamily="18" charset="2"/>
              </a:rPr>
              <a:t>等效于一个电感</a:t>
            </a:r>
            <a:r>
              <a:rPr lang="zh-CN" altLang="en-US" sz="2400">
                <a:ea typeface="宋体" panose="02010600030101010101" pitchFamily="2" charset="-122"/>
                <a:sym typeface="Symbol" panose="05050102010706020507" pitchFamily="18" charset="2"/>
              </a:rPr>
              <a:t> </a:t>
            </a:r>
            <a:endParaRPr lang="zh-CN" altLang="en-US" sz="2400" b="1" baseline="-25000">
              <a:ea typeface="宋体" panose="02010600030101010101" pitchFamily="2" charset="-122"/>
              <a:sym typeface="Symbol" panose="05050102010706020507" pitchFamily="18" charset="2"/>
            </a:endParaRPr>
          </a:p>
        </p:txBody>
      </p:sp>
      <p:sp>
        <p:nvSpPr>
          <p:cNvPr id="66583" name="Text Box 23"/>
          <p:cNvSpPr txBox="1">
            <a:spLocks noChangeArrowheads="1"/>
          </p:cNvSpPr>
          <p:nvPr/>
        </p:nvSpPr>
        <p:spPr bwMode="auto">
          <a:xfrm>
            <a:off x="755650" y="2717800"/>
            <a:ext cx="5976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en-US" altLang="zh-CN" sz="2400" b="1">
                <a:ea typeface="宋体" panose="02010600030101010101" pitchFamily="2" charset="-122"/>
              </a:rPr>
              <a:t>1.</a:t>
            </a:r>
            <a:r>
              <a:rPr lang="zh-CN" altLang="en-US" sz="2400" b="1">
                <a:ea typeface="宋体" panose="02010600030101010101" pitchFamily="2" charset="-122"/>
              </a:rPr>
              <a:t>当</a:t>
            </a:r>
            <a:r>
              <a:rPr lang="zh-CN" altLang="en-US" sz="2400" b="1" i="1">
                <a:ea typeface="宋体" panose="02010600030101010101" pitchFamily="2" charset="-122"/>
                <a:sym typeface="Symbol" panose="05050102010706020507" pitchFamily="18" charset="2"/>
              </a:rPr>
              <a:t> </a:t>
            </a:r>
            <a:r>
              <a:rPr lang="en-US" altLang="zh-CN" sz="2400" b="1">
                <a:ea typeface="宋体" panose="02010600030101010101" pitchFamily="2" charset="-122"/>
                <a:sym typeface="Symbol" panose="05050102010706020507" pitchFamily="18" charset="2"/>
              </a:rPr>
              <a:t>=0</a:t>
            </a:r>
            <a:r>
              <a:rPr lang="zh-CN" altLang="en-US" sz="2400" b="1">
                <a:ea typeface="宋体" panose="02010600030101010101" pitchFamily="2" charset="-122"/>
                <a:sym typeface="Symbol" panose="05050102010706020507" pitchFamily="18" charset="2"/>
              </a:rPr>
              <a:t>时，网络</a:t>
            </a:r>
            <a:r>
              <a:rPr lang="en-US" altLang="zh-CN" sz="2400" b="1">
                <a:ea typeface="宋体" panose="02010600030101010101" pitchFamily="2" charset="-122"/>
                <a:sym typeface="Symbol" panose="05050102010706020507" pitchFamily="18" charset="2"/>
              </a:rPr>
              <a:t>N</a:t>
            </a:r>
            <a:r>
              <a:rPr lang="en-US" altLang="zh-CN" sz="2400" b="1" baseline="-25000">
                <a:ea typeface="宋体" panose="02010600030101010101" pitchFamily="2" charset="-122"/>
                <a:sym typeface="Symbol" panose="05050102010706020507" pitchFamily="18" charset="2"/>
              </a:rPr>
              <a:t>0</a:t>
            </a:r>
            <a:r>
              <a:rPr lang="zh-CN" altLang="en-US" sz="2400" b="1">
                <a:ea typeface="宋体" panose="02010600030101010101" pitchFamily="2" charset="-122"/>
                <a:sym typeface="Symbol" panose="05050102010706020507" pitchFamily="18" charset="2"/>
              </a:rPr>
              <a:t>等效于一个电阻</a:t>
            </a:r>
            <a:endParaRPr lang="zh-CN" altLang="en-US" sz="2400" b="1" baseline="-25000">
              <a:ea typeface="宋体" panose="02010600030101010101" pitchFamily="2" charset="-122"/>
              <a:sym typeface="Symbol" panose="05050102010706020507" pitchFamily="18" charset="2"/>
            </a:endParaRPr>
          </a:p>
        </p:txBody>
      </p:sp>
      <p:graphicFrame>
        <p:nvGraphicFramePr>
          <p:cNvPr id="66584" name="Object 24"/>
          <p:cNvGraphicFramePr>
            <a:graphicFrameLocks noChangeAspect="1"/>
          </p:cNvGraphicFramePr>
          <p:nvPr/>
        </p:nvGraphicFramePr>
        <p:xfrm>
          <a:off x="1258888" y="3294063"/>
          <a:ext cx="2089150" cy="433387"/>
        </p:xfrm>
        <a:graphic>
          <a:graphicData uri="http://schemas.openxmlformats.org/presentationml/2006/ole">
            <mc:AlternateContent xmlns:mc="http://schemas.openxmlformats.org/markup-compatibility/2006">
              <mc:Choice xmlns:v="urn:schemas-microsoft-com:vml" Requires="v">
                <p:oleObj spid="_x0000_s79876" name="" r:id="rId9" imgW="23469600" imgH="4876800" progId="Equation.3">
                  <p:embed/>
                </p:oleObj>
              </mc:Choice>
              <mc:Fallback>
                <p:oleObj name="" r:id="rId9" imgW="23469600" imgH="4876800" progId="Equation.3">
                  <p:embed/>
                  <p:pic>
                    <p:nvPicPr>
                      <p:cNvPr id="0" name="图片 79875"/>
                      <p:cNvPicPr>
                        <a:picLocks noChangeAspect="1"/>
                      </p:cNvPicPr>
                      <p:nvPr/>
                    </p:nvPicPr>
                    <p:blipFill>
                      <a:blip r:embed="rId10"/>
                      <a:stretch>
                        <a:fillRect/>
                      </a:stretch>
                    </p:blipFill>
                    <p:spPr>
                      <a:xfrm>
                        <a:off x="1258888" y="3294063"/>
                        <a:ext cx="2089150" cy="433387"/>
                      </a:xfrm>
                      <a:prstGeom prst="rect">
                        <a:avLst/>
                      </a:prstGeom>
                      <a:noFill/>
                      <a:ln w="9525">
                        <a:noFill/>
                      </a:ln>
                    </p:spPr>
                  </p:pic>
                </p:oleObj>
              </mc:Fallback>
            </mc:AlternateContent>
          </a:graphicData>
        </a:graphic>
      </p:graphicFrame>
      <p:sp>
        <p:nvSpPr>
          <p:cNvPr id="66585" name="Text Box 25"/>
          <p:cNvSpPr txBox="1">
            <a:spLocks noChangeArrowheads="1"/>
          </p:cNvSpPr>
          <p:nvPr/>
        </p:nvSpPr>
        <p:spPr bwMode="auto">
          <a:xfrm>
            <a:off x="755650" y="5229225"/>
            <a:ext cx="6264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当</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 </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 -90°</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时，网络</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N0</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等效于一个电容 </a:t>
            </a:r>
            <a:endParaRPr lang="zh-CN" altLang="en-US" sz="2400" b="1" dirty="0">
              <a:latin typeface="华文楷体" panose="02010600040101010101" pitchFamily="2" charset="-122"/>
              <a:ea typeface="华文楷体" panose="02010600040101010101" pitchFamily="2" charset="-122"/>
              <a:sym typeface="Symbol" panose="05050102010706020507" pitchFamily="18" charset="2"/>
            </a:endParaRPr>
          </a:p>
        </p:txBody>
      </p:sp>
      <p:graphicFrame>
        <p:nvGraphicFramePr>
          <p:cNvPr id="66586" name="Object 26"/>
          <p:cNvGraphicFramePr>
            <a:graphicFrameLocks noChangeAspect="1"/>
          </p:cNvGraphicFramePr>
          <p:nvPr/>
        </p:nvGraphicFramePr>
        <p:xfrm>
          <a:off x="1258888" y="5553075"/>
          <a:ext cx="4684712" cy="963613"/>
        </p:xfrm>
        <a:graphic>
          <a:graphicData uri="http://schemas.openxmlformats.org/presentationml/2006/ole">
            <mc:AlternateContent xmlns:mc="http://schemas.openxmlformats.org/markup-compatibility/2006">
              <mc:Choice xmlns:v="urn:schemas-microsoft-com:vml" Requires="v">
                <p:oleObj spid="_x0000_s79877" name="" r:id="rId11" imgW="51816000" imgH="10972800" progId="Equation.3">
                  <p:embed/>
                </p:oleObj>
              </mc:Choice>
              <mc:Fallback>
                <p:oleObj name="" r:id="rId11" imgW="51816000" imgH="10972800" progId="Equation.3">
                  <p:embed/>
                  <p:pic>
                    <p:nvPicPr>
                      <p:cNvPr id="0" name="图片 79876"/>
                      <p:cNvPicPr>
                        <a:picLocks noChangeAspect="1"/>
                      </p:cNvPicPr>
                      <p:nvPr/>
                    </p:nvPicPr>
                    <p:blipFill>
                      <a:blip r:embed="rId12"/>
                      <a:stretch>
                        <a:fillRect/>
                      </a:stretch>
                    </p:blipFill>
                    <p:spPr>
                      <a:xfrm>
                        <a:off x="1258888" y="5553075"/>
                        <a:ext cx="4684712" cy="963613"/>
                      </a:xfrm>
                      <a:prstGeom prst="rect">
                        <a:avLst/>
                      </a:prstGeom>
                      <a:noFill/>
                      <a:ln w="9525">
                        <a:noFill/>
                      </a:ln>
                    </p:spPr>
                  </p:pic>
                </p:oleObj>
              </mc:Fallback>
            </mc:AlternateContent>
          </a:graphicData>
        </a:graphic>
      </p:graphicFrame>
      <p:sp>
        <p:nvSpPr>
          <p:cNvPr id="66587" name="Text Box 27"/>
          <p:cNvSpPr txBox="1">
            <a:spLocks noChangeArrowheads="1"/>
          </p:cNvSpPr>
          <p:nvPr/>
        </p:nvSpPr>
        <p:spPr bwMode="auto">
          <a:xfrm>
            <a:off x="609600" y="2832100"/>
            <a:ext cx="7924800" cy="2308324"/>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285750" indent="-285750">
              <a:defRPr sz="2400">
                <a:solidFill>
                  <a:schemeClr val="tx1"/>
                </a:solidFill>
                <a:latin typeface="Times New Roman" panose="02020603050405020304" pitchFamily="18" charset="0"/>
              </a:defRPr>
            </a:lvl1pPr>
            <a:lvl2pPr marL="762000">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lnSpc>
                <a:spcPct val="140000"/>
              </a:lnSpc>
              <a:spcBef>
                <a:spcPct val="50000"/>
              </a:spcBef>
            </a:pPr>
            <a:r>
              <a:rPr lang="en-US" altLang="zh-CN" b="1" i="1" dirty="0">
                <a:ea typeface="宋体" panose="02010600030101010101" pitchFamily="2" charset="-122"/>
              </a:rPr>
              <a:t>Q </a:t>
            </a:r>
            <a:r>
              <a:rPr lang="en-US" altLang="zh-CN" b="1" dirty="0">
                <a:ea typeface="宋体" panose="02010600030101010101" pitchFamily="2" charset="-122"/>
              </a:rPr>
              <a:t>&gt; 0</a:t>
            </a:r>
            <a:r>
              <a:rPr lang="zh-CN" altLang="en-US" b="1" dirty="0">
                <a:ea typeface="宋体" panose="02010600030101010101" pitchFamily="2" charset="-122"/>
              </a:rPr>
              <a:t>，</a:t>
            </a:r>
            <a:r>
              <a:rPr lang="zh-CN" altLang="en-US" b="1" dirty="0">
                <a:latin typeface="华文楷体" panose="02010600040101010101" pitchFamily="2" charset="-122"/>
                <a:ea typeface="华文楷体" panose="02010600040101010101" pitchFamily="2" charset="-122"/>
              </a:rPr>
              <a:t>表示网络吸收无功功率</a:t>
            </a:r>
            <a:r>
              <a:rPr lang="zh-CN" altLang="en-US" b="1" dirty="0">
                <a:ea typeface="宋体" panose="02010600030101010101" pitchFamily="2" charset="-122"/>
              </a:rPr>
              <a:t>；</a:t>
            </a:r>
            <a:endParaRPr lang="zh-CN" altLang="en-US" b="1" dirty="0">
              <a:ea typeface="宋体" panose="02010600030101010101" pitchFamily="2" charset="-122"/>
            </a:endParaRPr>
          </a:p>
          <a:p>
            <a:pPr eaLnBrk="1" hangingPunct="1">
              <a:lnSpc>
                <a:spcPct val="140000"/>
              </a:lnSpc>
              <a:spcBef>
                <a:spcPct val="20000"/>
              </a:spcBef>
            </a:pPr>
            <a:r>
              <a:rPr lang="en-US" altLang="zh-CN" b="1" i="1" dirty="0">
                <a:ea typeface="宋体" panose="02010600030101010101" pitchFamily="2" charset="-122"/>
              </a:rPr>
              <a:t>Q </a:t>
            </a:r>
            <a:r>
              <a:rPr lang="en-US" altLang="zh-CN" b="1" dirty="0">
                <a:ea typeface="宋体" panose="02010600030101010101" pitchFamily="2" charset="-122"/>
              </a:rPr>
              <a:t>&lt; 0</a:t>
            </a:r>
            <a:r>
              <a:rPr lang="zh-CN" altLang="en-US" b="1" dirty="0">
                <a:ea typeface="宋体" panose="02010600030101010101" pitchFamily="2" charset="-122"/>
              </a:rPr>
              <a:t>，</a:t>
            </a:r>
            <a:r>
              <a:rPr lang="zh-CN" altLang="en-US" b="1" dirty="0">
                <a:latin typeface="华文楷体" panose="02010600040101010101" pitchFamily="2" charset="-122"/>
                <a:ea typeface="华文楷体" panose="02010600040101010101" pitchFamily="2" charset="-122"/>
              </a:rPr>
              <a:t>表示网络发出无功功率。</a:t>
            </a:r>
            <a:endParaRPr lang="zh-CN" altLang="en-US" b="1" dirty="0">
              <a:latin typeface="华文楷体" panose="02010600040101010101" pitchFamily="2" charset="-122"/>
              <a:ea typeface="华文楷体" panose="02010600040101010101" pitchFamily="2" charset="-122"/>
            </a:endParaRPr>
          </a:p>
          <a:p>
            <a:pPr>
              <a:lnSpc>
                <a:spcPct val="140000"/>
              </a:lnSpc>
              <a:spcBef>
                <a:spcPct val="20000"/>
              </a:spcBef>
            </a:pPr>
            <a:r>
              <a:rPr lang="en-US" altLang="zh-CN" b="1" i="1" dirty="0">
                <a:ea typeface="宋体" panose="02010600030101010101" pitchFamily="2" charset="-122"/>
              </a:rPr>
              <a:t>Q </a:t>
            </a:r>
            <a:r>
              <a:rPr lang="zh-CN" altLang="en-US" b="1" dirty="0">
                <a:latin typeface="华文楷体" panose="02010600040101010101" pitchFamily="2" charset="-122"/>
                <a:ea typeface="华文楷体" panose="02010600040101010101" pitchFamily="2" charset="-122"/>
              </a:rPr>
              <a:t>的大小反映网络与外电路交换功率的大小。是由储能元件</a:t>
            </a:r>
            <a:r>
              <a:rPr lang="en-US" altLang="zh-CN" b="1" dirty="0">
                <a:latin typeface="华文楷体" panose="02010600040101010101" pitchFamily="2" charset="-122"/>
                <a:ea typeface="华文楷体" panose="02010600040101010101" pitchFamily="2" charset="-122"/>
              </a:rPr>
              <a:t>L</a:t>
            </a: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C</a:t>
            </a:r>
            <a:r>
              <a:rPr lang="zh-CN" altLang="en-US" b="1" dirty="0">
                <a:latin typeface="华文楷体" panose="02010600040101010101" pitchFamily="2" charset="-122"/>
                <a:ea typeface="华文楷体" panose="02010600040101010101" pitchFamily="2" charset="-122"/>
              </a:rPr>
              <a:t>的性质决定的</a:t>
            </a:r>
            <a:endParaRPr lang="zh-CN" altLang="en-US" b="1" dirty="0">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wipe(left)">
                                      <p:cBhvr>
                                        <p:cTn id="7" dur="2000"/>
                                        <p:tgtEl>
                                          <p:spTgt spid="66563"/>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66564"/>
                                        </p:tgtEl>
                                        <p:attrNameLst>
                                          <p:attrName>style.visibility</p:attrName>
                                        </p:attrNameLst>
                                      </p:cBhvr>
                                      <p:to>
                                        <p:strVal val="visible"/>
                                      </p:to>
                                    </p:set>
                                    <p:animEffect transition="in" filter="wipe(left)">
                                      <p:cBhvr>
                                        <p:cTn id="11" dur="2000"/>
                                        <p:tgtEl>
                                          <p:spTgt spid="665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6580"/>
                                        </p:tgtEl>
                                        <p:attrNameLst>
                                          <p:attrName>style.visibility</p:attrName>
                                        </p:attrNameLst>
                                      </p:cBhvr>
                                      <p:to>
                                        <p:strVal val="visible"/>
                                      </p:to>
                                    </p:set>
                                    <p:animEffect transition="in" filter="wipe(left)">
                                      <p:cBhvr>
                                        <p:cTn id="16" dur="2000"/>
                                        <p:tgtEl>
                                          <p:spTgt spid="66580"/>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66583"/>
                                        </p:tgtEl>
                                        <p:attrNameLst>
                                          <p:attrName>style.visibility</p:attrName>
                                        </p:attrNameLst>
                                      </p:cBhvr>
                                      <p:to>
                                        <p:strVal val="visible"/>
                                      </p:to>
                                    </p:set>
                                    <p:animEffect transition="in" filter="wipe(left)">
                                      <p:cBhvr>
                                        <p:cTn id="20" dur="2000"/>
                                        <p:tgtEl>
                                          <p:spTgt spid="6658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6584"/>
                                        </p:tgtEl>
                                        <p:attrNameLst>
                                          <p:attrName>style.visibility</p:attrName>
                                        </p:attrNameLst>
                                      </p:cBhvr>
                                      <p:to>
                                        <p:strVal val="visible"/>
                                      </p:to>
                                    </p:set>
                                    <p:animEffect transition="in" filter="wipe(left)">
                                      <p:cBhvr>
                                        <p:cTn id="25" dur="2000"/>
                                        <p:tgtEl>
                                          <p:spTgt spid="66584"/>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66582"/>
                                        </p:tgtEl>
                                        <p:attrNameLst>
                                          <p:attrName>style.visibility</p:attrName>
                                        </p:attrNameLst>
                                      </p:cBhvr>
                                      <p:to>
                                        <p:strVal val="visible"/>
                                      </p:to>
                                    </p:set>
                                    <p:animEffect transition="in" filter="wipe(left)">
                                      <p:cBhvr>
                                        <p:cTn id="29" dur="2000"/>
                                        <p:tgtEl>
                                          <p:spTgt spid="6658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6581"/>
                                        </p:tgtEl>
                                        <p:attrNameLst>
                                          <p:attrName>style.visibility</p:attrName>
                                        </p:attrNameLst>
                                      </p:cBhvr>
                                      <p:to>
                                        <p:strVal val="visible"/>
                                      </p:to>
                                    </p:set>
                                    <p:animEffect transition="in" filter="wipe(left)">
                                      <p:cBhvr>
                                        <p:cTn id="34" dur="2000"/>
                                        <p:tgtEl>
                                          <p:spTgt spid="66581"/>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66585"/>
                                        </p:tgtEl>
                                        <p:attrNameLst>
                                          <p:attrName>style.visibility</p:attrName>
                                        </p:attrNameLst>
                                      </p:cBhvr>
                                      <p:to>
                                        <p:strVal val="visible"/>
                                      </p:to>
                                    </p:set>
                                    <p:animEffect transition="in" filter="wipe(left)">
                                      <p:cBhvr>
                                        <p:cTn id="38" dur="2000"/>
                                        <p:tgtEl>
                                          <p:spTgt spid="6658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66586"/>
                                        </p:tgtEl>
                                        <p:attrNameLst>
                                          <p:attrName>style.visibility</p:attrName>
                                        </p:attrNameLst>
                                      </p:cBhvr>
                                      <p:to>
                                        <p:strVal val="visible"/>
                                      </p:to>
                                    </p:set>
                                    <p:animEffect transition="in" filter="wipe(left)">
                                      <p:cBhvr>
                                        <p:cTn id="43" dur="2000"/>
                                        <p:tgtEl>
                                          <p:spTgt spid="66586"/>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1" fill="hold" nodeType="clickEffect">
                                  <p:stCondLst>
                                    <p:cond delay="0"/>
                                  </p:stCondLst>
                                  <p:childTnLst>
                                    <p:set>
                                      <p:cBhvr>
                                        <p:cTn id="47" dur="1" fill="hold">
                                          <p:stCondLst>
                                            <p:cond delay="0"/>
                                          </p:stCondLst>
                                        </p:cTn>
                                        <p:tgtEl>
                                          <p:spTgt spid="66568"/>
                                        </p:tgtEl>
                                        <p:attrNameLst>
                                          <p:attrName>style.visibility</p:attrName>
                                        </p:attrNameLst>
                                      </p:cBhvr>
                                      <p:to>
                                        <p:strVal val="visible"/>
                                      </p:to>
                                    </p:set>
                                    <p:anim calcmode="lin" valueType="num">
                                      <p:cBhvr additive="base">
                                        <p:cTn id="48" dur="2000" fill="hold"/>
                                        <p:tgtEl>
                                          <p:spTgt spid="66568"/>
                                        </p:tgtEl>
                                        <p:attrNameLst>
                                          <p:attrName>ppt_x</p:attrName>
                                        </p:attrNameLst>
                                      </p:cBhvr>
                                      <p:tavLst>
                                        <p:tav tm="0">
                                          <p:val>
                                            <p:strVal val="#ppt_x"/>
                                          </p:val>
                                        </p:tav>
                                        <p:tav tm="100000">
                                          <p:val>
                                            <p:strVal val="#ppt_x"/>
                                          </p:val>
                                        </p:tav>
                                      </p:tavLst>
                                    </p:anim>
                                    <p:anim calcmode="lin" valueType="num">
                                      <p:cBhvr additive="base">
                                        <p:cTn id="49" dur="2000" fill="hold"/>
                                        <p:tgtEl>
                                          <p:spTgt spid="66568"/>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8" presetClass="entr" presetSubtype="6" fill="hold" grpId="0" nodeType="clickEffect">
                                  <p:stCondLst>
                                    <p:cond delay="0"/>
                                  </p:stCondLst>
                                  <p:childTnLst>
                                    <p:set>
                                      <p:cBhvr>
                                        <p:cTn id="53" dur="1" fill="hold">
                                          <p:stCondLst>
                                            <p:cond delay="0"/>
                                          </p:stCondLst>
                                        </p:cTn>
                                        <p:tgtEl>
                                          <p:spTgt spid="66587"/>
                                        </p:tgtEl>
                                        <p:attrNameLst>
                                          <p:attrName>style.visibility</p:attrName>
                                        </p:attrNameLst>
                                      </p:cBhvr>
                                      <p:to>
                                        <p:strVal val="visible"/>
                                      </p:to>
                                    </p:set>
                                    <p:animEffect transition="in" filter="strips(downRight)">
                                      <p:cBhvr>
                                        <p:cTn id="54" dur="2000"/>
                                        <p:tgtEl>
                                          <p:spTgt spid="66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autoUpdateAnimBg="0"/>
      <p:bldP spid="66580" grpId="0" autoUpdateAnimBg="0"/>
      <p:bldP spid="66582" grpId="0" autoUpdateAnimBg="0"/>
      <p:bldP spid="66583" grpId="0" autoUpdateAnimBg="0"/>
      <p:bldP spid="66585" grpId="0" autoUpdateAnimBg="0"/>
      <p:bldP spid="66587" grpId="0" bldLvl="0"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87338" y="224165"/>
            <a:ext cx="49323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zh-CN" altLang="en-US" sz="2800" b="1" dirty="0">
                <a:solidFill>
                  <a:srgbClr val="FF0000"/>
                </a:solidFill>
                <a:latin typeface="华文楷体" panose="02010600040101010101" pitchFamily="2" charset="-122"/>
                <a:ea typeface="华文楷体" panose="02010600040101010101" pitchFamily="2" charset="-122"/>
              </a:rPr>
              <a:t>四、视在功率 </a:t>
            </a:r>
            <a:r>
              <a:rPr lang="en-US" altLang="zh-CN" sz="2800" b="1" i="1" dirty="0">
                <a:solidFill>
                  <a:srgbClr val="FF0000"/>
                </a:solidFill>
                <a:latin typeface="华文楷体" panose="02010600040101010101" pitchFamily="2" charset="-122"/>
                <a:ea typeface="华文楷体" panose="02010600040101010101" pitchFamily="2" charset="-122"/>
              </a:rPr>
              <a:t>S</a:t>
            </a:r>
            <a:endParaRPr lang="en-US" altLang="zh-CN" sz="2800" b="1" dirty="0">
              <a:solidFill>
                <a:srgbClr val="FF0000"/>
              </a:solidFill>
              <a:latin typeface="华文楷体" panose="02010600040101010101" pitchFamily="2" charset="-122"/>
              <a:ea typeface="华文楷体" panose="02010600040101010101" pitchFamily="2" charset="-122"/>
            </a:endParaRPr>
          </a:p>
        </p:txBody>
      </p:sp>
      <p:graphicFrame>
        <p:nvGraphicFramePr>
          <p:cNvPr id="67587" name="Object 3"/>
          <p:cNvGraphicFramePr>
            <a:graphicFrameLocks noChangeAspect="1"/>
          </p:cNvGraphicFramePr>
          <p:nvPr/>
        </p:nvGraphicFramePr>
        <p:xfrm>
          <a:off x="431800" y="981075"/>
          <a:ext cx="2581275" cy="638175"/>
        </p:xfrm>
        <a:graphic>
          <a:graphicData uri="http://schemas.openxmlformats.org/presentationml/2006/ole">
            <mc:AlternateContent xmlns:mc="http://schemas.openxmlformats.org/markup-compatibility/2006">
              <mc:Choice xmlns:v="urn:schemas-microsoft-com:vml" Requires="v">
                <p:oleObj spid="_x0000_s80897" name="" r:id="rId1" imgW="28346400" imgH="7010400" progId="Equation.3">
                  <p:embed/>
                </p:oleObj>
              </mc:Choice>
              <mc:Fallback>
                <p:oleObj name="" r:id="rId1" imgW="28346400" imgH="7010400" progId="Equation.3">
                  <p:embed/>
                  <p:pic>
                    <p:nvPicPr>
                      <p:cNvPr id="0" name="图片 80896"/>
                      <p:cNvPicPr>
                        <a:picLocks noChangeAspect="1"/>
                      </p:cNvPicPr>
                      <p:nvPr/>
                    </p:nvPicPr>
                    <p:blipFill>
                      <a:blip r:embed="rId2"/>
                      <a:stretch>
                        <a:fillRect/>
                      </a:stretch>
                    </p:blipFill>
                    <p:spPr>
                      <a:xfrm>
                        <a:off x="431800" y="981075"/>
                        <a:ext cx="2581275" cy="638175"/>
                      </a:xfrm>
                      <a:prstGeom prst="rect">
                        <a:avLst/>
                      </a:prstGeom>
                      <a:noFill/>
                      <a:ln w="9525">
                        <a:noFill/>
                      </a:ln>
                    </p:spPr>
                  </p:pic>
                </p:oleObj>
              </mc:Fallback>
            </mc:AlternateContent>
          </a:graphicData>
        </a:graphic>
      </p:graphicFrame>
      <p:grpSp>
        <p:nvGrpSpPr>
          <p:cNvPr id="67591" name="Group 7"/>
          <p:cNvGrpSpPr/>
          <p:nvPr/>
        </p:nvGrpSpPr>
        <p:grpSpPr bwMode="auto">
          <a:xfrm>
            <a:off x="6804025" y="3095625"/>
            <a:ext cx="2035175" cy="2184400"/>
            <a:chOff x="0" y="0"/>
            <a:chExt cx="1282" cy="1376"/>
          </a:xfrm>
        </p:grpSpPr>
        <p:grpSp>
          <p:nvGrpSpPr>
            <p:cNvPr id="67592" name="Group 8"/>
            <p:cNvGrpSpPr/>
            <p:nvPr/>
          </p:nvGrpSpPr>
          <p:grpSpPr bwMode="auto">
            <a:xfrm>
              <a:off x="0" y="0"/>
              <a:ext cx="1282" cy="1148"/>
              <a:chOff x="0" y="0"/>
              <a:chExt cx="1282" cy="1148"/>
            </a:xfrm>
          </p:grpSpPr>
          <p:sp>
            <p:nvSpPr>
              <p:cNvPr id="67593" name="Line 9"/>
              <p:cNvSpPr>
                <a:spLocks noChangeShapeType="1"/>
              </p:cNvSpPr>
              <p:nvPr/>
            </p:nvSpPr>
            <p:spPr bwMode="auto">
              <a:xfrm flipH="1">
                <a:off x="0" y="0"/>
                <a:ext cx="1043" cy="88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7594" name="Line 10"/>
              <p:cNvSpPr>
                <a:spLocks noChangeShapeType="1"/>
              </p:cNvSpPr>
              <p:nvPr/>
            </p:nvSpPr>
            <p:spPr bwMode="auto">
              <a:xfrm>
                <a:off x="1043" y="0"/>
                <a:ext cx="0" cy="88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7595" name="Line 11"/>
              <p:cNvSpPr>
                <a:spLocks noChangeShapeType="1"/>
              </p:cNvSpPr>
              <p:nvPr/>
            </p:nvSpPr>
            <p:spPr bwMode="auto">
              <a:xfrm>
                <a:off x="0" y="883"/>
                <a:ext cx="104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7596" name="未知"/>
              <p:cNvSpPr/>
              <p:nvPr/>
            </p:nvSpPr>
            <p:spPr bwMode="auto">
              <a:xfrm>
                <a:off x="181" y="722"/>
                <a:ext cx="100" cy="161"/>
              </a:xfrm>
              <a:custGeom>
                <a:avLst/>
                <a:gdLst>
                  <a:gd name="T0" fmla="*/ 0 w 60"/>
                  <a:gd name="T1" fmla="*/ 0 h 96"/>
                  <a:gd name="T2" fmla="*/ 60 w 60"/>
                  <a:gd name="T3" fmla="*/ 96 h 96"/>
                </a:gdLst>
                <a:ahLst/>
                <a:cxnLst>
                  <a:cxn ang="0">
                    <a:pos x="T0" y="T1"/>
                  </a:cxn>
                  <a:cxn ang="0">
                    <a:pos x="T2" y="T3"/>
                  </a:cxn>
                </a:cxnLst>
                <a:rect l="0" t="0" r="r" b="b"/>
                <a:pathLst>
                  <a:path w="60" h="96">
                    <a:moveTo>
                      <a:pt x="0" y="0"/>
                    </a:moveTo>
                    <a:cubicBezTo>
                      <a:pt x="53" y="18"/>
                      <a:pt x="60" y="35"/>
                      <a:pt x="60" y="96"/>
                    </a:cubicBezTo>
                  </a:path>
                </a:pathLst>
              </a:custGeom>
              <a:noFill/>
              <a:ln w="12700" cap="flat"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7597" name="Text Box 13"/>
              <p:cNvSpPr txBox="1">
                <a:spLocks noChangeArrowheads="1"/>
              </p:cNvSpPr>
              <p:nvPr/>
            </p:nvSpPr>
            <p:spPr bwMode="auto">
              <a:xfrm>
                <a:off x="227" y="573"/>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latin typeface="Symbol" panose="05050102010706020507" pitchFamily="18" charset="2"/>
                    <a:ea typeface="宋体" panose="02010600030101010101" pitchFamily="2" charset="-122"/>
                  </a:rPr>
                  <a:t>j</a:t>
                </a:r>
                <a:endParaRPr lang="en-US" altLang="zh-CN" sz="2400" b="1" i="1">
                  <a:ea typeface="宋体" panose="02010600030101010101" pitchFamily="2" charset="-122"/>
                </a:endParaRPr>
              </a:p>
            </p:txBody>
          </p:sp>
          <p:sp>
            <p:nvSpPr>
              <p:cNvPr id="67598" name="Text Box 14"/>
              <p:cNvSpPr txBox="1">
                <a:spLocks noChangeArrowheads="1"/>
              </p:cNvSpPr>
              <p:nvPr/>
            </p:nvSpPr>
            <p:spPr bwMode="auto">
              <a:xfrm>
                <a:off x="350" y="186"/>
                <a:ext cx="2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S</a:t>
                </a:r>
                <a:endParaRPr lang="en-US" altLang="zh-CN" sz="2400" b="1" i="1">
                  <a:ea typeface="宋体" panose="02010600030101010101" pitchFamily="2" charset="-122"/>
                </a:endParaRPr>
              </a:p>
            </p:txBody>
          </p:sp>
          <p:sp>
            <p:nvSpPr>
              <p:cNvPr id="67599" name="Text Box 15"/>
              <p:cNvSpPr txBox="1">
                <a:spLocks noChangeArrowheads="1"/>
              </p:cNvSpPr>
              <p:nvPr/>
            </p:nvSpPr>
            <p:spPr bwMode="auto">
              <a:xfrm>
                <a:off x="408" y="861"/>
                <a:ext cx="23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P</a:t>
                </a:r>
                <a:endParaRPr lang="en-US" altLang="zh-CN" sz="2400" b="1" i="1">
                  <a:ea typeface="宋体" panose="02010600030101010101" pitchFamily="2" charset="-122"/>
                </a:endParaRPr>
              </a:p>
            </p:txBody>
          </p:sp>
          <p:sp>
            <p:nvSpPr>
              <p:cNvPr id="67600" name="Text Box 16"/>
              <p:cNvSpPr txBox="1">
                <a:spLocks noChangeArrowheads="1"/>
              </p:cNvSpPr>
              <p:nvPr/>
            </p:nvSpPr>
            <p:spPr bwMode="auto">
              <a:xfrm>
                <a:off x="1026" y="362"/>
                <a:ext cx="25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Q</a:t>
                </a:r>
                <a:endParaRPr lang="en-US" altLang="zh-CN" sz="2400" b="1" i="1">
                  <a:ea typeface="宋体" panose="02010600030101010101" pitchFamily="2" charset="-122"/>
                </a:endParaRPr>
              </a:p>
            </p:txBody>
          </p:sp>
        </p:grpSp>
        <p:sp>
          <p:nvSpPr>
            <p:cNvPr id="67601" name="Rectangle 17"/>
            <p:cNvSpPr>
              <a:spLocks noChangeArrowheads="1"/>
            </p:cNvSpPr>
            <p:nvPr/>
          </p:nvSpPr>
          <p:spPr bwMode="auto">
            <a:xfrm>
              <a:off x="0" y="1088"/>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b="1">
                  <a:ea typeface="宋体" panose="02010600030101010101" pitchFamily="2" charset="-122"/>
                </a:rPr>
                <a:t>功率三角形</a:t>
              </a:r>
              <a:endParaRPr lang="zh-CN" altLang="en-US" sz="2400" b="1">
                <a:ea typeface="宋体" panose="02010600030101010101" pitchFamily="2" charset="-122"/>
              </a:endParaRPr>
            </a:p>
          </p:txBody>
        </p:sp>
      </p:grpSp>
      <p:sp>
        <p:nvSpPr>
          <p:cNvPr id="67602" name="Rectangle 18"/>
          <p:cNvSpPr>
            <a:spLocks noChangeArrowheads="1"/>
          </p:cNvSpPr>
          <p:nvPr/>
        </p:nvSpPr>
        <p:spPr bwMode="auto">
          <a:xfrm>
            <a:off x="395288" y="2435225"/>
            <a:ext cx="23272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lnSpc>
                <a:spcPct val="105000"/>
              </a:lnSpc>
            </a:pPr>
            <a:r>
              <a:rPr lang="en-US" altLang="zh-CN" sz="2400" b="1" dirty="0">
                <a:ea typeface="宋体" panose="02010600030101010101" pitchFamily="2" charset="-122"/>
              </a:rPr>
              <a:t>2. </a:t>
            </a:r>
            <a:r>
              <a:rPr lang="zh-CN" altLang="en-US" sz="2400" b="1" dirty="0">
                <a:latin typeface="华文楷体" panose="02010600040101010101" pitchFamily="2" charset="-122"/>
                <a:ea typeface="华文楷体" panose="02010600040101010101" pitchFamily="2" charset="-122"/>
              </a:rPr>
              <a:t>一般计算式：</a:t>
            </a:r>
            <a:endParaRPr lang="zh-CN" altLang="en-US" sz="2400" dirty="0">
              <a:latin typeface="华文楷体" panose="02010600040101010101" pitchFamily="2" charset="-122"/>
              <a:ea typeface="华文楷体" panose="02010600040101010101" pitchFamily="2" charset="-122"/>
            </a:endParaRPr>
          </a:p>
        </p:txBody>
      </p:sp>
      <p:sp>
        <p:nvSpPr>
          <p:cNvPr id="67603" name="Text Box 19"/>
          <p:cNvSpPr txBox="1">
            <a:spLocks noChangeArrowheads="1"/>
          </p:cNvSpPr>
          <p:nvPr/>
        </p:nvSpPr>
        <p:spPr bwMode="auto">
          <a:xfrm>
            <a:off x="827088" y="3082925"/>
            <a:ext cx="3600450"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714500" indent="-1714500">
              <a:defRPr sz="2400">
                <a:solidFill>
                  <a:schemeClr val="tx1"/>
                </a:solidFill>
                <a:latin typeface="Times New Roman" panose="02020603050405020304" pitchFamily="18" charset="0"/>
              </a:defRPr>
            </a:lvl1pPr>
            <a:lvl2pPr marL="1905000">
              <a:defRPr sz="2400">
                <a:solidFill>
                  <a:schemeClr val="tx1"/>
                </a:solidFill>
                <a:latin typeface="Times New Roman" panose="02020603050405020304" pitchFamily="18" charset="0"/>
              </a:defRPr>
            </a:lvl2pPr>
            <a:lvl3pPr marL="2095500">
              <a:defRPr sz="2400">
                <a:solidFill>
                  <a:schemeClr val="tx1"/>
                </a:solidFill>
                <a:latin typeface="Times New Roman" panose="02020603050405020304" pitchFamily="18" charset="0"/>
              </a:defRPr>
            </a:lvl3pPr>
            <a:lvl4pPr marL="2286000">
              <a:defRPr sz="2400">
                <a:solidFill>
                  <a:schemeClr val="tx1"/>
                </a:solidFill>
                <a:latin typeface="Times New Roman" panose="02020603050405020304" pitchFamily="18" charset="0"/>
              </a:defRPr>
            </a:lvl4pPr>
            <a:lvl5pPr marL="2476500">
              <a:defRPr sz="2400">
                <a:solidFill>
                  <a:schemeClr val="tx1"/>
                </a:solidFill>
                <a:latin typeface="Times New Roman" panose="02020603050405020304" pitchFamily="18" charset="0"/>
              </a:defRPr>
            </a:lvl5pPr>
            <a:lvl6pPr marL="29337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33909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8481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43053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just" eaLnBrk="1" hangingPunct="1">
              <a:lnSpc>
                <a:spcPct val="105000"/>
              </a:lnSpc>
              <a:spcBef>
                <a:spcPct val="50000"/>
              </a:spcBef>
            </a:pPr>
            <a:r>
              <a:rPr lang="en-US" altLang="zh-CN" sz="2600" b="1" i="1">
                <a:ea typeface="宋体" panose="02010600030101010101" pitchFamily="2" charset="-122"/>
                <a:sym typeface="Symbol" panose="05050102010706020507" pitchFamily="18" charset="2"/>
              </a:rPr>
              <a:t>S </a:t>
            </a:r>
            <a:r>
              <a:rPr lang="en-US" altLang="zh-CN" sz="2600" b="1">
                <a:ea typeface="宋体" panose="02010600030101010101" pitchFamily="2" charset="-122"/>
                <a:sym typeface="Symbol" panose="05050102010706020507" pitchFamily="18" charset="2"/>
              </a:rPr>
              <a:t>= </a:t>
            </a:r>
            <a:r>
              <a:rPr lang="en-US" altLang="zh-CN" sz="2600" b="1" i="1">
                <a:ea typeface="宋体" panose="02010600030101010101" pitchFamily="2" charset="-122"/>
              </a:rPr>
              <a:t>UI</a:t>
            </a:r>
            <a:r>
              <a:rPr lang="en-US" altLang="zh-CN" sz="2600" b="1">
                <a:ea typeface="宋体" panose="02010600030101010101" pitchFamily="2" charset="-122"/>
                <a:sym typeface="Symbol" panose="05050102010706020507" pitchFamily="18" charset="2"/>
              </a:rPr>
              <a:t> =</a:t>
            </a:r>
            <a:r>
              <a:rPr lang="en-US" altLang="zh-CN" sz="2600" b="1" i="1">
                <a:latin typeface="Symbol" panose="05050102010706020507" pitchFamily="18" charset="2"/>
                <a:ea typeface="宋体" panose="02010600030101010101" pitchFamily="2" charset="-122"/>
                <a:sym typeface="Symbol" panose="05050102010706020507" pitchFamily="18" charset="2"/>
              </a:rPr>
              <a:t> </a:t>
            </a:r>
            <a:r>
              <a:rPr lang="en-US" altLang="zh-CN" sz="2600" b="1">
                <a:ea typeface="宋体" panose="02010600030101010101" pitchFamily="2" charset="-122"/>
                <a:sym typeface="Symbol" panose="05050102010706020507" pitchFamily="18" charset="2"/>
              </a:rPr>
              <a:t>|</a:t>
            </a:r>
            <a:r>
              <a:rPr lang="en-US" altLang="zh-CN" sz="2600" b="1" i="1">
                <a:ea typeface="宋体" panose="02010600030101010101" pitchFamily="2" charset="-122"/>
                <a:sym typeface="Symbol" panose="05050102010706020507" pitchFamily="18" charset="2"/>
              </a:rPr>
              <a:t>Z</a:t>
            </a:r>
            <a:r>
              <a:rPr lang="en-US" altLang="zh-CN" sz="2600" b="1">
                <a:ea typeface="宋体" panose="02010600030101010101" pitchFamily="2" charset="-122"/>
                <a:sym typeface="Symbol" panose="05050102010706020507" pitchFamily="18" charset="2"/>
              </a:rPr>
              <a:t>| </a:t>
            </a:r>
            <a:r>
              <a:rPr lang="en-US" altLang="zh-CN" sz="2600" b="1" i="1">
                <a:ea typeface="宋体" panose="02010600030101010101" pitchFamily="2" charset="-122"/>
                <a:sym typeface="Symbol" panose="05050102010706020507" pitchFamily="18" charset="2"/>
              </a:rPr>
              <a:t>I </a:t>
            </a:r>
            <a:r>
              <a:rPr lang="en-US" altLang="zh-CN" sz="2600" b="1" baseline="46000">
                <a:ea typeface="宋体" panose="02010600030101010101" pitchFamily="2" charset="-122"/>
                <a:sym typeface="Symbol" panose="05050102010706020507" pitchFamily="18" charset="2"/>
              </a:rPr>
              <a:t>2</a:t>
            </a:r>
            <a:r>
              <a:rPr lang="en-US" altLang="zh-CN" sz="2600" b="1" baseline="30000">
                <a:ea typeface="宋体" panose="02010600030101010101" pitchFamily="2" charset="-122"/>
                <a:sym typeface="Symbol" panose="05050102010706020507" pitchFamily="18" charset="2"/>
              </a:rPr>
              <a:t> </a:t>
            </a:r>
            <a:r>
              <a:rPr lang="en-US" altLang="zh-CN" sz="2600" b="1" i="1">
                <a:ea typeface="宋体" panose="02010600030101010101" pitchFamily="2" charset="-122"/>
                <a:sym typeface="Symbol" panose="05050102010706020507" pitchFamily="18" charset="2"/>
              </a:rPr>
              <a:t>= </a:t>
            </a:r>
            <a:r>
              <a:rPr lang="en-US" altLang="zh-CN" sz="2600" b="1">
                <a:ea typeface="宋体" panose="02010600030101010101" pitchFamily="2" charset="-122"/>
                <a:sym typeface="Symbol" panose="05050102010706020507" pitchFamily="18" charset="2"/>
              </a:rPr>
              <a:t>|</a:t>
            </a:r>
            <a:r>
              <a:rPr lang="en-US" altLang="zh-CN" sz="2600" b="1" i="1">
                <a:ea typeface="宋体" panose="02010600030101010101" pitchFamily="2" charset="-122"/>
                <a:sym typeface="Symbol" panose="05050102010706020507" pitchFamily="18" charset="2"/>
              </a:rPr>
              <a:t>Y</a:t>
            </a:r>
            <a:r>
              <a:rPr lang="en-US" altLang="zh-CN" sz="2600" b="1">
                <a:ea typeface="宋体" panose="02010600030101010101" pitchFamily="2" charset="-122"/>
                <a:sym typeface="Symbol" panose="05050102010706020507" pitchFamily="18" charset="2"/>
              </a:rPr>
              <a:t>|</a:t>
            </a:r>
            <a:r>
              <a:rPr lang="en-US" altLang="zh-CN" sz="2600" b="1" i="1">
                <a:ea typeface="宋体" panose="02010600030101010101" pitchFamily="2" charset="-122"/>
                <a:sym typeface="Symbol" panose="05050102010706020507" pitchFamily="18" charset="2"/>
              </a:rPr>
              <a:t>U </a:t>
            </a:r>
            <a:r>
              <a:rPr lang="en-US" altLang="zh-CN" sz="2600" b="1" baseline="48000">
                <a:ea typeface="宋体" panose="02010600030101010101" pitchFamily="2" charset="-122"/>
                <a:sym typeface="Symbol" panose="05050102010706020507" pitchFamily="18" charset="2"/>
              </a:rPr>
              <a:t>2</a:t>
            </a:r>
            <a:endParaRPr lang="en-US" altLang="zh-CN" sz="2600" b="1" baseline="48000">
              <a:ea typeface="宋体" panose="02010600030101010101" pitchFamily="2" charset="-122"/>
              <a:sym typeface="Symbol" panose="05050102010706020507" pitchFamily="18" charset="2"/>
            </a:endParaRPr>
          </a:p>
        </p:txBody>
      </p:sp>
      <p:grpSp>
        <p:nvGrpSpPr>
          <p:cNvPr id="67604" name="Group 20"/>
          <p:cNvGrpSpPr/>
          <p:nvPr/>
        </p:nvGrpSpPr>
        <p:grpSpPr bwMode="auto">
          <a:xfrm>
            <a:off x="7073900" y="1079500"/>
            <a:ext cx="2070100" cy="1728788"/>
            <a:chOff x="0" y="0"/>
            <a:chExt cx="1304" cy="1089"/>
          </a:xfrm>
        </p:grpSpPr>
        <p:sp>
          <p:nvSpPr>
            <p:cNvPr id="67605" name="Text Box 21"/>
            <p:cNvSpPr txBox="1">
              <a:spLocks noChangeArrowheads="1"/>
            </p:cNvSpPr>
            <p:nvPr/>
          </p:nvSpPr>
          <p:spPr bwMode="auto">
            <a:xfrm>
              <a:off x="0" y="801"/>
              <a:ext cx="13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zh-CN" altLang="en-US" sz="2400" b="1">
                  <a:ea typeface="宋体" panose="02010600030101010101" pitchFamily="2" charset="-122"/>
                </a:rPr>
                <a:t>阻抗三角形</a:t>
              </a:r>
              <a:endParaRPr lang="zh-CN" altLang="en-US" sz="2400" b="1">
                <a:ea typeface="宋体" panose="02010600030101010101" pitchFamily="2" charset="-122"/>
              </a:endParaRPr>
            </a:p>
          </p:txBody>
        </p:sp>
        <p:grpSp>
          <p:nvGrpSpPr>
            <p:cNvPr id="67606" name="Group 22"/>
            <p:cNvGrpSpPr/>
            <p:nvPr/>
          </p:nvGrpSpPr>
          <p:grpSpPr bwMode="auto">
            <a:xfrm>
              <a:off x="181" y="0"/>
              <a:ext cx="858" cy="826"/>
              <a:chOff x="0" y="0"/>
              <a:chExt cx="858" cy="826"/>
            </a:xfrm>
          </p:grpSpPr>
          <p:sp>
            <p:nvSpPr>
              <p:cNvPr id="67607" name="Line 23"/>
              <p:cNvSpPr>
                <a:spLocks noChangeShapeType="1"/>
              </p:cNvSpPr>
              <p:nvPr/>
            </p:nvSpPr>
            <p:spPr bwMode="auto">
              <a:xfrm flipH="1">
                <a:off x="0" y="46"/>
                <a:ext cx="624" cy="52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7608" name="Line 24"/>
              <p:cNvSpPr>
                <a:spLocks noChangeShapeType="1"/>
              </p:cNvSpPr>
              <p:nvPr/>
            </p:nvSpPr>
            <p:spPr bwMode="auto">
              <a:xfrm>
                <a:off x="624" y="46"/>
                <a:ext cx="0" cy="52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7609" name="Line 25"/>
              <p:cNvSpPr>
                <a:spLocks noChangeShapeType="1"/>
              </p:cNvSpPr>
              <p:nvPr/>
            </p:nvSpPr>
            <p:spPr bwMode="auto">
              <a:xfrm>
                <a:off x="0" y="574"/>
                <a:ext cx="62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7610" name="未知"/>
              <p:cNvSpPr/>
              <p:nvPr/>
            </p:nvSpPr>
            <p:spPr bwMode="auto">
              <a:xfrm>
                <a:off x="108" y="478"/>
                <a:ext cx="60" cy="96"/>
              </a:xfrm>
              <a:custGeom>
                <a:avLst/>
                <a:gdLst>
                  <a:gd name="T0" fmla="*/ 0 w 60"/>
                  <a:gd name="T1" fmla="*/ 0 h 96"/>
                  <a:gd name="T2" fmla="*/ 60 w 60"/>
                  <a:gd name="T3" fmla="*/ 96 h 96"/>
                </a:gdLst>
                <a:ahLst/>
                <a:cxnLst>
                  <a:cxn ang="0">
                    <a:pos x="T0" y="T1"/>
                  </a:cxn>
                  <a:cxn ang="0">
                    <a:pos x="T2" y="T3"/>
                  </a:cxn>
                </a:cxnLst>
                <a:rect l="0" t="0" r="r" b="b"/>
                <a:pathLst>
                  <a:path w="60" h="96">
                    <a:moveTo>
                      <a:pt x="0" y="0"/>
                    </a:moveTo>
                    <a:cubicBezTo>
                      <a:pt x="53" y="18"/>
                      <a:pt x="60" y="35"/>
                      <a:pt x="60" y="96"/>
                    </a:cubicBezTo>
                  </a:path>
                </a:pathLst>
              </a:custGeom>
              <a:noFill/>
              <a:ln w="12700" cap="flat"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7611" name="Text Box 27"/>
              <p:cNvSpPr txBox="1">
                <a:spLocks noChangeArrowheads="1"/>
              </p:cNvSpPr>
              <p:nvPr/>
            </p:nvSpPr>
            <p:spPr bwMode="auto">
              <a:xfrm>
                <a:off x="144" y="286"/>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latin typeface="Symbol" panose="05050102010706020507" pitchFamily="18" charset="2"/>
                    <a:ea typeface="宋体" panose="02010600030101010101" pitchFamily="2" charset="-122"/>
                  </a:rPr>
                  <a:t>j</a:t>
                </a:r>
                <a:endParaRPr lang="en-US" altLang="zh-CN" sz="2400" b="1" i="1">
                  <a:ea typeface="宋体" panose="02010600030101010101" pitchFamily="2" charset="-122"/>
                </a:endParaRPr>
              </a:p>
            </p:txBody>
          </p:sp>
          <p:sp>
            <p:nvSpPr>
              <p:cNvPr id="67612" name="Text Box 28"/>
              <p:cNvSpPr txBox="1">
                <a:spLocks noChangeArrowheads="1"/>
              </p:cNvSpPr>
              <p:nvPr/>
            </p:nvSpPr>
            <p:spPr bwMode="auto">
              <a:xfrm>
                <a:off x="230" y="53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R</a:t>
                </a:r>
                <a:endParaRPr lang="en-US" altLang="zh-CN" sz="2400" b="1" i="1">
                  <a:ea typeface="宋体" panose="02010600030101010101" pitchFamily="2" charset="-122"/>
                </a:endParaRPr>
              </a:p>
            </p:txBody>
          </p:sp>
          <p:sp>
            <p:nvSpPr>
              <p:cNvPr id="67613" name="Text Box 29"/>
              <p:cNvSpPr txBox="1">
                <a:spLocks noChangeArrowheads="1"/>
              </p:cNvSpPr>
              <p:nvPr/>
            </p:nvSpPr>
            <p:spPr bwMode="auto">
              <a:xfrm>
                <a:off x="614" y="19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X</a:t>
                </a:r>
                <a:endParaRPr lang="en-US" altLang="zh-CN" sz="2400" b="1" i="1">
                  <a:ea typeface="宋体" panose="02010600030101010101" pitchFamily="2" charset="-122"/>
                </a:endParaRPr>
              </a:p>
            </p:txBody>
          </p:sp>
          <p:graphicFrame>
            <p:nvGraphicFramePr>
              <p:cNvPr id="67614" name="Object 30"/>
              <p:cNvGraphicFramePr>
                <a:graphicFrameLocks noChangeAspect="1"/>
              </p:cNvGraphicFramePr>
              <p:nvPr/>
            </p:nvGraphicFramePr>
            <p:xfrm>
              <a:off x="90" y="0"/>
              <a:ext cx="254" cy="318"/>
            </p:xfrm>
            <a:graphic>
              <a:graphicData uri="http://schemas.openxmlformats.org/presentationml/2006/ole">
                <mc:AlternateContent xmlns:mc="http://schemas.openxmlformats.org/markup-compatibility/2006">
                  <mc:Choice xmlns:v="urn:schemas-microsoft-com:vml" Requires="v">
                    <p:oleObj spid="_x0000_s80898" name="" r:id="rId3" imgW="4876800" imgH="6096000" progId="Equation.3">
                      <p:embed/>
                    </p:oleObj>
                  </mc:Choice>
                  <mc:Fallback>
                    <p:oleObj name="" r:id="rId3" imgW="4876800" imgH="6096000" progId="Equation.3">
                      <p:embed/>
                      <p:pic>
                        <p:nvPicPr>
                          <p:cNvPr id="0" name="图片 80897"/>
                          <p:cNvPicPr>
                            <a:picLocks noChangeAspect="1"/>
                          </p:cNvPicPr>
                          <p:nvPr/>
                        </p:nvPicPr>
                        <p:blipFill>
                          <a:blip r:embed="rId4"/>
                          <a:stretch>
                            <a:fillRect/>
                          </a:stretch>
                        </p:blipFill>
                        <p:spPr>
                          <a:xfrm>
                            <a:off x="90" y="0"/>
                            <a:ext cx="254" cy="318"/>
                          </a:xfrm>
                          <a:prstGeom prst="rect">
                            <a:avLst/>
                          </a:prstGeom>
                          <a:noFill/>
                          <a:ln w="9525">
                            <a:noFill/>
                          </a:ln>
                        </p:spPr>
                      </p:pic>
                    </p:oleObj>
                  </mc:Fallback>
                </mc:AlternateContent>
              </a:graphicData>
            </a:graphic>
          </p:graphicFrame>
        </p:grpSp>
      </p:grpSp>
      <p:graphicFrame>
        <p:nvGraphicFramePr>
          <p:cNvPr id="67615" name="Object 31"/>
          <p:cNvGraphicFramePr>
            <a:graphicFrameLocks noChangeAspect="1"/>
          </p:cNvGraphicFramePr>
          <p:nvPr/>
        </p:nvGraphicFramePr>
        <p:xfrm>
          <a:off x="3348038" y="5543550"/>
          <a:ext cx="1468437" cy="838200"/>
        </p:xfrm>
        <a:graphic>
          <a:graphicData uri="http://schemas.openxmlformats.org/presentationml/2006/ole">
            <mc:AlternateContent xmlns:mc="http://schemas.openxmlformats.org/markup-compatibility/2006">
              <mc:Choice xmlns:v="urn:schemas-microsoft-com:vml" Requires="v">
                <p:oleObj spid="_x0000_s80899" name="" r:id="rId5" imgW="16459200" imgH="9448800" progId="Equation.3">
                  <p:embed/>
                </p:oleObj>
              </mc:Choice>
              <mc:Fallback>
                <p:oleObj name="" r:id="rId5" imgW="16459200" imgH="9448800" progId="Equation.3">
                  <p:embed/>
                  <p:pic>
                    <p:nvPicPr>
                      <p:cNvPr id="0" name="图片 80898"/>
                      <p:cNvPicPr>
                        <a:picLocks noChangeAspect="1"/>
                      </p:cNvPicPr>
                      <p:nvPr/>
                    </p:nvPicPr>
                    <p:blipFill>
                      <a:blip r:embed="rId6"/>
                      <a:stretch>
                        <a:fillRect/>
                      </a:stretch>
                    </p:blipFill>
                    <p:spPr>
                      <a:xfrm>
                        <a:off x="3348038" y="5543550"/>
                        <a:ext cx="1468437" cy="838200"/>
                      </a:xfrm>
                      <a:prstGeom prst="rect">
                        <a:avLst/>
                      </a:prstGeom>
                      <a:solidFill>
                        <a:srgbClr val="FFCC00"/>
                      </a:solidFill>
                      <a:ln w="9525">
                        <a:noFill/>
                      </a:ln>
                      <a:effectLst>
                        <a:outerShdw dist="107763" dir="18900000" algn="ctr" rotWithShape="0">
                          <a:srgbClr val="808080">
                            <a:alpha val="50000"/>
                          </a:srgbClr>
                        </a:outerShdw>
                      </a:effectLst>
                    </p:spPr>
                  </p:pic>
                </p:oleObj>
              </mc:Fallback>
            </mc:AlternateContent>
          </a:graphicData>
        </a:graphic>
      </p:graphicFrame>
      <p:sp>
        <p:nvSpPr>
          <p:cNvPr id="67616" name="Text Box 32"/>
          <p:cNvSpPr txBox="1">
            <a:spLocks noChangeArrowheads="1"/>
          </p:cNvSpPr>
          <p:nvPr/>
        </p:nvSpPr>
        <p:spPr bwMode="auto">
          <a:xfrm>
            <a:off x="395288" y="3882446"/>
            <a:ext cx="5472112" cy="467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05000"/>
              </a:lnSpc>
            </a:pPr>
            <a:r>
              <a:rPr lang="en-US" altLang="zh-CN" sz="2400" b="1" dirty="0">
                <a:ea typeface="宋体" panose="02010600030101010101" pitchFamily="2" charset="-122"/>
              </a:rPr>
              <a:t>3. </a:t>
            </a:r>
            <a:r>
              <a:rPr lang="zh-CN" altLang="en-US" sz="2400" b="1" dirty="0">
                <a:latin typeface="华文楷体" panose="02010600040101010101" pitchFamily="2" charset="-122"/>
                <a:ea typeface="华文楷体" panose="02010600040101010101" pitchFamily="2" charset="-122"/>
              </a:rPr>
              <a:t>有功、无功、视在功率的关系：</a:t>
            </a:r>
            <a:endParaRPr lang="zh-CN" altLang="en-US" sz="2400" b="1" dirty="0">
              <a:latin typeface="华文楷体" panose="02010600040101010101" pitchFamily="2" charset="-122"/>
              <a:ea typeface="华文楷体" panose="02010600040101010101" pitchFamily="2" charset="-122"/>
            </a:endParaRPr>
          </a:p>
        </p:txBody>
      </p:sp>
      <p:sp>
        <p:nvSpPr>
          <p:cNvPr id="67617" name="Text Box 33"/>
          <p:cNvSpPr txBox="1">
            <a:spLocks noChangeArrowheads="1"/>
          </p:cNvSpPr>
          <p:nvPr/>
        </p:nvSpPr>
        <p:spPr bwMode="auto">
          <a:xfrm>
            <a:off x="395288" y="4622800"/>
            <a:ext cx="308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r>
              <a:rPr lang="en-US" altLang="zh-CN" sz="2400" b="1" i="1">
                <a:ea typeface="宋体" panose="02010600030101010101" pitchFamily="2" charset="-122"/>
              </a:rPr>
              <a:t>P </a:t>
            </a:r>
            <a:r>
              <a:rPr lang="en-US" altLang="zh-CN" sz="2400" b="1">
                <a:ea typeface="宋体" panose="02010600030101010101" pitchFamily="2" charset="-122"/>
              </a:rPr>
              <a:t>= </a:t>
            </a:r>
            <a:r>
              <a:rPr lang="en-US" altLang="zh-CN" sz="2400" b="1" i="1">
                <a:ea typeface="宋体" panose="02010600030101010101" pitchFamily="2" charset="-122"/>
              </a:rPr>
              <a:t>UI</a:t>
            </a:r>
            <a:r>
              <a:rPr lang="en-US" altLang="zh-CN" sz="2400" b="1">
                <a:ea typeface="宋体" panose="02010600030101010101" pitchFamily="2" charset="-122"/>
              </a:rPr>
              <a:t>cos</a:t>
            </a:r>
            <a:r>
              <a:rPr lang="en-US" altLang="zh-CN" sz="2400" b="1" i="1">
                <a:latin typeface="Symbol" panose="05050102010706020507" pitchFamily="18" charset="2"/>
                <a:ea typeface="宋体" panose="02010600030101010101" pitchFamily="2" charset="-122"/>
              </a:rPr>
              <a:t>j = </a:t>
            </a:r>
            <a:r>
              <a:rPr lang="en-US" altLang="zh-CN" sz="2400" b="1" i="1">
                <a:ea typeface="宋体" panose="02010600030101010101" pitchFamily="2" charset="-122"/>
              </a:rPr>
              <a:t>S</a:t>
            </a:r>
            <a:r>
              <a:rPr lang="en-US" altLang="zh-CN" sz="2400" b="1">
                <a:ea typeface="宋体" panose="02010600030101010101" pitchFamily="2" charset="-122"/>
              </a:rPr>
              <a:t>cos</a:t>
            </a:r>
            <a:r>
              <a:rPr lang="en-US" altLang="zh-CN" sz="2400" b="1" i="1">
                <a:latin typeface="Symbol" panose="05050102010706020507" pitchFamily="18" charset="2"/>
                <a:ea typeface="宋体" panose="02010600030101010101" pitchFamily="2" charset="-122"/>
              </a:rPr>
              <a:t>j</a:t>
            </a:r>
            <a:r>
              <a:rPr lang="en-US" altLang="zh-CN" sz="2400" b="1" i="1">
                <a:ea typeface="宋体" panose="02010600030101010101" pitchFamily="2" charset="-122"/>
              </a:rPr>
              <a:t> </a:t>
            </a:r>
            <a:r>
              <a:rPr lang="en-US" altLang="zh-CN" sz="2400" b="1" i="1">
                <a:latin typeface="Symbol" panose="05050102010706020507" pitchFamily="18" charset="2"/>
                <a:ea typeface="宋体" panose="02010600030101010101" pitchFamily="2" charset="-122"/>
              </a:rPr>
              <a:t>    </a:t>
            </a:r>
            <a:endParaRPr lang="en-US" altLang="zh-CN" sz="2400" b="1">
              <a:ea typeface="宋体" panose="02010600030101010101" pitchFamily="2" charset="-122"/>
            </a:endParaRPr>
          </a:p>
        </p:txBody>
      </p:sp>
      <p:sp>
        <p:nvSpPr>
          <p:cNvPr id="67618" name="Text Box 34"/>
          <p:cNvSpPr txBox="1">
            <a:spLocks noChangeArrowheads="1"/>
          </p:cNvSpPr>
          <p:nvPr/>
        </p:nvSpPr>
        <p:spPr bwMode="auto">
          <a:xfrm>
            <a:off x="3708400" y="4608513"/>
            <a:ext cx="324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en-US" altLang="zh-CN" sz="2400" b="1" i="1">
                <a:ea typeface="宋体" panose="02010600030101010101" pitchFamily="2" charset="-122"/>
              </a:rPr>
              <a:t>Q </a:t>
            </a:r>
            <a:r>
              <a:rPr lang="en-US" altLang="zh-CN" sz="2400" b="1">
                <a:ea typeface="宋体" panose="02010600030101010101" pitchFamily="2" charset="-122"/>
              </a:rPr>
              <a:t>=</a:t>
            </a:r>
            <a:r>
              <a:rPr lang="en-US" altLang="zh-CN" sz="2400" b="1" i="1">
                <a:ea typeface="宋体" panose="02010600030101010101" pitchFamily="2" charset="-122"/>
              </a:rPr>
              <a:t>UI</a:t>
            </a:r>
            <a:r>
              <a:rPr lang="en-US" altLang="zh-CN" sz="2400" b="1">
                <a:ea typeface="宋体" panose="02010600030101010101" pitchFamily="2" charset="-122"/>
              </a:rPr>
              <a:t>sin</a:t>
            </a:r>
            <a:r>
              <a:rPr lang="en-US" altLang="zh-CN" sz="2400" b="1" i="1">
                <a:latin typeface="Symbol" panose="05050102010706020507" pitchFamily="18" charset="2"/>
                <a:ea typeface="宋体" panose="02010600030101010101" pitchFamily="2" charset="-122"/>
              </a:rPr>
              <a:t>j </a:t>
            </a:r>
            <a:r>
              <a:rPr lang="en-US" altLang="zh-CN" sz="2400" b="1">
                <a:ea typeface="宋体" panose="02010600030101010101" pitchFamily="2" charset="-122"/>
              </a:rPr>
              <a:t>= </a:t>
            </a:r>
            <a:r>
              <a:rPr lang="en-US" altLang="zh-CN" sz="2400" b="1" i="1">
                <a:ea typeface="宋体" panose="02010600030101010101" pitchFamily="2" charset="-122"/>
              </a:rPr>
              <a:t>S</a:t>
            </a:r>
            <a:r>
              <a:rPr lang="en-US" altLang="zh-CN" sz="2400" b="1">
                <a:ea typeface="宋体" panose="02010600030101010101" pitchFamily="2" charset="-122"/>
              </a:rPr>
              <a:t>sin</a:t>
            </a:r>
            <a:r>
              <a:rPr lang="en-US" altLang="zh-CN" sz="2400" b="1" i="1">
                <a:latin typeface="Symbol" panose="05050102010706020507" pitchFamily="18" charset="2"/>
                <a:ea typeface="宋体" panose="02010600030101010101" pitchFamily="2" charset="-122"/>
              </a:rPr>
              <a:t>j</a:t>
            </a:r>
            <a:endParaRPr lang="en-US" altLang="zh-CN" sz="2400" b="1" i="1">
              <a:latin typeface="Symbol" panose="05050102010706020507" pitchFamily="18" charset="2"/>
              <a:ea typeface="宋体" panose="02010600030101010101" pitchFamily="2" charset="-122"/>
            </a:endParaRPr>
          </a:p>
        </p:txBody>
      </p:sp>
      <p:graphicFrame>
        <p:nvGraphicFramePr>
          <p:cNvPr id="67619" name="Object 35"/>
          <p:cNvGraphicFramePr>
            <a:graphicFrameLocks noChangeAspect="1"/>
          </p:cNvGraphicFramePr>
          <p:nvPr/>
        </p:nvGraphicFramePr>
        <p:xfrm>
          <a:off x="611188" y="5543550"/>
          <a:ext cx="2305050" cy="604838"/>
        </p:xfrm>
        <a:graphic>
          <a:graphicData uri="http://schemas.openxmlformats.org/presentationml/2006/ole">
            <mc:AlternateContent xmlns:mc="http://schemas.openxmlformats.org/markup-compatibility/2006">
              <mc:Choice xmlns:v="urn:schemas-microsoft-com:vml" Requires="v">
                <p:oleObj spid="_x0000_s80900" name="" r:id="rId7" imgW="25603200" imgH="6705600" progId="Equation.3">
                  <p:embed/>
                </p:oleObj>
              </mc:Choice>
              <mc:Fallback>
                <p:oleObj name="" r:id="rId7" imgW="25603200" imgH="6705600" progId="Equation.3">
                  <p:embed/>
                  <p:pic>
                    <p:nvPicPr>
                      <p:cNvPr id="0" name="图片 80899"/>
                      <p:cNvPicPr>
                        <a:picLocks noChangeAspect="1"/>
                      </p:cNvPicPr>
                      <p:nvPr/>
                    </p:nvPicPr>
                    <p:blipFill>
                      <a:blip r:embed="rId8"/>
                      <a:stretch>
                        <a:fillRect/>
                      </a:stretch>
                    </p:blipFill>
                    <p:spPr>
                      <a:xfrm>
                        <a:off x="611188" y="5543550"/>
                        <a:ext cx="2305050" cy="604838"/>
                      </a:xfrm>
                      <a:prstGeom prst="rect">
                        <a:avLst/>
                      </a:prstGeom>
                      <a:solidFill>
                        <a:srgbClr val="FFFFFF"/>
                      </a:solidFill>
                      <a:ln w="9525">
                        <a:noFill/>
                      </a:ln>
                    </p:spPr>
                  </p:pic>
                </p:oleObj>
              </mc:Fallback>
            </mc:AlternateContent>
          </a:graphicData>
        </a:graphic>
      </p:graphicFrame>
      <p:graphicFrame>
        <p:nvGraphicFramePr>
          <p:cNvPr id="67620" name="Object 36"/>
          <p:cNvGraphicFramePr>
            <a:graphicFrameLocks noChangeAspect="1"/>
          </p:cNvGraphicFramePr>
          <p:nvPr/>
        </p:nvGraphicFramePr>
        <p:xfrm>
          <a:off x="5292725" y="5543550"/>
          <a:ext cx="1881188" cy="782638"/>
        </p:xfrm>
        <a:graphic>
          <a:graphicData uri="http://schemas.openxmlformats.org/presentationml/2006/ole">
            <mc:AlternateContent xmlns:mc="http://schemas.openxmlformats.org/markup-compatibility/2006">
              <mc:Choice xmlns:v="urn:schemas-microsoft-com:vml" Requires="v">
                <p:oleObj spid="_x0000_s80901" name="" r:id="rId9" imgW="22555200" imgH="9448800" progId="Equation.3">
                  <p:embed/>
                </p:oleObj>
              </mc:Choice>
              <mc:Fallback>
                <p:oleObj name="" r:id="rId9" imgW="22555200" imgH="9448800" progId="Equation.3">
                  <p:embed/>
                  <p:pic>
                    <p:nvPicPr>
                      <p:cNvPr id="0" name="图片 80900"/>
                      <p:cNvPicPr>
                        <a:picLocks noChangeAspect="1"/>
                      </p:cNvPicPr>
                      <p:nvPr/>
                    </p:nvPicPr>
                    <p:blipFill>
                      <a:blip r:embed="rId10"/>
                      <a:stretch>
                        <a:fillRect/>
                      </a:stretch>
                    </p:blipFill>
                    <p:spPr>
                      <a:xfrm>
                        <a:off x="5292725" y="5543550"/>
                        <a:ext cx="1881188" cy="782638"/>
                      </a:xfrm>
                      <a:prstGeom prst="rect">
                        <a:avLst/>
                      </a:prstGeom>
                      <a:solidFill>
                        <a:srgbClr val="FFFFCC"/>
                      </a:solidFill>
                      <a:ln w="9525">
                        <a:noFill/>
                      </a:ln>
                    </p:spPr>
                  </p:pic>
                </p:oleObj>
              </mc:Fallback>
            </mc:AlternateContent>
          </a:graphicData>
        </a:graphic>
      </p:graphicFrame>
      <p:graphicFrame>
        <p:nvGraphicFramePr>
          <p:cNvPr id="67621" name="Object 37"/>
          <p:cNvGraphicFramePr>
            <a:graphicFrameLocks noChangeAspect="1"/>
          </p:cNvGraphicFramePr>
          <p:nvPr/>
        </p:nvGraphicFramePr>
        <p:xfrm>
          <a:off x="712788" y="1787525"/>
          <a:ext cx="3498850" cy="417513"/>
        </p:xfrm>
        <a:graphic>
          <a:graphicData uri="http://schemas.openxmlformats.org/presentationml/2006/ole">
            <mc:AlternateContent xmlns:mc="http://schemas.openxmlformats.org/markup-compatibility/2006">
              <mc:Choice xmlns:v="urn:schemas-microsoft-com:vml" Requires="v">
                <p:oleObj spid="_x0000_s80902" name="" r:id="rId11" imgW="40843200" imgH="4876800" progId="Equation.3">
                  <p:embed/>
                </p:oleObj>
              </mc:Choice>
              <mc:Fallback>
                <p:oleObj name="" r:id="rId11" imgW="40843200" imgH="4876800" progId="Equation.3">
                  <p:embed/>
                  <p:pic>
                    <p:nvPicPr>
                      <p:cNvPr id="0" name="图片 80901"/>
                      <p:cNvPicPr>
                        <a:picLocks noChangeAspect="1"/>
                      </p:cNvPicPr>
                      <p:nvPr/>
                    </p:nvPicPr>
                    <p:blipFill>
                      <a:blip r:embed="rId12"/>
                      <a:stretch>
                        <a:fillRect/>
                      </a:stretch>
                    </p:blipFill>
                    <p:spPr>
                      <a:xfrm>
                        <a:off x="712788" y="1787525"/>
                        <a:ext cx="3498850" cy="417513"/>
                      </a:xfrm>
                      <a:prstGeom prst="rect">
                        <a:avLst/>
                      </a:prstGeom>
                      <a:noFill/>
                      <a:ln w="9525">
                        <a:noFill/>
                      </a:ln>
                    </p:spPr>
                  </p:pic>
                </p:oleObj>
              </mc:Fallback>
            </mc:AlternateContent>
          </a:graphicData>
        </a:graphic>
      </p:graphicFrame>
      <p:grpSp>
        <p:nvGrpSpPr>
          <p:cNvPr id="67622" name="Group 38"/>
          <p:cNvGrpSpPr/>
          <p:nvPr/>
        </p:nvGrpSpPr>
        <p:grpSpPr bwMode="auto">
          <a:xfrm>
            <a:off x="4859338" y="1125538"/>
            <a:ext cx="2100262" cy="2016125"/>
            <a:chOff x="0" y="0"/>
            <a:chExt cx="1323" cy="1270"/>
          </a:xfrm>
        </p:grpSpPr>
        <p:sp>
          <p:nvSpPr>
            <p:cNvPr id="67623" name="Text Box 39"/>
            <p:cNvSpPr txBox="1">
              <a:spLocks noChangeArrowheads="1"/>
            </p:cNvSpPr>
            <p:nvPr/>
          </p:nvSpPr>
          <p:spPr bwMode="auto">
            <a:xfrm>
              <a:off x="0" y="982"/>
              <a:ext cx="13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zh-CN" altLang="en-US" sz="2400" b="1">
                  <a:ea typeface="宋体" panose="02010600030101010101" pitchFamily="2" charset="-122"/>
                </a:rPr>
                <a:t>电压三角形</a:t>
              </a:r>
              <a:endParaRPr lang="zh-CN" altLang="en-US" sz="2400" b="1">
                <a:ea typeface="宋体" panose="02010600030101010101" pitchFamily="2" charset="-122"/>
              </a:endParaRPr>
            </a:p>
          </p:txBody>
        </p:sp>
        <p:sp>
          <p:nvSpPr>
            <p:cNvPr id="67624" name="Line 40"/>
            <p:cNvSpPr>
              <a:spLocks noChangeShapeType="1"/>
            </p:cNvSpPr>
            <p:nvPr/>
          </p:nvSpPr>
          <p:spPr bwMode="auto">
            <a:xfrm flipH="1">
              <a:off x="64" y="11"/>
              <a:ext cx="822" cy="69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7625" name="Line 41"/>
            <p:cNvSpPr>
              <a:spLocks noChangeShapeType="1"/>
            </p:cNvSpPr>
            <p:nvPr/>
          </p:nvSpPr>
          <p:spPr bwMode="auto">
            <a:xfrm>
              <a:off x="886" y="11"/>
              <a:ext cx="0" cy="69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7626" name="未知"/>
            <p:cNvSpPr/>
            <p:nvPr/>
          </p:nvSpPr>
          <p:spPr bwMode="auto">
            <a:xfrm>
              <a:off x="206" y="581"/>
              <a:ext cx="79" cy="126"/>
            </a:xfrm>
            <a:custGeom>
              <a:avLst/>
              <a:gdLst>
                <a:gd name="T0" fmla="*/ 0 w 60"/>
                <a:gd name="T1" fmla="*/ 0 h 96"/>
                <a:gd name="T2" fmla="*/ 60 w 60"/>
                <a:gd name="T3" fmla="*/ 96 h 96"/>
              </a:gdLst>
              <a:ahLst/>
              <a:cxnLst>
                <a:cxn ang="0">
                  <a:pos x="T0" y="T1"/>
                </a:cxn>
                <a:cxn ang="0">
                  <a:pos x="T2" y="T3"/>
                </a:cxn>
              </a:cxnLst>
              <a:rect l="0" t="0" r="r" b="b"/>
              <a:pathLst>
                <a:path w="60" h="96">
                  <a:moveTo>
                    <a:pt x="0" y="0"/>
                  </a:moveTo>
                  <a:cubicBezTo>
                    <a:pt x="53" y="18"/>
                    <a:pt x="60" y="35"/>
                    <a:pt x="60" y="96"/>
                  </a:cubicBezTo>
                </a:path>
              </a:pathLst>
            </a:custGeom>
            <a:noFill/>
            <a:ln w="28575" cap="flat"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7627" name="Text Box 43"/>
            <p:cNvSpPr txBox="1">
              <a:spLocks noChangeArrowheads="1"/>
            </p:cNvSpPr>
            <p:nvPr/>
          </p:nvSpPr>
          <p:spPr bwMode="auto">
            <a:xfrm>
              <a:off x="236" y="417"/>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latin typeface="Symbol" panose="05050102010706020507" pitchFamily="18" charset="2"/>
                  <a:ea typeface="宋体" panose="02010600030101010101" pitchFamily="2" charset="-122"/>
                </a:rPr>
                <a:t>j</a:t>
              </a:r>
              <a:endParaRPr lang="en-US" altLang="zh-CN" sz="2400" b="1" i="1">
                <a:ea typeface="宋体" panose="02010600030101010101" pitchFamily="2" charset="-122"/>
              </a:endParaRPr>
            </a:p>
          </p:txBody>
        </p:sp>
        <p:sp>
          <p:nvSpPr>
            <p:cNvPr id="67628" name="Line 44"/>
            <p:cNvSpPr>
              <a:spLocks noChangeShapeType="1"/>
            </p:cNvSpPr>
            <p:nvPr/>
          </p:nvSpPr>
          <p:spPr bwMode="auto">
            <a:xfrm flipV="1">
              <a:off x="890" y="0"/>
              <a:ext cx="0" cy="718"/>
            </a:xfrm>
            <a:prstGeom prst="line">
              <a:avLst/>
            </a:prstGeom>
            <a:noFill/>
            <a:ln w="2857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29" name="Line 45"/>
            <p:cNvSpPr>
              <a:spLocks noChangeShapeType="1"/>
            </p:cNvSpPr>
            <p:nvPr/>
          </p:nvSpPr>
          <p:spPr bwMode="auto">
            <a:xfrm flipV="1">
              <a:off x="53" y="0"/>
              <a:ext cx="837" cy="718"/>
            </a:xfrm>
            <a:prstGeom prst="line">
              <a:avLst/>
            </a:prstGeom>
            <a:noFill/>
            <a:ln w="2857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7630" name="Object 46"/>
            <p:cNvGraphicFramePr>
              <a:graphicFrameLocks noChangeAspect="1"/>
            </p:cNvGraphicFramePr>
            <p:nvPr/>
          </p:nvGraphicFramePr>
          <p:xfrm>
            <a:off x="279" y="72"/>
            <a:ext cx="237" cy="291"/>
          </p:xfrm>
          <a:graphic>
            <a:graphicData uri="http://schemas.openxmlformats.org/presentationml/2006/ole">
              <mc:AlternateContent xmlns:mc="http://schemas.openxmlformats.org/markup-compatibility/2006">
                <mc:Choice xmlns:v="urn:schemas-microsoft-com:vml" Requires="v">
                  <p:oleObj spid="_x0000_s80903" name="" r:id="rId13" imgW="3962400" imgH="4876800" progId="Equation.3">
                    <p:embed/>
                  </p:oleObj>
                </mc:Choice>
                <mc:Fallback>
                  <p:oleObj name="" r:id="rId13" imgW="3962400" imgH="4876800" progId="Equation.3">
                    <p:embed/>
                    <p:pic>
                      <p:nvPicPr>
                        <p:cNvPr id="0" name="图片 80902"/>
                        <p:cNvPicPr>
                          <a:picLocks noChangeAspect="1"/>
                        </p:cNvPicPr>
                        <p:nvPr/>
                      </p:nvPicPr>
                      <p:blipFill>
                        <a:blip r:embed="rId14"/>
                        <a:stretch>
                          <a:fillRect/>
                        </a:stretch>
                      </p:blipFill>
                      <p:spPr>
                        <a:xfrm>
                          <a:off x="279" y="72"/>
                          <a:ext cx="237" cy="291"/>
                        </a:xfrm>
                        <a:prstGeom prst="rect">
                          <a:avLst/>
                        </a:prstGeom>
                        <a:noFill/>
                        <a:ln w="9525">
                          <a:noFill/>
                        </a:ln>
                      </p:spPr>
                    </p:pic>
                  </p:oleObj>
                </mc:Fallback>
              </mc:AlternateContent>
            </a:graphicData>
          </a:graphic>
        </p:graphicFrame>
        <p:graphicFrame>
          <p:nvGraphicFramePr>
            <p:cNvPr id="67631" name="Object 47"/>
            <p:cNvGraphicFramePr>
              <a:graphicFrameLocks noChangeAspect="1"/>
            </p:cNvGraphicFramePr>
            <p:nvPr/>
          </p:nvGraphicFramePr>
          <p:xfrm>
            <a:off x="915" y="208"/>
            <a:ext cx="328" cy="327"/>
          </p:xfrm>
          <a:graphic>
            <a:graphicData uri="http://schemas.openxmlformats.org/presentationml/2006/ole">
              <mc:AlternateContent xmlns:mc="http://schemas.openxmlformats.org/markup-compatibility/2006">
                <mc:Choice xmlns:v="urn:schemas-microsoft-com:vml" Requires="v">
                  <p:oleObj spid="_x0000_s80904" name="" r:id="rId15" imgW="5486400" imgH="5486400" progId="Equation.3">
                    <p:embed/>
                  </p:oleObj>
                </mc:Choice>
                <mc:Fallback>
                  <p:oleObj name="" r:id="rId15" imgW="5486400" imgH="5486400" progId="Equation.3">
                    <p:embed/>
                    <p:pic>
                      <p:nvPicPr>
                        <p:cNvPr id="0" name="图片 80903"/>
                        <p:cNvPicPr>
                          <a:picLocks noChangeAspect="1"/>
                        </p:cNvPicPr>
                        <p:nvPr/>
                      </p:nvPicPr>
                      <p:blipFill>
                        <a:blip r:embed="rId16"/>
                        <a:stretch>
                          <a:fillRect/>
                        </a:stretch>
                      </p:blipFill>
                      <p:spPr>
                        <a:xfrm>
                          <a:off x="915" y="208"/>
                          <a:ext cx="328" cy="327"/>
                        </a:xfrm>
                        <a:prstGeom prst="rect">
                          <a:avLst/>
                        </a:prstGeom>
                        <a:noFill/>
                        <a:ln w="9525">
                          <a:noFill/>
                        </a:ln>
                      </p:spPr>
                    </p:pic>
                  </p:oleObj>
                </mc:Fallback>
              </mc:AlternateContent>
            </a:graphicData>
          </a:graphic>
        </p:graphicFrame>
        <p:graphicFrame>
          <p:nvGraphicFramePr>
            <p:cNvPr id="67632" name="Object 48"/>
            <p:cNvGraphicFramePr>
              <a:graphicFrameLocks noChangeAspect="1"/>
            </p:cNvGraphicFramePr>
            <p:nvPr/>
          </p:nvGraphicFramePr>
          <p:xfrm>
            <a:off x="370" y="707"/>
            <a:ext cx="328" cy="327"/>
          </p:xfrm>
          <a:graphic>
            <a:graphicData uri="http://schemas.openxmlformats.org/presentationml/2006/ole">
              <mc:AlternateContent xmlns:mc="http://schemas.openxmlformats.org/markup-compatibility/2006">
                <mc:Choice xmlns:v="urn:schemas-microsoft-com:vml" Requires="v">
                  <p:oleObj spid="_x0000_s80905" name="" r:id="rId17" imgW="5486400" imgH="5486400" progId="Equation.3">
                    <p:embed/>
                  </p:oleObj>
                </mc:Choice>
                <mc:Fallback>
                  <p:oleObj name="" r:id="rId17" imgW="5486400" imgH="5486400" progId="Equation.3">
                    <p:embed/>
                    <p:pic>
                      <p:nvPicPr>
                        <p:cNvPr id="0" name="图片 80904"/>
                        <p:cNvPicPr>
                          <a:picLocks noChangeAspect="1"/>
                        </p:cNvPicPr>
                        <p:nvPr/>
                      </p:nvPicPr>
                      <p:blipFill>
                        <a:blip r:embed="rId18"/>
                        <a:stretch>
                          <a:fillRect/>
                        </a:stretch>
                      </p:blipFill>
                      <p:spPr>
                        <a:xfrm>
                          <a:off x="370" y="707"/>
                          <a:ext cx="328" cy="327"/>
                        </a:xfrm>
                        <a:prstGeom prst="rect">
                          <a:avLst/>
                        </a:prstGeom>
                        <a:noFill/>
                        <a:ln w="9525">
                          <a:noFill/>
                        </a:ln>
                      </p:spPr>
                    </p:pic>
                  </p:oleObj>
                </mc:Fallback>
              </mc:AlternateContent>
            </a:graphicData>
          </a:graphic>
        </p:graphicFrame>
        <p:sp>
          <p:nvSpPr>
            <p:cNvPr id="67633" name="Line 49"/>
            <p:cNvSpPr>
              <a:spLocks noChangeShapeType="1"/>
            </p:cNvSpPr>
            <p:nvPr/>
          </p:nvSpPr>
          <p:spPr bwMode="auto">
            <a:xfrm>
              <a:off x="45" y="744"/>
              <a:ext cx="1089" cy="0"/>
            </a:xfrm>
            <a:prstGeom prst="line">
              <a:avLst/>
            </a:prstGeom>
            <a:noFill/>
            <a:ln w="28575">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7634" name="Object 50"/>
            <p:cNvGraphicFramePr>
              <a:graphicFrameLocks noChangeAspect="1"/>
            </p:cNvGraphicFramePr>
            <p:nvPr/>
          </p:nvGraphicFramePr>
          <p:xfrm>
            <a:off x="1134" y="590"/>
            <a:ext cx="159" cy="238"/>
          </p:xfrm>
          <a:graphic>
            <a:graphicData uri="http://schemas.openxmlformats.org/presentationml/2006/ole">
              <mc:AlternateContent xmlns:mc="http://schemas.openxmlformats.org/markup-compatibility/2006">
                <mc:Choice xmlns:v="urn:schemas-microsoft-com:vml" Requires="v">
                  <p:oleObj spid="_x0000_s80906" name="" r:id="rId19" imgW="3048000" imgH="4572000" progId="Equation.3">
                    <p:embed/>
                  </p:oleObj>
                </mc:Choice>
                <mc:Fallback>
                  <p:oleObj name="" r:id="rId19" imgW="3048000" imgH="4572000" progId="Equation.3">
                    <p:embed/>
                    <p:pic>
                      <p:nvPicPr>
                        <p:cNvPr id="0" name="图片 80905"/>
                        <p:cNvPicPr>
                          <a:picLocks noChangeAspect="1"/>
                        </p:cNvPicPr>
                        <p:nvPr/>
                      </p:nvPicPr>
                      <p:blipFill>
                        <a:blip r:embed="rId20"/>
                        <a:stretch>
                          <a:fillRect/>
                        </a:stretch>
                      </p:blipFill>
                      <p:spPr>
                        <a:xfrm>
                          <a:off x="1134" y="590"/>
                          <a:ext cx="159" cy="238"/>
                        </a:xfrm>
                        <a:prstGeom prst="rect">
                          <a:avLst/>
                        </a:prstGeom>
                        <a:noFill/>
                        <a:ln w="9525">
                          <a:noFill/>
                        </a:ln>
                      </p:spPr>
                    </p:pic>
                  </p:oleObj>
                </mc:Fallback>
              </mc:AlternateContent>
            </a:graphicData>
          </a:graphic>
        </p:graphicFrame>
        <p:sp>
          <p:nvSpPr>
            <p:cNvPr id="67635" name="Line 51"/>
            <p:cNvSpPr>
              <a:spLocks noChangeShapeType="1"/>
            </p:cNvSpPr>
            <p:nvPr/>
          </p:nvSpPr>
          <p:spPr bwMode="auto">
            <a:xfrm>
              <a:off x="53" y="717"/>
              <a:ext cx="837" cy="0"/>
            </a:xfrm>
            <a:prstGeom prst="line">
              <a:avLst/>
            </a:prstGeom>
            <a:noFill/>
            <a:ln w="38100">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wipe(left)">
                                      <p:cBhvr>
                                        <p:cTn id="7" dur="2000"/>
                                        <p:tgtEl>
                                          <p:spTgt spid="675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7587"/>
                                        </p:tgtEl>
                                        <p:attrNameLst>
                                          <p:attrName>style.visibility</p:attrName>
                                        </p:attrNameLst>
                                      </p:cBhvr>
                                      <p:to>
                                        <p:strVal val="visible"/>
                                      </p:to>
                                    </p:set>
                                    <p:animEffect transition="in" filter="wipe(left)">
                                      <p:cBhvr>
                                        <p:cTn id="12" dur="2000"/>
                                        <p:tgtEl>
                                          <p:spTgt spid="67587"/>
                                        </p:tgtEl>
                                      </p:cBhvr>
                                    </p:animEffect>
                                  </p:childTnLst>
                                </p:cTn>
                              </p:par>
                            </p:childTnLst>
                          </p:cTn>
                        </p:par>
                        <p:par>
                          <p:cTn id="13" fill="hold">
                            <p:stCondLst>
                              <p:cond delay="2000"/>
                            </p:stCondLst>
                            <p:childTnLst>
                              <p:par>
                                <p:cTn id="14" presetID="22" presetClass="entr" presetSubtype="8" fill="hold" nodeType="afterEffect">
                                  <p:stCondLst>
                                    <p:cond delay="0"/>
                                  </p:stCondLst>
                                  <p:childTnLst>
                                    <p:set>
                                      <p:cBhvr>
                                        <p:cTn id="15" dur="1" fill="hold">
                                          <p:stCondLst>
                                            <p:cond delay="0"/>
                                          </p:stCondLst>
                                        </p:cTn>
                                        <p:tgtEl>
                                          <p:spTgt spid="67621"/>
                                        </p:tgtEl>
                                        <p:attrNameLst>
                                          <p:attrName>style.visibility</p:attrName>
                                        </p:attrNameLst>
                                      </p:cBhvr>
                                      <p:to>
                                        <p:strVal val="visible"/>
                                      </p:to>
                                    </p:set>
                                    <p:animEffect transition="in" filter="wipe(left)">
                                      <p:cBhvr>
                                        <p:cTn id="16" dur="2000"/>
                                        <p:tgtEl>
                                          <p:spTgt spid="676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7602"/>
                                        </p:tgtEl>
                                        <p:attrNameLst>
                                          <p:attrName>style.visibility</p:attrName>
                                        </p:attrNameLst>
                                      </p:cBhvr>
                                      <p:to>
                                        <p:strVal val="visible"/>
                                      </p:to>
                                    </p:set>
                                    <p:animEffect transition="in" filter="wipe(left)">
                                      <p:cBhvr>
                                        <p:cTn id="21" dur="2000"/>
                                        <p:tgtEl>
                                          <p:spTgt spid="67602"/>
                                        </p:tgtEl>
                                      </p:cBhvr>
                                    </p:animEffect>
                                  </p:childTnLst>
                                </p:cTn>
                              </p:par>
                            </p:childTnLst>
                          </p:cTn>
                        </p:par>
                        <p:par>
                          <p:cTn id="22" fill="hold">
                            <p:stCondLst>
                              <p:cond delay="2000"/>
                            </p:stCondLst>
                            <p:childTnLst>
                              <p:par>
                                <p:cTn id="23" presetID="18" presetClass="entr" presetSubtype="3" fill="hold" nodeType="afterEffect">
                                  <p:stCondLst>
                                    <p:cond delay="0"/>
                                  </p:stCondLst>
                                  <p:childTnLst>
                                    <p:set>
                                      <p:cBhvr>
                                        <p:cTn id="24" dur="1" fill="hold">
                                          <p:stCondLst>
                                            <p:cond delay="0"/>
                                          </p:stCondLst>
                                        </p:cTn>
                                        <p:tgtEl>
                                          <p:spTgt spid="67622"/>
                                        </p:tgtEl>
                                        <p:attrNameLst>
                                          <p:attrName>style.visibility</p:attrName>
                                        </p:attrNameLst>
                                      </p:cBhvr>
                                      <p:to>
                                        <p:strVal val="visible"/>
                                      </p:to>
                                    </p:set>
                                    <p:animEffect transition="in" filter="strips(upRight)">
                                      <p:cBhvr>
                                        <p:cTn id="25" dur="2000"/>
                                        <p:tgtEl>
                                          <p:spTgt spid="67622"/>
                                        </p:tgtEl>
                                      </p:cBhvr>
                                    </p:animEffect>
                                  </p:childTnLst>
                                </p:cTn>
                              </p:par>
                            </p:childTnLst>
                          </p:cTn>
                        </p:par>
                        <p:par>
                          <p:cTn id="26" fill="hold">
                            <p:stCondLst>
                              <p:cond delay="4000"/>
                            </p:stCondLst>
                            <p:childTnLst>
                              <p:par>
                                <p:cTn id="27" presetID="18" presetClass="entr" presetSubtype="3" fill="hold" nodeType="afterEffect">
                                  <p:stCondLst>
                                    <p:cond delay="0"/>
                                  </p:stCondLst>
                                  <p:childTnLst>
                                    <p:set>
                                      <p:cBhvr>
                                        <p:cTn id="28" dur="1" fill="hold">
                                          <p:stCondLst>
                                            <p:cond delay="0"/>
                                          </p:stCondLst>
                                        </p:cTn>
                                        <p:tgtEl>
                                          <p:spTgt spid="67604"/>
                                        </p:tgtEl>
                                        <p:attrNameLst>
                                          <p:attrName>style.visibility</p:attrName>
                                        </p:attrNameLst>
                                      </p:cBhvr>
                                      <p:to>
                                        <p:strVal val="visible"/>
                                      </p:to>
                                    </p:set>
                                    <p:animEffect transition="in" filter="strips(upRight)">
                                      <p:cBhvr>
                                        <p:cTn id="29" dur="2000"/>
                                        <p:tgtEl>
                                          <p:spTgt spid="67604"/>
                                        </p:tgtEl>
                                      </p:cBhvr>
                                    </p:animEffect>
                                  </p:childTnLst>
                                </p:cTn>
                              </p:par>
                            </p:childTnLst>
                          </p:cTn>
                        </p:par>
                        <p:par>
                          <p:cTn id="30" fill="hold">
                            <p:stCondLst>
                              <p:cond delay="6000"/>
                            </p:stCondLst>
                            <p:childTnLst>
                              <p:par>
                                <p:cTn id="31" presetID="18" presetClass="entr" presetSubtype="3" fill="hold" nodeType="afterEffect">
                                  <p:stCondLst>
                                    <p:cond delay="0"/>
                                  </p:stCondLst>
                                  <p:childTnLst>
                                    <p:set>
                                      <p:cBhvr>
                                        <p:cTn id="32" dur="1" fill="hold">
                                          <p:stCondLst>
                                            <p:cond delay="0"/>
                                          </p:stCondLst>
                                        </p:cTn>
                                        <p:tgtEl>
                                          <p:spTgt spid="67591"/>
                                        </p:tgtEl>
                                        <p:attrNameLst>
                                          <p:attrName>style.visibility</p:attrName>
                                        </p:attrNameLst>
                                      </p:cBhvr>
                                      <p:to>
                                        <p:strVal val="visible"/>
                                      </p:to>
                                    </p:set>
                                    <p:animEffect transition="in" filter="strips(upRight)">
                                      <p:cBhvr>
                                        <p:cTn id="33" dur="2000"/>
                                        <p:tgtEl>
                                          <p:spTgt spid="6759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7603"/>
                                        </p:tgtEl>
                                        <p:attrNameLst>
                                          <p:attrName>style.visibility</p:attrName>
                                        </p:attrNameLst>
                                      </p:cBhvr>
                                      <p:to>
                                        <p:strVal val="visible"/>
                                      </p:to>
                                    </p:set>
                                    <p:animEffect transition="in" filter="wipe(left)">
                                      <p:cBhvr>
                                        <p:cTn id="38" dur="2000"/>
                                        <p:tgtEl>
                                          <p:spTgt spid="6760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616"/>
                                        </p:tgtEl>
                                        <p:attrNameLst>
                                          <p:attrName>style.visibility</p:attrName>
                                        </p:attrNameLst>
                                      </p:cBhvr>
                                      <p:to>
                                        <p:strVal val="visible"/>
                                      </p:to>
                                    </p:set>
                                    <p:animEffect transition="in" filter="wipe(left)">
                                      <p:cBhvr>
                                        <p:cTn id="43" dur="2000"/>
                                        <p:tgtEl>
                                          <p:spTgt spid="6761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7617"/>
                                        </p:tgtEl>
                                        <p:attrNameLst>
                                          <p:attrName>style.visibility</p:attrName>
                                        </p:attrNameLst>
                                      </p:cBhvr>
                                      <p:to>
                                        <p:strVal val="visible"/>
                                      </p:to>
                                    </p:set>
                                    <p:animEffect transition="in" filter="wipe(left)">
                                      <p:cBhvr>
                                        <p:cTn id="48" dur="2000"/>
                                        <p:tgtEl>
                                          <p:spTgt spid="67617"/>
                                        </p:tgtEl>
                                      </p:cBhvr>
                                    </p:animEffect>
                                  </p:childTnLst>
                                </p:cTn>
                              </p:par>
                            </p:childTnLst>
                          </p:cTn>
                        </p:par>
                        <p:par>
                          <p:cTn id="49" fill="hold">
                            <p:stCondLst>
                              <p:cond delay="2000"/>
                            </p:stCondLst>
                            <p:childTnLst>
                              <p:par>
                                <p:cTn id="50" presetID="22" presetClass="entr" presetSubtype="8" fill="hold" grpId="0" nodeType="afterEffect">
                                  <p:stCondLst>
                                    <p:cond delay="0"/>
                                  </p:stCondLst>
                                  <p:childTnLst>
                                    <p:set>
                                      <p:cBhvr>
                                        <p:cTn id="51" dur="1" fill="hold">
                                          <p:stCondLst>
                                            <p:cond delay="0"/>
                                          </p:stCondLst>
                                        </p:cTn>
                                        <p:tgtEl>
                                          <p:spTgt spid="67618"/>
                                        </p:tgtEl>
                                        <p:attrNameLst>
                                          <p:attrName>style.visibility</p:attrName>
                                        </p:attrNameLst>
                                      </p:cBhvr>
                                      <p:to>
                                        <p:strVal val="visible"/>
                                      </p:to>
                                    </p:set>
                                    <p:animEffect transition="in" filter="wipe(left)">
                                      <p:cBhvr>
                                        <p:cTn id="52" dur="2000"/>
                                        <p:tgtEl>
                                          <p:spTgt spid="676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7619"/>
                                        </p:tgtEl>
                                        <p:attrNameLst>
                                          <p:attrName>style.visibility</p:attrName>
                                        </p:attrNameLst>
                                      </p:cBhvr>
                                      <p:to>
                                        <p:strVal val="visible"/>
                                      </p:to>
                                    </p:set>
                                    <p:animEffect transition="in" filter="wipe(left)">
                                      <p:cBhvr>
                                        <p:cTn id="57" dur="2000"/>
                                        <p:tgtEl>
                                          <p:spTgt spid="67619"/>
                                        </p:tgtEl>
                                      </p:cBhvr>
                                    </p:animEffect>
                                  </p:childTnLst>
                                </p:cTn>
                              </p:par>
                            </p:childTnLst>
                          </p:cTn>
                        </p:par>
                        <p:par>
                          <p:cTn id="58" fill="hold">
                            <p:stCondLst>
                              <p:cond delay="2000"/>
                            </p:stCondLst>
                            <p:childTnLst>
                              <p:par>
                                <p:cTn id="59" presetID="22" presetClass="entr" presetSubtype="8" fill="hold" nodeType="afterEffect">
                                  <p:stCondLst>
                                    <p:cond delay="0"/>
                                  </p:stCondLst>
                                  <p:childTnLst>
                                    <p:set>
                                      <p:cBhvr>
                                        <p:cTn id="60" dur="1" fill="hold">
                                          <p:stCondLst>
                                            <p:cond delay="0"/>
                                          </p:stCondLst>
                                        </p:cTn>
                                        <p:tgtEl>
                                          <p:spTgt spid="67615"/>
                                        </p:tgtEl>
                                        <p:attrNameLst>
                                          <p:attrName>style.visibility</p:attrName>
                                        </p:attrNameLst>
                                      </p:cBhvr>
                                      <p:to>
                                        <p:strVal val="visible"/>
                                      </p:to>
                                    </p:set>
                                    <p:animEffect transition="in" filter="wipe(left)">
                                      <p:cBhvr>
                                        <p:cTn id="61" dur="2000"/>
                                        <p:tgtEl>
                                          <p:spTgt spid="67615"/>
                                        </p:tgtEl>
                                      </p:cBhvr>
                                    </p:animEffect>
                                  </p:childTnLst>
                                </p:cTn>
                              </p:par>
                            </p:childTnLst>
                          </p:cTn>
                        </p:par>
                        <p:par>
                          <p:cTn id="62" fill="hold">
                            <p:stCondLst>
                              <p:cond delay="4000"/>
                            </p:stCondLst>
                            <p:childTnLst>
                              <p:par>
                                <p:cTn id="63" presetID="22" presetClass="entr" presetSubtype="8" fill="hold" nodeType="afterEffect">
                                  <p:stCondLst>
                                    <p:cond delay="0"/>
                                  </p:stCondLst>
                                  <p:childTnLst>
                                    <p:set>
                                      <p:cBhvr>
                                        <p:cTn id="64" dur="1" fill="hold">
                                          <p:stCondLst>
                                            <p:cond delay="0"/>
                                          </p:stCondLst>
                                        </p:cTn>
                                        <p:tgtEl>
                                          <p:spTgt spid="67620"/>
                                        </p:tgtEl>
                                        <p:attrNameLst>
                                          <p:attrName>style.visibility</p:attrName>
                                        </p:attrNameLst>
                                      </p:cBhvr>
                                      <p:to>
                                        <p:strVal val="visible"/>
                                      </p:to>
                                    </p:set>
                                    <p:animEffect transition="in" filter="wipe(left)">
                                      <p:cBhvr>
                                        <p:cTn id="65" dur="2000"/>
                                        <p:tgtEl>
                                          <p:spTgt spid="67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P spid="67602" grpId="0" autoUpdateAnimBg="0"/>
      <p:bldP spid="67603" grpId="0" autoUpdateAnimBg="0"/>
      <p:bldP spid="67616" grpId="0" autoUpdateAnimBg="0"/>
      <p:bldP spid="67617" grpId="0" autoUpdateAnimBg="0"/>
      <p:bldP spid="67618"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440604" y="667039"/>
            <a:ext cx="195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zh-CN" altLang="en-US" sz="2400" b="1" dirty="0">
                <a:solidFill>
                  <a:srgbClr val="0033CC"/>
                </a:solidFill>
                <a:latin typeface="华文楷体" panose="02010600040101010101" pitchFamily="2" charset="-122"/>
                <a:ea typeface="华文楷体" panose="02010600040101010101" pitchFamily="2" charset="-122"/>
              </a:rPr>
              <a:t>功率三角形</a:t>
            </a:r>
            <a:endParaRPr lang="zh-CN" altLang="en-US" sz="2400" b="1" dirty="0">
              <a:solidFill>
                <a:srgbClr val="0033CC"/>
              </a:solidFill>
              <a:latin typeface="华文楷体" panose="02010600040101010101" pitchFamily="2" charset="-122"/>
              <a:ea typeface="华文楷体" panose="02010600040101010101" pitchFamily="2" charset="-122"/>
            </a:endParaRPr>
          </a:p>
        </p:txBody>
      </p:sp>
      <p:grpSp>
        <p:nvGrpSpPr>
          <p:cNvPr id="64518" name="Group 6"/>
          <p:cNvGrpSpPr/>
          <p:nvPr/>
        </p:nvGrpSpPr>
        <p:grpSpPr bwMode="auto">
          <a:xfrm>
            <a:off x="1159741" y="3375314"/>
            <a:ext cx="2070100" cy="2100263"/>
            <a:chOff x="0" y="0"/>
            <a:chExt cx="1304" cy="1323"/>
          </a:xfrm>
        </p:grpSpPr>
        <p:sp>
          <p:nvSpPr>
            <p:cNvPr id="64519" name="Text Box 7"/>
            <p:cNvSpPr txBox="1">
              <a:spLocks noChangeArrowheads="1"/>
            </p:cNvSpPr>
            <p:nvPr/>
          </p:nvSpPr>
          <p:spPr bwMode="auto">
            <a:xfrm>
              <a:off x="0" y="1010"/>
              <a:ext cx="1304"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1714500" indent="-1714500" algn="just">
                <a:lnSpc>
                  <a:spcPct val="115000"/>
                </a:lnSpc>
                <a:spcBef>
                  <a:spcPct val="50000"/>
                </a:spcBef>
              </a:pPr>
              <a:r>
                <a:rPr lang="zh-CN" altLang="en-US" sz="2400" b="1" dirty="0">
                  <a:latin typeface="华文楷体" panose="02010600040101010101" pitchFamily="2" charset="-122"/>
                  <a:ea typeface="华文楷体" panose="02010600040101010101" pitchFamily="2" charset="-122"/>
                </a:rPr>
                <a:t>阻抗三角形</a:t>
              </a:r>
              <a:endParaRPr lang="zh-CN" altLang="en-US" sz="2400" b="1" dirty="0">
                <a:latin typeface="华文楷体" panose="02010600040101010101" pitchFamily="2" charset="-122"/>
                <a:ea typeface="华文楷体" panose="02010600040101010101" pitchFamily="2" charset="-122"/>
              </a:endParaRPr>
            </a:p>
          </p:txBody>
        </p:sp>
        <p:grpSp>
          <p:nvGrpSpPr>
            <p:cNvPr id="64520" name="Group 8"/>
            <p:cNvGrpSpPr/>
            <p:nvPr/>
          </p:nvGrpSpPr>
          <p:grpSpPr bwMode="auto">
            <a:xfrm>
              <a:off x="132" y="0"/>
              <a:ext cx="907" cy="1047"/>
              <a:chOff x="0" y="0"/>
              <a:chExt cx="907" cy="1047"/>
            </a:xfrm>
          </p:grpSpPr>
          <p:sp>
            <p:nvSpPr>
              <p:cNvPr id="64521" name="Line 9"/>
              <p:cNvSpPr>
                <a:spLocks noChangeShapeType="1"/>
              </p:cNvSpPr>
              <p:nvPr/>
            </p:nvSpPr>
            <p:spPr bwMode="auto">
              <a:xfrm flipH="1">
                <a:off x="49" y="267"/>
                <a:ext cx="624" cy="52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4522" name="Line 10"/>
              <p:cNvSpPr>
                <a:spLocks noChangeShapeType="1"/>
              </p:cNvSpPr>
              <p:nvPr/>
            </p:nvSpPr>
            <p:spPr bwMode="auto">
              <a:xfrm>
                <a:off x="673" y="267"/>
                <a:ext cx="0" cy="52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4523" name="Line 11"/>
              <p:cNvSpPr>
                <a:spLocks noChangeShapeType="1"/>
              </p:cNvSpPr>
              <p:nvPr/>
            </p:nvSpPr>
            <p:spPr bwMode="auto">
              <a:xfrm>
                <a:off x="49" y="795"/>
                <a:ext cx="62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4524" name="未知"/>
              <p:cNvSpPr/>
              <p:nvPr/>
            </p:nvSpPr>
            <p:spPr bwMode="auto">
              <a:xfrm>
                <a:off x="157" y="699"/>
                <a:ext cx="60" cy="96"/>
              </a:xfrm>
              <a:custGeom>
                <a:avLst/>
                <a:gdLst>
                  <a:gd name="T0" fmla="*/ 0 w 60"/>
                  <a:gd name="T1" fmla="*/ 0 h 96"/>
                  <a:gd name="T2" fmla="*/ 60 w 60"/>
                  <a:gd name="T3" fmla="*/ 96 h 96"/>
                </a:gdLst>
                <a:ahLst/>
                <a:cxnLst>
                  <a:cxn ang="0">
                    <a:pos x="T0" y="T1"/>
                  </a:cxn>
                  <a:cxn ang="0">
                    <a:pos x="T2" y="T3"/>
                  </a:cxn>
                </a:cxnLst>
                <a:rect l="0" t="0" r="r" b="b"/>
                <a:pathLst>
                  <a:path w="60" h="96">
                    <a:moveTo>
                      <a:pt x="0" y="0"/>
                    </a:moveTo>
                    <a:cubicBezTo>
                      <a:pt x="53" y="18"/>
                      <a:pt x="60" y="35"/>
                      <a:pt x="60" y="96"/>
                    </a:cubicBezTo>
                  </a:path>
                </a:pathLst>
              </a:custGeom>
              <a:noFill/>
              <a:ln w="12700" cap="flat"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4525" name="Text Box 13"/>
              <p:cNvSpPr txBox="1">
                <a:spLocks noChangeArrowheads="1"/>
              </p:cNvSpPr>
              <p:nvPr/>
            </p:nvSpPr>
            <p:spPr bwMode="auto">
              <a:xfrm>
                <a:off x="193" y="507"/>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latin typeface="Symbol" panose="05050102010706020507" pitchFamily="18" charset="2"/>
                    <a:ea typeface="宋体" panose="02010600030101010101" pitchFamily="2" charset="-122"/>
                  </a:rPr>
                  <a:t>j</a:t>
                </a:r>
                <a:endParaRPr lang="en-US" altLang="zh-CN" sz="2400" b="1" i="1">
                  <a:ea typeface="宋体" panose="02010600030101010101" pitchFamily="2" charset="-122"/>
                </a:endParaRPr>
              </a:p>
            </p:txBody>
          </p:sp>
          <p:sp>
            <p:nvSpPr>
              <p:cNvPr id="64526" name="Text Box 14"/>
              <p:cNvSpPr txBox="1">
                <a:spLocks noChangeArrowheads="1"/>
              </p:cNvSpPr>
              <p:nvPr/>
            </p:nvSpPr>
            <p:spPr bwMode="auto">
              <a:xfrm>
                <a:off x="279" y="759"/>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R</a:t>
                </a:r>
                <a:endParaRPr lang="en-US" altLang="zh-CN" sz="2400" b="1" i="1">
                  <a:ea typeface="宋体" panose="02010600030101010101" pitchFamily="2" charset="-122"/>
                </a:endParaRPr>
              </a:p>
            </p:txBody>
          </p:sp>
          <p:sp>
            <p:nvSpPr>
              <p:cNvPr id="64527" name="Text Box 15"/>
              <p:cNvSpPr txBox="1">
                <a:spLocks noChangeArrowheads="1"/>
              </p:cNvSpPr>
              <p:nvPr/>
            </p:nvSpPr>
            <p:spPr bwMode="auto">
              <a:xfrm>
                <a:off x="663" y="411"/>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X</a:t>
                </a:r>
                <a:endParaRPr lang="en-US" altLang="zh-CN" sz="2400" b="1" i="1">
                  <a:ea typeface="宋体" panose="02010600030101010101" pitchFamily="2" charset="-122"/>
                </a:endParaRPr>
              </a:p>
            </p:txBody>
          </p:sp>
          <p:graphicFrame>
            <p:nvGraphicFramePr>
              <p:cNvPr id="64528" name="Object 16"/>
              <p:cNvGraphicFramePr>
                <a:graphicFrameLocks noChangeAspect="1"/>
              </p:cNvGraphicFramePr>
              <p:nvPr/>
            </p:nvGraphicFramePr>
            <p:xfrm>
              <a:off x="0" y="0"/>
              <a:ext cx="273" cy="384"/>
            </p:xfrm>
            <a:graphic>
              <a:graphicData uri="http://schemas.openxmlformats.org/presentationml/2006/ole">
                <mc:AlternateContent xmlns:mc="http://schemas.openxmlformats.org/markup-compatibility/2006">
                  <mc:Choice xmlns:v="urn:schemas-microsoft-com:vml" Requires="v">
                    <p:oleObj spid="_x0000_s81921" name="" r:id="rId1" imgW="4876800" imgH="6096000" progId="Equation.3">
                      <p:embed/>
                    </p:oleObj>
                  </mc:Choice>
                  <mc:Fallback>
                    <p:oleObj name="" r:id="rId1" imgW="4876800" imgH="6096000" progId="Equation.3">
                      <p:embed/>
                      <p:pic>
                        <p:nvPicPr>
                          <p:cNvPr id="0" name="图片 81920"/>
                          <p:cNvPicPr>
                            <a:picLocks noChangeAspect="1"/>
                          </p:cNvPicPr>
                          <p:nvPr/>
                        </p:nvPicPr>
                        <p:blipFill>
                          <a:blip r:embed="rId2"/>
                          <a:stretch>
                            <a:fillRect/>
                          </a:stretch>
                        </p:blipFill>
                        <p:spPr>
                          <a:xfrm>
                            <a:off x="0" y="0"/>
                            <a:ext cx="273" cy="384"/>
                          </a:xfrm>
                          <a:prstGeom prst="rect">
                            <a:avLst/>
                          </a:prstGeom>
                          <a:noFill/>
                          <a:ln w="9525">
                            <a:noFill/>
                          </a:ln>
                        </p:spPr>
                      </p:pic>
                    </p:oleObj>
                  </mc:Fallback>
                </mc:AlternateContent>
              </a:graphicData>
            </a:graphic>
          </p:graphicFrame>
        </p:grpSp>
      </p:grpSp>
      <p:grpSp>
        <p:nvGrpSpPr>
          <p:cNvPr id="64529" name="Group 17"/>
          <p:cNvGrpSpPr/>
          <p:nvPr/>
        </p:nvGrpSpPr>
        <p:grpSpPr bwMode="auto">
          <a:xfrm>
            <a:off x="5477741" y="3078452"/>
            <a:ext cx="2038350" cy="2224088"/>
            <a:chOff x="-2" y="0"/>
            <a:chExt cx="1284" cy="1401"/>
          </a:xfrm>
        </p:grpSpPr>
        <p:grpSp>
          <p:nvGrpSpPr>
            <p:cNvPr id="64530" name="Group 18"/>
            <p:cNvGrpSpPr/>
            <p:nvPr/>
          </p:nvGrpSpPr>
          <p:grpSpPr bwMode="auto">
            <a:xfrm>
              <a:off x="0" y="0"/>
              <a:ext cx="1282" cy="1148"/>
              <a:chOff x="0" y="0"/>
              <a:chExt cx="1282" cy="1148"/>
            </a:xfrm>
          </p:grpSpPr>
          <p:sp>
            <p:nvSpPr>
              <p:cNvPr id="64531" name="Line 19"/>
              <p:cNvSpPr>
                <a:spLocks noChangeShapeType="1"/>
              </p:cNvSpPr>
              <p:nvPr/>
            </p:nvSpPr>
            <p:spPr bwMode="auto">
              <a:xfrm flipH="1">
                <a:off x="0" y="0"/>
                <a:ext cx="1043" cy="88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4532" name="Line 20"/>
              <p:cNvSpPr>
                <a:spLocks noChangeShapeType="1"/>
              </p:cNvSpPr>
              <p:nvPr/>
            </p:nvSpPr>
            <p:spPr bwMode="auto">
              <a:xfrm>
                <a:off x="1043" y="0"/>
                <a:ext cx="0" cy="88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4533" name="Line 21"/>
              <p:cNvSpPr>
                <a:spLocks noChangeShapeType="1"/>
              </p:cNvSpPr>
              <p:nvPr/>
            </p:nvSpPr>
            <p:spPr bwMode="auto">
              <a:xfrm>
                <a:off x="0" y="883"/>
                <a:ext cx="104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4534" name="未知"/>
              <p:cNvSpPr/>
              <p:nvPr/>
            </p:nvSpPr>
            <p:spPr bwMode="auto">
              <a:xfrm>
                <a:off x="181" y="722"/>
                <a:ext cx="100" cy="161"/>
              </a:xfrm>
              <a:custGeom>
                <a:avLst/>
                <a:gdLst>
                  <a:gd name="T0" fmla="*/ 0 w 60"/>
                  <a:gd name="T1" fmla="*/ 0 h 96"/>
                  <a:gd name="T2" fmla="*/ 60 w 60"/>
                  <a:gd name="T3" fmla="*/ 96 h 96"/>
                </a:gdLst>
                <a:ahLst/>
                <a:cxnLst>
                  <a:cxn ang="0">
                    <a:pos x="T0" y="T1"/>
                  </a:cxn>
                  <a:cxn ang="0">
                    <a:pos x="T2" y="T3"/>
                  </a:cxn>
                </a:cxnLst>
                <a:rect l="0" t="0" r="r" b="b"/>
                <a:pathLst>
                  <a:path w="60" h="96">
                    <a:moveTo>
                      <a:pt x="0" y="0"/>
                    </a:moveTo>
                    <a:cubicBezTo>
                      <a:pt x="53" y="18"/>
                      <a:pt x="60" y="35"/>
                      <a:pt x="60" y="96"/>
                    </a:cubicBezTo>
                  </a:path>
                </a:pathLst>
              </a:custGeom>
              <a:noFill/>
              <a:ln w="12700" cap="flat"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4535" name="Text Box 23"/>
              <p:cNvSpPr txBox="1">
                <a:spLocks noChangeArrowheads="1"/>
              </p:cNvSpPr>
              <p:nvPr/>
            </p:nvSpPr>
            <p:spPr bwMode="auto">
              <a:xfrm>
                <a:off x="227" y="573"/>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latin typeface="Symbol" panose="05050102010706020507" pitchFamily="18" charset="2"/>
                    <a:ea typeface="宋体" panose="02010600030101010101" pitchFamily="2" charset="-122"/>
                  </a:rPr>
                  <a:t>j</a:t>
                </a:r>
                <a:endParaRPr lang="en-US" altLang="zh-CN" sz="2400" b="1" i="1">
                  <a:ea typeface="宋体" panose="02010600030101010101" pitchFamily="2" charset="-122"/>
                </a:endParaRPr>
              </a:p>
            </p:txBody>
          </p:sp>
          <p:sp>
            <p:nvSpPr>
              <p:cNvPr id="64536" name="Text Box 24"/>
              <p:cNvSpPr txBox="1">
                <a:spLocks noChangeArrowheads="1"/>
              </p:cNvSpPr>
              <p:nvPr/>
            </p:nvSpPr>
            <p:spPr bwMode="auto">
              <a:xfrm>
                <a:off x="350" y="186"/>
                <a:ext cx="2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S</a:t>
                </a:r>
                <a:endParaRPr lang="en-US" altLang="zh-CN" sz="2400" b="1" i="1">
                  <a:ea typeface="宋体" panose="02010600030101010101" pitchFamily="2" charset="-122"/>
                </a:endParaRPr>
              </a:p>
            </p:txBody>
          </p:sp>
          <p:sp>
            <p:nvSpPr>
              <p:cNvPr id="64537" name="Text Box 25"/>
              <p:cNvSpPr txBox="1">
                <a:spLocks noChangeArrowheads="1"/>
              </p:cNvSpPr>
              <p:nvPr/>
            </p:nvSpPr>
            <p:spPr bwMode="auto">
              <a:xfrm>
                <a:off x="408" y="861"/>
                <a:ext cx="23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P</a:t>
                </a:r>
                <a:endParaRPr lang="en-US" altLang="zh-CN" sz="2400" b="1" i="1">
                  <a:ea typeface="宋体" panose="02010600030101010101" pitchFamily="2" charset="-122"/>
                </a:endParaRPr>
              </a:p>
            </p:txBody>
          </p:sp>
          <p:sp>
            <p:nvSpPr>
              <p:cNvPr id="64538" name="Text Box 26"/>
              <p:cNvSpPr txBox="1">
                <a:spLocks noChangeArrowheads="1"/>
              </p:cNvSpPr>
              <p:nvPr/>
            </p:nvSpPr>
            <p:spPr bwMode="auto">
              <a:xfrm>
                <a:off x="1026" y="362"/>
                <a:ext cx="25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Q</a:t>
                </a:r>
                <a:endParaRPr lang="en-US" altLang="zh-CN" sz="2400" b="1" i="1">
                  <a:ea typeface="宋体" panose="02010600030101010101" pitchFamily="2" charset="-122"/>
                </a:endParaRPr>
              </a:p>
            </p:txBody>
          </p:sp>
        </p:grpSp>
        <p:sp>
          <p:nvSpPr>
            <p:cNvPr id="64539" name="Rectangle 27"/>
            <p:cNvSpPr>
              <a:spLocks noChangeArrowheads="1"/>
            </p:cNvSpPr>
            <p:nvPr/>
          </p:nvSpPr>
          <p:spPr bwMode="auto">
            <a:xfrm>
              <a:off x="-2" y="1088"/>
              <a:ext cx="1086"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1714500" indent="-1714500" algn="just">
                <a:lnSpc>
                  <a:spcPct val="115000"/>
                </a:lnSpc>
                <a:spcBef>
                  <a:spcPct val="50000"/>
                </a:spcBef>
              </a:pPr>
              <a:r>
                <a:rPr lang="zh-CN" altLang="en-US" sz="2400" b="1" dirty="0">
                  <a:latin typeface="华文楷体" panose="02010600040101010101" pitchFamily="2" charset="-122"/>
                  <a:ea typeface="华文楷体" panose="02010600040101010101" pitchFamily="2" charset="-122"/>
                </a:rPr>
                <a:t>功率三角形</a:t>
              </a:r>
              <a:endParaRPr lang="zh-CN" altLang="en-US" sz="2400" b="1" dirty="0">
                <a:latin typeface="华文楷体" panose="02010600040101010101" pitchFamily="2" charset="-122"/>
                <a:ea typeface="华文楷体" panose="02010600040101010101" pitchFamily="2" charset="-122"/>
              </a:endParaRPr>
            </a:p>
          </p:txBody>
        </p:sp>
      </p:grpSp>
      <p:sp>
        <p:nvSpPr>
          <p:cNvPr id="64540" name="AutoShape 28"/>
          <p:cNvSpPr>
            <a:spLocks noChangeArrowheads="1"/>
          </p:cNvSpPr>
          <p:nvPr/>
        </p:nvSpPr>
        <p:spPr bwMode="auto">
          <a:xfrm rot="2121747">
            <a:off x="3648941" y="2881602"/>
            <a:ext cx="1171575" cy="274637"/>
          </a:xfrm>
          <a:prstGeom prst="notchedRightArrow">
            <a:avLst>
              <a:gd name="adj1" fmla="val 50000"/>
              <a:gd name="adj2" fmla="val 106648"/>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41" name="AutoShape 29"/>
          <p:cNvSpPr>
            <a:spLocks noChangeArrowheads="1"/>
          </p:cNvSpPr>
          <p:nvPr/>
        </p:nvSpPr>
        <p:spPr bwMode="auto">
          <a:xfrm rot="5400000" flipV="1">
            <a:off x="1772516" y="3257839"/>
            <a:ext cx="431800" cy="215900"/>
          </a:xfrm>
          <a:prstGeom prst="notchedRightArrow">
            <a:avLst>
              <a:gd name="adj1" fmla="val 49176"/>
              <a:gd name="adj2" fmla="val 37065"/>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42" name="Text Box 30"/>
          <p:cNvSpPr txBox="1">
            <a:spLocks noChangeArrowheads="1"/>
          </p:cNvSpPr>
          <p:nvPr/>
        </p:nvSpPr>
        <p:spPr bwMode="auto">
          <a:xfrm>
            <a:off x="3391766" y="1422689"/>
            <a:ext cx="2519363" cy="5127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714500" indent="-1714500">
              <a:defRPr sz="2400">
                <a:solidFill>
                  <a:schemeClr val="tx1"/>
                </a:solidFill>
                <a:latin typeface="Times New Roman" panose="02020603050405020304" pitchFamily="18" charset="0"/>
              </a:defRPr>
            </a:lvl1pPr>
            <a:lvl2pPr marL="1905000">
              <a:defRPr sz="2400">
                <a:solidFill>
                  <a:schemeClr val="tx1"/>
                </a:solidFill>
                <a:latin typeface="Times New Roman" panose="02020603050405020304" pitchFamily="18" charset="0"/>
              </a:defRPr>
            </a:lvl2pPr>
            <a:lvl3pPr marL="2095500">
              <a:defRPr sz="2400">
                <a:solidFill>
                  <a:schemeClr val="tx1"/>
                </a:solidFill>
                <a:latin typeface="Times New Roman" panose="02020603050405020304" pitchFamily="18" charset="0"/>
              </a:defRPr>
            </a:lvl3pPr>
            <a:lvl4pPr marL="2286000">
              <a:defRPr sz="2400">
                <a:solidFill>
                  <a:schemeClr val="tx1"/>
                </a:solidFill>
                <a:latin typeface="Times New Roman" panose="02020603050405020304" pitchFamily="18" charset="0"/>
              </a:defRPr>
            </a:lvl4pPr>
            <a:lvl5pPr marL="2476500">
              <a:defRPr sz="2400">
                <a:solidFill>
                  <a:schemeClr val="tx1"/>
                </a:solidFill>
                <a:latin typeface="Times New Roman" panose="02020603050405020304" pitchFamily="18" charset="0"/>
              </a:defRPr>
            </a:lvl5pPr>
            <a:lvl6pPr marL="29337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33909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8481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43053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just" eaLnBrk="1" hangingPunct="1">
              <a:lnSpc>
                <a:spcPct val="115000"/>
              </a:lnSpc>
              <a:spcBef>
                <a:spcPct val="50000"/>
              </a:spcBef>
            </a:pPr>
            <a:r>
              <a:rPr lang="zh-CN" altLang="en-US" b="1" i="1" dirty="0">
                <a:ea typeface="宋体" panose="02010600030101010101" pitchFamily="2" charset="-122"/>
                <a:sym typeface="Symbol" panose="05050102010706020507" pitchFamily="18" charset="2"/>
              </a:rPr>
              <a:t> </a:t>
            </a:r>
            <a:r>
              <a:rPr lang="en-US" altLang="zh-CN" b="1" dirty="0">
                <a:ea typeface="宋体" panose="02010600030101010101" pitchFamily="2" charset="-122"/>
                <a:sym typeface="Symbol" panose="05050102010706020507" pitchFamily="18" charset="2"/>
              </a:rPr>
              <a:t>=</a:t>
            </a:r>
            <a:r>
              <a:rPr lang="en-US" altLang="zh-CN" b="1" i="1" dirty="0">
                <a:ea typeface="宋体" panose="02010600030101010101" pitchFamily="2" charset="-122"/>
                <a:sym typeface="Symbol" panose="05050102010706020507" pitchFamily="18" charset="2"/>
              </a:rPr>
              <a:t></a:t>
            </a:r>
            <a:r>
              <a:rPr lang="en-US" altLang="zh-CN" b="1" i="1" baseline="-25000" dirty="0">
                <a:ea typeface="宋体" panose="02010600030101010101" pitchFamily="2" charset="-122"/>
                <a:sym typeface="Symbol" panose="05050102010706020507" pitchFamily="18" charset="2"/>
              </a:rPr>
              <a:t>u</a:t>
            </a:r>
            <a:r>
              <a:rPr lang="en-US" altLang="zh-CN" b="1" i="1" dirty="0">
                <a:latin typeface="宋体" panose="02010600030101010101" pitchFamily="2" charset="-122"/>
                <a:ea typeface="宋体" panose="02010600030101010101" pitchFamily="2" charset="-122"/>
                <a:sym typeface="Symbol" panose="05050102010706020507" pitchFamily="18" charset="2"/>
              </a:rPr>
              <a:t>-</a:t>
            </a:r>
            <a:r>
              <a:rPr lang="en-US" altLang="zh-CN" b="1" i="1" dirty="0">
                <a:ea typeface="宋体" panose="02010600030101010101" pitchFamily="2" charset="-122"/>
                <a:sym typeface="Symbol" panose="05050102010706020507" pitchFamily="18" charset="2"/>
              </a:rPr>
              <a:t></a:t>
            </a:r>
            <a:r>
              <a:rPr lang="en-US" altLang="zh-CN" b="1" i="1" baseline="-25000" dirty="0" err="1">
                <a:ea typeface="宋体" panose="02010600030101010101" pitchFamily="2" charset="-122"/>
                <a:sym typeface="Symbol" panose="05050102010706020507" pitchFamily="18" charset="2"/>
              </a:rPr>
              <a:t>i</a:t>
            </a:r>
            <a:r>
              <a:rPr lang="en-US" altLang="zh-CN" b="1" baseline="-25000" dirty="0">
                <a:ea typeface="宋体" panose="02010600030101010101" pitchFamily="2" charset="-122"/>
                <a:sym typeface="Symbol" panose="05050102010706020507" pitchFamily="18" charset="2"/>
              </a:rPr>
              <a:t>  </a:t>
            </a:r>
            <a:r>
              <a:rPr lang="zh-CN" altLang="en-US" b="1" dirty="0">
                <a:latin typeface="华文楷体" panose="02010600040101010101" pitchFamily="2" charset="-122"/>
                <a:ea typeface="华文楷体" panose="02010600040101010101" pitchFamily="2" charset="-122"/>
                <a:sym typeface="Symbol" panose="05050102010706020507" pitchFamily="18" charset="2"/>
              </a:rPr>
              <a:t>相位差</a:t>
            </a:r>
            <a:endParaRPr lang="zh-CN" altLang="en-US" b="1" dirty="0">
              <a:latin typeface="华文楷体" panose="02010600040101010101" pitchFamily="2" charset="-122"/>
              <a:ea typeface="华文楷体" panose="02010600040101010101" pitchFamily="2" charset="-122"/>
              <a:sym typeface="Symbol" panose="05050102010706020507" pitchFamily="18" charset="2"/>
            </a:endParaRPr>
          </a:p>
        </p:txBody>
      </p:sp>
      <p:grpSp>
        <p:nvGrpSpPr>
          <p:cNvPr id="64543" name="Group 31"/>
          <p:cNvGrpSpPr/>
          <p:nvPr/>
        </p:nvGrpSpPr>
        <p:grpSpPr bwMode="auto">
          <a:xfrm>
            <a:off x="799379" y="5356514"/>
            <a:ext cx="3048000" cy="782638"/>
            <a:chOff x="0" y="0"/>
            <a:chExt cx="1920" cy="493"/>
          </a:xfrm>
        </p:grpSpPr>
        <p:graphicFrame>
          <p:nvGraphicFramePr>
            <p:cNvPr id="64544" name="Object 32"/>
            <p:cNvGraphicFramePr>
              <a:graphicFrameLocks noChangeAspect="1"/>
            </p:cNvGraphicFramePr>
            <p:nvPr/>
          </p:nvGraphicFramePr>
          <p:xfrm>
            <a:off x="0" y="0"/>
            <a:ext cx="1217" cy="493"/>
          </p:xfrm>
          <a:graphic>
            <a:graphicData uri="http://schemas.openxmlformats.org/presentationml/2006/ole">
              <mc:AlternateContent xmlns:mc="http://schemas.openxmlformats.org/markup-compatibility/2006">
                <mc:Choice xmlns:v="urn:schemas-microsoft-com:vml" Requires="v">
                  <p:oleObj spid="_x0000_s81922" name="" r:id="rId3" imgW="23164800" imgH="9448800" progId="Equation.3">
                    <p:embed/>
                  </p:oleObj>
                </mc:Choice>
                <mc:Fallback>
                  <p:oleObj name="" r:id="rId3" imgW="23164800" imgH="9448800" progId="Equation.3">
                    <p:embed/>
                    <p:pic>
                      <p:nvPicPr>
                        <p:cNvPr id="0" name="图片 81921"/>
                        <p:cNvPicPr>
                          <a:picLocks noChangeAspect="1"/>
                        </p:cNvPicPr>
                        <p:nvPr/>
                      </p:nvPicPr>
                      <p:blipFill>
                        <a:blip r:embed="rId4"/>
                        <a:stretch>
                          <a:fillRect/>
                        </a:stretch>
                      </p:blipFill>
                      <p:spPr>
                        <a:xfrm>
                          <a:off x="0" y="0"/>
                          <a:ext cx="1217" cy="493"/>
                        </a:xfrm>
                        <a:prstGeom prst="rect">
                          <a:avLst/>
                        </a:prstGeom>
                        <a:noFill/>
                        <a:ln w="9525">
                          <a:noFill/>
                        </a:ln>
                      </p:spPr>
                    </p:pic>
                  </p:oleObj>
                </mc:Fallback>
              </mc:AlternateContent>
            </a:graphicData>
          </a:graphic>
        </p:graphicFrame>
        <p:sp>
          <p:nvSpPr>
            <p:cNvPr id="64545" name="Rectangle 33"/>
            <p:cNvSpPr>
              <a:spLocks noChangeArrowheads="1"/>
            </p:cNvSpPr>
            <p:nvPr/>
          </p:nvSpPr>
          <p:spPr bwMode="auto">
            <a:xfrm>
              <a:off x="1225" y="100"/>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b="1">
                  <a:ea typeface="宋体" panose="02010600030101010101" pitchFamily="2" charset="-122"/>
                  <a:sym typeface="Symbol" panose="05050102010706020507" pitchFamily="18" charset="2"/>
                </a:rPr>
                <a:t>阻抗角</a:t>
              </a:r>
              <a:endParaRPr lang="zh-CN" altLang="en-US" sz="2400" b="1">
                <a:ea typeface="宋体" panose="02010600030101010101" pitchFamily="2" charset="-122"/>
                <a:sym typeface="Symbol" panose="05050102010706020507" pitchFamily="18" charset="2"/>
              </a:endParaRPr>
            </a:p>
          </p:txBody>
        </p:sp>
      </p:grpSp>
      <p:grpSp>
        <p:nvGrpSpPr>
          <p:cNvPr id="64546" name="Group 34"/>
          <p:cNvGrpSpPr/>
          <p:nvPr/>
        </p:nvGrpSpPr>
        <p:grpSpPr bwMode="auto">
          <a:xfrm>
            <a:off x="4760191" y="5327939"/>
            <a:ext cx="3660775" cy="782638"/>
            <a:chOff x="0" y="0"/>
            <a:chExt cx="2306" cy="493"/>
          </a:xfrm>
        </p:grpSpPr>
        <p:graphicFrame>
          <p:nvGraphicFramePr>
            <p:cNvPr id="64547" name="Object 35"/>
            <p:cNvGraphicFramePr>
              <a:graphicFrameLocks noChangeAspect="1"/>
            </p:cNvGraphicFramePr>
            <p:nvPr/>
          </p:nvGraphicFramePr>
          <p:xfrm>
            <a:off x="0" y="0"/>
            <a:ext cx="1185" cy="493"/>
          </p:xfrm>
          <a:graphic>
            <a:graphicData uri="http://schemas.openxmlformats.org/presentationml/2006/ole">
              <mc:AlternateContent xmlns:mc="http://schemas.openxmlformats.org/markup-compatibility/2006">
                <mc:Choice xmlns:v="urn:schemas-microsoft-com:vml" Requires="v">
                  <p:oleObj spid="_x0000_s81923" name="" r:id="rId5" imgW="22555200" imgH="9448800" progId="Equation.3">
                    <p:embed/>
                  </p:oleObj>
                </mc:Choice>
                <mc:Fallback>
                  <p:oleObj name="" r:id="rId5" imgW="22555200" imgH="9448800" progId="Equation.3">
                    <p:embed/>
                    <p:pic>
                      <p:nvPicPr>
                        <p:cNvPr id="0" name="图片 81922"/>
                        <p:cNvPicPr>
                          <a:picLocks noChangeAspect="1"/>
                        </p:cNvPicPr>
                        <p:nvPr/>
                      </p:nvPicPr>
                      <p:blipFill>
                        <a:blip r:embed="rId6"/>
                        <a:stretch>
                          <a:fillRect/>
                        </a:stretch>
                      </p:blipFill>
                      <p:spPr>
                        <a:xfrm>
                          <a:off x="0" y="0"/>
                          <a:ext cx="1185" cy="493"/>
                        </a:xfrm>
                        <a:prstGeom prst="rect">
                          <a:avLst/>
                        </a:prstGeom>
                        <a:noFill/>
                        <a:ln w="9525">
                          <a:noFill/>
                        </a:ln>
                      </p:spPr>
                    </p:pic>
                  </p:oleObj>
                </mc:Fallback>
              </mc:AlternateContent>
            </a:graphicData>
          </a:graphic>
        </p:graphicFrame>
        <p:sp>
          <p:nvSpPr>
            <p:cNvPr id="64548" name="Rectangle 36"/>
            <p:cNvSpPr>
              <a:spLocks noChangeArrowheads="1"/>
            </p:cNvSpPr>
            <p:nvPr/>
          </p:nvSpPr>
          <p:spPr bwMode="auto">
            <a:xfrm>
              <a:off x="1225" y="91"/>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b="1">
                  <a:ea typeface="宋体" panose="02010600030101010101" pitchFamily="2" charset="-122"/>
                  <a:sym typeface="Symbol" panose="05050102010706020507" pitchFamily="18" charset="2"/>
                </a:rPr>
                <a:t>功率因数角</a:t>
              </a:r>
              <a:endParaRPr lang="zh-CN" altLang="en-US" sz="2400" b="1">
                <a:ea typeface="宋体" panose="02010600030101010101" pitchFamily="2" charset="-122"/>
                <a:sym typeface="Symbol" panose="05050102010706020507" pitchFamily="18" charset="2"/>
              </a:endParaRPr>
            </a:p>
          </p:txBody>
        </p:sp>
      </p:grpSp>
      <p:grpSp>
        <p:nvGrpSpPr>
          <p:cNvPr id="64549" name="Group 37"/>
          <p:cNvGrpSpPr/>
          <p:nvPr/>
        </p:nvGrpSpPr>
        <p:grpSpPr bwMode="auto">
          <a:xfrm>
            <a:off x="6488979" y="671802"/>
            <a:ext cx="2382837" cy="1938337"/>
            <a:chOff x="0" y="0"/>
            <a:chExt cx="1501" cy="1221"/>
          </a:xfrm>
        </p:grpSpPr>
        <p:sp>
          <p:nvSpPr>
            <p:cNvPr id="64550" name="Line 38"/>
            <p:cNvSpPr>
              <a:spLocks noChangeShapeType="1"/>
            </p:cNvSpPr>
            <p:nvPr/>
          </p:nvSpPr>
          <p:spPr bwMode="auto">
            <a:xfrm>
              <a:off x="96" y="384"/>
              <a:ext cx="1008"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4551" name="Line 39"/>
            <p:cNvSpPr>
              <a:spLocks noChangeShapeType="1"/>
            </p:cNvSpPr>
            <p:nvPr/>
          </p:nvSpPr>
          <p:spPr bwMode="auto">
            <a:xfrm>
              <a:off x="1104" y="384"/>
              <a:ext cx="0" cy="81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4552" name="Line 40"/>
            <p:cNvSpPr>
              <a:spLocks noChangeShapeType="1"/>
            </p:cNvSpPr>
            <p:nvPr/>
          </p:nvSpPr>
          <p:spPr bwMode="auto">
            <a:xfrm>
              <a:off x="104" y="1195"/>
              <a:ext cx="1008"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4553" name="Rectangle 41"/>
            <p:cNvSpPr>
              <a:spLocks noChangeArrowheads="1"/>
            </p:cNvSpPr>
            <p:nvPr/>
          </p:nvSpPr>
          <p:spPr bwMode="auto">
            <a:xfrm>
              <a:off x="1044" y="624"/>
              <a:ext cx="120" cy="288"/>
            </a:xfrm>
            <a:prstGeom prst="rect">
              <a:avLst/>
            </a:prstGeom>
            <a:solidFill>
              <a:schemeClr val="bg1"/>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4554" name="Rectangle 42"/>
            <p:cNvSpPr>
              <a:spLocks noChangeArrowheads="1"/>
            </p:cNvSpPr>
            <p:nvPr/>
          </p:nvSpPr>
          <p:spPr bwMode="auto">
            <a:xfrm rot="16200000">
              <a:off x="584" y="252"/>
              <a:ext cx="120" cy="288"/>
            </a:xfrm>
            <a:prstGeom prst="rect">
              <a:avLst/>
            </a:prstGeom>
            <a:solidFill>
              <a:schemeClr val="bg1"/>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4555" name="Text Box 43"/>
            <p:cNvSpPr txBox="1">
              <a:spLocks noChangeArrowheads="1"/>
            </p:cNvSpPr>
            <p:nvPr/>
          </p:nvSpPr>
          <p:spPr bwMode="auto">
            <a:xfrm>
              <a:off x="543" y="43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R</a:t>
              </a:r>
              <a:endParaRPr lang="en-US" altLang="zh-CN" sz="2400" b="1" i="1">
                <a:ea typeface="宋体" panose="02010600030101010101" pitchFamily="2" charset="-122"/>
              </a:endParaRPr>
            </a:p>
          </p:txBody>
        </p:sp>
        <p:sp>
          <p:nvSpPr>
            <p:cNvPr id="64556" name="Text Box 44"/>
            <p:cNvSpPr txBox="1">
              <a:spLocks noChangeArrowheads="1"/>
            </p:cNvSpPr>
            <p:nvPr/>
          </p:nvSpPr>
          <p:spPr bwMode="auto">
            <a:xfrm>
              <a:off x="1204" y="624"/>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jX</a:t>
              </a:r>
              <a:endParaRPr lang="en-US" altLang="zh-CN" sz="2400" b="1" i="1">
                <a:ea typeface="宋体" panose="02010600030101010101" pitchFamily="2" charset="-122"/>
              </a:endParaRPr>
            </a:p>
          </p:txBody>
        </p:sp>
        <p:sp>
          <p:nvSpPr>
            <p:cNvPr id="64557" name="Text Box 45"/>
            <p:cNvSpPr txBox="1">
              <a:spLocks noChangeArrowheads="1"/>
            </p:cNvSpPr>
            <p:nvPr/>
          </p:nvSpPr>
          <p:spPr bwMode="auto">
            <a:xfrm>
              <a:off x="832" y="432"/>
              <a:ext cx="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a:ea typeface="宋体" panose="02010600030101010101" pitchFamily="2" charset="-122"/>
                </a:rPr>
                <a:t>+</a:t>
              </a:r>
              <a:endParaRPr lang="en-US" altLang="zh-CN" sz="2400" b="1">
                <a:ea typeface="宋体" panose="02010600030101010101" pitchFamily="2" charset="-122"/>
              </a:endParaRPr>
            </a:p>
          </p:txBody>
        </p:sp>
        <p:sp>
          <p:nvSpPr>
            <p:cNvPr id="64558" name="Text Box 46"/>
            <p:cNvSpPr txBox="1">
              <a:spLocks noChangeArrowheads="1"/>
            </p:cNvSpPr>
            <p:nvPr/>
          </p:nvSpPr>
          <p:spPr bwMode="auto">
            <a:xfrm>
              <a:off x="844" y="79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a:ea typeface="宋体" panose="02010600030101010101" pitchFamily="2" charset="-122"/>
                </a:rPr>
                <a:t>_</a:t>
              </a:r>
              <a:endParaRPr lang="en-US" altLang="zh-CN" sz="2400" b="1">
                <a:ea typeface="宋体" panose="02010600030101010101" pitchFamily="2" charset="-122"/>
              </a:endParaRPr>
            </a:p>
          </p:txBody>
        </p:sp>
        <p:sp>
          <p:nvSpPr>
            <p:cNvPr id="64559" name="Text Box 47"/>
            <p:cNvSpPr txBox="1">
              <a:spLocks noChangeArrowheads="1"/>
            </p:cNvSpPr>
            <p:nvPr/>
          </p:nvSpPr>
          <p:spPr bwMode="auto">
            <a:xfrm>
              <a:off x="308" y="96"/>
              <a:ext cx="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a:ea typeface="宋体" panose="02010600030101010101" pitchFamily="2" charset="-122"/>
                </a:rPr>
                <a:t>+</a:t>
              </a:r>
              <a:endParaRPr lang="en-US" altLang="zh-CN" sz="2400" b="1">
                <a:ea typeface="宋体" panose="02010600030101010101" pitchFamily="2" charset="-122"/>
              </a:endParaRPr>
            </a:p>
          </p:txBody>
        </p:sp>
        <p:sp>
          <p:nvSpPr>
            <p:cNvPr id="64560" name="Text Box 48"/>
            <p:cNvSpPr txBox="1">
              <a:spLocks noChangeArrowheads="1"/>
            </p:cNvSpPr>
            <p:nvPr/>
          </p:nvSpPr>
          <p:spPr bwMode="auto">
            <a:xfrm>
              <a:off x="740" y="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a:ea typeface="宋体" panose="02010600030101010101" pitchFamily="2" charset="-122"/>
                </a:rPr>
                <a:t>_</a:t>
              </a:r>
              <a:endParaRPr lang="en-US" altLang="zh-CN" sz="2400" b="1">
                <a:ea typeface="宋体" panose="02010600030101010101" pitchFamily="2" charset="-122"/>
              </a:endParaRPr>
            </a:p>
          </p:txBody>
        </p:sp>
        <p:sp>
          <p:nvSpPr>
            <p:cNvPr id="64561" name="Text Box 49"/>
            <p:cNvSpPr txBox="1">
              <a:spLocks noChangeArrowheads="1"/>
            </p:cNvSpPr>
            <p:nvPr/>
          </p:nvSpPr>
          <p:spPr bwMode="auto">
            <a:xfrm>
              <a:off x="4" y="424"/>
              <a:ext cx="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a:ea typeface="宋体" panose="02010600030101010101" pitchFamily="2" charset="-122"/>
                </a:rPr>
                <a:t>+</a:t>
              </a:r>
              <a:endParaRPr lang="en-US" altLang="zh-CN" sz="2400" b="1">
                <a:ea typeface="宋体" panose="02010600030101010101" pitchFamily="2" charset="-122"/>
              </a:endParaRPr>
            </a:p>
          </p:txBody>
        </p:sp>
        <p:sp>
          <p:nvSpPr>
            <p:cNvPr id="64562" name="Text Box 50"/>
            <p:cNvSpPr txBox="1">
              <a:spLocks noChangeArrowheads="1"/>
            </p:cNvSpPr>
            <p:nvPr/>
          </p:nvSpPr>
          <p:spPr bwMode="auto">
            <a:xfrm>
              <a:off x="4" y="75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a:ea typeface="宋体" panose="02010600030101010101" pitchFamily="2" charset="-122"/>
                </a:rPr>
                <a:t>_</a:t>
              </a:r>
              <a:endParaRPr lang="en-US" altLang="zh-CN" sz="2400" b="1">
                <a:ea typeface="宋体" panose="02010600030101010101" pitchFamily="2" charset="-122"/>
              </a:endParaRPr>
            </a:p>
          </p:txBody>
        </p:sp>
        <p:graphicFrame>
          <p:nvGraphicFramePr>
            <p:cNvPr id="64563" name="Object 51"/>
            <p:cNvGraphicFramePr>
              <a:graphicFrameLocks noChangeAspect="1"/>
            </p:cNvGraphicFramePr>
            <p:nvPr/>
          </p:nvGraphicFramePr>
          <p:xfrm>
            <a:off x="0" y="688"/>
            <a:ext cx="206" cy="254"/>
          </p:xfrm>
          <a:graphic>
            <a:graphicData uri="http://schemas.openxmlformats.org/presentationml/2006/ole">
              <mc:AlternateContent xmlns:mc="http://schemas.openxmlformats.org/markup-compatibility/2006">
                <mc:Choice xmlns:v="urn:schemas-microsoft-com:vml" Requires="v">
                  <p:oleObj spid="_x0000_s81924" name="" r:id="rId7" imgW="3962400" imgH="4876800" progId="Equation.3">
                    <p:embed/>
                  </p:oleObj>
                </mc:Choice>
                <mc:Fallback>
                  <p:oleObj name="" r:id="rId7" imgW="3962400" imgH="4876800" progId="Equation.3">
                    <p:embed/>
                    <p:pic>
                      <p:nvPicPr>
                        <p:cNvPr id="0" name="图片 81923"/>
                        <p:cNvPicPr>
                          <a:picLocks noChangeAspect="1"/>
                        </p:cNvPicPr>
                        <p:nvPr/>
                      </p:nvPicPr>
                      <p:blipFill>
                        <a:blip r:embed="rId8"/>
                        <a:stretch>
                          <a:fillRect/>
                        </a:stretch>
                      </p:blipFill>
                      <p:spPr>
                        <a:xfrm>
                          <a:off x="0" y="688"/>
                          <a:ext cx="206" cy="254"/>
                        </a:xfrm>
                        <a:prstGeom prst="rect">
                          <a:avLst/>
                        </a:prstGeom>
                        <a:noFill/>
                        <a:ln w="9525">
                          <a:noFill/>
                        </a:ln>
                      </p:spPr>
                    </p:pic>
                  </p:oleObj>
                </mc:Fallback>
              </mc:AlternateContent>
            </a:graphicData>
          </a:graphic>
        </p:graphicFrame>
        <p:graphicFrame>
          <p:nvGraphicFramePr>
            <p:cNvPr id="64564" name="Object 52"/>
            <p:cNvGraphicFramePr>
              <a:graphicFrameLocks noChangeAspect="1"/>
            </p:cNvGraphicFramePr>
            <p:nvPr/>
          </p:nvGraphicFramePr>
          <p:xfrm>
            <a:off x="528" y="31"/>
            <a:ext cx="272" cy="290"/>
          </p:xfrm>
          <a:graphic>
            <a:graphicData uri="http://schemas.openxmlformats.org/presentationml/2006/ole">
              <mc:AlternateContent xmlns:mc="http://schemas.openxmlformats.org/markup-compatibility/2006">
                <mc:Choice xmlns:v="urn:schemas-microsoft-com:vml" Requires="v">
                  <p:oleObj spid="_x0000_s81925" name="" r:id="rId9" imgW="5181600" imgH="5486400" progId="Equation.3">
                    <p:embed/>
                  </p:oleObj>
                </mc:Choice>
                <mc:Fallback>
                  <p:oleObj name="" r:id="rId9" imgW="5181600" imgH="5486400" progId="Equation.3">
                    <p:embed/>
                    <p:pic>
                      <p:nvPicPr>
                        <p:cNvPr id="0" name="图片 81924"/>
                        <p:cNvPicPr>
                          <a:picLocks noChangeAspect="1"/>
                        </p:cNvPicPr>
                        <p:nvPr/>
                      </p:nvPicPr>
                      <p:blipFill>
                        <a:blip r:embed="rId10"/>
                        <a:stretch>
                          <a:fillRect/>
                        </a:stretch>
                      </p:blipFill>
                      <p:spPr>
                        <a:xfrm>
                          <a:off x="528" y="31"/>
                          <a:ext cx="272" cy="290"/>
                        </a:xfrm>
                        <a:prstGeom prst="rect">
                          <a:avLst/>
                        </a:prstGeom>
                        <a:noFill/>
                        <a:ln w="9525">
                          <a:noFill/>
                        </a:ln>
                      </p:spPr>
                    </p:pic>
                  </p:oleObj>
                </mc:Fallback>
              </mc:AlternateContent>
            </a:graphicData>
          </a:graphic>
        </p:graphicFrame>
        <p:graphicFrame>
          <p:nvGraphicFramePr>
            <p:cNvPr id="64565" name="Object 53"/>
            <p:cNvGraphicFramePr>
              <a:graphicFrameLocks noChangeAspect="1"/>
            </p:cNvGraphicFramePr>
            <p:nvPr/>
          </p:nvGraphicFramePr>
          <p:xfrm>
            <a:off x="771" y="679"/>
            <a:ext cx="274" cy="290"/>
          </p:xfrm>
          <a:graphic>
            <a:graphicData uri="http://schemas.openxmlformats.org/presentationml/2006/ole">
              <mc:AlternateContent xmlns:mc="http://schemas.openxmlformats.org/markup-compatibility/2006">
                <mc:Choice xmlns:v="urn:schemas-microsoft-com:vml" Requires="v">
                  <p:oleObj spid="_x0000_s81926" name="" r:id="rId11" imgW="5181600" imgH="5486400" progId="Equation.3">
                    <p:embed/>
                  </p:oleObj>
                </mc:Choice>
                <mc:Fallback>
                  <p:oleObj name="" r:id="rId11" imgW="5181600" imgH="5486400" progId="Equation.3">
                    <p:embed/>
                    <p:pic>
                      <p:nvPicPr>
                        <p:cNvPr id="0" name="图片 81925"/>
                        <p:cNvPicPr>
                          <a:picLocks noChangeAspect="1"/>
                        </p:cNvPicPr>
                        <p:nvPr/>
                      </p:nvPicPr>
                      <p:blipFill>
                        <a:blip r:embed="rId12"/>
                        <a:stretch>
                          <a:fillRect/>
                        </a:stretch>
                      </p:blipFill>
                      <p:spPr>
                        <a:xfrm>
                          <a:off x="771" y="679"/>
                          <a:ext cx="274" cy="290"/>
                        </a:xfrm>
                        <a:prstGeom prst="rect">
                          <a:avLst/>
                        </a:prstGeom>
                        <a:noFill/>
                        <a:ln w="9525">
                          <a:noFill/>
                        </a:ln>
                      </p:spPr>
                    </p:pic>
                  </p:oleObj>
                </mc:Fallback>
              </mc:AlternateContent>
            </a:graphicData>
          </a:graphic>
        </p:graphicFrame>
        <p:sp>
          <p:nvSpPr>
            <p:cNvPr id="64566" name="Oval 54"/>
            <p:cNvSpPr>
              <a:spLocks noChangeArrowheads="1"/>
            </p:cNvSpPr>
            <p:nvPr/>
          </p:nvSpPr>
          <p:spPr bwMode="auto">
            <a:xfrm>
              <a:off x="77" y="360"/>
              <a:ext cx="45" cy="45"/>
            </a:xfrm>
            <a:prstGeom prst="ellipse">
              <a:avLst/>
            </a:prstGeom>
            <a:solidFill>
              <a:schemeClr val="bg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67" name="Oval 55"/>
            <p:cNvSpPr>
              <a:spLocks noChangeArrowheads="1"/>
            </p:cNvSpPr>
            <p:nvPr/>
          </p:nvSpPr>
          <p:spPr bwMode="auto">
            <a:xfrm>
              <a:off x="95" y="1176"/>
              <a:ext cx="45" cy="45"/>
            </a:xfrm>
            <a:prstGeom prst="ellipse">
              <a:avLst/>
            </a:prstGeom>
            <a:solidFill>
              <a:schemeClr val="bg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68" name="Line 56"/>
            <p:cNvSpPr>
              <a:spLocks noChangeShapeType="1"/>
            </p:cNvSpPr>
            <p:nvPr/>
          </p:nvSpPr>
          <p:spPr bwMode="auto">
            <a:xfrm>
              <a:off x="181" y="381"/>
              <a:ext cx="182" cy="0"/>
            </a:xfrm>
            <a:prstGeom prst="line">
              <a:avLst/>
            </a:prstGeom>
            <a:noFill/>
            <a:ln w="28575">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4569" name="Object 57"/>
            <p:cNvGraphicFramePr>
              <a:graphicFrameLocks noChangeAspect="1"/>
            </p:cNvGraphicFramePr>
            <p:nvPr/>
          </p:nvGraphicFramePr>
          <p:xfrm>
            <a:off x="159" y="126"/>
            <a:ext cx="159" cy="238"/>
          </p:xfrm>
          <a:graphic>
            <a:graphicData uri="http://schemas.openxmlformats.org/presentationml/2006/ole">
              <mc:AlternateContent xmlns:mc="http://schemas.openxmlformats.org/markup-compatibility/2006">
                <mc:Choice xmlns:v="urn:schemas-microsoft-com:vml" Requires="v">
                  <p:oleObj spid="_x0000_s81927" name="" r:id="rId13" imgW="3048000" imgH="4572000" progId="Equation.3">
                    <p:embed/>
                  </p:oleObj>
                </mc:Choice>
                <mc:Fallback>
                  <p:oleObj name="" r:id="rId13" imgW="3048000" imgH="4572000" progId="Equation.3">
                    <p:embed/>
                    <p:pic>
                      <p:nvPicPr>
                        <p:cNvPr id="0" name="图片 81926"/>
                        <p:cNvPicPr>
                          <a:picLocks noChangeAspect="1"/>
                        </p:cNvPicPr>
                        <p:nvPr/>
                      </p:nvPicPr>
                      <p:blipFill>
                        <a:blip r:embed="rId14"/>
                        <a:stretch>
                          <a:fillRect/>
                        </a:stretch>
                      </p:blipFill>
                      <p:spPr>
                        <a:xfrm>
                          <a:off x="159" y="126"/>
                          <a:ext cx="159" cy="238"/>
                        </a:xfrm>
                        <a:prstGeom prst="rect">
                          <a:avLst/>
                        </a:prstGeom>
                        <a:noFill/>
                        <a:ln w="9525">
                          <a:noFill/>
                        </a:ln>
                      </p:spPr>
                    </p:pic>
                  </p:oleObj>
                </mc:Fallback>
              </mc:AlternateContent>
            </a:graphicData>
          </a:graphic>
        </p:graphicFrame>
      </p:grpSp>
      <p:grpSp>
        <p:nvGrpSpPr>
          <p:cNvPr id="64570" name="Group 58"/>
          <p:cNvGrpSpPr/>
          <p:nvPr/>
        </p:nvGrpSpPr>
        <p:grpSpPr bwMode="auto">
          <a:xfrm>
            <a:off x="1088304" y="1062327"/>
            <a:ext cx="2100262" cy="2036763"/>
            <a:chOff x="0" y="0"/>
            <a:chExt cx="1323" cy="1283"/>
          </a:xfrm>
        </p:grpSpPr>
        <p:sp>
          <p:nvSpPr>
            <p:cNvPr id="64571" name="Text Box 59"/>
            <p:cNvSpPr txBox="1">
              <a:spLocks noChangeArrowheads="1"/>
            </p:cNvSpPr>
            <p:nvPr/>
          </p:nvSpPr>
          <p:spPr bwMode="auto">
            <a:xfrm>
              <a:off x="0" y="970"/>
              <a:ext cx="1323"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1714500" indent="-1714500" algn="just">
                <a:lnSpc>
                  <a:spcPct val="115000"/>
                </a:lnSpc>
                <a:spcBef>
                  <a:spcPct val="50000"/>
                </a:spcBef>
              </a:pPr>
              <a:r>
                <a:rPr lang="zh-CN" altLang="en-US" sz="2400" b="1" dirty="0">
                  <a:latin typeface="华文楷体" panose="02010600040101010101" pitchFamily="2" charset="-122"/>
                  <a:ea typeface="华文楷体" panose="02010600040101010101" pitchFamily="2" charset="-122"/>
                </a:rPr>
                <a:t>电压三角形</a:t>
              </a:r>
              <a:endParaRPr lang="zh-CN" altLang="en-US" sz="2400" b="1" dirty="0">
                <a:latin typeface="华文楷体" panose="02010600040101010101" pitchFamily="2" charset="-122"/>
                <a:ea typeface="华文楷体" panose="02010600040101010101" pitchFamily="2" charset="-122"/>
              </a:endParaRPr>
            </a:p>
          </p:txBody>
        </p:sp>
        <p:sp>
          <p:nvSpPr>
            <p:cNvPr id="64572" name="Line 60"/>
            <p:cNvSpPr>
              <a:spLocks noChangeShapeType="1"/>
            </p:cNvSpPr>
            <p:nvPr/>
          </p:nvSpPr>
          <p:spPr bwMode="auto">
            <a:xfrm flipH="1">
              <a:off x="64" y="11"/>
              <a:ext cx="822" cy="69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4573" name="Line 61"/>
            <p:cNvSpPr>
              <a:spLocks noChangeShapeType="1"/>
            </p:cNvSpPr>
            <p:nvPr/>
          </p:nvSpPr>
          <p:spPr bwMode="auto">
            <a:xfrm>
              <a:off x="886" y="11"/>
              <a:ext cx="0" cy="69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4574" name="未知"/>
            <p:cNvSpPr/>
            <p:nvPr/>
          </p:nvSpPr>
          <p:spPr bwMode="auto">
            <a:xfrm>
              <a:off x="206" y="581"/>
              <a:ext cx="79" cy="126"/>
            </a:xfrm>
            <a:custGeom>
              <a:avLst/>
              <a:gdLst>
                <a:gd name="T0" fmla="*/ 0 w 60"/>
                <a:gd name="T1" fmla="*/ 0 h 96"/>
                <a:gd name="T2" fmla="*/ 60 w 60"/>
                <a:gd name="T3" fmla="*/ 96 h 96"/>
              </a:gdLst>
              <a:ahLst/>
              <a:cxnLst>
                <a:cxn ang="0">
                  <a:pos x="T0" y="T1"/>
                </a:cxn>
                <a:cxn ang="0">
                  <a:pos x="T2" y="T3"/>
                </a:cxn>
              </a:cxnLst>
              <a:rect l="0" t="0" r="r" b="b"/>
              <a:pathLst>
                <a:path w="60" h="96">
                  <a:moveTo>
                    <a:pt x="0" y="0"/>
                  </a:moveTo>
                  <a:cubicBezTo>
                    <a:pt x="53" y="18"/>
                    <a:pt x="60" y="35"/>
                    <a:pt x="60" y="96"/>
                  </a:cubicBezTo>
                </a:path>
              </a:pathLst>
            </a:custGeom>
            <a:noFill/>
            <a:ln w="28575" cap="flat"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4575" name="Text Box 63"/>
            <p:cNvSpPr txBox="1">
              <a:spLocks noChangeArrowheads="1"/>
            </p:cNvSpPr>
            <p:nvPr/>
          </p:nvSpPr>
          <p:spPr bwMode="auto">
            <a:xfrm>
              <a:off x="236" y="417"/>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latin typeface="Symbol" panose="05050102010706020507" pitchFamily="18" charset="2"/>
                  <a:ea typeface="宋体" panose="02010600030101010101" pitchFamily="2" charset="-122"/>
                </a:rPr>
                <a:t>j</a:t>
              </a:r>
              <a:endParaRPr lang="en-US" altLang="zh-CN" sz="2400" b="1" i="1">
                <a:ea typeface="宋体" panose="02010600030101010101" pitchFamily="2" charset="-122"/>
              </a:endParaRPr>
            </a:p>
          </p:txBody>
        </p:sp>
        <p:sp>
          <p:nvSpPr>
            <p:cNvPr id="64576" name="Line 64"/>
            <p:cNvSpPr>
              <a:spLocks noChangeShapeType="1"/>
            </p:cNvSpPr>
            <p:nvPr/>
          </p:nvSpPr>
          <p:spPr bwMode="auto">
            <a:xfrm flipV="1">
              <a:off x="890" y="0"/>
              <a:ext cx="0" cy="718"/>
            </a:xfrm>
            <a:prstGeom prst="line">
              <a:avLst/>
            </a:prstGeom>
            <a:noFill/>
            <a:ln w="2857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77" name="Line 65"/>
            <p:cNvSpPr>
              <a:spLocks noChangeShapeType="1"/>
            </p:cNvSpPr>
            <p:nvPr/>
          </p:nvSpPr>
          <p:spPr bwMode="auto">
            <a:xfrm flipV="1">
              <a:off x="53" y="0"/>
              <a:ext cx="837" cy="718"/>
            </a:xfrm>
            <a:prstGeom prst="line">
              <a:avLst/>
            </a:prstGeom>
            <a:noFill/>
            <a:ln w="2857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4578" name="Object 66"/>
            <p:cNvGraphicFramePr>
              <a:graphicFrameLocks noChangeAspect="1"/>
            </p:cNvGraphicFramePr>
            <p:nvPr/>
          </p:nvGraphicFramePr>
          <p:xfrm>
            <a:off x="279" y="72"/>
            <a:ext cx="237" cy="291"/>
          </p:xfrm>
          <a:graphic>
            <a:graphicData uri="http://schemas.openxmlformats.org/presentationml/2006/ole">
              <mc:AlternateContent xmlns:mc="http://schemas.openxmlformats.org/markup-compatibility/2006">
                <mc:Choice xmlns:v="urn:schemas-microsoft-com:vml" Requires="v">
                  <p:oleObj spid="_x0000_s81928" name="" r:id="rId15" imgW="3962400" imgH="4876800" progId="Equation.3">
                    <p:embed/>
                  </p:oleObj>
                </mc:Choice>
                <mc:Fallback>
                  <p:oleObj name="" r:id="rId15" imgW="3962400" imgH="4876800" progId="Equation.3">
                    <p:embed/>
                    <p:pic>
                      <p:nvPicPr>
                        <p:cNvPr id="0" name="图片 81927"/>
                        <p:cNvPicPr>
                          <a:picLocks noChangeAspect="1"/>
                        </p:cNvPicPr>
                        <p:nvPr/>
                      </p:nvPicPr>
                      <p:blipFill>
                        <a:blip r:embed="rId16"/>
                        <a:stretch>
                          <a:fillRect/>
                        </a:stretch>
                      </p:blipFill>
                      <p:spPr>
                        <a:xfrm>
                          <a:off x="279" y="72"/>
                          <a:ext cx="237" cy="291"/>
                        </a:xfrm>
                        <a:prstGeom prst="rect">
                          <a:avLst/>
                        </a:prstGeom>
                        <a:noFill/>
                        <a:ln w="9525">
                          <a:noFill/>
                        </a:ln>
                      </p:spPr>
                    </p:pic>
                  </p:oleObj>
                </mc:Fallback>
              </mc:AlternateContent>
            </a:graphicData>
          </a:graphic>
        </p:graphicFrame>
        <p:graphicFrame>
          <p:nvGraphicFramePr>
            <p:cNvPr id="64579" name="Object 67"/>
            <p:cNvGraphicFramePr>
              <a:graphicFrameLocks noChangeAspect="1"/>
            </p:cNvGraphicFramePr>
            <p:nvPr/>
          </p:nvGraphicFramePr>
          <p:xfrm>
            <a:off x="915" y="208"/>
            <a:ext cx="328" cy="327"/>
          </p:xfrm>
          <a:graphic>
            <a:graphicData uri="http://schemas.openxmlformats.org/presentationml/2006/ole">
              <mc:AlternateContent xmlns:mc="http://schemas.openxmlformats.org/markup-compatibility/2006">
                <mc:Choice xmlns:v="urn:schemas-microsoft-com:vml" Requires="v">
                  <p:oleObj spid="_x0000_s81929" name="" r:id="rId17" imgW="5486400" imgH="5486400" progId="Equation.3">
                    <p:embed/>
                  </p:oleObj>
                </mc:Choice>
                <mc:Fallback>
                  <p:oleObj name="" r:id="rId17" imgW="5486400" imgH="5486400" progId="Equation.3">
                    <p:embed/>
                    <p:pic>
                      <p:nvPicPr>
                        <p:cNvPr id="0" name="图片 81928"/>
                        <p:cNvPicPr>
                          <a:picLocks noChangeAspect="1"/>
                        </p:cNvPicPr>
                        <p:nvPr/>
                      </p:nvPicPr>
                      <p:blipFill>
                        <a:blip r:embed="rId18"/>
                        <a:stretch>
                          <a:fillRect/>
                        </a:stretch>
                      </p:blipFill>
                      <p:spPr>
                        <a:xfrm>
                          <a:off x="915" y="208"/>
                          <a:ext cx="328" cy="327"/>
                        </a:xfrm>
                        <a:prstGeom prst="rect">
                          <a:avLst/>
                        </a:prstGeom>
                        <a:noFill/>
                        <a:ln w="9525">
                          <a:noFill/>
                        </a:ln>
                      </p:spPr>
                    </p:pic>
                  </p:oleObj>
                </mc:Fallback>
              </mc:AlternateContent>
            </a:graphicData>
          </a:graphic>
        </p:graphicFrame>
        <p:graphicFrame>
          <p:nvGraphicFramePr>
            <p:cNvPr id="64580" name="Object 68"/>
            <p:cNvGraphicFramePr>
              <a:graphicFrameLocks noChangeAspect="1"/>
            </p:cNvGraphicFramePr>
            <p:nvPr/>
          </p:nvGraphicFramePr>
          <p:xfrm>
            <a:off x="370" y="707"/>
            <a:ext cx="328" cy="327"/>
          </p:xfrm>
          <a:graphic>
            <a:graphicData uri="http://schemas.openxmlformats.org/presentationml/2006/ole">
              <mc:AlternateContent xmlns:mc="http://schemas.openxmlformats.org/markup-compatibility/2006">
                <mc:Choice xmlns:v="urn:schemas-microsoft-com:vml" Requires="v">
                  <p:oleObj spid="_x0000_s81930" name="" r:id="rId19" imgW="5486400" imgH="5486400" progId="Equation.3">
                    <p:embed/>
                  </p:oleObj>
                </mc:Choice>
                <mc:Fallback>
                  <p:oleObj name="" r:id="rId19" imgW="5486400" imgH="5486400" progId="Equation.3">
                    <p:embed/>
                    <p:pic>
                      <p:nvPicPr>
                        <p:cNvPr id="0" name="图片 81929"/>
                        <p:cNvPicPr>
                          <a:picLocks noChangeAspect="1"/>
                        </p:cNvPicPr>
                        <p:nvPr/>
                      </p:nvPicPr>
                      <p:blipFill>
                        <a:blip r:embed="rId20"/>
                        <a:stretch>
                          <a:fillRect/>
                        </a:stretch>
                      </p:blipFill>
                      <p:spPr>
                        <a:xfrm>
                          <a:off x="370" y="707"/>
                          <a:ext cx="328" cy="327"/>
                        </a:xfrm>
                        <a:prstGeom prst="rect">
                          <a:avLst/>
                        </a:prstGeom>
                        <a:noFill/>
                        <a:ln w="9525">
                          <a:noFill/>
                        </a:ln>
                      </p:spPr>
                    </p:pic>
                  </p:oleObj>
                </mc:Fallback>
              </mc:AlternateContent>
            </a:graphicData>
          </a:graphic>
        </p:graphicFrame>
        <p:sp>
          <p:nvSpPr>
            <p:cNvPr id="64581" name="Line 69"/>
            <p:cNvSpPr>
              <a:spLocks noChangeShapeType="1"/>
            </p:cNvSpPr>
            <p:nvPr/>
          </p:nvSpPr>
          <p:spPr bwMode="auto">
            <a:xfrm>
              <a:off x="45" y="744"/>
              <a:ext cx="1089" cy="0"/>
            </a:xfrm>
            <a:prstGeom prst="line">
              <a:avLst/>
            </a:prstGeom>
            <a:noFill/>
            <a:ln w="28575">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4582" name="Object 70"/>
            <p:cNvGraphicFramePr>
              <a:graphicFrameLocks noChangeAspect="1"/>
            </p:cNvGraphicFramePr>
            <p:nvPr/>
          </p:nvGraphicFramePr>
          <p:xfrm>
            <a:off x="1134" y="590"/>
            <a:ext cx="159" cy="238"/>
          </p:xfrm>
          <a:graphic>
            <a:graphicData uri="http://schemas.openxmlformats.org/presentationml/2006/ole">
              <mc:AlternateContent xmlns:mc="http://schemas.openxmlformats.org/markup-compatibility/2006">
                <mc:Choice xmlns:v="urn:schemas-microsoft-com:vml" Requires="v">
                  <p:oleObj spid="_x0000_s81931" name="" r:id="rId21" imgW="3048000" imgH="4572000" progId="Equation.3">
                    <p:embed/>
                  </p:oleObj>
                </mc:Choice>
                <mc:Fallback>
                  <p:oleObj name="" r:id="rId21" imgW="3048000" imgH="4572000" progId="Equation.3">
                    <p:embed/>
                    <p:pic>
                      <p:nvPicPr>
                        <p:cNvPr id="0" name="图片 81930"/>
                        <p:cNvPicPr>
                          <a:picLocks noChangeAspect="1"/>
                        </p:cNvPicPr>
                        <p:nvPr/>
                      </p:nvPicPr>
                      <p:blipFill>
                        <a:blip r:embed="rId14"/>
                        <a:stretch>
                          <a:fillRect/>
                        </a:stretch>
                      </p:blipFill>
                      <p:spPr>
                        <a:xfrm>
                          <a:off x="1134" y="590"/>
                          <a:ext cx="159" cy="238"/>
                        </a:xfrm>
                        <a:prstGeom prst="rect">
                          <a:avLst/>
                        </a:prstGeom>
                        <a:noFill/>
                        <a:ln w="9525">
                          <a:noFill/>
                        </a:ln>
                      </p:spPr>
                    </p:pic>
                  </p:oleObj>
                </mc:Fallback>
              </mc:AlternateContent>
            </a:graphicData>
          </a:graphic>
        </p:graphicFrame>
        <p:sp>
          <p:nvSpPr>
            <p:cNvPr id="64583" name="Line 71"/>
            <p:cNvSpPr>
              <a:spLocks noChangeShapeType="1"/>
            </p:cNvSpPr>
            <p:nvPr/>
          </p:nvSpPr>
          <p:spPr bwMode="auto">
            <a:xfrm>
              <a:off x="53" y="717"/>
              <a:ext cx="837" cy="0"/>
            </a:xfrm>
            <a:prstGeom prst="line">
              <a:avLst/>
            </a:prstGeom>
            <a:noFill/>
            <a:ln w="38100">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wipe(left)">
                                      <p:cBhvr>
                                        <p:cTn id="7" dur="2000"/>
                                        <p:tgtEl>
                                          <p:spTgt spid="645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64570"/>
                                        </p:tgtEl>
                                        <p:attrNameLst>
                                          <p:attrName>style.visibility</p:attrName>
                                        </p:attrNameLst>
                                      </p:cBhvr>
                                      <p:to>
                                        <p:strVal val="visible"/>
                                      </p:to>
                                    </p:set>
                                    <p:animEffect transition="in" filter="strips(upRight)">
                                      <p:cBhvr>
                                        <p:cTn id="12" dur="2000"/>
                                        <p:tgtEl>
                                          <p:spTgt spid="64570"/>
                                        </p:tgtEl>
                                      </p:cBhvr>
                                    </p:animEffect>
                                  </p:childTnLst>
                                </p:cTn>
                              </p:par>
                            </p:childTnLst>
                          </p:cTn>
                        </p:par>
                        <p:par>
                          <p:cTn id="13" fill="hold">
                            <p:stCondLst>
                              <p:cond delay="2000"/>
                            </p:stCondLst>
                            <p:childTnLst>
                              <p:par>
                                <p:cTn id="14" presetID="22" presetClass="entr" presetSubtype="1" fill="hold" grpId="0" nodeType="afterEffect">
                                  <p:stCondLst>
                                    <p:cond delay="0"/>
                                  </p:stCondLst>
                                  <p:childTnLst>
                                    <p:set>
                                      <p:cBhvr>
                                        <p:cTn id="15" dur="1" fill="hold">
                                          <p:stCondLst>
                                            <p:cond delay="0"/>
                                          </p:stCondLst>
                                        </p:cTn>
                                        <p:tgtEl>
                                          <p:spTgt spid="64541"/>
                                        </p:tgtEl>
                                        <p:attrNameLst>
                                          <p:attrName>style.visibility</p:attrName>
                                        </p:attrNameLst>
                                      </p:cBhvr>
                                      <p:to>
                                        <p:strVal val="visible"/>
                                      </p:to>
                                    </p:set>
                                    <p:animEffect transition="in" filter="wipe(up)">
                                      <p:cBhvr>
                                        <p:cTn id="16" dur="2000"/>
                                        <p:tgtEl>
                                          <p:spTgt spid="64541"/>
                                        </p:tgtEl>
                                      </p:cBhvr>
                                    </p:animEffect>
                                  </p:childTnLst>
                                </p:cTn>
                              </p:par>
                            </p:childTnLst>
                          </p:cTn>
                        </p:par>
                        <p:par>
                          <p:cTn id="17" fill="hold">
                            <p:stCondLst>
                              <p:cond delay="4000"/>
                            </p:stCondLst>
                            <p:childTnLst>
                              <p:par>
                                <p:cTn id="18" presetID="18" presetClass="entr" presetSubtype="3" fill="hold" nodeType="afterEffect">
                                  <p:stCondLst>
                                    <p:cond delay="0"/>
                                  </p:stCondLst>
                                  <p:childTnLst>
                                    <p:set>
                                      <p:cBhvr>
                                        <p:cTn id="19" dur="1" fill="hold">
                                          <p:stCondLst>
                                            <p:cond delay="0"/>
                                          </p:stCondLst>
                                        </p:cTn>
                                        <p:tgtEl>
                                          <p:spTgt spid="64518"/>
                                        </p:tgtEl>
                                        <p:attrNameLst>
                                          <p:attrName>style.visibility</p:attrName>
                                        </p:attrNameLst>
                                      </p:cBhvr>
                                      <p:to>
                                        <p:strVal val="visible"/>
                                      </p:to>
                                    </p:set>
                                    <p:animEffect transition="in" filter="strips(upRight)">
                                      <p:cBhvr>
                                        <p:cTn id="20" dur="2000"/>
                                        <p:tgtEl>
                                          <p:spTgt spid="64518"/>
                                        </p:tgtEl>
                                      </p:cBhvr>
                                    </p:animEffect>
                                  </p:childTnLst>
                                </p:cTn>
                              </p:par>
                            </p:childTnLst>
                          </p:cTn>
                        </p:par>
                        <p:par>
                          <p:cTn id="21" fill="hold">
                            <p:stCondLst>
                              <p:cond delay="6000"/>
                            </p:stCondLst>
                            <p:childTnLst>
                              <p:par>
                                <p:cTn id="22" presetID="18" presetClass="entr" presetSubtype="6" fill="hold" grpId="0" nodeType="afterEffect">
                                  <p:stCondLst>
                                    <p:cond delay="0"/>
                                  </p:stCondLst>
                                  <p:childTnLst>
                                    <p:set>
                                      <p:cBhvr>
                                        <p:cTn id="23" dur="1" fill="hold">
                                          <p:stCondLst>
                                            <p:cond delay="0"/>
                                          </p:stCondLst>
                                        </p:cTn>
                                        <p:tgtEl>
                                          <p:spTgt spid="64540"/>
                                        </p:tgtEl>
                                        <p:attrNameLst>
                                          <p:attrName>style.visibility</p:attrName>
                                        </p:attrNameLst>
                                      </p:cBhvr>
                                      <p:to>
                                        <p:strVal val="visible"/>
                                      </p:to>
                                    </p:set>
                                    <p:animEffect transition="in" filter="strips(downRight)">
                                      <p:cBhvr>
                                        <p:cTn id="24" dur="2000"/>
                                        <p:tgtEl>
                                          <p:spTgt spid="64540"/>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3" fill="hold" nodeType="clickEffect">
                                  <p:stCondLst>
                                    <p:cond delay="0"/>
                                  </p:stCondLst>
                                  <p:childTnLst>
                                    <p:set>
                                      <p:cBhvr>
                                        <p:cTn id="28" dur="1" fill="hold">
                                          <p:stCondLst>
                                            <p:cond delay="0"/>
                                          </p:stCondLst>
                                        </p:cTn>
                                        <p:tgtEl>
                                          <p:spTgt spid="64529"/>
                                        </p:tgtEl>
                                        <p:attrNameLst>
                                          <p:attrName>style.visibility</p:attrName>
                                        </p:attrNameLst>
                                      </p:cBhvr>
                                      <p:to>
                                        <p:strVal val="visible"/>
                                      </p:to>
                                    </p:set>
                                    <p:animEffect transition="in" filter="strips(upRight)">
                                      <p:cBhvr>
                                        <p:cTn id="29" dur="2000"/>
                                        <p:tgtEl>
                                          <p:spTgt spid="6452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4542"/>
                                        </p:tgtEl>
                                        <p:attrNameLst>
                                          <p:attrName>style.visibility</p:attrName>
                                        </p:attrNameLst>
                                      </p:cBhvr>
                                      <p:to>
                                        <p:strVal val="visible"/>
                                      </p:to>
                                    </p:set>
                                    <p:animEffect transition="in" filter="wipe(left)">
                                      <p:cBhvr>
                                        <p:cTn id="34" dur="2000"/>
                                        <p:tgtEl>
                                          <p:spTgt spid="64542"/>
                                        </p:tgtEl>
                                      </p:cBhvr>
                                    </p:animEffect>
                                  </p:childTnLst>
                                </p:cTn>
                              </p:par>
                            </p:childTnLst>
                          </p:cTn>
                        </p:par>
                        <p:par>
                          <p:cTn id="35" fill="hold">
                            <p:stCondLst>
                              <p:cond delay="2000"/>
                            </p:stCondLst>
                            <p:childTnLst>
                              <p:par>
                                <p:cTn id="36" presetID="2" presetClass="entr" presetSubtype="4" fill="hold" nodeType="afterEffect">
                                  <p:stCondLst>
                                    <p:cond delay="0"/>
                                  </p:stCondLst>
                                  <p:childTnLst>
                                    <p:set>
                                      <p:cBhvr>
                                        <p:cTn id="37" dur="1" fill="hold">
                                          <p:stCondLst>
                                            <p:cond delay="0"/>
                                          </p:stCondLst>
                                        </p:cTn>
                                        <p:tgtEl>
                                          <p:spTgt spid="64543"/>
                                        </p:tgtEl>
                                        <p:attrNameLst>
                                          <p:attrName>style.visibility</p:attrName>
                                        </p:attrNameLst>
                                      </p:cBhvr>
                                      <p:to>
                                        <p:strVal val="visible"/>
                                      </p:to>
                                    </p:set>
                                    <p:anim calcmode="lin" valueType="num">
                                      <p:cBhvr additive="base">
                                        <p:cTn id="38" dur="2000" fill="hold"/>
                                        <p:tgtEl>
                                          <p:spTgt spid="64543"/>
                                        </p:tgtEl>
                                        <p:attrNameLst>
                                          <p:attrName>ppt_x</p:attrName>
                                        </p:attrNameLst>
                                      </p:cBhvr>
                                      <p:tavLst>
                                        <p:tav tm="0">
                                          <p:val>
                                            <p:strVal val="#ppt_x"/>
                                          </p:val>
                                        </p:tav>
                                        <p:tav tm="100000">
                                          <p:val>
                                            <p:strVal val="#ppt_x"/>
                                          </p:val>
                                        </p:tav>
                                      </p:tavLst>
                                    </p:anim>
                                    <p:anim calcmode="lin" valueType="num">
                                      <p:cBhvr additive="base">
                                        <p:cTn id="39" dur="2000" fill="hold"/>
                                        <p:tgtEl>
                                          <p:spTgt spid="64543"/>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2" presetClass="entr" presetSubtype="4" fill="hold" nodeType="afterEffect">
                                  <p:stCondLst>
                                    <p:cond delay="0"/>
                                  </p:stCondLst>
                                  <p:childTnLst>
                                    <p:set>
                                      <p:cBhvr>
                                        <p:cTn id="42" dur="1" fill="hold">
                                          <p:stCondLst>
                                            <p:cond delay="0"/>
                                          </p:stCondLst>
                                        </p:cTn>
                                        <p:tgtEl>
                                          <p:spTgt spid="64546"/>
                                        </p:tgtEl>
                                        <p:attrNameLst>
                                          <p:attrName>style.visibility</p:attrName>
                                        </p:attrNameLst>
                                      </p:cBhvr>
                                      <p:to>
                                        <p:strVal val="visible"/>
                                      </p:to>
                                    </p:set>
                                    <p:anim calcmode="lin" valueType="num">
                                      <p:cBhvr additive="base">
                                        <p:cTn id="43" dur="2000" fill="hold"/>
                                        <p:tgtEl>
                                          <p:spTgt spid="64546"/>
                                        </p:tgtEl>
                                        <p:attrNameLst>
                                          <p:attrName>ppt_x</p:attrName>
                                        </p:attrNameLst>
                                      </p:cBhvr>
                                      <p:tavLst>
                                        <p:tav tm="0">
                                          <p:val>
                                            <p:strVal val="#ppt_x"/>
                                          </p:val>
                                        </p:tav>
                                        <p:tav tm="100000">
                                          <p:val>
                                            <p:strVal val="#ppt_x"/>
                                          </p:val>
                                        </p:tav>
                                      </p:tavLst>
                                    </p:anim>
                                    <p:anim calcmode="lin" valueType="num">
                                      <p:cBhvr additive="base">
                                        <p:cTn id="44" dur="2000" fill="hold"/>
                                        <p:tgtEl>
                                          <p:spTgt spid="645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utoUpdateAnimBg="0"/>
      <p:bldP spid="64540" grpId="0" animBg="1"/>
      <p:bldP spid="64541" grpId="0" animBg="1"/>
      <p:bldP spid="64542"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42875" y="1016000"/>
            <a:ext cx="14398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2800" b="1" dirty="0">
                <a:solidFill>
                  <a:srgbClr val="3333FF"/>
                </a:solidFill>
                <a:ea typeface="宋体" panose="02010600030101010101" pitchFamily="2" charset="-122"/>
              </a:rPr>
              <a:t> </a:t>
            </a:r>
            <a:r>
              <a:rPr lang="zh-CN" altLang="en-US" sz="2400" b="1" dirty="0">
                <a:latin typeface="华文楷体" panose="02010600040101010101" pitchFamily="2" charset="-122"/>
                <a:ea typeface="华文楷体" panose="02010600040101010101" pitchFamily="2" charset="-122"/>
              </a:rPr>
              <a:t>解：</a:t>
            </a:r>
            <a:endParaRPr lang="zh-CN" altLang="en-US" sz="2400" b="1" dirty="0">
              <a:latin typeface="华文楷体" panose="02010600040101010101" pitchFamily="2" charset="-122"/>
              <a:ea typeface="华文楷体" panose="02010600040101010101" pitchFamily="2" charset="-122"/>
            </a:endParaRPr>
          </a:p>
        </p:txBody>
      </p:sp>
      <p:grpSp>
        <p:nvGrpSpPr>
          <p:cNvPr id="68611" name="Group 3"/>
          <p:cNvGrpSpPr/>
          <p:nvPr/>
        </p:nvGrpSpPr>
        <p:grpSpPr bwMode="auto">
          <a:xfrm>
            <a:off x="0" y="188913"/>
            <a:ext cx="8301038" cy="612774"/>
            <a:chOff x="0" y="0"/>
            <a:chExt cx="5229" cy="386"/>
          </a:xfrm>
        </p:grpSpPr>
        <p:sp>
          <p:nvSpPr>
            <p:cNvPr id="68612" name="Text Box 4"/>
            <p:cNvSpPr txBox="1">
              <a:spLocks noChangeArrowheads="1"/>
            </p:cNvSpPr>
            <p:nvPr/>
          </p:nvSpPr>
          <p:spPr bwMode="auto">
            <a:xfrm>
              <a:off x="0" y="0"/>
              <a:ext cx="276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zh-CN" altLang="en-US" sz="3200" dirty="0">
                  <a:ea typeface="宋体" panose="02010600030101010101" pitchFamily="2" charset="-122"/>
                </a:rPr>
                <a:t> </a:t>
              </a:r>
              <a:r>
                <a:rPr lang="zh-CN" altLang="en-US" sz="3200" b="1" dirty="0">
                  <a:solidFill>
                    <a:srgbClr val="FF0000"/>
                  </a:solidFill>
                  <a:latin typeface="华文楷体" panose="02010600040101010101" pitchFamily="2" charset="-122"/>
                  <a:ea typeface="华文楷体" panose="02010600040101010101" pitchFamily="2" charset="-122"/>
                </a:rPr>
                <a:t>例</a:t>
              </a:r>
              <a:r>
                <a:rPr lang="en-US" altLang="zh-CN" sz="3200" b="1" dirty="0">
                  <a:solidFill>
                    <a:srgbClr val="FF0000"/>
                  </a:solidFill>
                  <a:latin typeface="华文楷体" panose="02010600040101010101" pitchFamily="2" charset="-122"/>
                  <a:ea typeface="华文楷体" panose="02010600040101010101" pitchFamily="2" charset="-122"/>
                </a:rPr>
                <a:t>1</a:t>
              </a:r>
              <a:r>
                <a:rPr lang="zh-CN" altLang="en-US" sz="3200" b="1" dirty="0">
                  <a:solidFill>
                    <a:srgbClr val="FF0000"/>
                  </a:solidFill>
                  <a:latin typeface="华文楷体" panose="02010600040101010101" pitchFamily="2" charset="-122"/>
                  <a:ea typeface="华文楷体" panose="02010600040101010101" pitchFamily="2" charset="-122"/>
                </a:rPr>
                <a:t>：已知如图，求：</a:t>
              </a:r>
              <a:endParaRPr lang="zh-CN" altLang="en-US" sz="3200" b="1" dirty="0">
                <a:solidFill>
                  <a:srgbClr val="FF0000"/>
                </a:solidFill>
                <a:latin typeface="华文楷体" panose="02010600040101010101" pitchFamily="2" charset="-122"/>
                <a:ea typeface="华文楷体" panose="02010600040101010101" pitchFamily="2" charset="-122"/>
              </a:endParaRPr>
            </a:p>
          </p:txBody>
        </p:sp>
        <p:graphicFrame>
          <p:nvGraphicFramePr>
            <p:cNvPr id="68613" name="Object 5"/>
            <p:cNvGraphicFramePr>
              <a:graphicFrameLocks noChangeAspect="1"/>
            </p:cNvGraphicFramePr>
            <p:nvPr/>
          </p:nvGraphicFramePr>
          <p:xfrm>
            <a:off x="2484" y="23"/>
            <a:ext cx="1335" cy="363"/>
          </p:xfrm>
          <a:graphic>
            <a:graphicData uri="http://schemas.openxmlformats.org/presentationml/2006/ole">
              <mc:AlternateContent xmlns:mc="http://schemas.openxmlformats.org/markup-compatibility/2006">
                <mc:Choice xmlns:v="urn:schemas-microsoft-com:vml" Requires="v">
                  <p:oleObj spid="_x0000_s82945" name="" r:id="rId1" imgW="1143000" imgH="304800" progId="Equation.3">
                    <p:embed/>
                  </p:oleObj>
                </mc:Choice>
                <mc:Fallback>
                  <p:oleObj name="" r:id="rId1" imgW="1143000" imgH="304800" progId="Equation.3">
                    <p:embed/>
                    <p:pic>
                      <p:nvPicPr>
                        <p:cNvPr id="0" name="图片 82944"/>
                        <p:cNvPicPr>
                          <a:picLocks noChangeAspect="1"/>
                        </p:cNvPicPr>
                        <p:nvPr/>
                      </p:nvPicPr>
                      <p:blipFill>
                        <a:blip r:embed="rId2"/>
                        <a:stretch>
                          <a:fillRect/>
                        </a:stretch>
                      </p:blipFill>
                      <p:spPr>
                        <a:xfrm>
                          <a:off x="2484" y="23"/>
                          <a:ext cx="1335" cy="363"/>
                        </a:xfrm>
                        <a:prstGeom prst="rect">
                          <a:avLst/>
                        </a:prstGeom>
                        <a:noFill/>
                        <a:ln w="9525">
                          <a:noFill/>
                        </a:ln>
                      </p:spPr>
                    </p:pic>
                  </p:oleObj>
                </mc:Fallback>
              </mc:AlternateContent>
            </a:graphicData>
          </a:graphic>
        </p:graphicFrame>
        <p:graphicFrame>
          <p:nvGraphicFramePr>
            <p:cNvPr id="68614" name="Object 6"/>
            <p:cNvGraphicFramePr>
              <a:graphicFrameLocks noChangeAspect="1"/>
            </p:cNvGraphicFramePr>
            <p:nvPr/>
          </p:nvGraphicFramePr>
          <p:xfrm>
            <a:off x="3855" y="23"/>
            <a:ext cx="1374" cy="342"/>
          </p:xfrm>
          <a:graphic>
            <a:graphicData uri="http://schemas.openxmlformats.org/presentationml/2006/ole">
              <mc:AlternateContent xmlns:mc="http://schemas.openxmlformats.org/markup-compatibility/2006">
                <mc:Choice xmlns:v="urn:schemas-microsoft-com:vml" Requires="v">
                  <p:oleObj spid="_x0000_s82946" name="" r:id="rId3" imgW="1181100" imgH="292100" progId="Equation.3">
                    <p:embed/>
                  </p:oleObj>
                </mc:Choice>
                <mc:Fallback>
                  <p:oleObj name="" r:id="rId3" imgW="1181100" imgH="292100" progId="Equation.3">
                    <p:embed/>
                    <p:pic>
                      <p:nvPicPr>
                        <p:cNvPr id="0" name="图片 82945"/>
                        <p:cNvPicPr>
                          <a:picLocks noChangeAspect="1"/>
                        </p:cNvPicPr>
                        <p:nvPr/>
                      </p:nvPicPr>
                      <p:blipFill>
                        <a:blip r:embed="rId4"/>
                        <a:stretch>
                          <a:fillRect/>
                        </a:stretch>
                      </p:blipFill>
                      <p:spPr>
                        <a:xfrm>
                          <a:off x="3855" y="23"/>
                          <a:ext cx="1374" cy="342"/>
                        </a:xfrm>
                        <a:prstGeom prst="rect">
                          <a:avLst/>
                        </a:prstGeom>
                        <a:noFill/>
                        <a:ln w="9525">
                          <a:noFill/>
                        </a:ln>
                      </p:spPr>
                    </p:pic>
                  </p:oleObj>
                </mc:Fallback>
              </mc:AlternateContent>
            </a:graphicData>
          </a:graphic>
        </p:graphicFrame>
      </p:grpSp>
      <p:graphicFrame>
        <p:nvGraphicFramePr>
          <p:cNvPr id="68615" name="Object 7"/>
          <p:cNvGraphicFramePr>
            <a:graphicFrameLocks noChangeAspect="1"/>
          </p:cNvGraphicFramePr>
          <p:nvPr/>
        </p:nvGraphicFramePr>
        <p:xfrm>
          <a:off x="827088" y="1052513"/>
          <a:ext cx="2838450" cy="457200"/>
        </p:xfrm>
        <a:graphic>
          <a:graphicData uri="http://schemas.openxmlformats.org/presentationml/2006/ole">
            <mc:AlternateContent xmlns:mc="http://schemas.openxmlformats.org/markup-compatibility/2006">
              <mc:Choice xmlns:v="urn:schemas-microsoft-com:vml" Requires="v">
                <p:oleObj spid="_x0000_s82947" name="" r:id="rId5" imgW="32308800" imgH="5181600" progId="Equation.3">
                  <p:embed/>
                </p:oleObj>
              </mc:Choice>
              <mc:Fallback>
                <p:oleObj name="" r:id="rId5" imgW="32308800" imgH="5181600" progId="Equation.3">
                  <p:embed/>
                  <p:pic>
                    <p:nvPicPr>
                      <p:cNvPr id="0" name="图片 82946"/>
                      <p:cNvPicPr>
                        <a:picLocks noChangeAspect="1"/>
                      </p:cNvPicPr>
                      <p:nvPr/>
                    </p:nvPicPr>
                    <p:blipFill>
                      <a:blip r:embed="rId6"/>
                      <a:stretch>
                        <a:fillRect/>
                      </a:stretch>
                    </p:blipFill>
                    <p:spPr>
                      <a:xfrm>
                        <a:off x="827088" y="1052513"/>
                        <a:ext cx="2838450" cy="457200"/>
                      </a:xfrm>
                      <a:prstGeom prst="rect">
                        <a:avLst/>
                      </a:prstGeom>
                      <a:noFill/>
                      <a:ln w="9525">
                        <a:noFill/>
                      </a:ln>
                    </p:spPr>
                  </p:pic>
                </p:oleObj>
              </mc:Fallback>
            </mc:AlternateContent>
          </a:graphicData>
        </a:graphic>
      </p:graphicFrame>
      <p:graphicFrame>
        <p:nvGraphicFramePr>
          <p:cNvPr id="68616" name="Object 8"/>
          <p:cNvGraphicFramePr>
            <a:graphicFrameLocks noChangeAspect="1"/>
          </p:cNvGraphicFramePr>
          <p:nvPr/>
        </p:nvGraphicFramePr>
        <p:xfrm>
          <a:off x="395288" y="1560513"/>
          <a:ext cx="5241925" cy="457200"/>
        </p:xfrm>
        <a:graphic>
          <a:graphicData uri="http://schemas.openxmlformats.org/presentationml/2006/ole">
            <mc:AlternateContent xmlns:mc="http://schemas.openxmlformats.org/markup-compatibility/2006">
              <mc:Choice xmlns:v="urn:schemas-microsoft-com:vml" Requires="v">
                <p:oleObj spid="_x0000_s82948" name="" r:id="rId7" imgW="63093600" imgH="5486400" progId="Equation.3">
                  <p:embed/>
                </p:oleObj>
              </mc:Choice>
              <mc:Fallback>
                <p:oleObj name="" r:id="rId7" imgW="63093600" imgH="5486400" progId="Equation.3">
                  <p:embed/>
                  <p:pic>
                    <p:nvPicPr>
                      <p:cNvPr id="0" name="图片 82947"/>
                      <p:cNvPicPr>
                        <a:picLocks noChangeAspect="1"/>
                      </p:cNvPicPr>
                      <p:nvPr/>
                    </p:nvPicPr>
                    <p:blipFill>
                      <a:blip r:embed="rId8"/>
                      <a:stretch>
                        <a:fillRect/>
                      </a:stretch>
                    </p:blipFill>
                    <p:spPr>
                      <a:xfrm>
                        <a:off x="395288" y="1560513"/>
                        <a:ext cx="5241925" cy="457200"/>
                      </a:xfrm>
                      <a:prstGeom prst="rect">
                        <a:avLst/>
                      </a:prstGeom>
                      <a:noFill/>
                      <a:ln w="9525">
                        <a:noFill/>
                      </a:ln>
                    </p:spPr>
                  </p:pic>
                </p:oleObj>
              </mc:Fallback>
            </mc:AlternateContent>
          </a:graphicData>
        </a:graphic>
      </p:graphicFrame>
      <p:graphicFrame>
        <p:nvGraphicFramePr>
          <p:cNvPr id="68617" name="Object 9"/>
          <p:cNvGraphicFramePr>
            <a:graphicFrameLocks noChangeAspect="1"/>
          </p:cNvGraphicFramePr>
          <p:nvPr/>
        </p:nvGraphicFramePr>
        <p:xfrm>
          <a:off x="336550" y="1992313"/>
          <a:ext cx="5018088" cy="1041400"/>
        </p:xfrm>
        <a:graphic>
          <a:graphicData uri="http://schemas.openxmlformats.org/presentationml/2006/ole">
            <mc:AlternateContent xmlns:mc="http://schemas.openxmlformats.org/markup-compatibility/2006">
              <mc:Choice xmlns:v="urn:schemas-microsoft-com:vml" Requires="v">
                <p:oleObj spid="_x0000_s82949" name="" r:id="rId9" imgW="60350400" imgH="12496800" progId="Equation.3">
                  <p:embed/>
                </p:oleObj>
              </mc:Choice>
              <mc:Fallback>
                <p:oleObj name="" r:id="rId9" imgW="60350400" imgH="12496800" progId="Equation.3">
                  <p:embed/>
                  <p:pic>
                    <p:nvPicPr>
                      <p:cNvPr id="0" name="图片 82948"/>
                      <p:cNvPicPr>
                        <a:picLocks noChangeAspect="1"/>
                      </p:cNvPicPr>
                      <p:nvPr/>
                    </p:nvPicPr>
                    <p:blipFill>
                      <a:blip r:embed="rId10"/>
                      <a:stretch>
                        <a:fillRect/>
                      </a:stretch>
                    </p:blipFill>
                    <p:spPr>
                      <a:xfrm>
                        <a:off x="336550" y="1992313"/>
                        <a:ext cx="5018088" cy="1041400"/>
                      </a:xfrm>
                      <a:prstGeom prst="rect">
                        <a:avLst/>
                      </a:prstGeom>
                      <a:noFill/>
                      <a:ln w="9525">
                        <a:noFill/>
                      </a:ln>
                    </p:spPr>
                  </p:pic>
                </p:oleObj>
              </mc:Fallback>
            </mc:AlternateContent>
          </a:graphicData>
        </a:graphic>
      </p:graphicFrame>
      <p:graphicFrame>
        <p:nvGraphicFramePr>
          <p:cNvPr id="68618" name="Object 10"/>
          <p:cNvGraphicFramePr>
            <a:graphicFrameLocks noChangeAspect="1"/>
          </p:cNvGraphicFramePr>
          <p:nvPr/>
        </p:nvGraphicFramePr>
        <p:xfrm>
          <a:off x="539750" y="3017838"/>
          <a:ext cx="5318125" cy="482600"/>
        </p:xfrm>
        <a:graphic>
          <a:graphicData uri="http://schemas.openxmlformats.org/presentationml/2006/ole">
            <mc:AlternateContent xmlns:mc="http://schemas.openxmlformats.org/markup-compatibility/2006">
              <mc:Choice xmlns:v="urn:schemas-microsoft-com:vml" Requires="v">
                <p:oleObj spid="_x0000_s82950" name="" r:id="rId11" imgW="64008000" imgH="5791200" progId="Equation.3">
                  <p:embed/>
                </p:oleObj>
              </mc:Choice>
              <mc:Fallback>
                <p:oleObj name="" r:id="rId11" imgW="64008000" imgH="5791200" progId="Equation.3">
                  <p:embed/>
                  <p:pic>
                    <p:nvPicPr>
                      <p:cNvPr id="0" name="图片 82949"/>
                      <p:cNvPicPr>
                        <a:picLocks noChangeAspect="1"/>
                      </p:cNvPicPr>
                      <p:nvPr/>
                    </p:nvPicPr>
                    <p:blipFill>
                      <a:blip r:embed="rId12"/>
                      <a:stretch>
                        <a:fillRect/>
                      </a:stretch>
                    </p:blipFill>
                    <p:spPr>
                      <a:xfrm>
                        <a:off x="539750" y="3017838"/>
                        <a:ext cx="5318125" cy="482600"/>
                      </a:xfrm>
                      <a:prstGeom prst="rect">
                        <a:avLst/>
                      </a:prstGeom>
                      <a:noFill/>
                      <a:ln w="9525">
                        <a:noFill/>
                      </a:ln>
                    </p:spPr>
                  </p:pic>
                </p:oleObj>
              </mc:Fallback>
            </mc:AlternateContent>
          </a:graphicData>
        </a:graphic>
      </p:graphicFrame>
      <p:graphicFrame>
        <p:nvGraphicFramePr>
          <p:cNvPr id="68619" name="Object 11"/>
          <p:cNvGraphicFramePr>
            <a:graphicFrameLocks noChangeAspect="1"/>
          </p:cNvGraphicFramePr>
          <p:nvPr/>
        </p:nvGraphicFramePr>
        <p:xfrm>
          <a:off x="696913" y="3432175"/>
          <a:ext cx="4483100" cy="1041400"/>
        </p:xfrm>
        <a:graphic>
          <a:graphicData uri="http://schemas.openxmlformats.org/presentationml/2006/ole">
            <mc:AlternateContent xmlns:mc="http://schemas.openxmlformats.org/markup-compatibility/2006">
              <mc:Choice xmlns:v="urn:schemas-microsoft-com:vml" Requires="v">
                <p:oleObj spid="_x0000_s82951" name="" r:id="rId13" imgW="53949600" imgH="12496800" progId="Equation.3">
                  <p:embed/>
                </p:oleObj>
              </mc:Choice>
              <mc:Fallback>
                <p:oleObj name="" r:id="rId13" imgW="53949600" imgH="12496800" progId="Equation.3">
                  <p:embed/>
                  <p:pic>
                    <p:nvPicPr>
                      <p:cNvPr id="0" name="图片 82950"/>
                      <p:cNvPicPr>
                        <a:picLocks noChangeAspect="1"/>
                      </p:cNvPicPr>
                      <p:nvPr/>
                    </p:nvPicPr>
                    <p:blipFill>
                      <a:blip r:embed="rId14"/>
                      <a:stretch>
                        <a:fillRect/>
                      </a:stretch>
                    </p:blipFill>
                    <p:spPr>
                      <a:xfrm>
                        <a:off x="696913" y="3432175"/>
                        <a:ext cx="4483100" cy="1041400"/>
                      </a:xfrm>
                      <a:prstGeom prst="rect">
                        <a:avLst/>
                      </a:prstGeom>
                      <a:noFill/>
                      <a:ln w="9525">
                        <a:noFill/>
                      </a:ln>
                    </p:spPr>
                  </p:pic>
                </p:oleObj>
              </mc:Fallback>
            </mc:AlternateContent>
          </a:graphicData>
        </a:graphic>
      </p:graphicFrame>
      <p:graphicFrame>
        <p:nvGraphicFramePr>
          <p:cNvPr id="68620" name="Object 12"/>
          <p:cNvGraphicFramePr>
            <a:graphicFrameLocks noChangeAspect="1"/>
          </p:cNvGraphicFramePr>
          <p:nvPr/>
        </p:nvGraphicFramePr>
        <p:xfrm>
          <a:off x="900113" y="5059363"/>
          <a:ext cx="5976937" cy="457200"/>
        </p:xfrm>
        <a:graphic>
          <a:graphicData uri="http://schemas.openxmlformats.org/presentationml/2006/ole">
            <mc:AlternateContent xmlns:mc="http://schemas.openxmlformats.org/markup-compatibility/2006">
              <mc:Choice xmlns:v="urn:schemas-microsoft-com:vml" Requires="v">
                <p:oleObj spid="_x0000_s82952" name="" r:id="rId15" imgW="71932800" imgH="5486400" progId="Equation.3">
                  <p:embed/>
                </p:oleObj>
              </mc:Choice>
              <mc:Fallback>
                <p:oleObj name="" r:id="rId15" imgW="71932800" imgH="5486400" progId="Equation.3">
                  <p:embed/>
                  <p:pic>
                    <p:nvPicPr>
                      <p:cNvPr id="0" name="图片 82951"/>
                      <p:cNvPicPr>
                        <a:picLocks noChangeAspect="1"/>
                      </p:cNvPicPr>
                      <p:nvPr/>
                    </p:nvPicPr>
                    <p:blipFill>
                      <a:blip r:embed="rId16"/>
                      <a:stretch>
                        <a:fillRect/>
                      </a:stretch>
                    </p:blipFill>
                    <p:spPr>
                      <a:xfrm>
                        <a:off x="900113" y="5059363"/>
                        <a:ext cx="5976937" cy="457200"/>
                      </a:xfrm>
                      <a:prstGeom prst="rect">
                        <a:avLst/>
                      </a:prstGeom>
                      <a:noFill/>
                      <a:ln w="9525">
                        <a:noFill/>
                      </a:ln>
                    </p:spPr>
                  </p:pic>
                </p:oleObj>
              </mc:Fallback>
            </mc:AlternateContent>
          </a:graphicData>
        </a:graphic>
      </p:graphicFrame>
      <p:graphicFrame>
        <p:nvGraphicFramePr>
          <p:cNvPr id="68621" name="Object 13"/>
          <p:cNvGraphicFramePr>
            <a:graphicFrameLocks noChangeAspect="1"/>
          </p:cNvGraphicFramePr>
          <p:nvPr/>
        </p:nvGraphicFramePr>
        <p:xfrm>
          <a:off x="877888" y="4424363"/>
          <a:ext cx="6888162" cy="660400"/>
        </p:xfrm>
        <a:graphic>
          <a:graphicData uri="http://schemas.openxmlformats.org/presentationml/2006/ole">
            <mc:AlternateContent xmlns:mc="http://schemas.openxmlformats.org/markup-compatibility/2006">
              <mc:Choice xmlns:v="urn:schemas-microsoft-com:vml" Requires="v">
                <p:oleObj spid="_x0000_s82953" name="" r:id="rId17" imgW="82905600" imgH="7924800" progId="Equation.3">
                  <p:embed/>
                </p:oleObj>
              </mc:Choice>
              <mc:Fallback>
                <p:oleObj name="" r:id="rId17" imgW="82905600" imgH="7924800" progId="Equation.3">
                  <p:embed/>
                  <p:pic>
                    <p:nvPicPr>
                      <p:cNvPr id="0" name="图片 82952"/>
                      <p:cNvPicPr>
                        <a:picLocks noChangeAspect="1"/>
                      </p:cNvPicPr>
                      <p:nvPr/>
                    </p:nvPicPr>
                    <p:blipFill>
                      <a:blip r:embed="rId18"/>
                      <a:stretch>
                        <a:fillRect/>
                      </a:stretch>
                    </p:blipFill>
                    <p:spPr>
                      <a:xfrm>
                        <a:off x="877888" y="4424363"/>
                        <a:ext cx="6888162" cy="660400"/>
                      </a:xfrm>
                      <a:prstGeom prst="rect">
                        <a:avLst/>
                      </a:prstGeom>
                      <a:noFill/>
                      <a:ln w="9525">
                        <a:noFill/>
                      </a:ln>
                    </p:spPr>
                  </p:pic>
                </p:oleObj>
              </mc:Fallback>
            </mc:AlternateContent>
          </a:graphicData>
        </a:graphic>
      </p:graphicFrame>
      <p:graphicFrame>
        <p:nvGraphicFramePr>
          <p:cNvPr id="68622" name="Object 14"/>
          <p:cNvGraphicFramePr>
            <a:graphicFrameLocks noChangeAspect="1"/>
          </p:cNvGraphicFramePr>
          <p:nvPr/>
        </p:nvGraphicFramePr>
        <p:xfrm>
          <a:off x="923925" y="5549900"/>
          <a:ext cx="6492875" cy="471488"/>
        </p:xfrm>
        <a:graphic>
          <a:graphicData uri="http://schemas.openxmlformats.org/presentationml/2006/ole">
            <mc:AlternateContent xmlns:mc="http://schemas.openxmlformats.org/markup-compatibility/2006">
              <mc:Choice xmlns:v="urn:schemas-microsoft-com:vml" Requires="v">
                <p:oleObj spid="_x0000_s82954" name="" r:id="rId19" imgW="75895200" imgH="5486400" progId="Equation.3">
                  <p:embed/>
                </p:oleObj>
              </mc:Choice>
              <mc:Fallback>
                <p:oleObj name="" r:id="rId19" imgW="75895200" imgH="5486400" progId="Equation.3">
                  <p:embed/>
                  <p:pic>
                    <p:nvPicPr>
                      <p:cNvPr id="0" name="图片 82953"/>
                      <p:cNvPicPr>
                        <a:picLocks noChangeAspect="1"/>
                      </p:cNvPicPr>
                      <p:nvPr/>
                    </p:nvPicPr>
                    <p:blipFill>
                      <a:blip r:embed="rId20"/>
                      <a:stretch>
                        <a:fillRect/>
                      </a:stretch>
                    </p:blipFill>
                    <p:spPr>
                      <a:xfrm>
                        <a:off x="923925" y="5549900"/>
                        <a:ext cx="6492875" cy="471488"/>
                      </a:xfrm>
                      <a:prstGeom prst="rect">
                        <a:avLst/>
                      </a:prstGeom>
                      <a:noFill/>
                      <a:ln w="9525">
                        <a:noFill/>
                      </a:ln>
                    </p:spPr>
                  </p:pic>
                </p:oleObj>
              </mc:Fallback>
            </mc:AlternateContent>
          </a:graphicData>
        </a:graphic>
      </p:graphicFrame>
      <p:graphicFrame>
        <p:nvGraphicFramePr>
          <p:cNvPr id="68623" name="Object 15"/>
          <p:cNvGraphicFramePr>
            <a:graphicFrameLocks noChangeAspect="1"/>
          </p:cNvGraphicFramePr>
          <p:nvPr/>
        </p:nvGraphicFramePr>
        <p:xfrm>
          <a:off x="900113" y="6046788"/>
          <a:ext cx="4103687" cy="369887"/>
        </p:xfrm>
        <a:graphic>
          <a:graphicData uri="http://schemas.openxmlformats.org/presentationml/2006/ole">
            <mc:AlternateContent xmlns:mc="http://schemas.openxmlformats.org/markup-compatibility/2006">
              <mc:Choice xmlns:v="urn:schemas-microsoft-com:vml" Requires="v">
                <p:oleObj spid="_x0000_s82955" name="" r:id="rId21" imgW="47548800" imgH="4267200" progId="Equation.3">
                  <p:embed/>
                </p:oleObj>
              </mc:Choice>
              <mc:Fallback>
                <p:oleObj name="" r:id="rId21" imgW="47548800" imgH="4267200" progId="Equation.3">
                  <p:embed/>
                  <p:pic>
                    <p:nvPicPr>
                      <p:cNvPr id="0" name="图片 82954"/>
                      <p:cNvPicPr>
                        <a:picLocks noChangeAspect="1"/>
                      </p:cNvPicPr>
                      <p:nvPr/>
                    </p:nvPicPr>
                    <p:blipFill>
                      <a:blip r:embed="rId22"/>
                      <a:stretch>
                        <a:fillRect/>
                      </a:stretch>
                    </p:blipFill>
                    <p:spPr>
                      <a:xfrm>
                        <a:off x="900113" y="6046788"/>
                        <a:ext cx="4103687" cy="369887"/>
                      </a:xfrm>
                      <a:prstGeom prst="rect">
                        <a:avLst/>
                      </a:prstGeom>
                      <a:noFill/>
                      <a:ln w="9525">
                        <a:noFill/>
                      </a:ln>
                    </p:spPr>
                  </p:pic>
                </p:oleObj>
              </mc:Fallback>
            </mc:AlternateContent>
          </a:graphicData>
        </a:graphic>
      </p:graphicFrame>
      <p:graphicFrame>
        <p:nvGraphicFramePr>
          <p:cNvPr id="68627" name="Object 19"/>
          <p:cNvGraphicFramePr>
            <a:graphicFrameLocks noChangeAspect="1"/>
          </p:cNvGraphicFramePr>
          <p:nvPr/>
        </p:nvGraphicFramePr>
        <p:xfrm>
          <a:off x="5824538" y="3719513"/>
          <a:ext cx="2894012" cy="500062"/>
        </p:xfrm>
        <a:graphic>
          <a:graphicData uri="http://schemas.openxmlformats.org/presentationml/2006/ole">
            <mc:AlternateContent xmlns:mc="http://schemas.openxmlformats.org/markup-compatibility/2006">
              <mc:Choice xmlns:v="urn:schemas-microsoft-com:vml" Requires="v">
                <p:oleObj spid="_x0000_s82956" name="" r:id="rId23" imgW="30175200" imgH="5791200" progId="Equation.3">
                  <p:embed/>
                </p:oleObj>
              </mc:Choice>
              <mc:Fallback>
                <p:oleObj name="" r:id="rId23" imgW="30175200" imgH="5791200" progId="Equation.3">
                  <p:embed/>
                  <p:pic>
                    <p:nvPicPr>
                      <p:cNvPr id="0" name="图片 82955"/>
                      <p:cNvPicPr>
                        <a:picLocks noChangeAspect="1"/>
                      </p:cNvPicPr>
                      <p:nvPr/>
                    </p:nvPicPr>
                    <p:blipFill>
                      <a:blip r:embed="rId24"/>
                      <a:stretch>
                        <a:fillRect/>
                      </a:stretch>
                    </p:blipFill>
                    <p:spPr>
                      <a:xfrm>
                        <a:off x="5824538" y="3719513"/>
                        <a:ext cx="2894012" cy="500062"/>
                      </a:xfrm>
                      <a:prstGeom prst="rect">
                        <a:avLst/>
                      </a:prstGeom>
                      <a:noFill/>
                      <a:ln w="28575" cap="flat" cmpd="sng">
                        <a:solidFill>
                          <a:srgbClr val="FF3300"/>
                        </a:solidFill>
                        <a:prstDash val="solid"/>
                        <a:miter/>
                        <a:headEnd type="none" w="med" len="med"/>
                        <a:tailEnd type="none" w="med" len="med"/>
                      </a:ln>
                    </p:spPr>
                  </p:pic>
                </p:oleObj>
              </mc:Fallback>
            </mc:AlternateContent>
          </a:graphicData>
        </a:graphic>
      </p:graphicFrame>
      <p:grpSp>
        <p:nvGrpSpPr>
          <p:cNvPr id="68628" name="Group 20"/>
          <p:cNvGrpSpPr/>
          <p:nvPr/>
        </p:nvGrpSpPr>
        <p:grpSpPr bwMode="auto">
          <a:xfrm>
            <a:off x="5795963" y="966788"/>
            <a:ext cx="3276600" cy="2101850"/>
            <a:chOff x="0" y="0"/>
            <a:chExt cx="2064" cy="1324"/>
          </a:xfrm>
        </p:grpSpPr>
        <p:sp>
          <p:nvSpPr>
            <p:cNvPr id="68629" name="Line 21"/>
            <p:cNvSpPr>
              <a:spLocks noChangeShapeType="1"/>
            </p:cNvSpPr>
            <p:nvPr/>
          </p:nvSpPr>
          <p:spPr bwMode="auto">
            <a:xfrm flipV="1">
              <a:off x="1597" y="907"/>
              <a:ext cx="214" cy="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630" name="Line 22"/>
            <p:cNvSpPr>
              <a:spLocks noChangeShapeType="1"/>
            </p:cNvSpPr>
            <p:nvPr/>
          </p:nvSpPr>
          <p:spPr bwMode="auto">
            <a:xfrm>
              <a:off x="1597" y="992"/>
              <a:ext cx="214" cy="1"/>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631" name="Line 23"/>
            <p:cNvSpPr>
              <a:spLocks noChangeShapeType="1"/>
            </p:cNvSpPr>
            <p:nvPr/>
          </p:nvSpPr>
          <p:spPr bwMode="auto">
            <a:xfrm>
              <a:off x="274" y="259"/>
              <a:ext cx="142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8632" name="Line 24"/>
            <p:cNvSpPr>
              <a:spLocks noChangeShapeType="1"/>
            </p:cNvSpPr>
            <p:nvPr/>
          </p:nvSpPr>
          <p:spPr bwMode="auto">
            <a:xfrm>
              <a:off x="274" y="1295"/>
              <a:ext cx="142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8633" name="Line 25"/>
            <p:cNvSpPr>
              <a:spLocks noChangeShapeType="1"/>
            </p:cNvSpPr>
            <p:nvPr/>
          </p:nvSpPr>
          <p:spPr bwMode="auto">
            <a:xfrm>
              <a:off x="954" y="1166"/>
              <a:ext cx="0" cy="129"/>
            </a:xfrm>
            <a:prstGeom prst="line">
              <a:avLst/>
            </a:prstGeom>
            <a:noFill/>
            <a:ln w="19050">
              <a:solidFill>
                <a:schemeClr val="tx1"/>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8634" name="Line 26"/>
            <p:cNvSpPr>
              <a:spLocks noChangeShapeType="1"/>
            </p:cNvSpPr>
            <p:nvPr/>
          </p:nvSpPr>
          <p:spPr bwMode="auto">
            <a:xfrm flipV="1">
              <a:off x="954" y="259"/>
              <a:ext cx="0" cy="130"/>
            </a:xfrm>
            <a:prstGeom prst="line">
              <a:avLst/>
            </a:prstGeom>
            <a:noFill/>
            <a:ln w="19050">
              <a:solidFill>
                <a:schemeClr val="tx1"/>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8635" name="Line 27"/>
            <p:cNvSpPr>
              <a:spLocks noChangeShapeType="1"/>
            </p:cNvSpPr>
            <p:nvPr/>
          </p:nvSpPr>
          <p:spPr bwMode="auto">
            <a:xfrm>
              <a:off x="1715" y="998"/>
              <a:ext cx="0" cy="29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8636" name="Line 28"/>
            <p:cNvSpPr>
              <a:spLocks noChangeShapeType="1"/>
            </p:cNvSpPr>
            <p:nvPr/>
          </p:nvSpPr>
          <p:spPr bwMode="auto">
            <a:xfrm flipV="1">
              <a:off x="1715" y="259"/>
              <a:ext cx="0" cy="64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8637" name="Rectangle 29"/>
            <p:cNvSpPr>
              <a:spLocks noChangeArrowheads="1"/>
            </p:cNvSpPr>
            <p:nvPr/>
          </p:nvSpPr>
          <p:spPr bwMode="auto">
            <a:xfrm>
              <a:off x="1661" y="363"/>
              <a:ext cx="107" cy="259"/>
            </a:xfrm>
            <a:prstGeom prst="rect">
              <a:avLst/>
            </a:prstGeom>
            <a:solidFill>
              <a:schemeClr val="bg1"/>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8638" name="Object 30"/>
            <p:cNvGraphicFramePr>
              <a:graphicFrameLocks noChangeAspect="1"/>
            </p:cNvGraphicFramePr>
            <p:nvPr/>
          </p:nvGraphicFramePr>
          <p:xfrm>
            <a:off x="204" y="544"/>
            <a:ext cx="219" cy="272"/>
          </p:xfrm>
          <a:graphic>
            <a:graphicData uri="http://schemas.openxmlformats.org/presentationml/2006/ole">
              <mc:AlternateContent xmlns:mc="http://schemas.openxmlformats.org/markup-compatibility/2006">
                <mc:Choice xmlns:v="urn:schemas-microsoft-com:vml" Requires="v">
                  <p:oleObj spid="_x0000_s82957" name="" r:id="rId25" imgW="3962400" imgH="4876800" progId="Equation.3">
                    <p:embed/>
                  </p:oleObj>
                </mc:Choice>
                <mc:Fallback>
                  <p:oleObj name="" r:id="rId25" imgW="3962400" imgH="4876800" progId="Equation.3">
                    <p:embed/>
                    <p:pic>
                      <p:nvPicPr>
                        <p:cNvPr id="0" name="图片 82956"/>
                        <p:cNvPicPr>
                          <a:picLocks noChangeAspect="1"/>
                        </p:cNvPicPr>
                        <p:nvPr/>
                      </p:nvPicPr>
                      <p:blipFill>
                        <a:blip r:embed="rId26"/>
                        <a:stretch>
                          <a:fillRect/>
                        </a:stretch>
                      </p:blipFill>
                      <p:spPr>
                        <a:xfrm>
                          <a:off x="204" y="544"/>
                          <a:ext cx="219" cy="272"/>
                        </a:xfrm>
                        <a:prstGeom prst="rect">
                          <a:avLst/>
                        </a:prstGeom>
                        <a:noFill/>
                        <a:ln w="9525">
                          <a:noFill/>
                        </a:ln>
                      </p:spPr>
                    </p:pic>
                  </p:oleObj>
                </mc:Fallback>
              </mc:AlternateContent>
            </a:graphicData>
          </a:graphic>
        </p:graphicFrame>
        <p:sp>
          <p:nvSpPr>
            <p:cNvPr id="68639" name="Text Box 31"/>
            <p:cNvSpPr txBox="1">
              <a:spLocks noChangeArrowheads="1"/>
            </p:cNvSpPr>
            <p:nvPr/>
          </p:nvSpPr>
          <p:spPr bwMode="auto">
            <a:xfrm>
              <a:off x="993" y="36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R</a:t>
              </a:r>
              <a:r>
                <a:rPr lang="en-US" altLang="zh-CN" sz="2400" b="1" baseline="-25000">
                  <a:ea typeface="宋体" panose="02010600030101010101" pitchFamily="2" charset="-122"/>
                </a:rPr>
                <a:t>1</a:t>
              </a:r>
              <a:endParaRPr lang="en-US" altLang="zh-CN" sz="2400" b="1" baseline="-25000">
                <a:ea typeface="宋体" panose="02010600030101010101" pitchFamily="2" charset="-122"/>
              </a:endParaRPr>
            </a:p>
          </p:txBody>
        </p:sp>
        <p:sp>
          <p:nvSpPr>
            <p:cNvPr id="68640" name="Rectangle 32"/>
            <p:cNvSpPr>
              <a:spLocks noChangeArrowheads="1"/>
            </p:cNvSpPr>
            <p:nvPr/>
          </p:nvSpPr>
          <p:spPr bwMode="auto">
            <a:xfrm>
              <a:off x="901" y="389"/>
              <a:ext cx="107" cy="259"/>
            </a:xfrm>
            <a:prstGeom prst="rect">
              <a:avLst/>
            </a:prstGeom>
            <a:solidFill>
              <a:schemeClr val="bg1"/>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8641" name="Text Box 33"/>
            <p:cNvSpPr txBox="1">
              <a:spLocks noChangeArrowheads="1"/>
            </p:cNvSpPr>
            <p:nvPr/>
          </p:nvSpPr>
          <p:spPr bwMode="auto">
            <a:xfrm>
              <a:off x="476" y="589"/>
              <a:ext cx="4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a:ea typeface="宋体" panose="02010600030101010101" pitchFamily="2" charset="-122"/>
                </a:rPr>
                <a:t>40</a:t>
              </a:r>
              <a:r>
                <a:rPr lang="en-US" altLang="zh-CN" sz="2400" b="1">
                  <a:latin typeface="Symbol" panose="05050102010706020507" pitchFamily="18" charset="2"/>
                  <a:ea typeface="宋体" panose="02010600030101010101" pitchFamily="2" charset="-122"/>
                </a:rPr>
                <a:t>W</a:t>
              </a:r>
              <a:endParaRPr lang="en-US" altLang="zh-CN" sz="2400" b="1">
                <a:ea typeface="宋体" panose="02010600030101010101" pitchFamily="2" charset="-122"/>
              </a:endParaRPr>
            </a:p>
          </p:txBody>
        </p:sp>
        <p:sp>
          <p:nvSpPr>
            <p:cNvPr id="68642" name="Text Box 34"/>
            <p:cNvSpPr txBox="1">
              <a:spLocks noChangeArrowheads="1"/>
            </p:cNvSpPr>
            <p:nvPr/>
          </p:nvSpPr>
          <p:spPr bwMode="auto">
            <a:xfrm>
              <a:off x="449" y="907"/>
              <a:ext cx="5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000" b="1" i="1">
                  <a:ea typeface="宋体" panose="02010600030101010101" pitchFamily="2" charset="-122"/>
                </a:rPr>
                <a:t>j</a:t>
              </a:r>
              <a:r>
                <a:rPr lang="en-US" altLang="zh-CN" sz="2000" b="1">
                  <a:ea typeface="宋体" panose="02010600030101010101" pitchFamily="2" charset="-122"/>
                </a:rPr>
                <a:t>157</a:t>
              </a:r>
              <a:r>
                <a:rPr lang="en-US" altLang="zh-CN" sz="2000" b="1">
                  <a:latin typeface="Symbol" panose="05050102010706020507" pitchFamily="18" charset="2"/>
                  <a:ea typeface="宋体" panose="02010600030101010101" pitchFamily="2" charset="-122"/>
                </a:rPr>
                <a:t>W</a:t>
              </a:r>
              <a:endParaRPr lang="en-US" altLang="zh-CN" sz="2000" b="1">
                <a:ea typeface="宋体" panose="02010600030101010101" pitchFamily="2" charset="-122"/>
              </a:endParaRPr>
            </a:p>
          </p:txBody>
        </p:sp>
        <p:sp>
          <p:nvSpPr>
            <p:cNvPr id="68643" name="Text Box 35"/>
            <p:cNvSpPr txBox="1">
              <a:spLocks noChangeArrowheads="1"/>
            </p:cNvSpPr>
            <p:nvPr/>
          </p:nvSpPr>
          <p:spPr bwMode="auto">
            <a:xfrm>
              <a:off x="1247" y="589"/>
              <a:ext cx="4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a:ea typeface="宋体" panose="02010600030101010101" pitchFamily="2" charset="-122"/>
                </a:rPr>
                <a:t>20</a:t>
              </a:r>
              <a:r>
                <a:rPr lang="en-US" altLang="zh-CN" sz="2400" b="1">
                  <a:latin typeface="Symbol" panose="05050102010706020507" pitchFamily="18" charset="2"/>
                  <a:ea typeface="宋体" panose="02010600030101010101" pitchFamily="2" charset="-122"/>
                </a:rPr>
                <a:t>W</a:t>
              </a:r>
              <a:endParaRPr lang="en-US" altLang="zh-CN" sz="2400" b="1">
                <a:ea typeface="宋体" panose="02010600030101010101" pitchFamily="2" charset="-122"/>
              </a:endParaRPr>
            </a:p>
          </p:txBody>
        </p:sp>
        <p:sp>
          <p:nvSpPr>
            <p:cNvPr id="68644" name="Text Box 36"/>
            <p:cNvSpPr txBox="1">
              <a:spLocks noChangeArrowheads="1"/>
            </p:cNvSpPr>
            <p:nvPr/>
          </p:nvSpPr>
          <p:spPr bwMode="auto">
            <a:xfrm>
              <a:off x="1111" y="998"/>
              <a:ext cx="6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000" b="1">
                  <a:latin typeface="宋体" panose="02010600030101010101" pitchFamily="2" charset="-122"/>
                  <a:ea typeface="宋体" panose="02010600030101010101" pitchFamily="2" charset="-122"/>
                </a:rPr>
                <a:t>-</a:t>
              </a:r>
              <a:r>
                <a:rPr lang="en-US" altLang="zh-CN" sz="2000" b="1" i="1">
                  <a:ea typeface="宋体" panose="02010600030101010101" pitchFamily="2" charset="-122"/>
                </a:rPr>
                <a:t>j</a:t>
              </a:r>
              <a:r>
                <a:rPr lang="en-US" altLang="zh-CN" sz="2000" b="1">
                  <a:ea typeface="宋体" panose="02010600030101010101" pitchFamily="2" charset="-122"/>
                </a:rPr>
                <a:t>114</a:t>
              </a:r>
              <a:r>
                <a:rPr lang="en-US" altLang="zh-CN" sz="2000" b="1">
                  <a:latin typeface="Symbol" panose="05050102010706020507" pitchFamily="18" charset="2"/>
                  <a:ea typeface="宋体" panose="02010600030101010101" pitchFamily="2" charset="-122"/>
                </a:rPr>
                <a:t>W</a:t>
              </a:r>
              <a:endParaRPr lang="en-US" altLang="zh-CN" sz="2000" b="1">
                <a:ea typeface="宋体" panose="02010600030101010101" pitchFamily="2" charset="-122"/>
              </a:endParaRPr>
            </a:p>
          </p:txBody>
        </p:sp>
        <p:graphicFrame>
          <p:nvGraphicFramePr>
            <p:cNvPr id="68645" name="Object 37"/>
            <p:cNvGraphicFramePr>
              <a:graphicFrameLocks noChangeAspect="1"/>
            </p:cNvGraphicFramePr>
            <p:nvPr/>
          </p:nvGraphicFramePr>
          <p:xfrm>
            <a:off x="612" y="309"/>
            <a:ext cx="179" cy="252"/>
          </p:xfrm>
          <a:graphic>
            <a:graphicData uri="http://schemas.openxmlformats.org/presentationml/2006/ole">
              <mc:AlternateContent xmlns:mc="http://schemas.openxmlformats.org/markup-compatibility/2006">
                <mc:Choice xmlns:v="urn:schemas-microsoft-com:vml" Requires="v">
                  <p:oleObj spid="_x0000_s82958" name="" r:id="rId27" imgW="3962400" imgH="5486400" progId="Equation.3">
                    <p:embed/>
                  </p:oleObj>
                </mc:Choice>
                <mc:Fallback>
                  <p:oleObj name="" r:id="rId27" imgW="3962400" imgH="5486400" progId="Equation.3">
                    <p:embed/>
                    <p:pic>
                      <p:nvPicPr>
                        <p:cNvPr id="0" name="图片 82957"/>
                        <p:cNvPicPr>
                          <a:picLocks noChangeAspect="1"/>
                        </p:cNvPicPr>
                        <p:nvPr/>
                      </p:nvPicPr>
                      <p:blipFill>
                        <a:blip r:embed="rId28"/>
                        <a:stretch>
                          <a:fillRect/>
                        </a:stretch>
                      </p:blipFill>
                      <p:spPr>
                        <a:xfrm>
                          <a:off x="612" y="309"/>
                          <a:ext cx="179" cy="252"/>
                        </a:xfrm>
                        <a:prstGeom prst="rect">
                          <a:avLst/>
                        </a:prstGeom>
                        <a:noFill/>
                        <a:ln w="9525">
                          <a:noFill/>
                        </a:ln>
                      </p:spPr>
                    </p:pic>
                  </p:oleObj>
                </mc:Fallback>
              </mc:AlternateContent>
            </a:graphicData>
          </a:graphic>
        </p:graphicFrame>
        <p:graphicFrame>
          <p:nvGraphicFramePr>
            <p:cNvPr id="68646" name="Object 38"/>
            <p:cNvGraphicFramePr>
              <a:graphicFrameLocks noChangeAspect="1"/>
            </p:cNvGraphicFramePr>
            <p:nvPr/>
          </p:nvGraphicFramePr>
          <p:xfrm>
            <a:off x="1474" y="0"/>
            <a:ext cx="203" cy="266"/>
          </p:xfrm>
          <a:graphic>
            <a:graphicData uri="http://schemas.openxmlformats.org/presentationml/2006/ole">
              <mc:AlternateContent xmlns:mc="http://schemas.openxmlformats.org/markup-compatibility/2006">
                <mc:Choice xmlns:v="urn:schemas-microsoft-com:vml" Requires="v">
                  <p:oleObj spid="_x0000_s82959" name="" r:id="rId29" imgW="4267200" imgH="5486400" progId="Equation.3">
                    <p:embed/>
                  </p:oleObj>
                </mc:Choice>
                <mc:Fallback>
                  <p:oleObj name="" r:id="rId29" imgW="4267200" imgH="5486400" progId="Equation.3">
                    <p:embed/>
                    <p:pic>
                      <p:nvPicPr>
                        <p:cNvPr id="0" name="图片 82958"/>
                        <p:cNvPicPr>
                          <a:picLocks noChangeAspect="1"/>
                        </p:cNvPicPr>
                        <p:nvPr/>
                      </p:nvPicPr>
                      <p:blipFill>
                        <a:blip r:embed="rId30"/>
                        <a:stretch>
                          <a:fillRect/>
                        </a:stretch>
                      </p:blipFill>
                      <p:spPr>
                        <a:xfrm>
                          <a:off x="1474" y="0"/>
                          <a:ext cx="203" cy="266"/>
                        </a:xfrm>
                        <a:prstGeom prst="rect">
                          <a:avLst/>
                        </a:prstGeom>
                        <a:noFill/>
                        <a:ln w="9525">
                          <a:noFill/>
                        </a:ln>
                      </p:spPr>
                    </p:pic>
                  </p:oleObj>
                </mc:Fallback>
              </mc:AlternateContent>
            </a:graphicData>
          </a:graphic>
        </p:graphicFrame>
        <p:grpSp>
          <p:nvGrpSpPr>
            <p:cNvPr id="68647" name="Group 39"/>
            <p:cNvGrpSpPr/>
            <p:nvPr/>
          </p:nvGrpSpPr>
          <p:grpSpPr bwMode="auto">
            <a:xfrm rot="5400000">
              <a:off x="792" y="952"/>
              <a:ext cx="346" cy="51"/>
              <a:chOff x="0" y="0"/>
              <a:chExt cx="489" cy="60"/>
            </a:xfrm>
          </p:grpSpPr>
          <p:sp>
            <p:nvSpPr>
              <p:cNvPr id="68648" name="未知"/>
              <p:cNvSpPr/>
              <p:nvPr/>
            </p:nvSpPr>
            <p:spPr bwMode="auto">
              <a:xfrm>
                <a:off x="0" y="0"/>
                <a:ext cx="125" cy="60"/>
              </a:xfrm>
              <a:custGeom>
                <a:avLst/>
                <a:gdLst>
                  <a:gd name="T0" fmla="*/ 0 w 125"/>
                  <a:gd name="T1" fmla="*/ 60 h 60"/>
                  <a:gd name="T2" fmla="*/ 23 w 125"/>
                  <a:gd name="T3" fmla="*/ 15 h 60"/>
                  <a:gd name="T4" fmla="*/ 65 w 125"/>
                  <a:gd name="T5" fmla="*/ 0 h 60"/>
                  <a:gd name="T6" fmla="*/ 102 w 125"/>
                  <a:gd name="T7" fmla="*/ 15 h 60"/>
                  <a:gd name="T8" fmla="*/ 125 w 125"/>
                  <a:gd name="T9" fmla="*/ 51 h 60"/>
                </a:gdLst>
                <a:ahLst/>
                <a:cxnLst>
                  <a:cxn ang="0">
                    <a:pos x="T0" y="T1"/>
                  </a:cxn>
                  <a:cxn ang="0">
                    <a:pos x="T2" y="T3"/>
                  </a:cxn>
                  <a:cxn ang="0">
                    <a:pos x="T4" y="T5"/>
                  </a:cxn>
                  <a:cxn ang="0">
                    <a:pos x="T6" y="T7"/>
                  </a:cxn>
                  <a:cxn ang="0">
                    <a:pos x="T8" y="T9"/>
                  </a:cxn>
                </a:cxnLst>
                <a:rect l="0" t="0" r="r" b="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28575" cap="flat"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8649" name="未知"/>
              <p:cNvSpPr/>
              <p:nvPr/>
            </p:nvSpPr>
            <p:spPr bwMode="auto">
              <a:xfrm>
                <a:off x="125" y="0"/>
                <a:ext cx="121" cy="54"/>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cap="flat"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8650" name="未知"/>
              <p:cNvSpPr/>
              <p:nvPr/>
            </p:nvSpPr>
            <p:spPr bwMode="auto">
              <a:xfrm>
                <a:off x="246" y="0"/>
                <a:ext cx="119" cy="51"/>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cap="flat"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8651" name="未知"/>
              <p:cNvSpPr/>
              <p:nvPr/>
            </p:nvSpPr>
            <p:spPr bwMode="auto">
              <a:xfrm>
                <a:off x="366" y="0"/>
                <a:ext cx="123" cy="57"/>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cap="flat"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68652" name="Line 44"/>
            <p:cNvSpPr>
              <a:spLocks noChangeShapeType="1"/>
            </p:cNvSpPr>
            <p:nvPr/>
          </p:nvSpPr>
          <p:spPr bwMode="auto">
            <a:xfrm>
              <a:off x="954" y="648"/>
              <a:ext cx="0" cy="172"/>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8653" name="Text Box 45"/>
            <p:cNvSpPr txBox="1">
              <a:spLocks noChangeArrowheads="1"/>
            </p:cNvSpPr>
            <p:nvPr/>
          </p:nvSpPr>
          <p:spPr bwMode="auto">
            <a:xfrm>
              <a:off x="1756" y="40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R</a:t>
              </a:r>
              <a:r>
                <a:rPr lang="en-US" altLang="zh-CN" sz="2400" b="1" baseline="-25000">
                  <a:ea typeface="宋体" panose="02010600030101010101" pitchFamily="2" charset="-122"/>
                </a:rPr>
                <a:t>2</a:t>
              </a:r>
              <a:endParaRPr lang="en-US" altLang="zh-CN" sz="2400" b="1" baseline="-25000">
                <a:ea typeface="宋体" panose="02010600030101010101" pitchFamily="2" charset="-122"/>
              </a:endParaRPr>
            </a:p>
          </p:txBody>
        </p:sp>
        <p:sp>
          <p:nvSpPr>
            <p:cNvPr id="68654" name="Line 46"/>
            <p:cNvSpPr>
              <a:spLocks noChangeShapeType="1"/>
            </p:cNvSpPr>
            <p:nvPr/>
          </p:nvSpPr>
          <p:spPr bwMode="auto">
            <a:xfrm>
              <a:off x="158" y="453"/>
              <a:ext cx="0" cy="451"/>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55" name="Oval 47"/>
            <p:cNvSpPr>
              <a:spLocks noChangeArrowheads="1"/>
            </p:cNvSpPr>
            <p:nvPr/>
          </p:nvSpPr>
          <p:spPr bwMode="auto">
            <a:xfrm>
              <a:off x="221" y="1274"/>
              <a:ext cx="50" cy="50"/>
            </a:xfrm>
            <a:prstGeom prst="ellipse">
              <a:avLst/>
            </a:prstGeom>
            <a:solidFill>
              <a:schemeClr val="bg1"/>
            </a:solidFill>
            <a:ln w="285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8656" name="Oval 48"/>
            <p:cNvSpPr>
              <a:spLocks noChangeArrowheads="1"/>
            </p:cNvSpPr>
            <p:nvPr/>
          </p:nvSpPr>
          <p:spPr bwMode="auto">
            <a:xfrm>
              <a:off x="210" y="237"/>
              <a:ext cx="50" cy="51"/>
            </a:xfrm>
            <a:prstGeom prst="ellipse">
              <a:avLst/>
            </a:prstGeom>
            <a:solidFill>
              <a:schemeClr val="bg1"/>
            </a:solidFill>
            <a:ln w="285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8657" name="Text Box 49"/>
            <p:cNvSpPr txBox="1">
              <a:spLocks noChangeArrowheads="1"/>
            </p:cNvSpPr>
            <p:nvPr/>
          </p:nvSpPr>
          <p:spPr bwMode="auto">
            <a:xfrm>
              <a:off x="0" y="907"/>
              <a:ext cx="4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r>
                <a:rPr lang="en-US" altLang="zh-CN" sz="2000" b="1">
                  <a:ea typeface="宋体" panose="02010600030101010101" pitchFamily="2" charset="-122"/>
                </a:rPr>
                <a:t>220V</a:t>
              </a:r>
              <a:endParaRPr lang="en-US" altLang="zh-CN" sz="2000" b="1">
                <a:ea typeface="宋体" panose="02010600030101010101" pitchFamily="2" charset="-122"/>
              </a:endParaRPr>
            </a:p>
          </p:txBody>
        </p:sp>
        <p:sp>
          <p:nvSpPr>
            <p:cNvPr id="68658" name="Line 50"/>
            <p:cNvSpPr>
              <a:spLocks noChangeShapeType="1"/>
            </p:cNvSpPr>
            <p:nvPr/>
          </p:nvSpPr>
          <p:spPr bwMode="auto">
            <a:xfrm>
              <a:off x="839" y="317"/>
              <a:ext cx="0" cy="227"/>
            </a:xfrm>
            <a:prstGeom prst="line">
              <a:avLst/>
            </a:prstGeom>
            <a:noFill/>
            <a:ln w="28575">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59" name="Line 51"/>
            <p:cNvSpPr>
              <a:spLocks noChangeShapeType="1"/>
            </p:cNvSpPr>
            <p:nvPr/>
          </p:nvSpPr>
          <p:spPr bwMode="auto">
            <a:xfrm>
              <a:off x="1247" y="181"/>
              <a:ext cx="227" cy="0"/>
            </a:xfrm>
            <a:prstGeom prst="line">
              <a:avLst/>
            </a:prstGeom>
            <a:noFill/>
            <a:ln w="28575">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8660" name="Object 52"/>
            <p:cNvGraphicFramePr>
              <a:graphicFrameLocks noChangeAspect="1"/>
            </p:cNvGraphicFramePr>
            <p:nvPr/>
          </p:nvGraphicFramePr>
          <p:xfrm>
            <a:off x="560" y="0"/>
            <a:ext cx="159" cy="244"/>
          </p:xfrm>
          <a:graphic>
            <a:graphicData uri="http://schemas.openxmlformats.org/presentationml/2006/ole">
              <mc:AlternateContent xmlns:mc="http://schemas.openxmlformats.org/markup-compatibility/2006">
                <mc:Choice xmlns:v="urn:schemas-microsoft-com:vml" Requires="v">
                  <p:oleObj spid="_x0000_s82960" name="" r:id="rId31" imgW="3048000" imgH="4572000" progId="Equation.3">
                    <p:embed/>
                  </p:oleObj>
                </mc:Choice>
                <mc:Fallback>
                  <p:oleObj name="" r:id="rId31" imgW="3048000" imgH="4572000" progId="Equation.3">
                    <p:embed/>
                    <p:pic>
                      <p:nvPicPr>
                        <p:cNvPr id="0" name="图片 82959"/>
                        <p:cNvPicPr>
                          <a:picLocks noChangeAspect="1"/>
                        </p:cNvPicPr>
                        <p:nvPr/>
                      </p:nvPicPr>
                      <p:blipFill>
                        <a:blip r:embed="rId32"/>
                        <a:stretch>
                          <a:fillRect/>
                        </a:stretch>
                      </p:blipFill>
                      <p:spPr>
                        <a:xfrm>
                          <a:off x="560" y="0"/>
                          <a:ext cx="159" cy="244"/>
                        </a:xfrm>
                        <a:prstGeom prst="rect">
                          <a:avLst/>
                        </a:prstGeom>
                        <a:noFill/>
                        <a:ln w="9525">
                          <a:noFill/>
                        </a:ln>
                      </p:spPr>
                    </p:pic>
                  </p:oleObj>
                </mc:Fallback>
              </mc:AlternateContent>
            </a:graphicData>
          </a:graphic>
        </p:graphicFrame>
        <p:sp>
          <p:nvSpPr>
            <p:cNvPr id="68661" name="Line 53"/>
            <p:cNvSpPr>
              <a:spLocks noChangeShapeType="1"/>
            </p:cNvSpPr>
            <p:nvPr/>
          </p:nvSpPr>
          <p:spPr bwMode="auto">
            <a:xfrm>
              <a:off x="318" y="181"/>
              <a:ext cx="227" cy="0"/>
            </a:xfrm>
            <a:prstGeom prst="line">
              <a:avLst/>
            </a:prstGeom>
            <a:noFill/>
            <a:ln w="28575">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68610"/>
                                        </p:tgtEl>
                                        <p:attrNameLst>
                                          <p:attrName>style.visibility</p:attrName>
                                        </p:attrNameLst>
                                      </p:cBhvr>
                                      <p:to>
                                        <p:strVal val="visible"/>
                                      </p:to>
                                    </p:set>
                                    <p:anim calcmode="lin" valueType="num">
                                      <p:cBhvr>
                                        <p:cTn id="7" dur="2000" fill="hold"/>
                                        <p:tgtEl>
                                          <p:spTgt spid="68610"/>
                                        </p:tgtEl>
                                        <p:attrNameLst>
                                          <p:attrName>ppt_w</p:attrName>
                                        </p:attrNameLst>
                                      </p:cBhvr>
                                      <p:tavLst>
                                        <p:tav tm="0">
                                          <p:val>
                                            <p:fltVal val="0"/>
                                          </p:val>
                                        </p:tav>
                                        <p:tav tm="100000">
                                          <p:val>
                                            <p:strVal val="#ppt_w"/>
                                          </p:val>
                                        </p:tav>
                                      </p:tavLst>
                                    </p:anim>
                                    <p:anim calcmode="lin" valueType="num">
                                      <p:cBhvr>
                                        <p:cTn id="8" dur="2000" fill="hold"/>
                                        <p:tgtEl>
                                          <p:spTgt spid="68610"/>
                                        </p:tgtEl>
                                        <p:attrNameLst>
                                          <p:attrName>ppt_h</p:attrName>
                                        </p:attrNameLst>
                                      </p:cBhvr>
                                      <p:tavLst>
                                        <p:tav tm="0">
                                          <p:val>
                                            <p:fltVal val="0"/>
                                          </p:val>
                                        </p:tav>
                                        <p:tav tm="100000">
                                          <p:val>
                                            <p:strVal val="#ppt_h"/>
                                          </p:val>
                                        </p:tav>
                                      </p:tavLst>
                                    </p:anim>
                                    <p:anim calcmode="lin" valueType="num">
                                      <p:cBhvr>
                                        <p:cTn id="9" dur="2000" fill="hold"/>
                                        <p:tgtEl>
                                          <p:spTgt spid="68610"/>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686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8615"/>
                                        </p:tgtEl>
                                        <p:attrNameLst>
                                          <p:attrName>style.visibility</p:attrName>
                                        </p:attrNameLst>
                                      </p:cBhvr>
                                      <p:to>
                                        <p:strVal val="visible"/>
                                      </p:to>
                                    </p:set>
                                    <p:animEffect transition="in" filter="wipe(left)">
                                      <p:cBhvr>
                                        <p:cTn id="15" dur="2000"/>
                                        <p:tgtEl>
                                          <p:spTgt spid="686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8616"/>
                                        </p:tgtEl>
                                        <p:attrNameLst>
                                          <p:attrName>style.visibility</p:attrName>
                                        </p:attrNameLst>
                                      </p:cBhvr>
                                      <p:to>
                                        <p:strVal val="visible"/>
                                      </p:to>
                                    </p:set>
                                    <p:animEffect transition="in" filter="wipe(left)">
                                      <p:cBhvr>
                                        <p:cTn id="20" dur="2000"/>
                                        <p:tgtEl>
                                          <p:spTgt spid="68616"/>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68617"/>
                                        </p:tgtEl>
                                        <p:attrNameLst>
                                          <p:attrName>style.visibility</p:attrName>
                                        </p:attrNameLst>
                                      </p:cBhvr>
                                      <p:to>
                                        <p:strVal val="visible"/>
                                      </p:to>
                                    </p:set>
                                    <p:animEffect transition="in" filter="wipe(left)">
                                      <p:cBhvr>
                                        <p:cTn id="24" dur="2000"/>
                                        <p:tgtEl>
                                          <p:spTgt spid="686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8618"/>
                                        </p:tgtEl>
                                        <p:attrNameLst>
                                          <p:attrName>style.visibility</p:attrName>
                                        </p:attrNameLst>
                                      </p:cBhvr>
                                      <p:to>
                                        <p:strVal val="visible"/>
                                      </p:to>
                                    </p:set>
                                    <p:animEffect transition="in" filter="wipe(left)">
                                      <p:cBhvr>
                                        <p:cTn id="29" dur="2000"/>
                                        <p:tgtEl>
                                          <p:spTgt spid="68618"/>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68619"/>
                                        </p:tgtEl>
                                        <p:attrNameLst>
                                          <p:attrName>style.visibility</p:attrName>
                                        </p:attrNameLst>
                                      </p:cBhvr>
                                      <p:to>
                                        <p:strVal val="visible"/>
                                      </p:to>
                                    </p:set>
                                    <p:animEffect transition="in" filter="wipe(left)">
                                      <p:cBhvr>
                                        <p:cTn id="33" dur="2000"/>
                                        <p:tgtEl>
                                          <p:spTgt spid="686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8621"/>
                                        </p:tgtEl>
                                        <p:attrNameLst>
                                          <p:attrName>style.visibility</p:attrName>
                                        </p:attrNameLst>
                                      </p:cBhvr>
                                      <p:to>
                                        <p:strVal val="visible"/>
                                      </p:to>
                                    </p:set>
                                    <p:animEffect transition="in" filter="wipe(left)">
                                      <p:cBhvr>
                                        <p:cTn id="38" dur="2000"/>
                                        <p:tgtEl>
                                          <p:spTgt spid="68621"/>
                                        </p:tgtEl>
                                      </p:cBhvr>
                                    </p:animEffect>
                                  </p:childTnLst>
                                </p:cTn>
                              </p:par>
                            </p:childTnLst>
                          </p:cTn>
                        </p:par>
                        <p:par>
                          <p:cTn id="39" fill="hold">
                            <p:stCondLst>
                              <p:cond delay="2000"/>
                            </p:stCondLst>
                            <p:childTnLst>
                              <p:par>
                                <p:cTn id="40" presetID="22" presetClass="entr" presetSubtype="8" fill="hold" nodeType="afterEffect">
                                  <p:stCondLst>
                                    <p:cond delay="0"/>
                                  </p:stCondLst>
                                  <p:childTnLst>
                                    <p:set>
                                      <p:cBhvr>
                                        <p:cTn id="41" dur="1" fill="hold">
                                          <p:stCondLst>
                                            <p:cond delay="0"/>
                                          </p:stCondLst>
                                        </p:cTn>
                                        <p:tgtEl>
                                          <p:spTgt spid="68627"/>
                                        </p:tgtEl>
                                        <p:attrNameLst>
                                          <p:attrName>style.visibility</p:attrName>
                                        </p:attrNameLst>
                                      </p:cBhvr>
                                      <p:to>
                                        <p:strVal val="visible"/>
                                      </p:to>
                                    </p:set>
                                    <p:animEffect transition="in" filter="wipe(left)">
                                      <p:cBhvr>
                                        <p:cTn id="42" dur="2000"/>
                                        <p:tgtEl>
                                          <p:spTgt spid="686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8620"/>
                                        </p:tgtEl>
                                        <p:attrNameLst>
                                          <p:attrName>style.visibility</p:attrName>
                                        </p:attrNameLst>
                                      </p:cBhvr>
                                      <p:to>
                                        <p:strVal val="visible"/>
                                      </p:to>
                                    </p:set>
                                    <p:animEffect transition="in" filter="wipe(left)">
                                      <p:cBhvr>
                                        <p:cTn id="47" dur="2000"/>
                                        <p:tgtEl>
                                          <p:spTgt spid="68620"/>
                                        </p:tgtEl>
                                      </p:cBhvr>
                                    </p:animEffect>
                                  </p:childTnLst>
                                </p:cTn>
                              </p:par>
                            </p:childTnLst>
                          </p:cTn>
                        </p:par>
                        <p:par>
                          <p:cTn id="48" fill="hold">
                            <p:stCondLst>
                              <p:cond delay="2000"/>
                            </p:stCondLst>
                            <p:childTnLst>
                              <p:par>
                                <p:cTn id="49" presetID="2" presetClass="entr" presetSubtype="4" fill="hold" nodeType="afterEffect">
                                  <p:stCondLst>
                                    <p:cond delay="0"/>
                                  </p:stCondLst>
                                  <p:childTnLst>
                                    <p:set>
                                      <p:cBhvr>
                                        <p:cTn id="50" dur="1" fill="hold">
                                          <p:stCondLst>
                                            <p:cond delay="0"/>
                                          </p:stCondLst>
                                        </p:cTn>
                                        <p:tgtEl>
                                          <p:spTgt spid="68622"/>
                                        </p:tgtEl>
                                        <p:attrNameLst>
                                          <p:attrName>style.visibility</p:attrName>
                                        </p:attrNameLst>
                                      </p:cBhvr>
                                      <p:to>
                                        <p:strVal val="visible"/>
                                      </p:to>
                                    </p:set>
                                    <p:anim calcmode="lin" valueType="num">
                                      <p:cBhvr additive="base">
                                        <p:cTn id="51" dur="2000" fill="hold"/>
                                        <p:tgtEl>
                                          <p:spTgt spid="68622"/>
                                        </p:tgtEl>
                                        <p:attrNameLst>
                                          <p:attrName>ppt_x</p:attrName>
                                        </p:attrNameLst>
                                      </p:cBhvr>
                                      <p:tavLst>
                                        <p:tav tm="0">
                                          <p:val>
                                            <p:strVal val="#ppt_x"/>
                                          </p:val>
                                        </p:tav>
                                        <p:tav tm="100000">
                                          <p:val>
                                            <p:strVal val="#ppt_x"/>
                                          </p:val>
                                        </p:tav>
                                      </p:tavLst>
                                    </p:anim>
                                    <p:anim calcmode="lin" valueType="num">
                                      <p:cBhvr additive="base">
                                        <p:cTn id="52" dur="2000" fill="hold"/>
                                        <p:tgtEl>
                                          <p:spTgt spid="68622"/>
                                        </p:tgtEl>
                                        <p:attrNameLst>
                                          <p:attrName>ppt_y</p:attrName>
                                        </p:attrNameLst>
                                      </p:cBhvr>
                                      <p:tavLst>
                                        <p:tav tm="0">
                                          <p:val>
                                            <p:strVal val="1+#ppt_h/2"/>
                                          </p:val>
                                        </p:tav>
                                        <p:tav tm="100000">
                                          <p:val>
                                            <p:strVal val="#ppt_y"/>
                                          </p:val>
                                        </p:tav>
                                      </p:tavLst>
                                    </p:anim>
                                  </p:childTnLst>
                                </p:cTn>
                              </p:par>
                            </p:childTnLst>
                          </p:cTn>
                        </p:par>
                        <p:par>
                          <p:cTn id="53" fill="hold">
                            <p:stCondLst>
                              <p:cond delay="4000"/>
                            </p:stCondLst>
                            <p:childTnLst>
                              <p:par>
                                <p:cTn id="54" presetID="2" presetClass="entr" presetSubtype="4" fill="hold" nodeType="afterEffect">
                                  <p:stCondLst>
                                    <p:cond delay="0"/>
                                  </p:stCondLst>
                                  <p:childTnLst>
                                    <p:set>
                                      <p:cBhvr>
                                        <p:cTn id="55" dur="1" fill="hold">
                                          <p:stCondLst>
                                            <p:cond delay="0"/>
                                          </p:stCondLst>
                                        </p:cTn>
                                        <p:tgtEl>
                                          <p:spTgt spid="68623"/>
                                        </p:tgtEl>
                                        <p:attrNameLst>
                                          <p:attrName>style.visibility</p:attrName>
                                        </p:attrNameLst>
                                      </p:cBhvr>
                                      <p:to>
                                        <p:strVal val="visible"/>
                                      </p:to>
                                    </p:set>
                                    <p:anim calcmode="lin" valueType="num">
                                      <p:cBhvr additive="base">
                                        <p:cTn id="56" dur="2000" fill="hold"/>
                                        <p:tgtEl>
                                          <p:spTgt spid="68623"/>
                                        </p:tgtEl>
                                        <p:attrNameLst>
                                          <p:attrName>ppt_x</p:attrName>
                                        </p:attrNameLst>
                                      </p:cBhvr>
                                      <p:tavLst>
                                        <p:tav tm="0">
                                          <p:val>
                                            <p:strVal val="#ppt_x"/>
                                          </p:val>
                                        </p:tav>
                                        <p:tav tm="100000">
                                          <p:val>
                                            <p:strVal val="#ppt_x"/>
                                          </p:val>
                                        </p:tav>
                                      </p:tavLst>
                                    </p:anim>
                                    <p:anim calcmode="lin" valueType="num">
                                      <p:cBhvr additive="base">
                                        <p:cTn id="57" dur="2000" fill="hold"/>
                                        <p:tgtEl>
                                          <p:spTgt spid="686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141288" y="827088"/>
            <a:ext cx="7705725" cy="2951162"/>
          </a:xfrm>
        </p:spPr>
        <p:txBody>
          <a:bodyPr/>
          <a:lstStyle/>
          <a:p>
            <a:pPr>
              <a:lnSpc>
                <a:spcPct val="120000"/>
              </a:lnSpc>
              <a:buFontTx/>
              <a:buNone/>
            </a:pPr>
            <a:r>
              <a:rPr lang="zh-CN" altLang="en-US" sz="2600" b="1" dirty="0">
                <a:solidFill>
                  <a:srgbClr val="06060A"/>
                </a:solidFill>
                <a:latin typeface="华文楷体" panose="02010600040101010101" pitchFamily="2" charset="-122"/>
                <a:ea typeface="华文楷体" panose="02010600040101010101" pitchFamily="2" charset="-122"/>
              </a:rPr>
              <a:t>一、提高功率因数的意义</a:t>
            </a:r>
            <a:endParaRPr lang="zh-CN" altLang="en-US" sz="2600" b="1" dirty="0">
              <a:solidFill>
                <a:srgbClr val="06060A"/>
              </a:solidFill>
              <a:latin typeface="华文楷体" panose="02010600040101010101" pitchFamily="2" charset="-122"/>
              <a:ea typeface="华文楷体" panose="02010600040101010101" pitchFamily="2" charset="-122"/>
            </a:endParaRPr>
          </a:p>
          <a:p>
            <a:pPr>
              <a:lnSpc>
                <a:spcPct val="120000"/>
              </a:lnSpc>
              <a:buFontTx/>
              <a:buNone/>
            </a:pPr>
            <a:r>
              <a:rPr lang="en-US" altLang="zh-CN" sz="2400" b="1" dirty="0">
                <a:solidFill>
                  <a:srgbClr val="06060A"/>
                </a:solidFill>
                <a:latin typeface="华文楷体" panose="02010600040101010101" pitchFamily="2" charset="-122"/>
                <a:ea typeface="华文楷体" panose="02010600040101010101" pitchFamily="2" charset="-122"/>
              </a:rPr>
              <a:t>1. </a:t>
            </a:r>
            <a:r>
              <a:rPr lang="en-US" altLang="zh-CN" sz="2400" b="1" dirty="0" err="1" smtClean="0">
                <a:solidFill>
                  <a:srgbClr val="06060A"/>
                </a:solidFill>
                <a:latin typeface="华文楷体" panose="02010600040101010101" pitchFamily="2" charset="-122"/>
                <a:ea typeface="华文楷体" panose="02010600040101010101" pitchFamily="2" charset="-122"/>
              </a:rPr>
              <a:t>cos</a:t>
            </a:r>
            <a:r>
              <a:rPr lang="en-US" altLang="zh-CN" sz="2400" b="1" i="1" dirty="0" err="1">
                <a:latin typeface="华文楷体" panose="02010600040101010101" pitchFamily="2" charset="-122"/>
                <a:ea typeface="华文楷体" panose="02010600040101010101" pitchFamily="2" charset="-122"/>
              </a:rPr>
              <a:t>Φ</a:t>
            </a:r>
            <a:r>
              <a:rPr lang="zh-CN" altLang="en-US" sz="2400" b="1" dirty="0" smtClean="0">
                <a:solidFill>
                  <a:srgbClr val="06060A"/>
                </a:solidFill>
                <a:latin typeface="华文楷体" panose="02010600040101010101" pitchFamily="2" charset="-122"/>
                <a:ea typeface="华文楷体" panose="02010600040101010101" pitchFamily="2" charset="-122"/>
              </a:rPr>
              <a:t>低</a:t>
            </a:r>
            <a:r>
              <a:rPr lang="zh-CN" altLang="en-US" sz="2400" b="1" dirty="0">
                <a:solidFill>
                  <a:srgbClr val="06060A"/>
                </a:solidFill>
                <a:latin typeface="华文楷体" panose="02010600040101010101" pitchFamily="2" charset="-122"/>
                <a:ea typeface="华文楷体" panose="02010600040101010101" pitchFamily="2" charset="-122"/>
              </a:rPr>
              <a:t>的</a:t>
            </a:r>
            <a:r>
              <a:rPr lang="zh-CN" altLang="en-US" sz="2400" b="1" dirty="0">
                <a:solidFill>
                  <a:srgbClr val="FF0000"/>
                </a:solidFill>
                <a:latin typeface="华文楷体" panose="02010600040101010101" pitchFamily="2" charset="-122"/>
                <a:ea typeface="华文楷体" panose="02010600040101010101" pitchFamily="2" charset="-122"/>
              </a:rPr>
              <a:t>原因</a:t>
            </a:r>
            <a:endParaRPr lang="zh-CN" altLang="en-US" sz="2400" b="1" dirty="0">
              <a:solidFill>
                <a:srgbClr val="FF0000"/>
              </a:solidFill>
              <a:latin typeface="华文楷体" panose="02010600040101010101" pitchFamily="2" charset="-122"/>
              <a:ea typeface="华文楷体" panose="02010600040101010101" pitchFamily="2" charset="-122"/>
            </a:endParaRPr>
          </a:p>
          <a:p>
            <a:pPr>
              <a:lnSpc>
                <a:spcPct val="135000"/>
              </a:lnSpc>
              <a:buFontTx/>
              <a:buNone/>
            </a:pPr>
            <a:r>
              <a:rPr lang="zh-CN" altLang="en-US" sz="2400" b="1" dirty="0">
                <a:solidFill>
                  <a:srgbClr val="06060A"/>
                </a:solidFill>
                <a:latin typeface="华文楷体" panose="02010600040101010101" pitchFamily="2" charset="-122"/>
                <a:ea typeface="华文楷体" panose="02010600040101010101" pitchFamily="2" charset="-122"/>
              </a:rPr>
              <a:t>    在实际生产和生活中，大多数用电设备是感性负载，设备结构结构决定了</a:t>
            </a:r>
            <a:r>
              <a:rPr lang="en-US" altLang="zh-CN" sz="2400" b="1" i="1" dirty="0">
                <a:solidFill>
                  <a:srgbClr val="06060A"/>
                </a:solidFill>
                <a:latin typeface="华文楷体" panose="02010600040101010101" pitchFamily="2" charset="-122"/>
                <a:ea typeface="华文楷体" panose="02010600040101010101" pitchFamily="2" charset="-122"/>
              </a:rPr>
              <a:t>X</a:t>
            </a:r>
            <a:r>
              <a:rPr lang="en-US" altLang="zh-CN" sz="2400" b="1" baseline="-25000" dirty="0">
                <a:solidFill>
                  <a:srgbClr val="06060A"/>
                </a:solidFill>
                <a:latin typeface="华文楷体" panose="02010600040101010101" pitchFamily="2" charset="-122"/>
                <a:ea typeface="华文楷体" panose="02010600040101010101" pitchFamily="2" charset="-122"/>
              </a:rPr>
              <a:t>L</a:t>
            </a:r>
            <a:r>
              <a:rPr lang="en-US" altLang="zh-CN" sz="2400" b="1" dirty="0">
                <a:solidFill>
                  <a:srgbClr val="06060A"/>
                </a:solidFill>
                <a:latin typeface="华文楷体" panose="02010600040101010101" pitchFamily="2" charset="-122"/>
                <a:ea typeface="华文楷体" panose="02010600040101010101" pitchFamily="2" charset="-122"/>
              </a:rPr>
              <a:t> </a:t>
            </a:r>
            <a:r>
              <a:rPr lang="zh-CN" altLang="en-US" sz="2400" b="1" dirty="0">
                <a:solidFill>
                  <a:srgbClr val="06060A"/>
                </a:solidFill>
                <a:latin typeface="华文楷体" panose="02010600040101010101" pitchFamily="2" charset="-122"/>
                <a:ea typeface="华文楷体" panose="02010600040101010101" pitchFamily="2" charset="-122"/>
              </a:rPr>
              <a:t>＞</a:t>
            </a:r>
            <a:r>
              <a:rPr lang="en-US" altLang="zh-CN" sz="2400" b="1" i="1" dirty="0">
                <a:solidFill>
                  <a:srgbClr val="06060A"/>
                </a:solidFill>
                <a:latin typeface="华文楷体" panose="02010600040101010101" pitchFamily="2" charset="-122"/>
                <a:ea typeface="华文楷体" panose="02010600040101010101" pitchFamily="2" charset="-122"/>
              </a:rPr>
              <a:t>X</a:t>
            </a:r>
            <a:r>
              <a:rPr lang="en-US" altLang="zh-CN" sz="2400" b="1" baseline="-25000" dirty="0">
                <a:solidFill>
                  <a:srgbClr val="06060A"/>
                </a:solidFill>
                <a:latin typeface="华文楷体" panose="02010600040101010101" pitchFamily="2" charset="-122"/>
                <a:ea typeface="华文楷体" panose="02010600040101010101" pitchFamily="2" charset="-122"/>
              </a:rPr>
              <a:t>C</a:t>
            </a:r>
            <a:r>
              <a:rPr lang="en-US" altLang="zh-CN" sz="2400" b="1" dirty="0">
                <a:solidFill>
                  <a:srgbClr val="06060A"/>
                </a:solidFill>
                <a:latin typeface="华文楷体" panose="02010600040101010101" pitchFamily="2" charset="-122"/>
                <a:ea typeface="华文楷体" panose="02010600040101010101" pitchFamily="2" charset="-122"/>
              </a:rPr>
              <a:t> </a:t>
            </a:r>
            <a:r>
              <a:rPr lang="zh-CN" altLang="en-US" sz="2400" b="1" dirty="0">
                <a:solidFill>
                  <a:srgbClr val="06060A"/>
                </a:solidFill>
                <a:latin typeface="华文楷体" panose="02010600040101010101" pitchFamily="2" charset="-122"/>
                <a:ea typeface="华文楷体" panose="02010600040101010101" pitchFamily="2" charset="-122"/>
              </a:rPr>
              <a:t>。</a:t>
            </a:r>
            <a:endParaRPr lang="zh-CN" altLang="en-US" sz="2400" b="1" dirty="0">
              <a:solidFill>
                <a:srgbClr val="06060A"/>
              </a:solidFill>
              <a:latin typeface="华文楷体" panose="02010600040101010101" pitchFamily="2" charset="-122"/>
              <a:ea typeface="华文楷体" panose="02010600040101010101" pitchFamily="2" charset="-122"/>
            </a:endParaRPr>
          </a:p>
        </p:txBody>
      </p:sp>
      <p:graphicFrame>
        <p:nvGraphicFramePr>
          <p:cNvPr id="72707" name="Object 3">
            <a:hlinkClick r:id="rId1" action="ppaction://hlinkfile"/>
          </p:cNvPr>
          <p:cNvGraphicFramePr>
            <a:graphicFrameLocks noChangeAspect="1"/>
          </p:cNvGraphicFramePr>
          <p:nvPr/>
        </p:nvGraphicFramePr>
        <p:xfrm>
          <a:off x="4557136" y="2547793"/>
          <a:ext cx="2808287" cy="458788"/>
        </p:xfrm>
        <a:graphic>
          <a:graphicData uri="http://schemas.openxmlformats.org/presentationml/2006/ole">
            <mc:AlternateContent xmlns:mc="http://schemas.openxmlformats.org/markup-compatibility/2006">
              <mc:Choice xmlns:v="urn:schemas-microsoft-com:vml" Requires="v">
                <p:oleObj spid="_x0000_s83969" name="" r:id="rId2" imgW="33528000" imgH="5486400" progId="Equation.3">
                  <p:embed/>
                </p:oleObj>
              </mc:Choice>
              <mc:Fallback>
                <p:oleObj name="" r:id="rId2" imgW="33528000" imgH="5486400" progId="Equation.3">
                  <p:embed/>
                  <p:pic>
                    <p:nvPicPr>
                      <p:cNvPr id="0" name="图片 83968"/>
                      <p:cNvPicPr>
                        <a:picLocks noChangeAspect="1"/>
                      </p:cNvPicPr>
                      <p:nvPr/>
                    </p:nvPicPr>
                    <p:blipFill>
                      <a:blip r:embed="rId3"/>
                      <a:stretch>
                        <a:fillRect/>
                      </a:stretch>
                    </p:blipFill>
                    <p:spPr>
                      <a:xfrm>
                        <a:off x="4557136" y="2547793"/>
                        <a:ext cx="2808287" cy="458788"/>
                      </a:xfrm>
                      <a:prstGeom prst="rect">
                        <a:avLst/>
                      </a:prstGeom>
                      <a:solidFill>
                        <a:srgbClr val="FFCCFF"/>
                      </a:solidFill>
                      <a:ln w="9525">
                        <a:noFill/>
                      </a:ln>
                    </p:spPr>
                  </p:pic>
                </p:oleObj>
              </mc:Fallback>
            </mc:AlternateContent>
          </a:graphicData>
        </a:graphic>
      </p:graphicFrame>
      <p:sp>
        <p:nvSpPr>
          <p:cNvPr id="72711" name="Rectangle 7"/>
          <p:cNvSpPr>
            <a:spLocks noChangeArrowheads="1"/>
          </p:cNvSpPr>
          <p:nvPr/>
        </p:nvSpPr>
        <p:spPr bwMode="auto">
          <a:xfrm>
            <a:off x="538163" y="3141663"/>
            <a:ext cx="439261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buFontTx/>
              <a:buNone/>
            </a:pPr>
            <a:r>
              <a:rPr lang="en-US" altLang="zh-CN" sz="2400" dirty="0">
                <a:solidFill>
                  <a:srgbClr val="06060A"/>
                </a:solidFill>
                <a:latin typeface="华文楷体" panose="02010600040101010101" pitchFamily="2" charset="-122"/>
                <a:ea typeface="华文楷体" panose="02010600040101010101" pitchFamily="2" charset="-122"/>
              </a:rPr>
              <a:t>2.  </a:t>
            </a:r>
            <a:r>
              <a:rPr lang="en-US" altLang="zh-CN" sz="2400" dirty="0" err="1" smtClean="0">
                <a:solidFill>
                  <a:srgbClr val="06060A"/>
                </a:solidFill>
                <a:latin typeface="华文楷体" panose="02010600040101010101" pitchFamily="2" charset="-122"/>
                <a:ea typeface="华文楷体" panose="02010600040101010101" pitchFamily="2" charset="-122"/>
              </a:rPr>
              <a:t>cos</a:t>
            </a:r>
            <a:r>
              <a:rPr lang="en-US" altLang="zh-CN" sz="2400" i="1" dirty="0" err="1">
                <a:latin typeface="华文楷体" panose="02010600040101010101" pitchFamily="2" charset="-122"/>
                <a:ea typeface="华文楷体" panose="02010600040101010101" pitchFamily="2" charset="-122"/>
              </a:rPr>
              <a:t>Φ</a:t>
            </a:r>
            <a:r>
              <a:rPr lang="en-US" altLang="zh-CN" sz="2400" dirty="0" smtClean="0">
                <a:solidFill>
                  <a:srgbClr val="06060A"/>
                </a:solidFill>
                <a:latin typeface="华文楷体" panose="02010600040101010101" pitchFamily="2" charset="-122"/>
                <a:ea typeface="华文楷体" panose="02010600040101010101" pitchFamily="2" charset="-122"/>
              </a:rPr>
              <a:t> </a:t>
            </a:r>
            <a:r>
              <a:rPr lang="zh-CN" altLang="en-US" sz="2400" dirty="0">
                <a:solidFill>
                  <a:srgbClr val="06060A"/>
                </a:solidFill>
                <a:latin typeface="华文楷体" panose="02010600040101010101" pitchFamily="2" charset="-122"/>
                <a:ea typeface="华文楷体" panose="02010600040101010101" pitchFamily="2" charset="-122"/>
              </a:rPr>
              <a:t>低引起的问题</a:t>
            </a:r>
            <a:endParaRPr lang="zh-CN" altLang="en-US" sz="2400" dirty="0">
              <a:solidFill>
                <a:srgbClr val="06060A"/>
              </a:solidFill>
              <a:latin typeface="华文楷体" panose="02010600040101010101" pitchFamily="2" charset="-122"/>
              <a:ea typeface="华文楷体" panose="02010600040101010101" pitchFamily="2" charset="-122"/>
            </a:endParaRPr>
          </a:p>
        </p:txBody>
      </p:sp>
      <p:sp>
        <p:nvSpPr>
          <p:cNvPr id="72712" name="Rectangle 8"/>
          <p:cNvSpPr>
            <a:spLocks noChangeArrowheads="1"/>
          </p:cNvSpPr>
          <p:nvPr/>
        </p:nvSpPr>
        <p:spPr bwMode="auto">
          <a:xfrm>
            <a:off x="825500" y="3692525"/>
            <a:ext cx="7778750"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spcBef>
                <a:spcPct val="20000"/>
              </a:spcBef>
              <a:buSzPct val="80000"/>
            </a:pPr>
            <a:r>
              <a:rPr lang="en-US" altLang="zh-CN" b="1" dirty="0">
                <a:solidFill>
                  <a:srgbClr val="06060A"/>
                </a:solidFill>
                <a:latin typeface="华文楷体" panose="02010600040101010101" pitchFamily="2" charset="-122"/>
                <a:ea typeface="华文楷体" panose="02010600040101010101" pitchFamily="2" charset="-122"/>
              </a:rPr>
              <a:t>(1) </a:t>
            </a:r>
            <a:r>
              <a:rPr lang="zh-CN" altLang="en-US" b="1" dirty="0">
                <a:solidFill>
                  <a:srgbClr val="06060A"/>
                </a:solidFill>
                <a:latin typeface="华文楷体" panose="02010600040101010101" pitchFamily="2" charset="-122"/>
                <a:ea typeface="华文楷体" panose="02010600040101010101" pitchFamily="2" charset="-122"/>
              </a:rPr>
              <a:t>影响发电、输电、变电设备容量的利用率。</a:t>
            </a:r>
            <a:endParaRPr lang="zh-CN" altLang="en-US" b="1" dirty="0">
              <a:solidFill>
                <a:srgbClr val="06060A"/>
              </a:solidFill>
              <a:latin typeface="华文楷体" panose="02010600040101010101" pitchFamily="2" charset="-122"/>
              <a:ea typeface="华文楷体" panose="02010600040101010101" pitchFamily="2" charset="-122"/>
            </a:endParaRPr>
          </a:p>
        </p:txBody>
      </p:sp>
      <p:sp>
        <p:nvSpPr>
          <p:cNvPr id="72713" name="Text Box 9"/>
          <p:cNvSpPr txBox="1">
            <a:spLocks noChangeArrowheads="1"/>
          </p:cNvSpPr>
          <p:nvPr/>
        </p:nvSpPr>
        <p:spPr bwMode="auto">
          <a:xfrm>
            <a:off x="250825" y="115888"/>
            <a:ext cx="7772400" cy="6492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600" b="1">
                <a:solidFill>
                  <a:srgbClr val="FFFFCC"/>
                </a:solidFill>
                <a:latin typeface="Arial" panose="020B0604020202020204" pitchFamily="34" charset="0"/>
                <a:ea typeface="宋体" panose="02010600030101010101" pitchFamily="2" charset="-122"/>
              </a:defRPr>
            </a:lvl1pPr>
            <a:lvl2pPr>
              <a:defRPr sz="3600" b="1">
                <a:solidFill>
                  <a:srgbClr val="FFFFCC"/>
                </a:solidFill>
                <a:latin typeface="Arial" panose="020B0604020202020204" pitchFamily="34" charset="0"/>
                <a:ea typeface="宋体" panose="02010600030101010101" pitchFamily="2" charset="-122"/>
              </a:defRPr>
            </a:lvl2pPr>
            <a:lvl3pPr>
              <a:defRPr sz="3600" b="1">
                <a:solidFill>
                  <a:srgbClr val="FFFFCC"/>
                </a:solidFill>
                <a:latin typeface="Arial" panose="020B0604020202020204" pitchFamily="34" charset="0"/>
                <a:ea typeface="宋体" panose="02010600030101010101" pitchFamily="2" charset="-122"/>
              </a:defRPr>
            </a:lvl3pPr>
            <a:lvl4pPr>
              <a:defRPr sz="3600" b="1">
                <a:solidFill>
                  <a:srgbClr val="FFFFCC"/>
                </a:solidFill>
                <a:latin typeface="Arial" panose="020B0604020202020204" pitchFamily="34" charset="0"/>
                <a:ea typeface="宋体" panose="02010600030101010101" pitchFamily="2" charset="-122"/>
              </a:defRPr>
            </a:lvl4pPr>
            <a:lvl5pPr>
              <a:defRPr sz="3600" b="1">
                <a:solidFill>
                  <a:srgbClr val="FFFFCC"/>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3600" b="1">
                <a:solidFill>
                  <a:srgbClr val="FFFFCC"/>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3600" b="1">
                <a:solidFill>
                  <a:srgbClr val="FFFFCC"/>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3600" b="1">
                <a:solidFill>
                  <a:srgbClr val="FFFFCC"/>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3600" b="1">
                <a:solidFill>
                  <a:srgbClr val="FFFFCC"/>
                </a:solidFill>
                <a:latin typeface="Arial" panose="020B0604020202020204" pitchFamily="34" charset="0"/>
                <a:ea typeface="宋体" panose="02010600030101010101" pitchFamily="2" charset="-122"/>
              </a:defRPr>
            </a:lvl9pPr>
          </a:lstStyle>
          <a:p>
            <a:pPr>
              <a:buFontTx/>
              <a:buNone/>
            </a:pPr>
            <a:r>
              <a:rPr lang="zh-CN" altLang="en-US" sz="2800" dirty="0" smtClean="0">
                <a:solidFill>
                  <a:srgbClr val="FF0000"/>
                </a:solidFill>
                <a:latin typeface="华文楷体" panose="02010600040101010101" pitchFamily="2" charset="-122"/>
                <a:ea typeface="华文楷体" panose="02010600040101010101" pitchFamily="2" charset="-122"/>
              </a:rPr>
              <a:t>功率因数</a:t>
            </a:r>
            <a:r>
              <a:rPr lang="zh-CN" altLang="en-US" sz="2800" dirty="0">
                <a:solidFill>
                  <a:srgbClr val="FF0000"/>
                </a:solidFill>
                <a:latin typeface="华文楷体" panose="02010600040101010101" pitchFamily="2" charset="-122"/>
                <a:ea typeface="华文楷体" panose="02010600040101010101" pitchFamily="2" charset="-122"/>
              </a:rPr>
              <a:t>的提高</a:t>
            </a:r>
            <a:endParaRPr lang="zh-CN" altLang="en-US" sz="2800" dirty="0">
              <a:solidFill>
                <a:srgbClr val="FF0000"/>
              </a:solidFill>
              <a:latin typeface="华文楷体" panose="02010600040101010101" pitchFamily="2" charset="-122"/>
              <a:ea typeface="华文楷体" panose="02010600040101010101" pitchFamily="2" charset="-122"/>
            </a:endParaRPr>
          </a:p>
        </p:txBody>
      </p:sp>
      <p:sp>
        <p:nvSpPr>
          <p:cNvPr id="72714" name="Rectangle 10"/>
          <p:cNvSpPr>
            <a:spLocks noChangeArrowheads="1"/>
          </p:cNvSpPr>
          <p:nvPr/>
        </p:nvSpPr>
        <p:spPr bwMode="auto">
          <a:xfrm>
            <a:off x="825500" y="4221163"/>
            <a:ext cx="5326063" cy="55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spcBef>
                <a:spcPct val="20000"/>
              </a:spcBef>
              <a:buSzPct val="80000"/>
            </a:pPr>
            <a:r>
              <a:rPr lang="en-US" altLang="zh-CN" b="1" dirty="0">
                <a:solidFill>
                  <a:srgbClr val="06060A"/>
                </a:solidFill>
                <a:latin typeface="华文楷体" panose="02010600040101010101" pitchFamily="2" charset="-122"/>
                <a:ea typeface="华文楷体" panose="02010600040101010101" pitchFamily="2" charset="-122"/>
              </a:rPr>
              <a:t>(2) </a:t>
            </a:r>
            <a:r>
              <a:rPr lang="zh-CN" altLang="en-US" b="1" dirty="0">
                <a:solidFill>
                  <a:srgbClr val="06060A"/>
                </a:solidFill>
                <a:latin typeface="华文楷体" panose="02010600040101010101" pitchFamily="2" charset="-122"/>
                <a:ea typeface="华文楷体" panose="02010600040101010101" pitchFamily="2" charset="-122"/>
              </a:rPr>
              <a:t>影响供电质量和供电能力。</a:t>
            </a:r>
            <a:endParaRPr lang="zh-CN" altLang="en-US" b="1" dirty="0">
              <a:solidFill>
                <a:srgbClr val="06060A"/>
              </a:solidFill>
              <a:latin typeface="华文楷体" panose="02010600040101010101" pitchFamily="2" charset="-122"/>
              <a:ea typeface="华文楷体" panose="02010600040101010101" pitchFamily="2" charset="-122"/>
            </a:endParaRPr>
          </a:p>
        </p:txBody>
      </p:sp>
      <p:sp>
        <p:nvSpPr>
          <p:cNvPr id="72715" name="Rectangle 11"/>
          <p:cNvSpPr>
            <a:spLocks noChangeArrowheads="1"/>
          </p:cNvSpPr>
          <p:nvPr/>
        </p:nvSpPr>
        <p:spPr bwMode="auto">
          <a:xfrm>
            <a:off x="468313" y="4833938"/>
            <a:ext cx="7696200" cy="107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70000"/>
              </a:lnSpc>
              <a:spcBef>
                <a:spcPct val="20000"/>
              </a:spcBef>
              <a:buSzPct val="80000"/>
            </a:pPr>
            <a:r>
              <a:rPr lang="en-US" altLang="zh-CN" sz="2400" b="1" dirty="0">
                <a:solidFill>
                  <a:srgbClr val="06060A"/>
                </a:solidFill>
                <a:latin typeface="华文楷体" panose="02010600040101010101" pitchFamily="2" charset="-122"/>
                <a:ea typeface="华文楷体" panose="02010600040101010101" pitchFamily="2" charset="-122"/>
              </a:rPr>
              <a:t>3. </a:t>
            </a:r>
            <a:r>
              <a:rPr lang="en-US" altLang="zh-CN" sz="2400" b="1" dirty="0" err="1" smtClean="0">
                <a:solidFill>
                  <a:srgbClr val="06060A"/>
                </a:solidFill>
                <a:latin typeface="华文楷体" panose="02010600040101010101" pitchFamily="2" charset="-122"/>
                <a:ea typeface="华文楷体" panose="02010600040101010101" pitchFamily="2" charset="-122"/>
              </a:rPr>
              <a:t>cos</a:t>
            </a:r>
            <a:r>
              <a:rPr lang="en-US" altLang="zh-CN" sz="2400" b="1" i="1" dirty="0" err="1">
                <a:latin typeface="华文楷体" panose="02010600040101010101" pitchFamily="2" charset="-122"/>
                <a:ea typeface="华文楷体" panose="02010600040101010101" pitchFamily="2" charset="-122"/>
              </a:rPr>
              <a:t>Φ</a:t>
            </a:r>
            <a:r>
              <a:rPr lang="en-US" altLang="zh-CN" sz="2400" b="1" dirty="0" smtClean="0">
                <a:solidFill>
                  <a:srgbClr val="06060A"/>
                </a:solidFill>
                <a:latin typeface="华文楷体" panose="02010600040101010101" pitchFamily="2" charset="-122"/>
                <a:ea typeface="华文楷体" panose="02010600040101010101" pitchFamily="2" charset="-122"/>
              </a:rPr>
              <a:t> </a:t>
            </a:r>
            <a:r>
              <a:rPr lang="zh-CN" altLang="en-US" sz="2400" b="1" dirty="0">
                <a:solidFill>
                  <a:srgbClr val="06060A"/>
                </a:solidFill>
                <a:latin typeface="华文楷体" panose="02010600040101010101" pitchFamily="2" charset="-122"/>
                <a:ea typeface="华文楷体" panose="02010600040101010101" pitchFamily="2" charset="-122"/>
              </a:rPr>
              <a:t>提高的意义</a:t>
            </a:r>
            <a:endParaRPr lang="zh-CN" altLang="en-US" sz="2400" b="1" dirty="0">
              <a:solidFill>
                <a:srgbClr val="06060A"/>
              </a:solidFill>
              <a:latin typeface="华文楷体" panose="02010600040101010101" pitchFamily="2" charset="-122"/>
              <a:ea typeface="华文楷体" panose="02010600040101010101" pitchFamily="2" charset="-122"/>
            </a:endParaRPr>
          </a:p>
          <a:p>
            <a:pPr marL="342900" indent="-342900">
              <a:lnSpc>
                <a:spcPct val="70000"/>
              </a:lnSpc>
              <a:spcBef>
                <a:spcPct val="20000"/>
              </a:spcBef>
              <a:buSzPct val="80000"/>
            </a:pPr>
            <a:r>
              <a:rPr lang="zh-CN" altLang="en-US" sz="2800" b="1" dirty="0">
                <a:solidFill>
                  <a:srgbClr val="06060A"/>
                </a:solidFill>
                <a:ea typeface="楷体_GB2312" pitchFamily="49" charset="-122"/>
              </a:rPr>
              <a:t>    </a:t>
            </a:r>
            <a:r>
              <a:rPr lang="en-US" altLang="zh-CN" sz="2400" b="1" dirty="0">
                <a:solidFill>
                  <a:srgbClr val="06060A"/>
                </a:solidFill>
                <a:latin typeface="华文楷体" panose="02010600040101010101" pitchFamily="2" charset="-122"/>
                <a:ea typeface="华文楷体" panose="02010600040101010101" pitchFamily="2" charset="-122"/>
              </a:rPr>
              <a:t>(1) </a:t>
            </a:r>
            <a:r>
              <a:rPr lang="zh-CN" altLang="en-US" sz="2400" b="1" dirty="0">
                <a:solidFill>
                  <a:srgbClr val="06060A"/>
                </a:solidFill>
                <a:latin typeface="华文楷体" panose="02010600040101010101" pitchFamily="2" charset="-122"/>
                <a:ea typeface="华文楷体" panose="02010600040101010101" pitchFamily="2" charset="-122"/>
              </a:rPr>
              <a:t>充分利用发电能量，提高利用率；</a:t>
            </a:r>
            <a:endParaRPr lang="zh-CN" altLang="en-US" sz="2400" b="1" dirty="0">
              <a:solidFill>
                <a:srgbClr val="06060A"/>
              </a:solidFill>
              <a:latin typeface="华文楷体" panose="02010600040101010101" pitchFamily="2" charset="-122"/>
              <a:ea typeface="华文楷体" panose="02010600040101010101" pitchFamily="2" charset="-122"/>
            </a:endParaRPr>
          </a:p>
          <a:p>
            <a:pPr marL="342900" indent="-342900">
              <a:lnSpc>
                <a:spcPct val="70000"/>
              </a:lnSpc>
              <a:spcBef>
                <a:spcPct val="20000"/>
              </a:spcBef>
              <a:buSzPct val="80000"/>
            </a:pPr>
            <a:r>
              <a:rPr lang="zh-CN" altLang="en-US" sz="2400" b="1" dirty="0">
                <a:solidFill>
                  <a:srgbClr val="06060A"/>
                </a:solidFill>
                <a:latin typeface="宋体" panose="02010600030101010101" pitchFamily="2" charset="-122"/>
                <a:ea typeface="宋体" panose="02010600030101010101" pitchFamily="2" charset="-122"/>
              </a:rPr>
              <a:t>  </a:t>
            </a:r>
            <a:r>
              <a:rPr lang="en-US" altLang="zh-CN" sz="2400" b="1" dirty="0">
                <a:solidFill>
                  <a:srgbClr val="06060A"/>
                </a:solidFill>
                <a:latin typeface="华文楷体" panose="02010600040101010101" pitchFamily="2" charset="-122"/>
                <a:ea typeface="华文楷体" panose="02010600040101010101" pitchFamily="2" charset="-122"/>
              </a:rPr>
              <a:t>(2) </a:t>
            </a:r>
            <a:r>
              <a:rPr lang="zh-CN" altLang="en-US" sz="2400" b="1" dirty="0">
                <a:solidFill>
                  <a:srgbClr val="06060A"/>
                </a:solidFill>
                <a:latin typeface="华文楷体" panose="02010600040101010101" pitchFamily="2" charset="-122"/>
                <a:ea typeface="华文楷体" panose="02010600040101010101" pitchFamily="2" charset="-122"/>
              </a:rPr>
              <a:t>减小线路损耗，保证供电质量。</a:t>
            </a:r>
            <a:endParaRPr lang="zh-CN" altLang="en-US" sz="2400" b="1" dirty="0">
              <a:solidFill>
                <a:srgbClr val="06060A"/>
              </a:solidFill>
              <a:latin typeface="华文楷体" panose="02010600040101010101" pitchFamily="2" charset="-122"/>
              <a:ea typeface="华文楷体" panose="02010600040101010101" pitchFamily="2" charset="-122"/>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2706">
                                            <p:txEl>
                                              <p:pRg st="0" end="0"/>
                                            </p:txEl>
                                          </p:spTgt>
                                        </p:tgtEl>
                                        <p:attrNameLst>
                                          <p:attrName>style.visibility</p:attrName>
                                        </p:attrNameLst>
                                      </p:cBhvr>
                                      <p:to>
                                        <p:strVal val="visible"/>
                                      </p:to>
                                    </p:set>
                                    <p:animEffect transition="in" filter="strips(downRight)">
                                      <p:cBhvr>
                                        <p:cTn id="7" dur="2000"/>
                                        <p:tgtEl>
                                          <p:spTgt spid="727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2706">
                                            <p:txEl>
                                              <p:pRg st="1" end="1"/>
                                            </p:txEl>
                                          </p:spTgt>
                                        </p:tgtEl>
                                        <p:attrNameLst>
                                          <p:attrName>style.visibility</p:attrName>
                                        </p:attrNameLst>
                                      </p:cBhvr>
                                      <p:to>
                                        <p:strVal val="visible"/>
                                      </p:to>
                                    </p:set>
                                    <p:animEffect transition="in" filter="strips(downRight)">
                                      <p:cBhvr>
                                        <p:cTn id="12" dur="2000"/>
                                        <p:tgtEl>
                                          <p:spTgt spid="72706">
                                            <p:txEl>
                                              <p:pRg st="1" end="1"/>
                                            </p:txEl>
                                          </p:spTgt>
                                        </p:tgtEl>
                                      </p:cBhvr>
                                    </p:animEffect>
                                  </p:childTnLst>
                                </p:cTn>
                              </p:par>
                            </p:childTnLst>
                          </p:cTn>
                        </p:par>
                        <p:par>
                          <p:cTn id="13" fill="hold">
                            <p:stCondLst>
                              <p:cond delay="2000"/>
                            </p:stCondLst>
                            <p:childTnLst>
                              <p:par>
                                <p:cTn id="14" presetID="22" presetClass="entr" presetSubtype="1" fill="hold" grpId="0" nodeType="afterEffect">
                                  <p:stCondLst>
                                    <p:cond delay="0"/>
                                  </p:stCondLst>
                                  <p:childTnLst>
                                    <p:set>
                                      <p:cBhvr>
                                        <p:cTn id="15" dur="1" fill="hold">
                                          <p:stCondLst>
                                            <p:cond delay="0"/>
                                          </p:stCondLst>
                                        </p:cTn>
                                        <p:tgtEl>
                                          <p:spTgt spid="72706">
                                            <p:txEl>
                                              <p:pRg st="2" end="2"/>
                                            </p:txEl>
                                          </p:spTgt>
                                        </p:tgtEl>
                                        <p:attrNameLst>
                                          <p:attrName>style.visibility</p:attrName>
                                        </p:attrNameLst>
                                      </p:cBhvr>
                                      <p:to>
                                        <p:strVal val="visible"/>
                                      </p:to>
                                    </p:set>
                                    <p:animEffect transition="in" filter="wipe(up)">
                                      <p:cBhvr>
                                        <p:cTn id="16" dur="2000"/>
                                        <p:tgtEl>
                                          <p:spTgt spid="72706">
                                            <p:txEl>
                                              <p:pRg st="2" end="2"/>
                                            </p:txEl>
                                          </p:spTgt>
                                        </p:tgtEl>
                                      </p:cBhvr>
                                    </p:animEffect>
                                  </p:childTnLst>
                                </p:cTn>
                              </p:par>
                            </p:childTnLst>
                          </p:cTn>
                        </p:par>
                        <p:par>
                          <p:cTn id="17" fill="hold">
                            <p:stCondLst>
                              <p:cond delay="4000"/>
                            </p:stCondLst>
                            <p:childTnLst>
                              <p:par>
                                <p:cTn id="18" presetID="22" presetClass="entr" presetSubtype="8" fill="hold" nodeType="afterEffect">
                                  <p:stCondLst>
                                    <p:cond delay="0"/>
                                  </p:stCondLst>
                                  <p:childTnLst>
                                    <p:set>
                                      <p:cBhvr>
                                        <p:cTn id="19" dur="1" fill="hold">
                                          <p:stCondLst>
                                            <p:cond delay="0"/>
                                          </p:stCondLst>
                                        </p:cTn>
                                        <p:tgtEl>
                                          <p:spTgt spid="72707"/>
                                        </p:tgtEl>
                                        <p:attrNameLst>
                                          <p:attrName>style.visibility</p:attrName>
                                        </p:attrNameLst>
                                      </p:cBhvr>
                                      <p:to>
                                        <p:strVal val="visible"/>
                                      </p:to>
                                    </p:set>
                                    <p:animEffect transition="in" filter="wipe(left)">
                                      <p:cBhvr>
                                        <p:cTn id="20" dur="2000"/>
                                        <p:tgtEl>
                                          <p:spTgt spid="7270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2711"/>
                                        </p:tgtEl>
                                        <p:attrNameLst>
                                          <p:attrName>style.visibility</p:attrName>
                                        </p:attrNameLst>
                                      </p:cBhvr>
                                      <p:to>
                                        <p:strVal val="visible"/>
                                      </p:to>
                                    </p:set>
                                    <p:animEffect transition="in" filter="wipe(left)">
                                      <p:cBhvr>
                                        <p:cTn id="25" dur="2000"/>
                                        <p:tgtEl>
                                          <p:spTgt spid="7271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72712"/>
                                        </p:tgtEl>
                                        <p:attrNameLst>
                                          <p:attrName>style.visibility</p:attrName>
                                        </p:attrNameLst>
                                      </p:cBhvr>
                                      <p:to>
                                        <p:strVal val="visible"/>
                                      </p:to>
                                    </p:set>
                                    <p:animEffect transition="in" filter="wipe(left)">
                                      <p:cBhvr>
                                        <p:cTn id="29" dur="2000"/>
                                        <p:tgtEl>
                                          <p:spTgt spid="72712"/>
                                        </p:tgtEl>
                                      </p:cBhvr>
                                    </p:animEffect>
                                  </p:childTnLst>
                                </p:cTn>
                              </p:par>
                            </p:childTnLst>
                          </p:cTn>
                        </p:par>
                        <p:par>
                          <p:cTn id="30" fill="hold">
                            <p:stCondLst>
                              <p:cond delay="4000"/>
                            </p:stCondLst>
                            <p:childTnLst>
                              <p:par>
                                <p:cTn id="31" presetID="22" presetClass="entr" presetSubtype="8" fill="hold" grpId="0" nodeType="afterEffect">
                                  <p:stCondLst>
                                    <p:cond delay="0"/>
                                  </p:stCondLst>
                                  <p:childTnLst>
                                    <p:set>
                                      <p:cBhvr>
                                        <p:cTn id="32" dur="1" fill="hold">
                                          <p:stCondLst>
                                            <p:cond delay="0"/>
                                          </p:stCondLst>
                                        </p:cTn>
                                        <p:tgtEl>
                                          <p:spTgt spid="72714"/>
                                        </p:tgtEl>
                                        <p:attrNameLst>
                                          <p:attrName>style.visibility</p:attrName>
                                        </p:attrNameLst>
                                      </p:cBhvr>
                                      <p:to>
                                        <p:strVal val="visible"/>
                                      </p:to>
                                    </p:set>
                                    <p:animEffect transition="in" filter="wipe(left)">
                                      <p:cBhvr>
                                        <p:cTn id="33" dur="2000"/>
                                        <p:tgtEl>
                                          <p:spTgt spid="72714"/>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72715">
                                            <p:txEl>
                                              <p:pRg st="0" end="0"/>
                                            </p:txEl>
                                          </p:spTgt>
                                        </p:tgtEl>
                                        <p:attrNameLst>
                                          <p:attrName>style.visibility</p:attrName>
                                        </p:attrNameLst>
                                      </p:cBhvr>
                                      <p:to>
                                        <p:strVal val="visible"/>
                                      </p:to>
                                    </p:set>
                                    <p:animEffect transition="in" filter="strips(downRight)">
                                      <p:cBhvr>
                                        <p:cTn id="38" dur="2000"/>
                                        <p:tgtEl>
                                          <p:spTgt spid="72715">
                                            <p:txEl>
                                              <p:pRg st="0" end="0"/>
                                            </p:txEl>
                                          </p:spTgt>
                                        </p:tgtEl>
                                      </p:cBhvr>
                                    </p:animEffect>
                                  </p:childTnLst>
                                </p:cTn>
                              </p:par>
                            </p:childTnLst>
                          </p:cTn>
                        </p:par>
                        <p:par>
                          <p:cTn id="39" fill="hold">
                            <p:stCondLst>
                              <p:cond delay="2000"/>
                            </p:stCondLst>
                            <p:childTnLst>
                              <p:par>
                                <p:cTn id="40" presetID="18" presetClass="entr" presetSubtype="6" fill="hold" grpId="0" nodeType="afterEffect">
                                  <p:stCondLst>
                                    <p:cond delay="0"/>
                                  </p:stCondLst>
                                  <p:childTnLst>
                                    <p:set>
                                      <p:cBhvr>
                                        <p:cTn id="41" dur="1" fill="hold">
                                          <p:stCondLst>
                                            <p:cond delay="0"/>
                                          </p:stCondLst>
                                        </p:cTn>
                                        <p:tgtEl>
                                          <p:spTgt spid="72715">
                                            <p:txEl>
                                              <p:pRg st="1" end="1"/>
                                            </p:txEl>
                                          </p:spTgt>
                                        </p:tgtEl>
                                        <p:attrNameLst>
                                          <p:attrName>style.visibility</p:attrName>
                                        </p:attrNameLst>
                                      </p:cBhvr>
                                      <p:to>
                                        <p:strVal val="visible"/>
                                      </p:to>
                                    </p:set>
                                    <p:animEffect transition="in" filter="strips(downRight)">
                                      <p:cBhvr>
                                        <p:cTn id="42" dur="2000"/>
                                        <p:tgtEl>
                                          <p:spTgt spid="72715">
                                            <p:txEl>
                                              <p:pRg st="1" end="1"/>
                                            </p:txEl>
                                          </p:spTgt>
                                        </p:tgtEl>
                                      </p:cBhvr>
                                    </p:animEffect>
                                  </p:childTnLst>
                                </p:cTn>
                              </p:par>
                            </p:childTnLst>
                          </p:cTn>
                        </p:par>
                        <p:par>
                          <p:cTn id="43" fill="hold">
                            <p:stCondLst>
                              <p:cond delay="4000"/>
                            </p:stCondLst>
                            <p:childTnLst>
                              <p:par>
                                <p:cTn id="44" presetID="18" presetClass="entr" presetSubtype="6" fill="hold" grpId="0" nodeType="afterEffect">
                                  <p:stCondLst>
                                    <p:cond delay="0"/>
                                  </p:stCondLst>
                                  <p:childTnLst>
                                    <p:set>
                                      <p:cBhvr>
                                        <p:cTn id="45" dur="1" fill="hold">
                                          <p:stCondLst>
                                            <p:cond delay="0"/>
                                          </p:stCondLst>
                                        </p:cTn>
                                        <p:tgtEl>
                                          <p:spTgt spid="72715">
                                            <p:txEl>
                                              <p:pRg st="2" end="2"/>
                                            </p:txEl>
                                          </p:spTgt>
                                        </p:tgtEl>
                                        <p:attrNameLst>
                                          <p:attrName>style.visibility</p:attrName>
                                        </p:attrNameLst>
                                      </p:cBhvr>
                                      <p:to>
                                        <p:strVal val="visible"/>
                                      </p:to>
                                    </p:set>
                                    <p:animEffect transition="in" filter="strips(downRight)">
                                      <p:cBhvr>
                                        <p:cTn id="46" dur="2000"/>
                                        <p:tgtEl>
                                          <p:spTgt spid="727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utoUpdateAnimBg="0" build="p"/>
      <p:bldP spid="72711" grpId="0" autoUpdateAnimBg="0"/>
      <p:bldP spid="72712" grpId="0" autoUpdateAnimBg="0"/>
      <p:bldP spid="72714" grpId="0" autoUpdateAnimBg="0"/>
      <p:bldP spid="72715" grpId="0" autoUpdateAnimBg="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5108602" y="3405187"/>
            <a:ext cx="3899724" cy="2592387"/>
          </a:xfrm>
          <a:prstGeom prst="rect">
            <a:avLst/>
          </a:prstGeom>
          <a:solidFill>
            <a:srgbClr val="7030A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4508088" y="885825"/>
            <a:ext cx="3899724" cy="2451101"/>
          </a:xfrm>
          <a:prstGeom prst="rect">
            <a:avLst/>
          </a:prstGeom>
          <a:solidFill>
            <a:srgbClr val="7030A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38592" y="1773238"/>
            <a:ext cx="3899724" cy="2592387"/>
          </a:xfrm>
          <a:prstGeom prst="rect">
            <a:avLst/>
          </a:prstGeom>
          <a:solidFill>
            <a:srgbClr val="7030A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灯片编号占位符 3"/>
          <p:cNvSpPr>
            <a:spLocks noGrp="1"/>
          </p:cNvSpPr>
          <p:nvPr>
            <p:ph type="sldNum" sz="quarter" idx="12"/>
          </p:nvPr>
        </p:nvSpPr>
        <p:spPr/>
        <p:txBody>
          <a:bodyPr/>
          <a:lstStyle/>
          <a:p>
            <a:fld id="{418BF664-91C9-46E8-A351-1FAAB53385ED}" type="slidenum">
              <a:rPr lang="en-US" altLang="zh-CN"/>
            </a:fld>
            <a:endParaRPr lang="en-US" altLang="zh-CN"/>
          </a:p>
        </p:txBody>
      </p:sp>
      <p:sp>
        <p:nvSpPr>
          <p:cNvPr id="328706" name="Text Box 2"/>
          <p:cNvSpPr txBox="1">
            <a:spLocks noChangeArrowheads="1"/>
          </p:cNvSpPr>
          <p:nvPr/>
        </p:nvSpPr>
        <p:spPr bwMode="auto">
          <a:xfrm>
            <a:off x="539750" y="1196975"/>
            <a:ext cx="28130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98000" rIns="198000">
            <a:spAutoFit/>
          </a:bodyPr>
          <a:lstStyle/>
          <a:p>
            <a:pPr eaLnBrk="1" hangingPunct="1"/>
            <a:r>
              <a:rPr kumimoji="1" lang="en-US" altLang="zh-CN" sz="2800" b="1" i="1" dirty="0">
                <a:sym typeface="Symbol" panose="05050102010706020507" pitchFamily="18" charset="2"/>
              </a:rPr>
              <a:t></a:t>
            </a:r>
            <a:r>
              <a:rPr kumimoji="1" lang="en-US" altLang="zh-CN" sz="2800" b="1" i="1" dirty="0">
                <a:latin typeface="Symbol" panose="05050102010706020507" pitchFamily="18" charset="2"/>
              </a:rPr>
              <a:t> </a:t>
            </a:r>
            <a:r>
              <a:rPr kumimoji="1" lang="zh-CN" altLang="en-US" sz="2800" b="1" dirty="0">
                <a:latin typeface="Symbol" panose="05050102010706020507" pitchFamily="18" charset="2"/>
              </a:rPr>
              <a:t>＝ </a:t>
            </a:r>
            <a:r>
              <a:rPr kumimoji="1" lang="en-US" altLang="zh-CN" sz="2800" b="1" dirty="0">
                <a:latin typeface="Times New Roman" panose="02020603050405020304" pitchFamily="18" charset="0"/>
              </a:rPr>
              <a:t>0</a:t>
            </a:r>
            <a:r>
              <a:rPr kumimoji="1" lang="zh-CN" altLang="en-US" sz="2800" b="1" dirty="0">
                <a:latin typeface="Times New Roman" panose="02020603050405020304" pitchFamily="18" charset="0"/>
              </a:rPr>
              <a:t>， </a:t>
            </a:r>
            <a:r>
              <a:rPr kumimoji="1" lang="zh-CN" altLang="zh-CN" sz="2800" b="1" dirty="0">
                <a:latin typeface="Times New Roman" panose="02020603050405020304" pitchFamily="18" charset="0"/>
              </a:rPr>
              <a:t>同相：</a:t>
            </a:r>
            <a:endParaRPr kumimoji="1" lang="zh-CN" altLang="en-US" sz="2800" b="1" dirty="0">
              <a:latin typeface="Times New Roman" panose="02020603050405020304" pitchFamily="18" charset="0"/>
            </a:endParaRPr>
          </a:p>
        </p:txBody>
      </p:sp>
      <p:sp>
        <p:nvSpPr>
          <p:cNvPr id="328707" name="Rectangle 3"/>
          <p:cNvSpPr>
            <a:spLocks noChangeArrowheads="1"/>
          </p:cNvSpPr>
          <p:nvPr/>
        </p:nvSpPr>
        <p:spPr bwMode="auto">
          <a:xfrm>
            <a:off x="4211638" y="260350"/>
            <a:ext cx="40798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98000" rIns="198000">
            <a:spAutoFit/>
          </a:bodyPr>
          <a:lstStyle/>
          <a:p>
            <a:pPr eaLnBrk="1" hangingPunct="1"/>
            <a:r>
              <a:rPr kumimoji="1" lang="en-US" altLang="zh-CN" sz="2800" b="1" i="1" dirty="0">
                <a:sym typeface="Symbol" panose="05050102010706020507" pitchFamily="18" charset="2"/>
              </a:rPr>
              <a:t></a:t>
            </a:r>
            <a:r>
              <a:rPr kumimoji="1" lang="en-US" altLang="zh-CN" sz="2800" b="1" i="1" dirty="0">
                <a:latin typeface="Symbol" panose="05050102010706020507" pitchFamily="18" charset="2"/>
              </a:rPr>
              <a:t> </a:t>
            </a:r>
            <a:r>
              <a:rPr kumimoji="1" lang="en-US" altLang="zh-CN" sz="2800" b="1" dirty="0">
                <a:latin typeface="Times New Roman" panose="02020603050405020304" pitchFamily="18" charset="0"/>
              </a:rPr>
              <a:t>=</a:t>
            </a:r>
            <a:r>
              <a:rPr kumimoji="1" lang="en-US" altLang="zh-CN" sz="2800" b="1" dirty="0">
                <a:latin typeface="Times New Roman" panose="02020603050405020304" pitchFamily="18" charset="0"/>
                <a:sym typeface="Symbol" panose="05050102010706020507" pitchFamily="18" charset="2"/>
              </a:rPr>
              <a:t>  (</a:t>
            </a:r>
            <a:r>
              <a:rPr kumimoji="1" lang="en-US" altLang="zh-CN" sz="2800" b="1" dirty="0">
                <a:latin typeface="Times New Roman" panose="02020603050405020304" pitchFamily="18" charset="0"/>
              </a:rPr>
              <a:t>180</a:t>
            </a:r>
            <a:r>
              <a:rPr kumimoji="1" lang="en-US" altLang="zh-CN" sz="2800" b="1" baseline="50000" dirty="0">
                <a:latin typeface="Times New Roman" panose="02020603050405020304" pitchFamily="18" charset="0"/>
              </a:rPr>
              <a:t>o </a:t>
            </a:r>
            <a:r>
              <a:rPr kumimoji="1" lang="en-US" altLang="zh-CN" sz="2800" b="1" dirty="0">
                <a:latin typeface="Times New Roman" panose="02020603050405020304" pitchFamily="18" charset="0"/>
              </a:rPr>
              <a:t>)</a:t>
            </a:r>
            <a:r>
              <a:rPr kumimoji="1" lang="en-US" altLang="zh-CN" sz="2800" b="1" baseline="50000" dirty="0">
                <a:latin typeface="Times New Roman" panose="02020603050405020304" pitchFamily="18" charset="0"/>
              </a:rPr>
              <a:t> </a:t>
            </a:r>
            <a:r>
              <a:rPr kumimoji="1" lang="zh-CN" altLang="en-US" sz="2800" b="1" dirty="0">
                <a:latin typeface="Times New Roman" panose="02020603050405020304" pitchFamily="18" charset="0"/>
              </a:rPr>
              <a:t>，</a:t>
            </a:r>
            <a:r>
              <a:rPr kumimoji="1" lang="zh-CN" altLang="zh-CN" sz="2800" b="1" dirty="0">
                <a:latin typeface="Times New Roman" panose="02020603050405020304" pitchFamily="18" charset="0"/>
              </a:rPr>
              <a:t>反相：</a:t>
            </a:r>
            <a:endParaRPr kumimoji="1" lang="zh-CN" altLang="en-US" sz="2800" b="1" dirty="0">
              <a:latin typeface="Times New Roman" panose="02020603050405020304" pitchFamily="18" charset="0"/>
            </a:endParaRPr>
          </a:p>
        </p:txBody>
      </p:sp>
      <p:sp>
        <p:nvSpPr>
          <p:cNvPr id="328708" name="Text Box 4"/>
          <p:cNvSpPr txBox="1">
            <a:spLocks noChangeArrowheads="1"/>
          </p:cNvSpPr>
          <p:nvPr/>
        </p:nvSpPr>
        <p:spPr bwMode="auto">
          <a:xfrm>
            <a:off x="468313" y="260350"/>
            <a:ext cx="2565525" cy="461665"/>
          </a:xfrm>
          <a:prstGeom prst="rect">
            <a:avLst/>
          </a:prstGeom>
          <a:noFill/>
          <a:ln w="38100">
            <a:solidFill>
              <a:srgbClr val="66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98000" rIns="198000">
            <a:spAutoFit/>
          </a:bodyPr>
          <a:lstStyle/>
          <a:p>
            <a:pPr eaLnBrk="1" hangingPunct="1">
              <a:spcBef>
                <a:spcPct val="50000"/>
              </a:spcBef>
            </a:pPr>
            <a:r>
              <a:rPr kumimoji="1" lang="zh-CN" altLang="en-US" sz="2400" b="1" dirty="0">
                <a:latin typeface="Times New Roman" panose="02020603050405020304" pitchFamily="18" charset="0"/>
                <a:ea typeface="楷体_GB2312" pitchFamily="49" charset="-122"/>
              </a:rPr>
              <a:t>特殊相位关系：</a:t>
            </a:r>
            <a:endParaRPr kumimoji="1" lang="zh-CN" altLang="en-US" sz="2400" b="1" dirty="0">
              <a:latin typeface="Times New Roman" panose="02020603050405020304" pitchFamily="18" charset="0"/>
              <a:ea typeface="楷体_GB2312" pitchFamily="49" charset="-122"/>
            </a:endParaRPr>
          </a:p>
        </p:txBody>
      </p:sp>
      <p:grpSp>
        <p:nvGrpSpPr>
          <p:cNvPr id="328709" name="Group 5"/>
          <p:cNvGrpSpPr/>
          <p:nvPr/>
        </p:nvGrpSpPr>
        <p:grpSpPr bwMode="auto">
          <a:xfrm>
            <a:off x="250825" y="1938338"/>
            <a:ext cx="3560763" cy="2260600"/>
            <a:chOff x="1248" y="592"/>
            <a:chExt cx="2849" cy="1424"/>
          </a:xfrm>
        </p:grpSpPr>
        <p:sp>
          <p:nvSpPr>
            <p:cNvPr id="328710" name="Line 6"/>
            <p:cNvSpPr>
              <a:spLocks noChangeShapeType="1"/>
            </p:cNvSpPr>
            <p:nvPr/>
          </p:nvSpPr>
          <p:spPr bwMode="auto">
            <a:xfrm flipV="1">
              <a:off x="1872" y="672"/>
              <a:ext cx="0" cy="1344"/>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1" name="Line 7"/>
            <p:cNvSpPr>
              <a:spLocks noChangeShapeType="1"/>
            </p:cNvSpPr>
            <p:nvPr/>
          </p:nvSpPr>
          <p:spPr bwMode="auto">
            <a:xfrm flipV="1">
              <a:off x="1433" y="1454"/>
              <a:ext cx="2429" cy="7"/>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2" name="Text Box 8"/>
            <p:cNvSpPr txBox="1">
              <a:spLocks noChangeArrowheads="1"/>
            </p:cNvSpPr>
            <p:nvPr/>
          </p:nvSpPr>
          <p:spPr bwMode="auto">
            <a:xfrm>
              <a:off x="3604" y="1419"/>
              <a:ext cx="4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dirty="0">
                  <a:latin typeface="Times New Roman" panose="02020603050405020304" pitchFamily="18" charset="0"/>
                  <a:sym typeface="Symbol" panose="05050102010706020507" pitchFamily="18" charset="2"/>
                </a:rPr>
                <a:t> </a:t>
              </a:r>
              <a:r>
                <a:rPr kumimoji="1" lang="en-US" altLang="zh-CN" sz="2800" b="1" i="1" dirty="0">
                  <a:latin typeface="Times New Roman" panose="02020603050405020304" pitchFamily="18" charset="0"/>
                </a:rPr>
                <a:t>t</a:t>
              </a:r>
              <a:endParaRPr kumimoji="1" lang="en-US" altLang="zh-CN" sz="2800" b="1" i="1" dirty="0">
                <a:latin typeface="Times New Roman" panose="02020603050405020304" pitchFamily="18" charset="0"/>
              </a:endParaRPr>
            </a:p>
          </p:txBody>
        </p:sp>
        <p:sp>
          <p:nvSpPr>
            <p:cNvPr id="328713" name="Freeform 9"/>
            <p:cNvSpPr/>
            <p:nvPr/>
          </p:nvSpPr>
          <p:spPr bwMode="auto">
            <a:xfrm>
              <a:off x="1422" y="1024"/>
              <a:ext cx="2118" cy="868"/>
            </a:xfrm>
            <a:custGeom>
              <a:avLst/>
              <a:gdLst>
                <a:gd name="T0" fmla="*/ 0 w 2118"/>
                <a:gd name="T1" fmla="*/ 734 h 868"/>
                <a:gd name="T2" fmla="*/ 260 w 2118"/>
                <a:gd name="T3" fmla="*/ 286 h 868"/>
                <a:gd name="T4" fmla="*/ 335 w 2118"/>
                <a:gd name="T5" fmla="*/ 162 h 868"/>
                <a:gd name="T6" fmla="*/ 430 w 2118"/>
                <a:gd name="T7" fmla="*/ 53 h 868"/>
                <a:gd name="T8" fmla="*/ 538 w 2118"/>
                <a:gd name="T9" fmla="*/ 2 h 868"/>
                <a:gd name="T10" fmla="*/ 672 w 2118"/>
                <a:gd name="T11" fmla="*/ 64 h 868"/>
                <a:gd name="T12" fmla="*/ 806 w 2118"/>
                <a:gd name="T13" fmla="*/ 246 h 868"/>
                <a:gd name="T14" fmla="*/ 906 w 2118"/>
                <a:gd name="T15" fmla="*/ 430 h 868"/>
                <a:gd name="T16" fmla="*/ 1019 w 2118"/>
                <a:gd name="T17" fmla="*/ 628 h 868"/>
                <a:gd name="T18" fmla="*/ 1130 w 2118"/>
                <a:gd name="T19" fmla="*/ 788 h 868"/>
                <a:gd name="T20" fmla="*/ 1284 w 2118"/>
                <a:gd name="T21" fmla="*/ 862 h 868"/>
                <a:gd name="T22" fmla="*/ 1449 w 2118"/>
                <a:gd name="T23" fmla="*/ 747 h 868"/>
                <a:gd name="T24" fmla="*/ 1637 w 2118"/>
                <a:gd name="T25" fmla="*/ 442 h 868"/>
                <a:gd name="T26" fmla="*/ 1724 w 2118"/>
                <a:gd name="T27" fmla="*/ 277 h 868"/>
                <a:gd name="T28" fmla="*/ 1876 w 2118"/>
                <a:gd name="T29" fmla="*/ 67 h 868"/>
                <a:gd name="T30" fmla="*/ 2002 w 2118"/>
                <a:gd name="T31" fmla="*/ 5 h 868"/>
                <a:gd name="T32" fmla="*/ 2118 w 2118"/>
                <a:gd name="T33" fmla="*/ 5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8" h="868">
                  <a:moveTo>
                    <a:pt x="0" y="734"/>
                  </a:moveTo>
                  <a:cubicBezTo>
                    <a:pt x="43" y="660"/>
                    <a:pt x="204" y="381"/>
                    <a:pt x="260" y="286"/>
                  </a:cubicBezTo>
                  <a:cubicBezTo>
                    <a:pt x="316" y="191"/>
                    <a:pt x="307" y="201"/>
                    <a:pt x="335" y="162"/>
                  </a:cubicBezTo>
                  <a:cubicBezTo>
                    <a:pt x="363" y="123"/>
                    <a:pt x="397" y="79"/>
                    <a:pt x="430" y="53"/>
                  </a:cubicBezTo>
                  <a:cubicBezTo>
                    <a:pt x="464" y="26"/>
                    <a:pt x="498" y="0"/>
                    <a:pt x="538" y="2"/>
                  </a:cubicBezTo>
                  <a:cubicBezTo>
                    <a:pt x="579" y="5"/>
                    <a:pt x="627" y="24"/>
                    <a:pt x="672" y="64"/>
                  </a:cubicBezTo>
                  <a:cubicBezTo>
                    <a:pt x="717" y="105"/>
                    <a:pt x="767" y="185"/>
                    <a:pt x="806" y="246"/>
                  </a:cubicBezTo>
                  <a:cubicBezTo>
                    <a:pt x="844" y="306"/>
                    <a:pt x="870" y="366"/>
                    <a:pt x="906" y="430"/>
                  </a:cubicBezTo>
                  <a:cubicBezTo>
                    <a:pt x="942" y="493"/>
                    <a:pt x="982" y="568"/>
                    <a:pt x="1019" y="628"/>
                  </a:cubicBezTo>
                  <a:cubicBezTo>
                    <a:pt x="1057" y="687"/>
                    <a:pt x="1086" y="749"/>
                    <a:pt x="1130" y="788"/>
                  </a:cubicBezTo>
                  <a:cubicBezTo>
                    <a:pt x="1174" y="827"/>
                    <a:pt x="1231" y="868"/>
                    <a:pt x="1284" y="862"/>
                  </a:cubicBezTo>
                  <a:cubicBezTo>
                    <a:pt x="1338" y="855"/>
                    <a:pt x="1390" y="817"/>
                    <a:pt x="1449" y="747"/>
                  </a:cubicBezTo>
                  <a:cubicBezTo>
                    <a:pt x="1508" y="677"/>
                    <a:pt x="1591" y="520"/>
                    <a:pt x="1637" y="442"/>
                  </a:cubicBezTo>
                  <a:cubicBezTo>
                    <a:pt x="1682" y="364"/>
                    <a:pt x="1685" y="339"/>
                    <a:pt x="1724" y="277"/>
                  </a:cubicBezTo>
                  <a:cubicBezTo>
                    <a:pt x="1764" y="215"/>
                    <a:pt x="1830" y="112"/>
                    <a:pt x="1876" y="67"/>
                  </a:cubicBezTo>
                  <a:cubicBezTo>
                    <a:pt x="1922" y="21"/>
                    <a:pt x="1962" y="7"/>
                    <a:pt x="2002" y="5"/>
                  </a:cubicBezTo>
                  <a:cubicBezTo>
                    <a:pt x="2043" y="2"/>
                    <a:pt x="2094" y="43"/>
                    <a:pt x="2118" y="53"/>
                  </a:cubicBezTo>
                </a:path>
              </a:pathLst>
            </a:custGeom>
            <a:noFill/>
            <a:ln w="381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28714" name="Freeform 10"/>
            <p:cNvSpPr/>
            <p:nvPr/>
          </p:nvSpPr>
          <p:spPr bwMode="auto">
            <a:xfrm>
              <a:off x="1248" y="1241"/>
              <a:ext cx="2307" cy="432"/>
            </a:xfrm>
            <a:custGeom>
              <a:avLst/>
              <a:gdLst>
                <a:gd name="T0" fmla="*/ 0 w 2307"/>
                <a:gd name="T1" fmla="*/ 430 h 432"/>
                <a:gd name="T2" fmla="*/ 160 w 2307"/>
                <a:gd name="T3" fmla="*/ 385 h 432"/>
                <a:gd name="T4" fmla="*/ 363 w 2307"/>
                <a:gd name="T5" fmla="*/ 215 h 432"/>
                <a:gd name="T6" fmla="*/ 561 w 2307"/>
                <a:gd name="T7" fmla="*/ 53 h 432"/>
                <a:gd name="T8" fmla="*/ 741 w 2307"/>
                <a:gd name="T9" fmla="*/ 2 h 432"/>
                <a:gd name="T10" fmla="*/ 916 w 2307"/>
                <a:gd name="T11" fmla="*/ 67 h 432"/>
                <a:gd name="T12" fmla="*/ 1094 w 2307"/>
                <a:gd name="T13" fmla="*/ 217 h 432"/>
                <a:gd name="T14" fmla="*/ 1311 w 2307"/>
                <a:gd name="T15" fmla="*/ 385 h 432"/>
                <a:gd name="T16" fmla="*/ 1446 w 2307"/>
                <a:gd name="T17" fmla="*/ 430 h 432"/>
                <a:gd name="T18" fmla="*/ 1588 w 2307"/>
                <a:gd name="T19" fmla="*/ 397 h 432"/>
                <a:gd name="T20" fmla="*/ 1731 w 2307"/>
                <a:gd name="T21" fmla="*/ 286 h 432"/>
                <a:gd name="T22" fmla="*/ 1830 w 2307"/>
                <a:gd name="T23" fmla="*/ 205 h 432"/>
                <a:gd name="T24" fmla="*/ 1968 w 2307"/>
                <a:gd name="T25" fmla="*/ 82 h 432"/>
                <a:gd name="T26" fmla="*/ 2139 w 2307"/>
                <a:gd name="T27" fmla="*/ 13 h 432"/>
                <a:gd name="T28" fmla="*/ 2256 w 2307"/>
                <a:gd name="T29" fmla="*/ 28 h 432"/>
                <a:gd name="T30" fmla="*/ 2307 w 2307"/>
                <a:gd name="T31" fmla="*/ 5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07" h="432">
                  <a:moveTo>
                    <a:pt x="0" y="430"/>
                  </a:moveTo>
                  <a:cubicBezTo>
                    <a:pt x="27" y="423"/>
                    <a:pt x="99" y="421"/>
                    <a:pt x="160" y="385"/>
                  </a:cubicBezTo>
                  <a:cubicBezTo>
                    <a:pt x="220" y="349"/>
                    <a:pt x="296" y="270"/>
                    <a:pt x="363" y="215"/>
                  </a:cubicBezTo>
                  <a:cubicBezTo>
                    <a:pt x="430" y="160"/>
                    <a:pt x="498" y="88"/>
                    <a:pt x="561" y="53"/>
                  </a:cubicBezTo>
                  <a:cubicBezTo>
                    <a:pt x="624" y="18"/>
                    <a:pt x="682" y="0"/>
                    <a:pt x="741" y="2"/>
                  </a:cubicBezTo>
                  <a:cubicBezTo>
                    <a:pt x="800" y="5"/>
                    <a:pt x="858" y="31"/>
                    <a:pt x="916" y="67"/>
                  </a:cubicBezTo>
                  <a:cubicBezTo>
                    <a:pt x="974" y="103"/>
                    <a:pt x="1028" y="164"/>
                    <a:pt x="1094" y="217"/>
                  </a:cubicBezTo>
                  <a:cubicBezTo>
                    <a:pt x="1160" y="270"/>
                    <a:pt x="1252" y="349"/>
                    <a:pt x="1311" y="385"/>
                  </a:cubicBezTo>
                  <a:cubicBezTo>
                    <a:pt x="1370" y="421"/>
                    <a:pt x="1400" y="428"/>
                    <a:pt x="1446" y="430"/>
                  </a:cubicBezTo>
                  <a:cubicBezTo>
                    <a:pt x="1492" y="432"/>
                    <a:pt x="1540" y="421"/>
                    <a:pt x="1588" y="397"/>
                  </a:cubicBezTo>
                  <a:cubicBezTo>
                    <a:pt x="1636" y="373"/>
                    <a:pt x="1691" y="318"/>
                    <a:pt x="1731" y="286"/>
                  </a:cubicBezTo>
                  <a:cubicBezTo>
                    <a:pt x="1771" y="254"/>
                    <a:pt x="1791" y="239"/>
                    <a:pt x="1830" y="205"/>
                  </a:cubicBezTo>
                  <a:cubicBezTo>
                    <a:pt x="1869" y="171"/>
                    <a:pt x="1917" y="114"/>
                    <a:pt x="1968" y="82"/>
                  </a:cubicBezTo>
                  <a:cubicBezTo>
                    <a:pt x="2019" y="50"/>
                    <a:pt x="2091" y="22"/>
                    <a:pt x="2139" y="13"/>
                  </a:cubicBezTo>
                  <a:cubicBezTo>
                    <a:pt x="2187" y="4"/>
                    <a:pt x="2228" y="21"/>
                    <a:pt x="2256" y="28"/>
                  </a:cubicBezTo>
                  <a:cubicBezTo>
                    <a:pt x="2284" y="35"/>
                    <a:pt x="2297" y="47"/>
                    <a:pt x="2307" y="52"/>
                  </a:cubicBezTo>
                </a:path>
              </a:pathLst>
            </a:custGeom>
            <a:noFill/>
            <a:ln w="38100" cap="flat" cmpd="sng">
              <a:solidFill>
                <a:srgbClr val="66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28715" name="Text Box 11"/>
            <p:cNvSpPr txBox="1">
              <a:spLocks noChangeArrowheads="1"/>
            </p:cNvSpPr>
            <p:nvPr/>
          </p:nvSpPr>
          <p:spPr bwMode="auto">
            <a:xfrm>
              <a:off x="1516" y="592"/>
              <a:ext cx="5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i="1" dirty="0">
                  <a:latin typeface="Times New Roman" panose="02020603050405020304" pitchFamily="18" charset="0"/>
                </a:rPr>
                <a:t>u</a:t>
              </a:r>
              <a:r>
                <a:rPr kumimoji="1" lang="en-US" altLang="zh-CN" sz="2800" b="1" dirty="0">
                  <a:latin typeface="Times New Roman" panose="02020603050405020304" pitchFamily="18" charset="0"/>
                </a:rPr>
                <a:t>, </a:t>
              </a:r>
              <a:r>
                <a:rPr kumimoji="1" lang="en-US" altLang="zh-CN" sz="2800" b="1" i="1" dirty="0" err="1">
                  <a:latin typeface="Times New Roman" panose="02020603050405020304" pitchFamily="18" charset="0"/>
                </a:rPr>
                <a:t>i</a:t>
              </a:r>
              <a:endParaRPr kumimoji="1" lang="en-US" altLang="zh-CN" sz="2800" b="1" dirty="0">
                <a:latin typeface="Times New Roman" panose="02020603050405020304" pitchFamily="18" charset="0"/>
              </a:endParaRPr>
            </a:p>
          </p:txBody>
        </p:sp>
        <p:sp>
          <p:nvSpPr>
            <p:cNvPr id="328716" name="Text Box 12"/>
            <p:cNvSpPr txBox="1">
              <a:spLocks noChangeArrowheads="1"/>
            </p:cNvSpPr>
            <p:nvPr/>
          </p:nvSpPr>
          <p:spPr bwMode="auto">
            <a:xfrm>
              <a:off x="3532" y="832"/>
              <a:ext cx="3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i="1" dirty="0">
                  <a:latin typeface="Times New Roman" panose="02020603050405020304" pitchFamily="18" charset="0"/>
                </a:rPr>
                <a:t>u</a:t>
              </a:r>
              <a:endParaRPr kumimoji="1" lang="en-US" altLang="zh-CN" sz="2800" b="1" dirty="0">
                <a:latin typeface="Times New Roman" panose="02020603050405020304" pitchFamily="18" charset="0"/>
              </a:endParaRPr>
            </a:p>
          </p:txBody>
        </p:sp>
        <p:sp>
          <p:nvSpPr>
            <p:cNvPr id="328717" name="Text Box 13"/>
            <p:cNvSpPr txBox="1">
              <a:spLocks noChangeArrowheads="1"/>
            </p:cNvSpPr>
            <p:nvPr/>
          </p:nvSpPr>
          <p:spPr bwMode="auto">
            <a:xfrm>
              <a:off x="3480" y="1120"/>
              <a:ext cx="2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dirty="0">
                  <a:solidFill>
                    <a:schemeClr val="bg1"/>
                  </a:solidFill>
                  <a:latin typeface="Times New Roman" panose="02020603050405020304" pitchFamily="18" charset="0"/>
                </a:rPr>
                <a:t> </a:t>
              </a:r>
              <a:r>
                <a:rPr kumimoji="1" lang="en-US" altLang="zh-CN" sz="2800" b="1" i="1" dirty="0" err="1">
                  <a:latin typeface="Times New Roman" panose="02020603050405020304" pitchFamily="18" charset="0"/>
                </a:rPr>
                <a:t>i</a:t>
              </a:r>
              <a:endParaRPr kumimoji="1" lang="en-US" altLang="zh-CN" sz="2800" b="1" dirty="0">
                <a:latin typeface="Times New Roman" panose="02020603050405020304" pitchFamily="18" charset="0"/>
              </a:endParaRPr>
            </a:p>
          </p:txBody>
        </p:sp>
        <p:sp>
          <p:nvSpPr>
            <p:cNvPr id="328718" name="Text Box 14"/>
            <p:cNvSpPr txBox="1">
              <a:spLocks noChangeArrowheads="1"/>
            </p:cNvSpPr>
            <p:nvPr/>
          </p:nvSpPr>
          <p:spPr bwMode="auto">
            <a:xfrm>
              <a:off x="1585" y="1408"/>
              <a:ext cx="2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dirty="0">
                  <a:latin typeface="Times New Roman" panose="02020603050405020304" pitchFamily="18" charset="0"/>
                </a:rPr>
                <a:t>0</a:t>
              </a:r>
              <a:endParaRPr kumimoji="1" lang="en-US" altLang="zh-CN" sz="2800" b="1" dirty="0">
                <a:latin typeface="Times New Roman" panose="02020603050405020304" pitchFamily="18" charset="0"/>
              </a:endParaRPr>
            </a:p>
          </p:txBody>
        </p:sp>
      </p:grpSp>
      <p:grpSp>
        <p:nvGrpSpPr>
          <p:cNvPr id="328719" name="Group 15"/>
          <p:cNvGrpSpPr/>
          <p:nvPr/>
        </p:nvGrpSpPr>
        <p:grpSpPr bwMode="auto">
          <a:xfrm>
            <a:off x="4500563" y="981075"/>
            <a:ext cx="3810000" cy="2260600"/>
            <a:chOff x="2208" y="1840"/>
            <a:chExt cx="2810" cy="1424"/>
          </a:xfrm>
        </p:grpSpPr>
        <p:sp>
          <p:nvSpPr>
            <p:cNvPr id="328720" name="Line 16"/>
            <p:cNvSpPr>
              <a:spLocks noChangeShapeType="1"/>
            </p:cNvSpPr>
            <p:nvPr/>
          </p:nvSpPr>
          <p:spPr bwMode="auto">
            <a:xfrm flipV="1">
              <a:off x="2832" y="1920"/>
              <a:ext cx="0" cy="1344"/>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1" name="Line 17"/>
            <p:cNvSpPr>
              <a:spLocks noChangeShapeType="1"/>
            </p:cNvSpPr>
            <p:nvPr/>
          </p:nvSpPr>
          <p:spPr bwMode="auto">
            <a:xfrm flipV="1">
              <a:off x="2393" y="2702"/>
              <a:ext cx="2429" cy="7"/>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2" name="Text Box 18"/>
            <p:cNvSpPr txBox="1">
              <a:spLocks noChangeArrowheads="1"/>
            </p:cNvSpPr>
            <p:nvPr/>
          </p:nvSpPr>
          <p:spPr bwMode="auto">
            <a:xfrm>
              <a:off x="4564" y="2667"/>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dirty="0">
                  <a:latin typeface="Times New Roman" panose="02020603050405020304" pitchFamily="18" charset="0"/>
                  <a:sym typeface="Symbol" panose="05050102010706020507" pitchFamily="18" charset="2"/>
                </a:rPr>
                <a:t> </a:t>
              </a:r>
              <a:r>
                <a:rPr kumimoji="1" lang="en-US" altLang="zh-CN" sz="2800" b="1" i="1" dirty="0">
                  <a:latin typeface="Times New Roman" panose="02020603050405020304" pitchFamily="18" charset="0"/>
                </a:rPr>
                <a:t>t</a:t>
              </a:r>
              <a:endParaRPr kumimoji="1" lang="en-US" altLang="zh-CN" sz="2800" b="1" i="1" dirty="0">
                <a:latin typeface="Times New Roman" panose="02020603050405020304" pitchFamily="18" charset="0"/>
              </a:endParaRPr>
            </a:p>
          </p:txBody>
        </p:sp>
        <p:sp>
          <p:nvSpPr>
            <p:cNvPr id="328723" name="Freeform 19"/>
            <p:cNvSpPr/>
            <p:nvPr/>
          </p:nvSpPr>
          <p:spPr bwMode="auto">
            <a:xfrm>
              <a:off x="2382" y="2272"/>
              <a:ext cx="2118" cy="868"/>
            </a:xfrm>
            <a:custGeom>
              <a:avLst/>
              <a:gdLst>
                <a:gd name="T0" fmla="*/ 0 w 2118"/>
                <a:gd name="T1" fmla="*/ 734 h 868"/>
                <a:gd name="T2" fmla="*/ 260 w 2118"/>
                <a:gd name="T3" fmla="*/ 286 h 868"/>
                <a:gd name="T4" fmla="*/ 335 w 2118"/>
                <a:gd name="T5" fmla="*/ 162 h 868"/>
                <a:gd name="T6" fmla="*/ 430 w 2118"/>
                <a:gd name="T7" fmla="*/ 53 h 868"/>
                <a:gd name="T8" fmla="*/ 538 w 2118"/>
                <a:gd name="T9" fmla="*/ 2 h 868"/>
                <a:gd name="T10" fmla="*/ 672 w 2118"/>
                <a:gd name="T11" fmla="*/ 64 h 868"/>
                <a:gd name="T12" fmla="*/ 806 w 2118"/>
                <a:gd name="T13" fmla="*/ 246 h 868"/>
                <a:gd name="T14" fmla="*/ 906 w 2118"/>
                <a:gd name="T15" fmla="*/ 430 h 868"/>
                <a:gd name="T16" fmla="*/ 1019 w 2118"/>
                <a:gd name="T17" fmla="*/ 628 h 868"/>
                <a:gd name="T18" fmla="*/ 1130 w 2118"/>
                <a:gd name="T19" fmla="*/ 788 h 868"/>
                <a:gd name="T20" fmla="*/ 1284 w 2118"/>
                <a:gd name="T21" fmla="*/ 862 h 868"/>
                <a:gd name="T22" fmla="*/ 1449 w 2118"/>
                <a:gd name="T23" fmla="*/ 747 h 868"/>
                <a:gd name="T24" fmla="*/ 1637 w 2118"/>
                <a:gd name="T25" fmla="*/ 442 h 868"/>
                <a:gd name="T26" fmla="*/ 1724 w 2118"/>
                <a:gd name="T27" fmla="*/ 277 h 868"/>
                <a:gd name="T28" fmla="*/ 1876 w 2118"/>
                <a:gd name="T29" fmla="*/ 67 h 868"/>
                <a:gd name="T30" fmla="*/ 2002 w 2118"/>
                <a:gd name="T31" fmla="*/ 5 h 868"/>
                <a:gd name="T32" fmla="*/ 2118 w 2118"/>
                <a:gd name="T33" fmla="*/ 5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8" h="868">
                  <a:moveTo>
                    <a:pt x="0" y="734"/>
                  </a:moveTo>
                  <a:cubicBezTo>
                    <a:pt x="43" y="660"/>
                    <a:pt x="204" y="381"/>
                    <a:pt x="260" y="286"/>
                  </a:cubicBezTo>
                  <a:cubicBezTo>
                    <a:pt x="316" y="191"/>
                    <a:pt x="307" y="201"/>
                    <a:pt x="335" y="162"/>
                  </a:cubicBezTo>
                  <a:cubicBezTo>
                    <a:pt x="363" y="123"/>
                    <a:pt x="397" y="79"/>
                    <a:pt x="430" y="53"/>
                  </a:cubicBezTo>
                  <a:cubicBezTo>
                    <a:pt x="464" y="26"/>
                    <a:pt x="498" y="0"/>
                    <a:pt x="538" y="2"/>
                  </a:cubicBezTo>
                  <a:cubicBezTo>
                    <a:pt x="579" y="5"/>
                    <a:pt x="627" y="24"/>
                    <a:pt x="672" y="64"/>
                  </a:cubicBezTo>
                  <a:cubicBezTo>
                    <a:pt x="717" y="105"/>
                    <a:pt x="767" y="185"/>
                    <a:pt x="806" y="246"/>
                  </a:cubicBezTo>
                  <a:cubicBezTo>
                    <a:pt x="844" y="306"/>
                    <a:pt x="870" y="366"/>
                    <a:pt x="906" y="430"/>
                  </a:cubicBezTo>
                  <a:cubicBezTo>
                    <a:pt x="942" y="493"/>
                    <a:pt x="982" y="568"/>
                    <a:pt x="1019" y="628"/>
                  </a:cubicBezTo>
                  <a:cubicBezTo>
                    <a:pt x="1057" y="687"/>
                    <a:pt x="1086" y="749"/>
                    <a:pt x="1130" y="788"/>
                  </a:cubicBezTo>
                  <a:cubicBezTo>
                    <a:pt x="1174" y="827"/>
                    <a:pt x="1231" y="868"/>
                    <a:pt x="1284" y="862"/>
                  </a:cubicBezTo>
                  <a:cubicBezTo>
                    <a:pt x="1338" y="855"/>
                    <a:pt x="1390" y="817"/>
                    <a:pt x="1449" y="747"/>
                  </a:cubicBezTo>
                  <a:cubicBezTo>
                    <a:pt x="1508" y="677"/>
                    <a:pt x="1591" y="520"/>
                    <a:pt x="1637" y="442"/>
                  </a:cubicBezTo>
                  <a:cubicBezTo>
                    <a:pt x="1682" y="364"/>
                    <a:pt x="1685" y="339"/>
                    <a:pt x="1724" y="277"/>
                  </a:cubicBezTo>
                  <a:cubicBezTo>
                    <a:pt x="1764" y="215"/>
                    <a:pt x="1830" y="112"/>
                    <a:pt x="1876" y="67"/>
                  </a:cubicBezTo>
                  <a:cubicBezTo>
                    <a:pt x="1922" y="21"/>
                    <a:pt x="1962" y="7"/>
                    <a:pt x="2002" y="5"/>
                  </a:cubicBezTo>
                  <a:cubicBezTo>
                    <a:pt x="2043" y="2"/>
                    <a:pt x="2094" y="43"/>
                    <a:pt x="2118" y="53"/>
                  </a:cubicBezTo>
                </a:path>
              </a:pathLst>
            </a:custGeom>
            <a:noFill/>
            <a:ln w="381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28724" name="Freeform 20"/>
            <p:cNvSpPr/>
            <p:nvPr/>
          </p:nvSpPr>
          <p:spPr bwMode="auto">
            <a:xfrm flipV="1">
              <a:off x="2208" y="2489"/>
              <a:ext cx="2307" cy="432"/>
            </a:xfrm>
            <a:custGeom>
              <a:avLst/>
              <a:gdLst>
                <a:gd name="T0" fmla="*/ 0 w 2307"/>
                <a:gd name="T1" fmla="*/ 430 h 432"/>
                <a:gd name="T2" fmla="*/ 160 w 2307"/>
                <a:gd name="T3" fmla="*/ 385 h 432"/>
                <a:gd name="T4" fmla="*/ 363 w 2307"/>
                <a:gd name="T5" fmla="*/ 215 h 432"/>
                <a:gd name="T6" fmla="*/ 561 w 2307"/>
                <a:gd name="T7" fmla="*/ 53 h 432"/>
                <a:gd name="T8" fmla="*/ 741 w 2307"/>
                <a:gd name="T9" fmla="*/ 2 h 432"/>
                <a:gd name="T10" fmla="*/ 916 w 2307"/>
                <a:gd name="T11" fmla="*/ 67 h 432"/>
                <a:gd name="T12" fmla="*/ 1094 w 2307"/>
                <a:gd name="T13" fmla="*/ 217 h 432"/>
                <a:gd name="T14" fmla="*/ 1311 w 2307"/>
                <a:gd name="T15" fmla="*/ 385 h 432"/>
                <a:gd name="T16" fmla="*/ 1446 w 2307"/>
                <a:gd name="T17" fmla="*/ 430 h 432"/>
                <a:gd name="T18" fmla="*/ 1588 w 2307"/>
                <a:gd name="T19" fmla="*/ 397 h 432"/>
                <a:gd name="T20" fmla="*/ 1731 w 2307"/>
                <a:gd name="T21" fmla="*/ 286 h 432"/>
                <a:gd name="T22" fmla="*/ 1830 w 2307"/>
                <a:gd name="T23" fmla="*/ 205 h 432"/>
                <a:gd name="T24" fmla="*/ 1968 w 2307"/>
                <a:gd name="T25" fmla="*/ 82 h 432"/>
                <a:gd name="T26" fmla="*/ 2139 w 2307"/>
                <a:gd name="T27" fmla="*/ 13 h 432"/>
                <a:gd name="T28" fmla="*/ 2256 w 2307"/>
                <a:gd name="T29" fmla="*/ 28 h 432"/>
                <a:gd name="T30" fmla="*/ 2307 w 2307"/>
                <a:gd name="T31" fmla="*/ 5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07" h="432">
                  <a:moveTo>
                    <a:pt x="0" y="430"/>
                  </a:moveTo>
                  <a:cubicBezTo>
                    <a:pt x="27" y="423"/>
                    <a:pt x="99" y="421"/>
                    <a:pt x="160" y="385"/>
                  </a:cubicBezTo>
                  <a:cubicBezTo>
                    <a:pt x="220" y="349"/>
                    <a:pt x="296" y="270"/>
                    <a:pt x="363" y="215"/>
                  </a:cubicBezTo>
                  <a:cubicBezTo>
                    <a:pt x="430" y="160"/>
                    <a:pt x="498" y="88"/>
                    <a:pt x="561" y="53"/>
                  </a:cubicBezTo>
                  <a:cubicBezTo>
                    <a:pt x="624" y="18"/>
                    <a:pt x="682" y="0"/>
                    <a:pt x="741" y="2"/>
                  </a:cubicBezTo>
                  <a:cubicBezTo>
                    <a:pt x="800" y="5"/>
                    <a:pt x="858" y="31"/>
                    <a:pt x="916" y="67"/>
                  </a:cubicBezTo>
                  <a:cubicBezTo>
                    <a:pt x="974" y="103"/>
                    <a:pt x="1028" y="164"/>
                    <a:pt x="1094" y="217"/>
                  </a:cubicBezTo>
                  <a:cubicBezTo>
                    <a:pt x="1160" y="270"/>
                    <a:pt x="1252" y="349"/>
                    <a:pt x="1311" y="385"/>
                  </a:cubicBezTo>
                  <a:cubicBezTo>
                    <a:pt x="1370" y="421"/>
                    <a:pt x="1400" y="428"/>
                    <a:pt x="1446" y="430"/>
                  </a:cubicBezTo>
                  <a:cubicBezTo>
                    <a:pt x="1492" y="432"/>
                    <a:pt x="1540" y="421"/>
                    <a:pt x="1588" y="397"/>
                  </a:cubicBezTo>
                  <a:cubicBezTo>
                    <a:pt x="1636" y="373"/>
                    <a:pt x="1691" y="318"/>
                    <a:pt x="1731" y="286"/>
                  </a:cubicBezTo>
                  <a:cubicBezTo>
                    <a:pt x="1771" y="254"/>
                    <a:pt x="1791" y="239"/>
                    <a:pt x="1830" y="205"/>
                  </a:cubicBezTo>
                  <a:cubicBezTo>
                    <a:pt x="1869" y="171"/>
                    <a:pt x="1917" y="114"/>
                    <a:pt x="1968" y="82"/>
                  </a:cubicBezTo>
                  <a:cubicBezTo>
                    <a:pt x="2019" y="50"/>
                    <a:pt x="2091" y="22"/>
                    <a:pt x="2139" y="13"/>
                  </a:cubicBezTo>
                  <a:cubicBezTo>
                    <a:pt x="2187" y="4"/>
                    <a:pt x="2228" y="21"/>
                    <a:pt x="2256" y="28"/>
                  </a:cubicBezTo>
                  <a:cubicBezTo>
                    <a:pt x="2284" y="35"/>
                    <a:pt x="2297" y="47"/>
                    <a:pt x="2307" y="52"/>
                  </a:cubicBezTo>
                </a:path>
              </a:pathLst>
            </a:custGeom>
            <a:noFill/>
            <a:ln w="38100" cap="flat" cmpd="sng">
              <a:solidFill>
                <a:srgbClr val="66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28725" name="Text Box 21"/>
            <p:cNvSpPr txBox="1">
              <a:spLocks noChangeArrowheads="1"/>
            </p:cNvSpPr>
            <p:nvPr/>
          </p:nvSpPr>
          <p:spPr bwMode="auto">
            <a:xfrm>
              <a:off x="2476" y="1840"/>
              <a:ext cx="4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i="1" dirty="0">
                  <a:latin typeface="Times New Roman" panose="02020603050405020304" pitchFamily="18" charset="0"/>
                </a:rPr>
                <a:t>u</a:t>
              </a:r>
              <a:r>
                <a:rPr kumimoji="1" lang="en-US" altLang="zh-CN" sz="2800" b="1" dirty="0">
                  <a:latin typeface="Times New Roman" panose="02020603050405020304" pitchFamily="18" charset="0"/>
                </a:rPr>
                <a:t>, </a:t>
              </a:r>
              <a:r>
                <a:rPr kumimoji="1" lang="en-US" altLang="zh-CN" sz="2800" b="1" i="1" dirty="0" err="1">
                  <a:latin typeface="Times New Roman" panose="02020603050405020304" pitchFamily="18" charset="0"/>
                </a:rPr>
                <a:t>i</a:t>
              </a:r>
              <a:endParaRPr kumimoji="1" lang="en-US" altLang="zh-CN" sz="2800" b="1" dirty="0">
                <a:latin typeface="Times New Roman" panose="02020603050405020304" pitchFamily="18" charset="0"/>
              </a:endParaRPr>
            </a:p>
          </p:txBody>
        </p:sp>
        <p:sp>
          <p:nvSpPr>
            <p:cNvPr id="328726" name="Text Box 22"/>
            <p:cNvSpPr txBox="1">
              <a:spLocks noChangeArrowheads="1"/>
            </p:cNvSpPr>
            <p:nvPr/>
          </p:nvSpPr>
          <p:spPr bwMode="auto">
            <a:xfrm>
              <a:off x="4492" y="2080"/>
              <a:ext cx="2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i="1" dirty="0">
                  <a:latin typeface="Times New Roman" panose="02020603050405020304" pitchFamily="18" charset="0"/>
                </a:rPr>
                <a:t>u</a:t>
              </a:r>
              <a:endParaRPr kumimoji="1" lang="en-US" altLang="zh-CN" sz="2800" b="1" dirty="0">
                <a:latin typeface="Times New Roman" panose="02020603050405020304" pitchFamily="18" charset="0"/>
              </a:endParaRPr>
            </a:p>
          </p:txBody>
        </p:sp>
        <p:sp>
          <p:nvSpPr>
            <p:cNvPr id="328727" name="Text Box 23"/>
            <p:cNvSpPr txBox="1">
              <a:spLocks noChangeArrowheads="1"/>
            </p:cNvSpPr>
            <p:nvPr/>
          </p:nvSpPr>
          <p:spPr bwMode="auto">
            <a:xfrm>
              <a:off x="4440" y="2704"/>
              <a:ext cx="2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dirty="0">
                  <a:solidFill>
                    <a:schemeClr val="bg1"/>
                  </a:solidFill>
                  <a:latin typeface="Times New Roman" panose="02020603050405020304" pitchFamily="18" charset="0"/>
                </a:rPr>
                <a:t> </a:t>
              </a:r>
              <a:r>
                <a:rPr kumimoji="1" lang="en-US" altLang="zh-CN" sz="2800" b="1" i="1" dirty="0" err="1">
                  <a:latin typeface="Times New Roman" panose="02020603050405020304" pitchFamily="18" charset="0"/>
                </a:rPr>
                <a:t>i</a:t>
              </a:r>
              <a:endParaRPr kumimoji="1" lang="en-US" altLang="zh-CN" sz="2800" b="1" dirty="0">
                <a:latin typeface="Times New Roman" panose="02020603050405020304" pitchFamily="18" charset="0"/>
              </a:endParaRPr>
            </a:p>
          </p:txBody>
        </p:sp>
        <p:sp>
          <p:nvSpPr>
            <p:cNvPr id="328728" name="Text Box 24"/>
            <p:cNvSpPr txBox="1">
              <a:spLocks noChangeArrowheads="1"/>
            </p:cNvSpPr>
            <p:nvPr/>
          </p:nvSpPr>
          <p:spPr bwMode="auto">
            <a:xfrm>
              <a:off x="2544" y="2752"/>
              <a:ext cx="2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dirty="0">
                  <a:latin typeface="Times New Roman" panose="02020603050405020304" pitchFamily="18" charset="0"/>
                </a:rPr>
                <a:t>0</a:t>
              </a:r>
              <a:endParaRPr kumimoji="1" lang="en-US" altLang="zh-CN" sz="2800" b="1" dirty="0">
                <a:latin typeface="Times New Roman" panose="02020603050405020304" pitchFamily="18" charset="0"/>
              </a:endParaRPr>
            </a:p>
          </p:txBody>
        </p:sp>
      </p:grpSp>
      <p:sp>
        <p:nvSpPr>
          <p:cNvPr id="328729" name="Text Box 25"/>
          <p:cNvSpPr txBox="1">
            <a:spLocks noChangeArrowheads="1"/>
          </p:cNvSpPr>
          <p:nvPr/>
        </p:nvSpPr>
        <p:spPr bwMode="auto">
          <a:xfrm>
            <a:off x="395288" y="4365625"/>
            <a:ext cx="4752975" cy="1322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just" eaLnBrk="1" hangingPunct="1">
              <a:buFont typeface="Symbol" panose="05050102010706020507" pitchFamily="18" charset="2"/>
              <a:buNone/>
            </a:pPr>
            <a:r>
              <a:rPr kumimoji="1" lang="en-US" altLang="zh-CN" sz="2400" b="1" i="1" dirty="0">
                <a:sym typeface="Symbol" panose="05050102010706020507" pitchFamily="18" charset="2"/>
              </a:rPr>
              <a:t></a:t>
            </a:r>
            <a:r>
              <a:rPr kumimoji="1" lang="en-US" altLang="zh-CN" dirty="0">
                <a:sym typeface="Symbol" panose="05050102010706020507" pitchFamily="18" charset="2"/>
              </a:rPr>
              <a:t> </a:t>
            </a:r>
            <a:r>
              <a:rPr kumimoji="1" lang="en-US" altLang="zh-CN" sz="2800" b="1" dirty="0">
                <a:latin typeface="Times New Roman" panose="02020603050405020304" pitchFamily="18" charset="0"/>
                <a:sym typeface="Symbol" panose="05050102010706020507" pitchFamily="18" charset="2"/>
              </a:rPr>
              <a:t>= </a:t>
            </a:r>
            <a:r>
              <a:rPr kumimoji="1" lang="en-US" altLang="zh-CN" sz="2800" b="1" dirty="0">
                <a:latin typeface="Symbol" panose="05050102010706020507" pitchFamily="18" charset="2"/>
              </a:rPr>
              <a:t>p/2</a:t>
            </a:r>
            <a:r>
              <a:rPr kumimoji="1" lang="zh-CN" altLang="en-US" sz="2800" b="1" dirty="0">
                <a:latin typeface="Symbol" panose="05050102010706020507" pitchFamily="18" charset="2"/>
              </a:rPr>
              <a:t>：</a:t>
            </a:r>
            <a:endParaRPr kumimoji="1" lang="zh-CN" altLang="en-US" sz="2800" b="1" dirty="0">
              <a:latin typeface="Symbol" panose="05050102010706020507" pitchFamily="18" charset="2"/>
            </a:endParaRPr>
          </a:p>
          <a:p>
            <a:pPr algn="just" eaLnBrk="1" hangingPunct="1">
              <a:buFont typeface="Symbol" panose="05050102010706020507" pitchFamily="18" charset="2"/>
              <a:buNone/>
            </a:pPr>
            <a:r>
              <a:rPr kumimoji="1" lang="en-US" altLang="zh-CN" sz="2400" b="1" i="1" dirty="0">
                <a:latin typeface="Times New Roman" panose="02020603050405020304" pitchFamily="18" charset="0"/>
              </a:rPr>
              <a:t>u </a:t>
            </a:r>
            <a:r>
              <a:rPr kumimoji="1" lang="zh-CN" altLang="en-US" sz="2400" b="1" dirty="0">
                <a:latin typeface="Times New Roman" panose="02020603050405020304" pitchFamily="18" charset="0"/>
              </a:rPr>
              <a:t>领先 </a:t>
            </a:r>
            <a:r>
              <a:rPr kumimoji="1" lang="en-US" altLang="zh-CN" sz="2400" b="1" i="1" dirty="0" err="1">
                <a:latin typeface="Times New Roman" panose="02020603050405020304" pitchFamily="18" charset="0"/>
              </a:rPr>
              <a:t>i</a:t>
            </a:r>
            <a:r>
              <a:rPr kumimoji="1" lang="en-US" altLang="zh-CN" sz="2400" b="1" i="1" dirty="0">
                <a:latin typeface="Times New Roman" panose="02020603050405020304" pitchFamily="18" charset="0"/>
              </a:rPr>
              <a:t> </a:t>
            </a:r>
            <a:r>
              <a:rPr kumimoji="1" lang="en-US" altLang="zh-CN" sz="2400" b="1" dirty="0">
                <a:latin typeface="Symbol" panose="05050102010706020507" pitchFamily="18" charset="2"/>
              </a:rPr>
              <a:t>p/2</a:t>
            </a:r>
            <a:r>
              <a:rPr kumimoji="1" lang="en-US" altLang="zh-CN" sz="2400" b="1" i="1" dirty="0">
                <a:latin typeface="Times New Roman" panose="02020603050405020304" pitchFamily="18" charset="0"/>
              </a:rPr>
              <a:t>,  </a:t>
            </a:r>
            <a:r>
              <a:rPr kumimoji="1" lang="zh-CN" altLang="en-US" sz="2400" b="1" dirty="0">
                <a:latin typeface="Times New Roman" panose="02020603050405020304" pitchFamily="18" charset="0"/>
              </a:rPr>
              <a:t>不说 </a:t>
            </a:r>
            <a:r>
              <a:rPr kumimoji="1" lang="en-US" altLang="zh-CN" sz="2400" b="1" i="1" dirty="0">
                <a:latin typeface="Times New Roman" panose="02020603050405020304" pitchFamily="18" charset="0"/>
              </a:rPr>
              <a:t>u </a:t>
            </a:r>
            <a:r>
              <a:rPr kumimoji="1" lang="zh-CN" altLang="en-US" sz="2400" b="1" dirty="0">
                <a:latin typeface="Times New Roman" panose="02020603050405020304" pitchFamily="18" charset="0"/>
              </a:rPr>
              <a:t>落后 </a:t>
            </a:r>
            <a:r>
              <a:rPr kumimoji="1" lang="en-US" altLang="zh-CN" sz="2400" b="1" i="1" dirty="0" err="1">
                <a:latin typeface="Times New Roman" panose="02020603050405020304" pitchFamily="18" charset="0"/>
              </a:rPr>
              <a:t>i</a:t>
            </a:r>
            <a:r>
              <a:rPr kumimoji="1" lang="en-US" altLang="zh-CN" sz="2400" b="1" dirty="0">
                <a:latin typeface="Times New Roman" panose="02020603050405020304" pitchFamily="18" charset="0"/>
              </a:rPr>
              <a:t> 3</a:t>
            </a:r>
            <a:r>
              <a:rPr kumimoji="1" lang="en-US" altLang="zh-CN" sz="2400" b="1" dirty="0">
                <a:latin typeface="Symbol" panose="05050102010706020507" pitchFamily="18" charset="2"/>
              </a:rPr>
              <a:t>p</a:t>
            </a:r>
            <a:r>
              <a:rPr kumimoji="1" lang="en-US" altLang="zh-CN" sz="2400" b="1" dirty="0">
                <a:latin typeface="Times New Roman" panose="02020603050405020304" pitchFamily="18" charset="0"/>
              </a:rPr>
              <a:t>/2</a:t>
            </a:r>
            <a:r>
              <a:rPr kumimoji="1" lang="zh-CN" altLang="en-US" sz="2400" b="1" dirty="0">
                <a:latin typeface="Times New Roman" panose="02020603050405020304" pitchFamily="18" charset="0"/>
              </a:rPr>
              <a:t>；</a:t>
            </a:r>
            <a:endParaRPr kumimoji="1" lang="zh-CN" altLang="en-US" sz="2400" b="1" dirty="0">
              <a:latin typeface="Times New Roman" panose="02020603050405020304" pitchFamily="18" charset="0"/>
            </a:endParaRPr>
          </a:p>
          <a:p>
            <a:pPr algn="just" eaLnBrk="1" hangingPunct="1">
              <a:lnSpc>
                <a:spcPct val="120000"/>
              </a:lnSpc>
            </a:pPr>
            <a:r>
              <a:rPr kumimoji="1" lang="en-US" altLang="zh-CN" sz="2400" b="1" i="1" dirty="0" err="1">
                <a:latin typeface="Times New Roman" panose="02020603050405020304" pitchFamily="18" charset="0"/>
              </a:rPr>
              <a:t>i</a:t>
            </a:r>
            <a:r>
              <a:rPr kumimoji="1" lang="en-US" altLang="zh-CN" sz="2400" b="1" i="1" dirty="0">
                <a:latin typeface="Times New Roman" panose="02020603050405020304" pitchFamily="18" charset="0"/>
              </a:rPr>
              <a:t>  </a:t>
            </a:r>
            <a:r>
              <a:rPr kumimoji="1" lang="zh-CN" altLang="en-US" sz="2400" b="1" dirty="0">
                <a:latin typeface="Times New Roman" panose="02020603050405020304" pitchFamily="18" charset="0"/>
              </a:rPr>
              <a:t>落后 </a:t>
            </a:r>
            <a:r>
              <a:rPr kumimoji="1" lang="en-US" altLang="zh-CN" sz="2400" b="1" i="1" dirty="0">
                <a:latin typeface="Times New Roman" panose="02020603050405020304" pitchFamily="18" charset="0"/>
              </a:rPr>
              <a:t>u </a:t>
            </a:r>
            <a:r>
              <a:rPr kumimoji="1" lang="en-US" altLang="zh-CN" sz="2400" b="1" dirty="0">
                <a:latin typeface="Symbol" panose="05050102010706020507" pitchFamily="18" charset="2"/>
              </a:rPr>
              <a:t>p/2</a:t>
            </a:r>
            <a:r>
              <a:rPr kumimoji="1" lang="en-US" altLang="zh-CN" sz="2400" b="1" i="1" dirty="0">
                <a:latin typeface="Times New Roman" panose="02020603050405020304" pitchFamily="18" charset="0"/>
              </a:rPr>
              <a:t>,  </a:t>
            </a:r>
            <a:r>
              <a:rPr kumimoji="1" lang="zh-CN" altLang="en-US" sz="2400" b="1" dirty="0">
                <a:latin typeface="Times New Roman" panose="02020603050405020304" pitchFamily="18" charset="0"/>
              </a:rPr>
              <a:t>不说</a:t>
            </a:r>
            <a:r>
              <a:rPr kumimoji="1" lang="zh-CN" altLang="en-US" sz="2400" b="1" i="1" dirty="0">
                <a:latin typeface="Times New Roman" panose="02020603050405020304" pitchFamily="18" charset="0"/>
              </a:rPr>
              <a:t> </a:t>
            </a:r>
            <a:r>
              <a:rPr kumimoji="1" lang="en-US" altLang="zh-CN" sz="2400" b="1" i="1" dirty="0" err="1">
                <a:latin typeface="Times New Roman" panose="02020603050405020304" pitchFamily="18" charset="0"/>
              </a:rPr>
              <a:t>i</a:t>
            </a:r>
            <a:r>
              <a:rPr kumimoji="1" lang="en-US" altLang="zh-CN" sz="2400" b="1" i="1" dirty="0">
                <a:latin typeface="Times New Roman" panose="02020603050405020304" pitchFamily="18" charset="0"/>
              </a:rPr>
              <a:t>  </a:t>
            </a:r>
            <a:r>
              <a:rPr kumimoji="1" lang="zh-CN" altLang="en-US" sz="2400" b="1" dirty="0">
                <a:latin typeface="Times New Roman" panose="02020603050405020304" pitchFamily="18" charset="0"/>
              </a:rPr>
              <a:t>领先 </a:t>
            </a:r>
            <a:r>
              <a:rPr kumimoji="1" lang="en-US" altLang="zh-CN" sz="2400" b="1" i="1" dirty="0">
                <a:latin typeface="Times New Roman" panose="02020603050405020304" pitchFamily="18" charset="0"/>
              </a:rPr>
              <a:t>u</a:t>
            </a:r>
            <a:r>
              <a:rPr kumimoji="1" lang="en-US" altLang="zh-CN" sz="2400" b="1" dirty="0">
                <a:latin typeface="Times New Roman" panose="02020603050405020304" pitchFamily="18" charset="0"/>
              </a:rPr>
              <a:t> 3</a:t>
            </a:r>
            <a:r>
              <a:rPr kumimoji="1" lang="en-US" altLang="zh-CN" sz="2400" b="1" dirty="0">
                <a:latin typeface="Symbol" panose="05050102010706020507" pitchFamily="18" charset="2"/>
              </a:rPr>
              <a:t>p</a:t>
            </a:r>
            <a:r>
              <a:rPr kumimoji="1" lang="en-US" altLang="zh-CN" sz="2400" b="1" dirty="0">
                <a:latin typeface="Times New Roman" panose="02020603050405020304" pitchFamily="18" charset="0"/>
              </a:rPr>
              <a:t>/2</a:t>
            </a:r>
            <a:r>
              <a:rPr kumimoji="1" lang="zh-CN" altLang="en-US" sz="2400" b="1" dirty="0">
                <a:latin typeface="Times New Roman" panose="02020603050405020304" pitchFamily="18" charset="0"/>
              </a:rPr>
              <a:t>。</a:t>
            </a:r>
            <a:endParaRPr kumimoji="1" lang="zh-CN" altLang="en-US" sz="2400" b="1" dirty="0">
              <a:latin typeface="Times New Roman" panose="02020603050405020304" pitchFamily="18" charset="0"/>
            </a:endParaRPr>
          </a:p>
        </p:txBody>
      </p:sp>
      <p:grpSp>
        <p:nvGrpSpPr>
          <p:cNvPr id="328730" name="Group 26"/>
          <p:cNvGrpSpPr/>
          <p:nvPr/>
        </p:nvGrpSpPr>
        <p:grpSpPr bwMode="auto">
          <a:xfrm>
            <a:off x="5219700" y="3306763"/>
            <a:ext cx="3362325" cy="2387600"/>
            <a:chOff x="1435" y="208"/>
            <a:chExt cx="2793" cy="1504"/>
          </a:xfrm>
        </p:grpSpPr>
        <p:sp>
          <p:nvSpPr>
            <p:cNvPr id="328731" name="Line 27"/>
            <p:cNvSpPr>
              <a:spLocks noChangeShapeType="1"/>
            </p:cNvSpPr>
            <p:nvPr/>
          </p:nvSpPr>
          <p:spPr bwMode="auto">
            <a:xfrm flipV="1">
              <a:off x="1968" y="313"/>
              <a:ext cx="0" cy="1399"/>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2" name="Line 28"/>
            <p:cNvSpPr>
              <a:spLocks noChangeShapeType="1"/>
            </p:cNvSpPr>
            <p:nvPr/>
          </p:nvSpPr>
          <p:spPr bwMode="auto">
            <a:xfrm flipV="1">
              <a:off x="1435" y="1161"/>
              <a:ext cx="2553" cy="8"/>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3" name="Text Box 29"/>
            <p:cNvSpPr txBox="1">
              <a:spLocks noChangeArrowheads="1"/>
            </p:cNvSpPr>
            <p:nvPr/>
          </p:nvSpPr>
          <p:spPr bwMode="auto">
            <a:xfrm>
              <a:off x="3717" y="1125"/>
              <a:ext cx="5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dirty="0">
                  <a:latin typeface="Times New Roman" panose="02020603050405020304" pitchFamily="18" charset="0"/>
                  <a:sym typeface="Symbol" panose="05050102010706020507" pitchFamily="18" charset="2"/>
                </a:rPr>
                <a:t> </a:t>
              </a:r>
              <a:r>
                <a:rPr kumimoji="1" lang="en-US" altLang="zh-CN" sz="2800" b="1" i="1" dirty="0">
                  <a:latin typeface="Times New Roman" panose="02020603050405020304" pitchFamily="18" charset="0"/>
                </a:rPr>
                <a:t>t</a:t>
              </a:r>
              <a:endParaRPr kumimoji="1" lang="en-US" altLang="zh-CN" sz="2800" b="1" i="1" dirty="0">
                <a:latin typeface="Times New Roman" panose="02020603050405020304" pitchFamily="18" charset="0"/>
              </a:endParaRPr>
            </a:p>
          </p:txBody>
        </p:sp>
        <p:sp>
          <p:nvSpPr>
            <p:cNvPr id="328734" name="Freeform 30"/>
            <p:cNvSpPr/>
            <p:nvPr/>
          </p:nvSpPr>
          <p:spPr bwMode="auto">
            <a:xfrm>
              <a:off x="1611" y="684"/>
              <a:ext cx="2039" cy="963"/>
            </a:xfrm>
            <a:custGeom>
              <a:avLst/>
              <a:gdLst>
                <a:gd name="T0" fmla="*/ 0 w 2262"/>
                <a:gd name="T1" fmla="*/ 549 h 1091"/>
                <a:gd name="T2" fmla="*/ 96 w 2262"/>
                <a:gd name="T3" fmla="*/ 360 h 1091"/>
                <a:gd name="T4" fmla="*/ 183 w 2262"/>
                <a:gd name="T5" fmla="*/ 204 h 1091"/>
                <a:gd name="T6" fmla="*/ 294 w 2262"/>
                <a:gd name="T7" fmla="*/ 66 h 1091"/>
                <a:gd name="T8" fmla="*/ 420 w 2262"/>
                <a:gd name="T9" fmla="*/ 3 h 1091"/>
                <a:gd name="T10" fmla="*/ 576 w 2262"/>
                <a:gd name="T11" fmla="*/ 81 h 1091"/>
                <a:gd name="T12" fmla="*/ 732 w 2262"/>
                <a:gd name="T13" fmla="*/ 309 h 1091"/>
                <a:gd name="T14" fmla="*/ 849 w 2262"/>
                <a:gd name="T15" fmla="*/ 540 h 1091"/>
                <a:gd name="T16" fmla="*/ 981 w 2262"/>
                <a:gd name="T17" fmla="*/ 789 h 1091"/>
                <a:gd name="T18" fmla="*/ 1110 w 2262"/>
                <a:gd name="T19" fmla="*/ 990 h 1091"/>
                <a:gd name="T20" fmla="*/ 1290 w 2262"/>
                <a:gd name="T21" fmla="*/ 1083 h 1091"/>
                <a:gd name="T22" fmla="*/ 1482 w 2262"/>
                <a:gd name="T23" fmla="*/ 939 h 1091"/>
                <a:gd name="T24" fmla="*/ 1701 w 2262"/>
                <a:gd name="T25" fmla="*/ 555 h 1091"/>
                <a:gd name="T26" fmla="*/ 1803 w 2262"/>
                <a:gd name="T27" fmla="*/ 348 h 1091"/>
                <a:gd name="T28" fmla="*/ 1980 w 2262"/>
                <a:gd name="T29" fmla="*/ 84 h 1091"/>
                <a:gd name="T30" fmla="*/ 2127 w 2262"/>
                <a:gd name="T31" fmla="*/ 6 h 1091"/>
                <a:gd name="T32" fmla="*/ 2262 w 2262"/>
                <a:gd name="T33" fmla="*/ 66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62" h="1091">
                  <a:moveTo>
                    <a:pt x="0" y="549"/>
                  </a:moveTo>
                  <a:cubicBezTo>
                    <a:pt x="16" y="518"/>
                    <a:pt x="65" y="418"/>
                    <a:pt x="96" y="360"/>
                  </a:cubicBezTo>
                  <a:cubicBezTo>
                    <a:pt x="127" y="302"/>
                    <a:pt x="150" y="253"/>
                    <a:pt x="183" y="204"/>
                  </a:cubicBezTo>
                  <a:cubicBezTo>
                    <a:pt x="216" y="155"/>
                    <a:pt x="255" y="99"/>
                    <a:pt x="294" y="66"/>
                  </a:cubicBezTo>
                  <a:cubicBezTo>
                    <a:pt x="333" y="33"/>
                    <a:pt x="373" y="0"/>
                    <a:pt x="420" y="3"/>
                  </a:cubicBezTo>
                  <a:cubicBezTo>
                    <a:pt x="467" y="6"/>
                    <a:pt x="524" y="30"/>
                    <a:pt x="576" y="81"/>
                  </a:cubicBezTo>
                  <a:cubicBezTo>
                    <a:pt x="628" y="132"/>
                    <a:pt x="687" y="233"/>
                    <a:pt x="732" y="309"/>
                  </a:cubicBezTo>
                  <a:cubicBezTo>
                    <a:pt x="777" y="385"/>
                    <a:pt x="807" y="460"/>
                    <a:pt x="849" y="540"/>
                  </a:cubicBezTo>
                  <a:cubicBezTo>
                    <a:pt x="891" y="620"/>
                    <a:pt x="937" y="714"/>
                    <a:pt x="981" y="789"/>
                  </a:cubicBezTo>
                  <a:cubicBezTo>
                    <a:pt x="1025" y="864"/>
                    <a:pt x="1059" y="941"/>
                    <a:pt x="1110" y="990"/>
                  </a:cubicBezTo>
                  <a:cubicBezTo>
                    <a:pt x="1161" y="1039"/>
                    <a:pt x="1228" y="1091"/>
                    <a:pt x="1290" y="1083"/>
                  </a:cubicBezTo>
                  <a:cubicBezTo>
                    <a:pt x="1352" y="1075"/>
                    <a:pt x="1413" y="1027"/>
                    <a:pt x="1482" y="939"/>
                  </a:cubicBezTo>
                  <a:cubicBezTo>
                    <a:pt x="1551" y="851"/>
                    <a:pt x="1648" y="653"/>
                    <a:pt x="1701" y="555"/>
                  </a:cubicBezTo>
                  <a:cubicBezTo>
                    <a:pt x="1754" y="457"/>
                    <a:pt x="1757" y="426"/>
                    <a:pt x="1803" y="348"/>
                  </a:cubicBezTo>
                  <a:cubicBezTo>
                    <a:pt x="1849" y="270"/>
                    <a:pt x="1926" y="141"/>
                    <a:pt x="1980" y="84"/>
                  </a:cubicBezTo>
                  <a:cubicBezTo>
                    <a:pt x="2034" y="27"/>
                    <a:pt x="2080" y="9"/>
                    <a:pt x="2127" y="6"/>
                  </a:cubicBezTo>
                  <a:cubicBezTo>
                    <a:pt x="2174" y="3"/>
                    <a:pt x="2234" y="54"/>
                    <a:pt x="2262" y="66"/>
                  </a:cubicBezTo>
                </a:path>
              </a:pathLst>
            </a:custGeom>
            <a:noFill/>
            <a:ln w="381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28735" name="Freeform 31"/>
            <p:cNvSpPr/>
            <p:nvPr/>
          </p:nvSpPr>
          <p:spPr bwMode="auto">
            <a:xfrm>
              <a:off x="1584" y="925"/>
              <a:ext cx="2039" cy="478"/>
            </a:xfrm>
            <a:custGeom>
              <a:avLst/>
              <a:gdLst>
                <a:gd name="T0" fmla="*/ 0 w 2262"/>
                <a:gd name="T1" fmla="*/ 540 h 541"/>
                <a:gd name="T2" fmla="*/ 186 w 2262"/>
                <a:gd name="T3" fmla="*/ 483 h 541"/>
                <a:gd name="T4" fmla="*/ 423 w 2262"/>
                <a:gd name="T5" fmla="*/ 270 h 541"/>
                <a:gd name="T6" fmla="*/ 654 w 2262"/>
                <a:gd name="T7" fmla="*/ 66 h 541"/>
                <a:gd name="T8" fmla="*/ 864 w 2262"/>
                <a:gd name="T9" fmla="*/ 3 h 541"/>
                <a:gd name="T10" fmla="*/ 1068 w 2262"/>
                <a:gd name="T11" fmla="*/ 84 h 541"/>
                <a:gd name="T12" fmla="*/ 1275 w 2262"/>
                <a:gd name="T13" fmla="*/ 273 h 541"/>
                <a:gd name="T14" fmla="*/ 1533 w 2262"/>
                <a:gd name="T15" fmla="*/ 495 h 541"/>
                <a:gd name="T16" fmla="*/ 1698 w 2262"/>
                <a:gd name="T17" fmla="*/ 540 h 541"/>
                <a:gd name="T18" fmla="*/ 1851 w 2262"/>
                <a:gd name="T19" fmla="*/ 498 h 541"/>
                <a:gd name="T20" fmla="*/ 2025 w 2262"/>
                <a:gd name="T21" fmla="*/ 366 h 541"/>
                <a:gd name="T22" fmla="*/ 2133 w 2262"/>
                <a:gd name="T23" fmla="*/ 261 h 541"/>
                <a:gd name="T24" fmla="*/ 2262 w 2262"/>
                <a:gd name="T25" fmla="*/ 1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2" h="541">
                  <a:moveTo>
                    <a:pt x="0" y="540"/>
                  </a:moveTo>
                  <a:cubicBezTo>
                    <a:pt x="31" y="531"/>
                    <a:pt x="115" y="528"/>
                    <a:pt x="186" y="483"/>
                  </a:cubicBezTo>
                  <a:cubicBezTo>
                    <a:pt x="257" y="438"/>
                    <a:pt x="345" y="339"/>
                    <a:pt x="423" y="270"/>
                  </a:cubicBezTo>
                  <a:cubicBezTo>
                    <a:pt x="501" y="201"/>
                    <a:pt x="581" y="110"/>
                    <a:pt x="654" y="66"/>
                  </a:cubicBezTo>
                  <a:cubicBezTo>
                    <a:pt x="727" y="22"/>
                    <a:pt x="795" y="0"/>
                    <a:pt x="864" y="3"/>
                  </a:cubicBezTo>
                  <a:cubicBezTo>
                    <a:pt x="933" y="6"/>
                    <a:pt x="1000" y="39"/>
                    <a:pt x="1068" y="84"/>
                  </a:cubicBezTo>
                  <a:cubicBezTo>
                    <a:pt x="1136" y="129"/>
                    <a:pt x="1198" y="205"/>
                    <a:pt x="1275" y="273"/>
                  </a:cubicBezTo>
                  <a:cubicBezTo>
                    <a:pt x="1352" y="341"/>
                    <a:pt x="1462" y="451"/>
                    <a:pt x="1533" y="495"/>
                  </a:cubicBezTo>
                  <a:cubicBezTo>
                    <a:pt x="1604" y="539"/>
                    <a:pt x="1645" y="539"/>
                    <a:pt x="1698" y="540"/>
                  </a:cubicBezTo>
                  <a:cubicBezTo>
                    <a:pt x="1751" y="541"/>
                    <a:pt x="1797" y="527"/>
                    <a:pt x="1851" y="498"/>
                  </a:cubicBezTo>
                  <a:cubicBezTo>
                    <a:pt x="1905" y="469"/>
                    <a:pt x="1978" y="405"/>
                    <a:pt x="2025" y="366"/>
                  </a:cubicBezTo>
                  <a:cubicBezTo>
                    <a:pt x="2072" y="327"/>
                    <a:pt x="2093" y="299"/>
                    <a:pt x="2133" y="261"/>
                  </a:cubicBezTo>
                  <a:cubicBezTo>
                    <a:pt x="2173" y="223"/>
                    <a:pt x="2235" y="166"/>
                    <a:pt x="2262" y="141"/>
                  </a:cubicBezTo>
                </a:path>
              </a:pathLst>
            </a:custGeom>
            <a:noFill/>
            <a:ln w="38100" cap="flat" cmpd="sng">
              <a:solidFill>
                <a:srgbClr val="66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28736" name="Text Box 32"/>
            <p:cNvSpPr txBox="1">
              <a:spLocks noChangeArrowheads="1"/>
            </p:cNvSpPr>
            <p:nvPr/>
          </p:nvSpPr>
          <p:spPr bwMode="auto">
            <a:xfrm>
              <a:off x="1559" y="208"/>
              <a:ext cx="5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i="1" dirty="0">
                  <a:latin typeface="Times New Roman" panose="02020603050405020304" pitchFamily="18" charset="0"/>
                </a:rPr>
                <a:t>u</a:t>
              </a:r>
              <a:r>
                <a:rPr kumimoji="1" lang="en-US" altLang="zh-CN" sz="2800" b="1" dirty="0">
                  <a:latin typeface="Times New Roman" panose="02020603050405020304" pitchFamily="18" charset="0"/>
                </a:rPr>
                <a:t>, </a:t>
              </a:r>
              <a:r>
                <a:rPr kumimoji="1" lang="en-US" altLang="zh-CN" sz="2800" b="1" i="1" dirty="0" err="1">
                  <a:latin typeface="Times New Roman" panose="02020603050405020304" pitchFamily="18" charset="0"/>
                </a:rPr>
                <a:t>i</a:t>
              </a:r>
              <a:endParaRPr kumimoji="1" lang="en-US" altLang="zh-CN" sz="2800" b="1" dirty="0">
                <a:latin typeface="Times New Roman" panose="02020603050405020304" pitchFamily="18" charset="0"/>
              </a:endParaRPr>
            </a:p>
          </p:txBody>
        </p:sp>
        <p:sp>
          <p:nvSpPr>
            <p:cNvPr id="328737" name="Text Box 33"/>
            <p:cNvSpPr txBox="1">
              <a:spLocks noChangeArrowheads="1"/>
            </p:cNvSpPr>
            <p:nvPr/>
          </p:nvSpPr>
          <p:spPr bwMode="auto">
            <a:xfrm>
              <a:off x="2082" y="451"/>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i="1" dirty="0">
                  <a:latin typeface="Times New Roman" panose="02020603050405020304" pitchFamily="18" charset="0"/>
                </a:rPr>
                <a:t>u</a:t>
              </a:r>
              <a:endParaRPr kumimoji="1" lang="en-US" altLang="zh-CN" sz="2800" b="1" dirty="0">
                <a:latin typeface="Times New Roman" panose="02020603050405020304" pitchFamily="18" charset="0"/>
              </a:endParaRPr>
            </a:p>
          </p:txBody>
        </p:sp>
        <p:sp>
          <p:nvSpPr>
            <p:cNvPr id="328738" name="Text Box 34"/>
            <p:cNvSpPr txBox="1">
              <a:spLocks noChangeArrowheads="1"/>
            </p:cNvSpPr>
            <p:nvPr/>
          </p:nvSpPr>
          <p:spPr bwMode="auto">
            <a:xfrm>
              <a:off x="2516" y="705"/>
              <a:ext cx="3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dirty="0">
                  <a:solidFill>
                    <a:schemeClr val="bg1"/>
                  </a:solidFill>
                  <a:latin typeface="Times New Roman" panose="02020603050405020304" pitchFamily="18" charset="0"/>
                </a:rPr>
                <a:t> </a:t>
              </a:r>
              <a:r>
                <a:rPr kumimoji="1" lang="en-US" altLang="zh-CN" sz="2800" b="1" i="1" dirty="0" err="1">
                  <a:latin typeface="Times New Roman" panose="02020603050405020304" pitchFamily="18" charset="0"/>
                </a:rPr>
                <a:t>i</a:t>
              </a:r>
              <a:endParaRPr kumimoji="1" lang="en-US" altLang="zh-CN" sz="2800" b="1" dirty="0">
                <a:latin typeface="Times New Roman" panose="02020603050405020304" pitchFamily="18" charset="0"/>
              </a:endParaRPr>
            </a:p>
          </p:txBody>
        </p:sp>
        <p:sp>
          <p:nvSpPr>
            <p:cNvPr id="328739" name="Text Box 35"/>
            <p:cNvSpPr txBox="1">
              <a:spLocks noChangeArrowheads="1"/>
            </p:cNvSpPr>
            <p:nvPr/>
          </p:nvSpPr>
          <p:spPr bwMode="auto">
            <a:xfrm>
              <a:off x="1953" y="1120"/>
              <a:ext cx="30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kumimoji="1" lang="en-US" altLang="zh-CN" sz="2800" b="1" dirty="0">
                  <a:latin typeface="Times New Roman" panose="02020603050405020304" pitchFamily="18" charset="0"/>
                </a:rPr>
                <a:t>0</a:t>
              </a:r>
              <a:endParaRPr kumimoji="1" lang="en-US" altLang="zh-CN" sz="2800" b="1" dirty="0">
                <a:latin typeface="Times New Roman" panose="02020603050405020304" pitchFamily="18" charset="0"/>
              </a:endParaRPr>
            </a:p>
          </p:txBody>
        </p:sp>
      </p:grpSp>
      <p:sp>
        <p:nvSpPr>
          <p:cNvPr id="328740" name="Text Box 36"/>
          <p:cNvSpPr txBox="1">
            <a:spLocks noChangeArrowheads="1"/>
          </p:cNvSpPr>
          <p:nvPr/>
        </p:nvSpPr>
        <p:spPr bwMode="auto">
          <a:xfrm>
            <a:off x="394386" y="6127751"/>
            <a:ext cx="6218237" cy="457200"/>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98000" rIns="198000">
            <a:spAutoFit/>
          </a:bodyPr>
          <a:lstStyle/>
          <a:p>
            <a:pPr eaLnBrk="1" hangingPunct="1">
              <a:spcBef>
                <a:spcPct val="50000"/>
              </a:spcBef>
            </a:pPr>
            <a:r>
              <a:rPr kumimoji="1" lang="zh-CN" altLang="en-US" sz="2400" b="1" dirty="0">
                <a:solidFill>
                  <a:schemeClr val="bg1"/>
                </a:solidFill>
                <a:latin typeface="华文楷体" panose="02010600040101010101" pitchFamily="2" charset="-122"/>
                <a:ea typeface="华文楷体" panose="02010600040101010101" pitchFamily="2" charset="-122"/>
              </a:rPr>
              <a:t>同样可比较两个电压或两个电流的相位差。</a:t>
            </a:r>
            <a:endParaRPr kumimoji="1" lang="zh-CN" altLang="en-US" sz="2400" b="1" dirty="0">
              <a:solidFill>
                <a:schemeClr val="bg1"/>
              </a:solidFill>
              <a:latin typeface="华文楷体" panose="02010600040101010101" pitchFamily="2" charset="-122"/>
              <a:ea typeface="华文楷体" panose="02010600040101010101" pitchFamily="2" charset="-122"/>
            </a:endParaRPr>
          </a:p>
        </p:txBody>
      </p:sp>
      <p:pic>
        <p:nvPicPr>
          <p:cNvPr id="42"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56550" y="5694363"/>
            <a:ext cx="11874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395288" y="1016000"/>
            <a:ext cx="7924800" cy="1306513"/>
          </a:xfrm>
        </p:spPr>
        <p:txBody>
          <a:bodyPr>
            <a:normAutofit lnSpcReduction="10000"/>
          </a:bodyPr>
          <a:lstStyle/>
          <a:p>
            <a:r>
              <a:rPr lang="zh-CN" altLang="en-US" sz="2400" b="1" dirty="0">
                <a:solidFill>
                  <a:srgbClr val="0033CC"/>
                </a:solidFill>
                <a:latin typeface="华文楷体" panose="02010600040101010101" pitchFamily="2" charset="-122"/>
                <a:ea typeface="华文楷体" panose="02010600040101010101" pitchFamily="2" charset="-122"/>
              </a:rPr>
              <a:t>关键点：</a:t>
            </a:r>
            <a:r>
              <a:rPr lang="zh-CN" altLang="en-US" sz="2400" b="1" dirty="0">
                <a:solidFill>
                  <a:srgbClr val="06060A"/>
                </a:solidFill>
                <a:latin typeface="华文楷体" panose="02010600040101010101" pitchFamily="2" charset="-122"/>
                <a:ea typeface="华文楷体" panose="02010600040101010101" pitchFamily="2" charset="-122"/>
              </a:rPr>
              <a:t>如何减小电源所负担的无功功率。</a:t>
            </a:r>
            <a:endParaRPr lang="zh-CN" altLang="en-US" sz="2400" b="1" dirty="0">
              <a:solidFill>
                <a:srgbClr val="06060A"/>
              </a:solidFill>
              <a:latin typeface="华文楷体" panose="02010600040101010101" pitchFamily="2" charset="-122"/>
              <a:ea typeface="华文楷体" panose="02010600040101010101" pitchFamily="2" charset="-122"/>
            </a:endParaRPr>
          </a:p>
          <a:p>
            <a:r>
              <a:rPr lang="zh-CN" altLang="en-US" sz="2400" b="1" dirty="0">
                <a:solidFill>
                  <a:srgbClr val="0033CC"/>
                </a:solidFill>
                <a:latin typeface="华文楷体" panose="02010600040101010101" pitchFamily="2" charset="-122"/>
                <a:ea typeface="华文楷体" panose="02010600040101010101" pitchFamily="2" charset="-122"/>
              </a:rPr>
              <a:t>方法：</a:t>
            </a:r>
            <a:r>
              <a:rPr lang="zh-CN" altLang="en-US" sz="2400" b="1" dirty="0">
                <a:solidFill>
                  <a:srgbClr val="06060A"/>
                </a:solidFill>
                <a:latin typeface="华文楷体" panose="02010600040101010101" pitchFamily="2" charset="-122"/>
                <a:ea typeface="华文楷体" panose="02010600040101010101" pitchFamily="2" charset="-122"/>
              </a:rPr>
              <a:t>在感性负载两端并联静电电容器。</a:t>
            </a:r>
            <a:endParaRPr lang="zh-CN" altLang="en-US" sz="2400" b="1" dirty="0">
              <a:solidFill>
                <a:srgbClr val="06060A"/>
              </a:solidFill>
              <a:latin typeface="华文楷体" panose="02010600040101010101" pitchFamily="2" charset="-122"/>
              <a:ea typeface="华文楷体" panose="02010600040101010101" pitchFamily="2" charset="-122"/>
            </a:endParaRPr>
          </a:p>
          <a:p>
            <a:r>
              <a:rPr lang="zh-CN" altLang="en-US" sz="2400" b="1" dirty="0">
                <a:solidFill>
                  <a:srgbClr val="0033CC"/>
                </a:solidFill>
                <a:latin typeface="华文楷体" panose="02010600040101010101" pitchFamily="2" charset="-122"/>
                <a:ea typeface="华文楷体" panose="02010600040101010101" pitchFamily="2" charset="-122"/>
              </a:rPr>
              <a:t>分析：</a:t>
            </a:r>
            <a:r>
              <a:rPr lang="zh-CN" altLang="en-US" sz="2400" b="1" dirty="0">
                <a:solidFill>
                  <a:srgbClr val="06060A"/>
                </a:solidFill>
                <a:latin typeface="华文楷体" panose="02010600040101010101" pitchFamily="2" charset="-122"/>
                <a:ea typeface="华文楷体" panose="02010600040101010101" pitchFamily="2" charset="-122"/>
              </a:rPr>
              <a:t>电路如图所示 </a:t>
            </a:r>
            <a:endParaRPr lang="zh-CN" altLang="en-US" sz="2400" b="1" dirty="0">
              <a:solidFill>
                <a:srgbClr val="06060A"/>
              </a:solidFill>
              <a:latin typeface="华文楷体" panose="02010600040101010101" pitchFamily="2" charset="-122"/>
              <a:ea typeface="华文楷体" panose="02010600040101010101" pitchFamily="2" charset="-122"/>
            </a:endParaRPr>
          </a:p>
        </p:txBody>
      </p:sp>
      <p:graphicFrame>
        <p:nvGraphicFramePr>
          <p:cNvPr id="73731" name="Object 3"/>
          <p:cNvGraphicFramePr>
            <a:graphicFrameLocks noChangeAspect="1"/>
          </p:cNvGraphicFramePr>
          <p:nvPr/>
        </p:nvGraphicFramePr>
        <p:xfrm>
          <a:off x="3887788" y="1881188"/>
          <a:ext cx="2276475" cy="452437"/>
        </p:xfrm>
        <a:graphic>
          <a:graphicData uri="http://schemas.openxmlformats.org/presentationml/2006/ole">
            <mc:AlternateContent xmlns:mc="http://schemas.openxmlformats.org/markup-compatibility/2006">
              <mc:Choice xmlns:v="urn:schemas-microsoft-com:vml" Requires="v">
                <p:oleObj spid="_x0000_s84993" name="" r:id="rId1" imgW="26212800" imgH="5181600" progId="Equation.3">
                  <p:embed/>
                </p:oleObj>
              </mc:Choice>
              <mc:Fallback>
                <p:oleObj name="" r:id="rId1" imgW="26212800" imgH="5181600" progId="Equation.3">
                  <p:embed/>
                  <p:pic>
                    <p:nvPicPr>
                      <p:cNvPr id="0" name="图片 84992"/>
                      <p:cNvPicPr>
                        <a:picLocks noChangeAspect="1"/>
                      </p:cNvPicPr>
                      <p:nvPr/>
                    </p:nvPicPr>
                    <p:blipFill>
                      <a:blip r:embed="rId2"/>
                      <a:stretch>
                        <a:fillRect/>
                      </a:stretch>
                    </p:blipFill>
                    <p:spPr>
                      <a:xfrm>
                        <a:off x="3887788" y="1881188"/>
                        <a:ext cx="2276475" cy="452437"/>
                      </a:xfrm>
                      <a:prstGeom prst="rect">
                        <a:avLst/>
                      </a:prstGeom>
                      <a:noFill/>
                      <a:ln w="9525">
                        <a:noFill/>
                      </a:ln>
                    </p:spPr>
                  </p:pic>
                </p:oleObj>
              </mc:Fallback>
            </mc:AlternateContent>
          </a:graphicData>
        </a:graphic>
      </p:graphicFrame>
      <p:grpSp>
        <p:nvGrpSpPr>
          <p:cNvPr id="73735" name="Group 7"/>
          <p:cNvGrpSpPr/>
          <p:nvPr/>
        </p:nvGrpSpPr>
        <p:grpSpPr bwMode="auto">
          <a:xfrm>
            <a:off x="1368425" y="2241550"/>
            <a:ext cx="2717800" cy="2135188"/>
            <a:chOff x="0" y="0"/>
            <a:chExt cx="1682" cy="1345"/>
          </a:xfrm>
        </p:grpSpPr>
        <p:sp>
          <p:nvSpPr>
            <p:cNvPr id="73736" name="Line 8"/>
            <p:cNvSpPr>
              <a:spLocks noChangeShapeType="1"/>
            </p:cNvSpPr>
            <p:nvPr/>
          </p:nvSpPr>
          <p:spPr bwMode="auto">
            <a:xfrm>
              <a:off x="154" y="1310"/>
              <a:ext cx="104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73737" name="Object 9"/>
            <p:cNvGraphicFramePr>
              <a:graphicFrameLocks noChangeAspect="1"/>
            </p:cNvGraphicFramePr>
            <p:nvPr/>
          </p:nvGraphicFramePr>
          <p:xfrm>
            <a:off x="970" y="0"/>
            <a:ext cx="220" cy="337"/>
          </p:xfrm>
          <a:graphic>
            <a:graphicData uri="http://schemas.openxmlformats.org/presentationml/2006/ole">
              <mc:AlternateContent xmlns:mc="http://schemas.openxmlformats.org/markup-compatibility/2006">
                <mc:Choice xmlns:v="urn:schemas-microsoft-com:vml" Requires="v">
                  <p:oleObj spid="_x0000_s84994" name="" r:id="rId3" imgW="4876800" imgH="7620000" progId="Equation.3">
                    <p:embed/>
                  </p:oleObj>
                </mc:Choice>
                <mc:Fallback>
                  <p:oleObj name="" r:id="rId3" imgW="4876800" imgH="7620000" progId="Equation.3">
                    <p:embed/>
                    <p:pic>
                      <p:nvPicPr>
                        <p:cNvPr id="0" name="图片 84993"/>
                        <p:cNvPicPr>
                          <a:picLocks noChangeAspect="1"/>
                        </p:cNvPicPr>
                        <p:nvPr/>
                      </p:nvPicPr>
                      <p:blipFill>
                        <a:blip r:embed="rId4"/>
                        <a:stretch>
                          <a:fillRect/>
                        </a:stretch>
                      </p:blipFill>
                      <p:spPr>
                        <a:xfrm>
                          <a:off x="970" y="0"/>
                          <a:ext cx="220" cy="337"/>
                        </a:xfrm>
                        <a:prstGeom prst="rect">
                          <a:avLst/>
                        </a:prstGeom>
                        <a:noFill/>
                        <a:ln w="9525">
                          <a:noFill/>
                        </a:ln>
                      </p:spPr>
                    </p:pic>
                  </p:oleObj>
                </mc:Fallback>
              </mc:AlternateContent>
            </a:graphicData>
          </a:graphic>
        </p:graphicFrame>
        <p:sp>
          <p:nvSpPr>
            <p:cNvPr id="73738" name="Line 10"/>
            <p:cNvSpPr>
              <a:spLocks noChangeShapeType="1"/>
            </p:cNvSpPr>
            <p:nvPr/>
          </p:nvSpPr>
          <p:spPr bwMode="auto">
            <a:xfrm>
              <a:off x="1210" y="362"/>
              <a:ext cx="0" cy="439"/>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3739" name="Line 11"/>
            <p:cNvSpPr>
              <a:spLocks noChangeShapeType="1"/>
            </p:cNvSpPr>
            <p:nvPr/>
          </p:nvSpPr>
          <p:spPr bwMode="auto">
            <a:xfrm>
              <a:off x="618" y="352"/>
              <a:ext cx="0" cy="942"/>
            </a:xfrm>
            <a:prstGeom prst="line">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40" name="Rectangle 12"/>
            <p:cNvSpPr>
              <a:spLocks noChangeArrowheads="1"/>
            </p:cNvSpPr>
            <p:nvPr/>
          </p:nvSpPr>
          <p:spPr bwMode="auto">
            <a:xfrm>
              <a:off x="569" y="598"/>
              <a:ext cx="101" cy="235"/>
            </a:xfrm>
            <a:prstGeom prst="rect">
              <a:avLst/>
            </a:prstGeom>
            <a:solidFill>
              <a:schemeClr val="bg1"/>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41" name="Line 13"/>
            <p:cNvSpPr>
              <a:spLocks noChangeShapeType="1"/>
            </p:cNvSpPr>
            <p:nvPr/>
          </p:nvSpPr>
          <p:spPr bwMode="auto">
            <a:xfrm>
              <a:off x="154" y="362"/>
              <a:ext cx="104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42" name="Line 14"/>
            <p:cNvSpPr>
              <a:spLocks noChangeShapeType="1"/>
            </p:cNvSpPr>
            <p:nvPr/>
          </p:nvSpPr>
          <p:spPr bwMode="auto">
            <a:xfrm>
              <a:off x="999" y="358"/>
              <a:ext cx="153"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43" name="Line 15"/>
            <p:cNvSpPr>
              <a:spLocks noChangeShapeType="1"/>
            </p:cNvSpPr>
            <p:nvPr/>
          </p:nvSpPr>
          <p:spPr bwMode="auto">
            <a:xfrm>
              <a:off x="618" y="409"/>
              <a:ext cx="0" cy="181"/>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3744" name="Object 16"/>
            <p:cNvGraphicFramePr>
              <a:graphicFrameLocks noChangeAspect="1"/>
            </p:cNvGraphicFramePr>
            <p:nvPr/>
          </p:nvGraphicFramePr>
          <p:xfrm>
            <a:off x="352" y="363"/>
            <a:ext cx="244" cy="363"/>
          </p:xfrm>
          <a:graphic>
            <a:graphicData uri="http://schemas.openxmlformats.org/presentationml/2006/ole">
              <mc:AlternateContent xmlns:mc="http://schemas.openxmlformats.org/markup-compatibility/2006">
                <mc:Choice xmlns:v="urn:schemas-microsoft-com:vml" Requires="v">
                  <p:oleObj spid="_x0000_s84995" name="" r:id="rId5" imgW="4876800" imgH="7315200" progId="Equation.3">
                    <p:embed/>
                  </p:oleObj>
                </mc:Choice>
                <mc:Fallback>
                  <p:oleObj name="" r:id="rId5" imgW="4876800" imgH="7315200" progId="Equation.3">
                    <p:embed/>
                    <p:pic>
                      <p:nvPicPr>
                        <p:cNvPr id="0" name="图片 84994"/>
                        <p:cNvPicPr>
                          <a:picLocks noChangeAspect="1"/>
                        </p:cNvPicPr>
                        <p:nvPr/>
                      </p:nvPicPr>
                      <p:blipFill>
                        <a:blip r:embed="rId6"/>
                        <a:stretch>
                          <a:fillRect/>
                        </a:stretch>
                      </p:blipFill>
                      <p:spPr>
                        <a:xfrm>
                          <a:off x="352" y="363"/>
                          <a:ext cx="244" cy="363"/>
                        </a:xfrm>
                        <a:prstGeom prst="rect">
                          <a:avLst/>
                        </a:prstGeom>
                        <a:noFill/>
                        <a:ln w="9525">
                          <a:noFill/>
                        </a:ln>
                      </p:spPr>
                    </p:pic>
                  </p:oleObj>
                </mc:Fallback>
              </mc:AlternateContent>
            </a:graphicData>
          </a:graphic>
        </p:graphicFrame>
        <p:graphicFrame>
          <p:nvGraphicFramePr>
            <p:cNvPr id="73745" name="Object 17"/>
            <p:cNvGraphicFramePr>
              <a:graphicFrameLocks noChangeAspect="1"/>
            </p:cNvGraphicFramePr>
            <p:nvPr/>
          </p:nvGraphicFramePr>
          <p:xfrm>
            <a:off x="17" y="634"/>
            <a:ext cx="217" cy="362"/>
          </p:xfrm>
          <a:graphic>
            <a:graphicData uri="http://schemas.openxmlformats.org/presentationml/2006/ole">
              <mc:AlternateContent xmlns:mc="http://schemas.openxmlformats.org/markup-compatibility/2006">
                <mc:Choice xmlns:v="urn:schemas-microsoft-com:vml" Requires="v">
                  <p:oleObj spid="_x0000_s84996" name="" r:id="rId7" imgW="3962400" imgH="6705600" progId="Equation.3">
                    <p:embed/>
                  </p:oleObj>
                </mc:Choice>
                <mc:Fallback>
                  <p:oleObj name="" r:id="rId7" imgW="3962400" imgH="6705600" progId="Equation.3">
                    <p:embed/>
                    <p:pic>
                      <p:nvPicPr>
                        <p:cNvPr id="0" name="图片 84995"/>
                        <p:cNvPicPr>
                          <a:picLocks noChangeAspect="1"/>
                        </p:cNvPicPr>
                        <p:nvPr/>
                      </p:nvPicPr>
                      <p:blipFill>
                        <a:blip r:embed="rId8"/>
                        <a:stretch>
                          <a:fillRect/>
                        </a:stretch>
                      </p:blipFill>
                      <p:spPr>
                        <a:xfrm>
                          <a:off x="17" y="634"/>
                          <a:ext cx="217" cy="362"/>
                        </a:xfrm>
                        <a:prstGeom prst="rect">
                          <a:avLst/>
                        </a:prstGeom>
                        <a:noFill/>
                        <a:ln w="9525">
                          <a:noFill/>
                        </a:ln>
                      </p:spPr>
                    </p:pic>
                  </p:oleObj>
                </mc:Fallback>
              </mc:AlternateContent>
            </a:graphicData>
          </a:graphic>
        </p:graphicFrame>
        <p:sp>
          <p:nvSpPr>
            <p:cNvPr id="73746" name="Rectangle 18"/>
            <p:cNvSpPr>
              <a:spLocks noChangeArrowheads="1"/>
            </p:cNvSpPr>
            <p:nvPr/>
          </p:nvSpPr>
          <p:spPr bwMode="auto">
            <a:xfrm>
              <a:off x="0" y="318"/>
              <a:ext cx="240" cy="1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20000"/>
                </a:lnSpc>
              </a:pPr>
              <a:r>
                <a:rPr lang="en-US" altLang="zh-CN" sz="2800" b="1">
                  <a:ea typeface="宋体" panose="02010600030101010101" pitchFamily="2" charset="-122"/>
                </a:rPr>
                <a:t>+</a:t>
              </a:r>
              <a:endParaRPr lang="en-US" altLang="zh-CN" sz="2800" b="1">
                <a:ea typeface="宋体" panose="02010600030101010101" pitchFamily="2" charset="-122"/>
              </a:endParaRPr>
            </a:p>
            <a:p>
              <a:pPr eaLnBrk="1" hangingPunct="1">
                <a:lnSpc>
                  <a:spcPct val="120000"/>
                </a:lnSpc>
              </a:pPr>
              <a:endParaRPr lang="en-US" altLang="zh-CN" sz="2800" b="1">
                <a:ea typeface="宋体" panose="02010600030101010101" pitchFamily="2" charset="-122"/>
              </a:endParaRPr>
            </a:p>
            <a:p>
              <a:pPr eaLnBrk="1" hangingPunct="1">
                <a:lnSpc>
                  <a:spcPct val="120000"/>
                </a:lnSpc>
              </a:pP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grpSp>
          <p:nvGrpSpPr>
            <p:cNvPr id="73747" name="Group 19"/>
            <p:cNvGrpSpPr/>
            <p:nvPr/>
          </p:nvGrpSpPr>
          <p:grpSpPr bwMode="auto">
            <a:xfrm>
              <a:off x="1081" y="801"/>
              <a:ext cx="240" cy="72"/>
              <a:chOff x="0" y="0"/>
              <a:chExt cx="240" cy="72"/>
            </a:xfrm>
          </p:grpSpPr>
          <p:sp>
            <p:nvSpPr>
              <p:cNvPr id="73748" name="Line 20"/>
              <p:cNvSpPr>
                <a:spLocks noChangeShapeType="1"/>
              </p:cNvSpPr>
              <p:nvPr/>
            </p:nvSpPr>
            <p:spPr bwMode="auto">
              <a:xfrm flipV="1">
                <a:off x="0" y="0"/>
                <a:ext cx="240" cy="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3749" name="Line 21"/>
              <p:cNvSpPr>
                <a:spLocks noChangeShapeType="1"/>
              </p:cNvSpPr>
              <p:nvPr/>
            </p:nvSpPr>
            <p:spPr bwMode="auto">
              <a:xfrm>
                <a:off x="0" y="71"/>
                <a:ext cx="240" cy="1"/>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73750" name="Text Box 22"/>
            <p:cNvSpPr txBox="1">
              <a:spLocks noChangeArrowheads="1"/>
            </p:cNvSpPr>
            <p:nvPr/>
          </p:nvSpPr>
          <p:spPr bwMode="auto">
            <a:xfrm>
              <a:off x="689" y="55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R</a:t>
              </a:r>
              <a:endParaRPr lang="en-US" altLang="zh-CN" sz="2400" b="1">
                <a:ea typeface="宋体" panose="02010600030101010101" pitchFamily="2" charset="-122"/>
              </a:endParaRPr>
            </a:p>
          </p:txBody>
        </p:sp>
        <p:sp>
          <p:nvSpPr>
            <p:cNvPr id="73751" name="Text Box 23"/>
            <p:cNvSpPr txBox="1">
              <a:spLocks noChangeArrowheads="1"/>
            </p:cNvSpPr>
            <p:nvPr/>
          </p:nvSpPr>
          <p:spPr bwMode="auto">
            <a:xfrm>
              <a:off x="680" y="876"/>
              <a:ext cx="3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i="1">
                  <a:ea typeface="宋体" panose="02010600030101010101" pitchFamily="2" charset="-122"/>
                </a:rPr>
                <a:t>jX</a:t>
              </a:r>
              <a:r>
                <a:rPr lang="en-US" altLang="zh-CN" sz="2400" b="1" baseline="-25000">
                  <a:ea typeface="宋体" panose="02010600030101010101" pitchFamily="2" charset="-122"/>
                </a:rPr>
                <a:t>L</a:t>
              </a:r>
              <a:endParaRPr lang="en-US" altLang="zh-CN" sz="2400" b="1" baseline="-25000">
                <a:ea typeface="宋体" panose="02010600030101010101" pitchFamily="2" charset="-122"/>
              </a:endParaRPr>
            </a:p>
          </p:txBody>
        </p:sp>
        <p:sp>
          <p:nvSpPr>
            <p:cNvPr id="73752" name="Text Box 24"/>
            <p:cNvSpPr txBox="1">
              <a:spLocks noChangeArrowheads="1"/>
            </p:cNvSpPr>
            <p:nvPr/>
          </p:nvSpPr>
          <p:spPr bwMode="auto">
            <a:xfrm>
              <a:off x="1206" y="846"/>
              <a:ext cx="4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en-US" altLang="zh-CN" sz="2400" b="1">
                  <a:latin typeface="宋体" panose="02010600030101010101" pitchFamily="2" charset="-122"/>
                  <a:ea typeface="宋体" panose="02010600030101010101" pitchFamily="2" charset="-122"/>
                </a:rPr>
                <a:t>-</a:t>
              </a:r>
              <a:r>
                <a:rPr lang="en-US" altLang="zh-CN" sz="2400" b="1" i="1">
                  <a:ea typeface="宋体" panose="02010600030101010101" pitchFamily="2" charset="-122"/>
                </a:rPr>
                <a:t>jX</a:t>
              </a:r>
              <a:r>
                <a:rPr lang="en-US" altLang="zh-CN" sz="2400" b="1" baseline="-25000">
                  <a:ea typeface="宋体" panose="02010600030101010101" pitchFamily="2" charset="-122"/>
                </a:rPr>
                <a:t>C</a:t>
              </a:r>
              <a:endParaRPr lang="en-US" altLang="zh-CN" sz="2400" b="1" baseline="-25000">
                <a:ea typeface="宋体" panose="02010600030101010101" pitchFamily="2" charset="-122"/>
              </a:endParaRPr>
            </a:p>
          </p:txBody>
        </p:sp>
        <p:grpSp>
          <p:nvGrpSpPr>
            <p:cNvPr id="73753" name="Group 25"/>
            <p:cNvGrpSpPr/>
            <p:nvPr/>
          </p:nvGrpSpPr>
          <p:grpSpPr bwMode="auto">
            <a:xfrm rot="5400000">
              <a:off x="473" y="1041"/>
              <a:ext cx="314" cy="48"/>
              <a:chOff x="0" y="0"/>
              <a:chExt cx="489" cy="60"/>
            </a:xfrm>
          </p:grpSpPr>
          <p:sp>
            <p:nvSpPr>
              <p:cNvPr id="73754" name="未知"/>
              <p:cNvSpPr/>
              <p:nvPr/>
            </p:nvSpPr>
            <p:spPr bwMode="auto">
              <a:xfrm>
                <a:off x="0" y="0"/>
                <a:ext cx="125" cy="60"/>
              </a:xfrm>
              <a:custGeom>
                <a:avLst/>
                <a:gdLst>
                  <a:gd name="T0" fmla="*/ 0 w 125"/>
                  <a:gd name="T1" fmla="*/ 60 h 60"/>
                  <a:gd name="T2" fmla="*/ 23 w 125"/>
                  <a:gd name="T3" fmla="*/ 15 h 60"/>
                  <a:gd name="T4" fmla="*/ 65 w 125"/>
                  <a:gd name="T5" fmla="*/ 0 h 60"/>
                  <a:gd name="T6" fmla="*/ 102 w 125"/>
                  <a:gd name="T7" fmla="*/ 15 h 60"/>
                  <a:gd name="T8" fmla="*/ 125 w 125"/>
                  <a:gd name="T9" fmla="*/ 51 h 60"/>
                </a:gdLst>
                <a:ahLst/>
                <a:cxnLst>
                  <a:cxn ang="0">
                    <a:pos x="T0" y="T1"/>
                  </a:cxn>
                  <a:cxn ang="0">
                    <a:pos x="T2" y="T3"/>
                  </a:cxn>
                  <a:cxn ang="0">
                    <a:pos x="T4" y="T5"/>
                  </a:cxn>
                  <a:cxn ang="0">
                    <a:pos x="T6" y="T7"/>
                  </a:cxn>
                  <a:cxn ang="0">
                    <a:pos x="T8" y="T9"/>
                  </a:cxn>
                </a:cxnLst>
                <a:rect l="0" t="0" r="r" b="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solidFill>
                <a:schemeClr val="bg1"/>
              </a:solidFill>
              <a:ln w="28575" cap="flat" cmpd="sng">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3755" name="未知"/>
              <p:cNvSpPr/>
              <p:nvPr/>
            </p:nvSpPr>
            <p:spPr bwMode="auto">
              <a:xfrm>
                <a:off x="125" y="0"/>
                <a:ext cx="121" cy="54"/>
              </a:xfrm>
              <a:custGeom>
                <a:avLst/>
                <a:gdLst>
                  <a:gd name="T0" fmla="*/ 0 w 121"/>
                  <a:gd name="T1" fmla="*/ 54 h 54"/>
                  <a:gd name="T2" fmla="*/ 24 w 121"/>
                  <a:gd name="T3" fmla="*/ 15 h 54"/>
                  <a:gd name="T4" fmla="*/ 66 w 121"/>
                  <a:gd name="T5" fmla="*/ 0 h 54"/>
                  <a:gd name="T6" fmla="*/ 103 w 121"/>
                  <a:gd name="T7" fmla="*/ 15 h 54"/>
                  <a:gd name="T8" fmla="*/ 121 w 121"/>
                  <a:gd name="T9" fmla="*/ 51 h 54"/>
                </a:gdLst>
                <a:ahLst/>
                <a:cxnLst>
                  <a:cxn ang="0">
                    <a:pos x="T0" y="T1"/>
                  </a:cxn>
                  <a:cxn ang="0">
                    <a:pos x="T2" y="T3"/>
                  </a:cxn>
                  <a:cxn ang="0">
                    <a:pos x="T4" y="T5"/>
                  </a:cxn>
                  <a:cxn ang="0">
                    <a:pos x="T6" y="T7"/>
                  </a:cxn>
                  <a:cxn ang="0">
                    <a:pos x="T8" y="T9"/>
                  </a:cxn>
                </a:cxnLst>
                <a:rect l="0" t="0" r="r" b="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solidFill>
                <a:schemeClr val="bg1"/>
              </a:solidFill>
              <a:ln w="28575" cap="flat" cmpd="sng">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3756" name="未知"/>
              <p:cNvSpPr/>
              <p:nvPr/>
            </p:nvSpPr>
            <p:spPr bwMode="auto">
              <a:xfrm>
                <a:off x="246" y="0"/>
                <a:ext cx="119" cy="51"/>
              </a:xfrm>
              <a:custGeom>
                <a:avLst/>
                <a:gdLst>
                  <a:gd name="T0" fmla="*/ 0 w 119"/>
                  <a:gd name="T1" fmla="*/ 51 h 51"/>
                  <a:gd name="T2" fmla="*/ 17 w 119"/>
                  <a:gd name="T3" fmla="*/ 15 h 51"/>
                  <a:gd name="T4" fmla="*/ 59 w 119"/>
                  <a:gd name="T5" fmla="*/ 0 h 51"/>
                  <a:gd name="T6" fmla="*/ 96 w 119"/>
                  <a:gd name="T7" fmla="*/ 15 h 51"/>
                  <a:gd name="T8" fmla="*/ 119 w 119"/>
                  <a:gd name="T9" fmla="*/ 51 h 51"/>
                </a:gdLst>
                <a:ahLst/>
                <a:cxnLst>
                  <a:cxn ang="0">
                    <a:pos x="T0" y="T1"/>
                  </a:cxn>
                  <a:cxn ang="0">
                    <a:pos x="T2" y="T3"/>
                  </a:cxn>
                  <a:cxn ang="0">
                    <a:pos x="T4" y="T5"/>
                  </a:cxn>
                  <a:cxn ang="0">
                    <a:pos x="T6" y="T7"/>
                  </a:cxn>
                  <a:cxn ang="0">
                    <a:pos x="T8" y="T9"/>
                  </a:cxn>
                </a:cxnLst>
                <a:rect l="0" t="0" r="r" b="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solidFill>
                <a:schemeClr val="bg1"/>
              </a:solidFill>
              <a:ln w="28575" cap="flat" cmpd="sng">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3757" name="未知"/>
              <p:cNvSpPr/>
              <p:nvPr/>
            </p:nvSpPr>
            <p:spPr bwMode="auto">
              <a:xfrm>
                <a:off x="366" y="0"/>
                <a:ext cx="123" cy="57"/>
              </a:xfrm>
              <a:custGeom>
                <a:avLst/>
                <a:gdLst>
                  <a:gd name="T0" fmla="*/ 0 w 123"/>
                  <a:gd name="T1" fmla="*/ 51 h 57"/>
                  <a:gd name="T2" fmla="*/ 23 w 123"/>
                  <a:gd name="T3" fmla="*/ 15 h 57"/>
                  <a:gd name="T4" fmla="*/ 65 w 123"/>
                  <a:gd name="T5" fmla="*/ 0 h 57"/>
                  <a:gd name="T6" fmla="*/ 102 w 123"/>
                  <a:gd name="T7" fmla="*/ 15 h 57"/>
                  <a:gd name="T8" fmla="*/ 123 w 123"/>
                  <a:gd name="T9" fmla="*/ 57 h 57"/>
                </a:gdLst>
                <a:ahLst/>
                <a:cxnLst>
                  <a:cxn ang="0">
                    <a:pos x="T0" y="T1"/>
                  </a:cxn>
                  <a:cxn ang="0">
                    <a:pos x="T2" y="T3"/>
                  </a:cxn>
                  <a:cxn ang="0">
                    <a:pos x="T4" y="T5"/>
                  </a:cxn>
                  <a:cxn ang="0">
                    <a:pos x="T6" y="T7"/>
                  </a:cxn>
                  <a:cxn ang="0">
                    <a:pos x="T8" y="T9"/>
                  </a:cxn>
                </a:cxnLst>
                <a:rect l="0" t="0" r="r" b="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solidFill>
                <a:schemeClr val="bg1"/>
              </a:solidFill>
              <a:ln w="28575" cap="flat" cmpd="sng">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73758" name="Line 30"/>
            <p:cNvSpPr>
              <a:spLocks noChangeShapeType="1"/>
            </p:cNvSpPr>
            <p:nvPr/>
          </p:nvSpPr>
          <p:spPr bwMode="auto">
            <a:xfrm>
              <a:off x="1207" y="891"/>
              <a:ext cx="0" cy="414"/>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3759" name="Object 31"/>
            <p:cNvGraphicFramePr>
              <a:graphicFrameLocks noChangeAspect="1"/>
            </p:cNvGraphicFramePr>
            <p:nvPr/>
          </p:nvGraphicFramePr>
          <p:xfrm>
            <a:off x="244" y="40"/>
            <a:ext cx="192" cy="351"/>
          </p:xfrm>
          <a:graphic>
            <a:graphicData uri="http://schemas.openxmlformats.org/presentationml/2006/ole">
              <mc:AlternateContent xmlns:mc="http://schemas.openxmlformats.org/markup-compatibility/2006">
                <mc:Choice xmlns:v="urn:schemas-microsoft-com:vml" Requires="v">
                  <p:oleObj spid="_x0000_s84997" name="" r:id="rId9" imgW="4267200" imgH="7924800" progId="Equation.3">
                    <p:embed/>
                  </p:oleObj>
                </mc:Choice>
                <mc:Fallback>
                  <p:oleObj name="" r:id="rId9" imgW="4267200" imgH="7924800" progId="Equation.3">
                    <p:embed/>
                    <p:pic>
                      <p:nvPicPr>
                        <p:cNvPr id="0" name="图片 84996"/>
                        <p:cNvPicPr>
                          <a:picLocks noChangeAspect="1"/>
                        </p:cNvPicPr>
                        <p:nvPr/>
                      </p:nvPicPr>
                      <p:blipFill>
                        <a:blip r:embed="rId10"/>
                        <a:stretch>
                          <a:fillRect/>
                        </a:stretch>
                      </p:blipFill>
                      <p:spPr>
                        <a:xfrm>
                          <a:off x="244" y="40"/>
                          <a:ext cx="192" cy="351"/>
                        </a:xfrm>
                        <a:prstGeom prst="rect">
                          <a:avLst/>
                        </a:prstGeom>
                        <a:noFill/>
                        <a:ln w="9525">
                          <a:noFill/>
                        </a:ln>
                      </p:spPr>
                    </p:pic>
                  </p:oleObj>
                </mc:Fallback>
              </mc:AlternateContent>
            </a:graphicData>
          </a:graphic>
        </p:graphicFrame>
        <p:sp>
          <p:nvSpPr>
            <p:cNvPr id="73760" name="Line 32"/>
            <p:cNvSpPr>
              <a:spLocks noChangeShapeType="1"/>
            </p:cNvSpPr>
            <p:nvPr/>
          </p:nvSpPr>
          <p:spPr bwMode="auto">
            <a:xfrm>
              <a:off x="227" y="358"/>
              <a:ext cx="153"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61" name="Oval 33"/>
            <p:cNvSpPr>
              <a:spLocks noChangeArrowheads="1"/>
            </p:cNvSpPr>
            <p:nvPr/>
          </p:nvSpPr>
          <p:spPr bwMode="auto">
            <a:xfrm>
              <a:off x="108" y="347"/>
              <a:ext cx="45" cy="45"/>
            </a:xfrm>
            <a:prstGeom prst="ellipse">
              <a:avLst/>
            </a:prstGeom>
            <a:solidFill>
              <a:schemeClr val="bg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2" name="Oval 34"/>
            <p:cNvSpPr>
              <a:spLocks noChangeArrowheads="1"/>
            </p:cNvSpPr>
            <p:nvPr/>
          </p:nvSpPr>
          <p:spPr bwMode="auto">
            <a:xfrm>
              <a:off x="109" y="1284"/>
              <a:ext cx="45" cy="45"/>
            </a:xfrm>
            <a:prstGeom prst="ellipse">
              <a:avLst/>
            </a:prstGeom>
            <a:solidFill>
              <a:schemeClr val="bg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3763" name="Group 35"/>
          <p:cNvGrpSpPr/>
          <p:nvPr/>
        </p:nvGrpSpPr>
        <p:grpSpPr bwMode="auto">
          <a:xfrm>
            <a:off x="5113338" y="2733675"/>
            <a:ext cx="3059112" cy="534988"/>
            <a:chOff x="0" y="0"/>
            <a:chExt cx="1927" cy="337"/>
          </a:xfrm>
        </p:grpSpPr>
        <p:sp>
          <p:nvSpPr>
            <p:cNvPr id="73764" name="Line 36"/>
            <p:cNvSpPr>
              <a:spLocks noChangeShapeType="1"/>
            </p:cNvSpPr>
            <p:nvPr/>
          </p:nvSpPr>
          <p:spPr bwMode="auto">
            <a:xfrm>
              <a:off x="0" y="336"/>
              <a:ext cx="1927" cy="1"/>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73765" name="Object 37"/>
            <p:cNvGraphicFramePr>
              <a:graphicFrameLocks noChangeAspect="1"/>
            </p:cNvGraphicFramePr>
            <p:nvPr/>
          </p:nvGraphicFramePr>
          <p:xfrm>
            <a:off x="1584" y="0"/>
            <a:ext cx="272" cy="336"/>
          </p:xfrm>
          <a:graphic>
            <a:graphicData uri="http://schemas.openxmlformats.org/presentationml/2006/ole">
              <mc:AlternateContent xmlns:mc="http://schemas.openxmlformats.org/markup-compatibility/2006">
                <mc:Choice xmlns:v="urn:schemas-microsoft-com:vml" Requires="v">
                  <p:oleObj spid="_x0000_s84998" name="" r:id="rId11" imgW="3962400" imgH="4876800" progId="Equation.3">
                    <p:embed/>
                  </p:oleObj>
                </mc:Choice>
                <mc:Fallback>
                  <p:oleObj name="" r:id="rId11" imgW="3962400" imgH="4876800" progId="Equation.3">
                    <p:embed/>
                    <p:pic>
                      <p:nvPicPr>
                        <p:cNvPr id="0" name="图片 84997"/>
                        <p:cNvPicPr>
                          <a:picLocks noChangeAspect="1"/>
                        </p:cNvPicPr>
                        <p:nvPr/>
                      </p:nvPicPr>
                      <p:blipFill>
                        <a:blip r:embed="rId12"/>
                        <a:stretch>
                          <a:fillRect/>
                        </a:stretch>
                      </p:blipFill>
                      <p:spPr>
                        <a:xfrm>
                          <a:off x="1584" y="0"/>
                          <a:ext cx="272" cy="336"/>
                        </a:xfrm>
                        <a:prstGeom prst="rect">
                          <a:avLst/>
                        </a:prstGeom>
                        <a:noFill/>
                        <a:ln w="9525">
                          <a:noFill/>
                        </a:ln>
                      </p:spPr>
                    </p:pic>
                  </p:oleObj>
                </mc:Fallback>
              </mc:AlternateContent>
            </a:graphicData>
          </a:graphic>
        </p:graphicFrame>
      </p:grpSp>
      <p:grpSp>
        <p:nvGrpSpPr>
          <p:cNvPr id="73766" name="Group 38"/>
          <p:cNvGrpSpPr/>
          <p:nvPr/>
        </p:nvGrpSpPr>
        <p:grpSpPr bwMode="auto">
          <a:xfrm>
            <a:off x="7058025" y="3883025"/>
            <a:ext cx="450850" cy="904875"/>
            <a:chOff x="0" y="0"/>
            <a:chExt cx="284" cy="570"/>
          </a:xfrm>
        </p:grpSpPr>
        <p:sp>
          <p:nvSpPr>
            <p:cNvPr id="73767" name="Line 39"/>
            <p:cNvSpPr>
              <a:spLocks noChangeShapeType="1"/>
            </p:cNvSpPr>
            <p:nvPr/>
          </p:nvSpPr>
          <p:spPr bwMode="auto">
            <a:xfrm flipV="1">
              <a:off x="0" y="8"/>
              <a:ext cx="1" cy="562"/>
            </a:xfrm>
            <a:prstGeom prst="line">
              <a:avLst/>
            </a:prstGeom>
            <a:noFill/>
            <a:ln w="38100">
              <a:solidFill>
                <a:srgbClr val="FF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73768" name="Object 40"/>
            <p:cNvGraphicFramePr>
              <a:graphicFrameLocks noChangeAspect="1"/>
            </p:cNvGraphicFramePr>
            <p:nvPr/>
          </p:nvGraphicFramePr>
          <p:xfrm>
            <a:off x="19" y="0"/>
            <a:ext cx="265" cy="336"/>
          </p:xfrm>
          <a:graphic>
            <a:graphicData uri="http://schemas.openxmlformats.org/presentationml/2006/ole">
              <mc:AlternateContent xmlns:mc="http://schemas.openxmlformats.org/markup-compatibility/2006">
                <mc:Choice xmlns:v="urn:schemas-microsoft-com:vml" Requires="v">
                  <p:oleObj spid="_x0000_s84999" name="" r:id="rId13" imgW="4572000" imgH="5791200" progId="Equation.3">
                    <p:embed/>
                  </p:oleObj>
                </mc:Choice>
                <mc:Fallback>
                  <p:oleObj name="" r:id="rId13" imgW="4572000" imgH="5791200" progId="Equation.3">
                    <p:embed/>
                    <p:pic>
                      <p:nvPicPr>
                        <p:cNvPr id="0" name="图片 84998"/>
                        <p:cNvPicPr>
                          <a:picLocks noChangeAspect="1"/>
                        </p:cNvPicPr>
                        <p:nvPr/>
                      </p:nvPicPr>
                      <p:blipFill>
                        <a:blip r:embed="rId14"/>
                        <a:stretch>
                          <a:fillRect/>
                        </a:stretch>
                      </p:blipFill>
                      <p:spPr>
                        <a:xfrm>
                          <a:off x="19" y="0"/>
                          <a:ext cx="265" cy="336"/>
                        </a:xfrm>
                        <a:prstGeom prst="rect">
                          <a:avLst/>
                        </a:prstGeom>
                        <a:noFill/>
                        <a:ln w="9525">
                          <a:noFill/>
                        </a:ln>
                      </p:spPr>
                    </p:pic>
                  </p:oleObj>
                </mc:Fallback>
              </mc:AlternateContent>
            </a:graphicData>
          </a:graphic>
        </p:graphicFrame>
      </p:grpSp>
      <p:grpSp>
        <p:nvGrpSpPr>
          <p:cNvPr id="73769" name="Group 41"/>
          <p:cNvGrpSpPr/>
          <p:nvPr/>
        </p:nvGrpSpPr>
        <p:grpSpPr bwMode="auto">
          <a:xfrm>
            <a:off x="5111750" y="3168650"/>
            <a:ext cx="1979613" cy="1660525"/>
            <a:chOff x="0" y="0"/>
            <a:chExt cx="1247" cy="1046"/>
          </a:xfrm>
        </p:grpSpPr>
        <p:sp>
          <p:nvSpPr>
            <p:cNvPr id="73770" name="Line 42"/>
            <p:cNvSpPr>
              <a:spLocks noChangeShapeType="1"/>
            </p:cNvSpPr>
            <p:nvPr/>
          </p:nvSpPr>
          <p:spPr bwMode="auto">
            <a:xfrm>
              <a:off x="0" y="77"/>
              <a:ext cx="1247" cy="955"/>
            </a:xfrm>
            <a:prstGeom prst="line">
              <a:avLst/>
            </a:prstGeom>
            <a:noFill/>
            <a:ln w="38100">
              <a:solidFill>
                <a:srgbClr val="06060A"/>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73771" name="Object 43"/>
            <p:cNvGraphicFramePr>
              <a:graphicFrameLocks noChangeAspect="1"/>
            </p:cNvGraphicFramePr>
            <p:nvPr/>
          </p:nvGraphicFramePr>
          <p:xfrm>
            <a:off x="597" y="710"/>
            <a:ext cx="281" cy="336"/>
          </p:xfrm>
          <a:graphic>
            <a:graphicData uri="http://schemas.openxmlformats.org/presentationml/2006/ole">
              <mc:AlternateContent xmlns:mc="http://schemas.openxmlformats.org/markup-compatibility/2006">
                <mc:Choice xmlns:v="urn:schemas-microsoft-com:vml" Requires="v">
                  <p:oleObj spid="_x0000_s85000" name="" r:id="rId15" imgW="4572000" imgH="5486400" progId="Equation.3">
                    <p:embed/>
                  </p:oleObj>
                </mc:Choice>
                <mc:Fallback>
                  <p:oleObj name="" r:id="rId15" imgW="4572000" imgH="5486400" progId="Equation.3">
                    <p:embed/>
                    <p:pic>
                      <p:nvPicPr>
                        <p:cNvPr id="0" name="图片 84999"/>
                        <p:cNvPicPr>
                          <a:picLocks noChangeAspect="1"/>
                        </p:cNvPicPr>
                        <p:nvPr/>
                      </p:nvPicPr>
                      <p:blipFill>
                        <a:blip r:embed="rId16"/>
                        <a:stretch>
                          <a:fillRect/>
                        </a:stretch>
                      </p:blipFill>
                      <p:spPr>
                        <a:xfrm>
                          <a:off x="597" y="710"/>
                          <a:ext cx="281" cy="336"/>
                        </a:xfrm>
                        <a:prstGeom prst="rect">
                          <a:avLst/>
                        </a:prstGeom>
                        <a:noFill/>
                        <a:ln w="9525">
                          <a:noFill/>
                        </a:ln>
                      </p:spPr>
                    </p:pic>
                  </p:oleObj>
                </mc:Fallback>
              </mc:AlternateContent>
            </a:graphicData>
          </a:graphic>
        </p:graphicFrame>
        <p:grpSp>
          <p:nvGrpSpPr>
            <p:cNvPr id="73772" name="Group 44"/>
            <p:cNvGrpSpPr/>
            <p:nvPr/>
          </p:nvGrpSpPr>
          <p:grpSpPr bwMode="auto">
            <a:xfrm>
              <a:off x="165" y="0"/>
              <a:ext cx="325" cy="336"/>
              <a:chOff x="0" y="0"/>
              <a:chExt cx="325" cy="336"/>
            </a:xfrm>
          </p:grpSpPr>
          <p:sp>
            <p:nvSpPr>
              <p:cNvPr id="73773" name="Line 45"/>
              <p:cNvSpPr>
                <a:spLocks noChangeShapeType="1"/>
              </p:cNvSpPr>
              <p:nvPr/>
            </p:nvSpPr>
            <p:spPr bwMode="auto">
              <a:xfrm flipH="1">
                <a:off x="0" y="48"/>
                <a:ext cx="57" cy="168"/>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73774" name="Object 46"/>
              <p:cNvGraphicFramePr>
                <a:graphicFrameLocks noChangeAspect="1"/>
              </p:cNvGraphicFramePr>
              <p:nvPr/>
            </p:nvGraphicFramePr>
            <p:xfrm>
              <a:off x="48" y="0"/>
              <a:ext cx="277" cy="336"/>
            </p:xfrm>
            <a:graphic>
              <a:graphicData uri="http://schemas.openxmlformats.org/presentationml/2006/ole">
                <mc:AlternateContent xmlns:mc="http://schemas.openxmlformats.org/markup-compatibility/2006">
                  <mc:Choice xmlns:v="urn:schemas-microsoft-com:vml" Requires="v">
                    <p:oleObj spid="_x0000_s85001" name="" r:id="rId17" imgW="4267200" imgH="5181600" progId="Equation.3">
                      <p:embed/>
                    </p:oleObj>
                  </mc:Choice>
                  <mc:Fallback>
                    <p:oleObj name="" r:id="rId17" imgW="4267200" imgH="5181600" progId="Equation.3">
                      <p:embed/>
                      <p:pic>
                        <p:nvPicPr>
                          <p:cNvPr id="0" name="图片 85000"/>
                          <p:cNvPicPr>
                            <a:picLocks noChangeAspect="1"/>
                          </p:cNvPicPr>
                          <p:nvPr/>
                        </p:nvPicPr>
                        <p:blipFill>
                          <a:blip r:embed="rId18"/>
                          <a:stretch>
                            <a:fillRect/>
                          </a:stretch>
                        </p:blipFill>
                        <p:spPr>
                          <a:xfrm>
                            <a:off x="48" y="0"/>
                            <a:ext cx="277" cy="336"/>
                          </a:xfrm>
                          <a:prstGeom prst="rect">
                            <a:avLst/>
                          </a:prstGeom>
                          <a:noFill/>
                          <a:ln w="9525">
                            <a:noFill/>
                          </a:ln>
                        </p:spPr>
                      </p:pic>
                    </p:oleObj>
                  </mc:Fallback>
                </mc:AlternateContent>
              </a:graphicData>
            </a:graphic>
          </p:graphicFrame>
        </p:grpSp>
      </p:grpSp>
      <p:grpSp>
        <p:nvGrpSpPr>
          <p:cNvPr id="73775" name="Group 47"/>
          <p:cNvGrpSpPr/>
          <p:nvPr/>
        </p:nvGrpSpPr>
        <p:grpSpPr bwMode="auto">
          <a:xfrm>
            <a:off x="5111750" y="3136900"/>
            <a:ext cx="2197100" cy="776288"/>
            <a:chOff x="0" y="0"/>
            <a:chExt cx="1384" cy="489"/>
          </a:xfrm>
        </p:grpSpPr>
        <p:sp>
          <p:nvSpPr>
            <p:cNvPr id="73776" name="Line 48"/>
            <p:cNvSpPr>
              <a:spLocks noChangeShapeType="1"/>
            </p:cNvSpPr>
            <p:nvPr/>
          </p:nvSpPr>
          <p:spPr bwMode="auto">
            <a:xfrm>
              <a:off x="0" y="96"/>
              <a:ext cx="1247" cy="393"/>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73777" name="Object 49"/>
            <p:cNvGraphicFramePr>
              <a:graphicFrameLocks noChangeAspect="1"/>
            </p:cNvGraphicFramePr>
            <p:nvPr/>
          </p:nvGraphicFramePr>
          <p:xfrm>
            <a:off x="1200" y="192"/>
            <a:ext cx="184" cy="276"/>
          </p:xfrm>
          <a:graphic>
            <a:graphicData uri="http://schemas.openxmlformats.org/presentationml/2006/ole">
              <mc:AlternateContent xmlns:mc="http://schemas.openxmlformats.org/markup-compatibility/2006">
                <mc:Choice xmlns:v="urn:schemas-microsoft-com:vml" Requires="v">
                  <p:oleObj spid="_x0000_s85002" name="" r:id="rId19" imgW="3048000" imgH="4572000" progId="Equation.3">
                    <p:embed/>
                  </p:oleObj>
                </mc:Choice>
                <mc:Fallback>
                  <p:oleObj name="" r:id="rId19" imgW="3048000" imgH="4572000" progId="Equation.3">
                    <p:embed/>
                    <p:pic>
                      <p:nvPicPr>
                        <p:cNvPr id="0" name="图片 85001"/>
                        <p:cNvPicPr>
                          <a:picLocks noChangeAspect="1"/>
                        </p:cNvPicPr>
                        <p:nvPr/>
                      </p:nvPicPr>
                      <p:blipFill>
                        <a:blip r:embed="rId20"/>
                        <a:stretch>
                          <a:fillRect/>
                        </a:stretch>
                      </p:blipFill>
                      <p:spPr>
                        <a:xfrm>
                          <a:off x="1200" y="192"/>
                          <a:ext cx="184" cy="276"/>
                        </a:xfrm>
                        <a:prstGeom prst="rect">
                          <a:avLst/>
                        </a:prstGeom>
                        <a:noFill/>
                        <a:ln w="9525">
                          <a:noFill/>
                        </a:ln>
                      </p:spPr>
                    </p:pic>
                  </p:oleObj>
                </mc:Fallback>
              </mc:AlternateContent>
            </a:graphicData>
          </a:graphic>
        </p:graphicFrame>
        <p:grpSp>
          <p:nvGrpSpPr>
            <p:cNvPr id="73778" name="Group 50"/>
            <p:cNvGrpSpPr/>
            <p:nvPr/>
          </p:nvGrpSpPr>
          <p:grpSpPr bwMode="auto">
            <a:xfrm>
              <a:off x="528" y="0"/>
              <a:ext cx="392" cy="336"/>
              <a:chOff x="0" y="0"/>
              <a:chExt cx="392" cy="336"/>
            </a:xfrm>
          </p:grpSpPr>
          <p:sp>
            <p:nvSpPr>
              <p:cNvPr id="73779" name="Line 51"/>
              <p:cNvSpPr>
                <a:spLocks noChangeShapeType="1"/>
              </p:cNvSpPr>
              <p:nvPr/>
            </p:nvSpPr>
            <p:spPr bwMode="auto">
              <a:xfrm flipH="1">
                <a:off x="0" y="96"/>
                <a:ext cx="57" cy="16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73780" name="Object 52"/>
              <p:cNvGraphicFramePr>
                <a:graphicFrameLocks noChangeAspect="1"/>
              </p:cNvGraphicFramePr>
              <p:nvPr/>
            </p:nvGraphicFramePr>
            <p:xfrm>
              <a:off x="96" y="0"/>
              <a:ext cx="296" cy="336"/>
            </p:xfrm>
            <a:graphic>
              <a:graphicData uri="http://schemas.openxmlformats.org/presentationml/2006/ole">
                <mc:AlternateContent xmlns:mc="http://schemas.openxmlformats.org/markup-compatibility/2006">
                  <mc:Choice xmlns:v="urn:schemas-microsoft-com:vml" Requires="v">
                    <p:oleObj spid="_x0000_s85003" name="" r:id="rId21" imgW="4572000" imgH="5181600" progId="Equation.3">
                      <p:embed/>
                    </p:oleObj>
                  </mc:Choice>
                  <mc:Fallback>
                    <p:oleObj name="" r:id="rId21" imgW="4572000" imgH="5181600" progId="Equation.3">
                      <p:embed/>
                      <p:pic>
                        <p:nvPicPr>
                          <p:cNvPr id="0" name="图片 85002"/>
                          <p:cNvPicPr>
                            <a:picLocks noChangeAspect="1"/>
                          </p:cNvPicPr>
                          <p:nvPr/>
                        </p:nvPicPr>
                        <p:blipFill>
                          <a:blip r:embed="rId22"/>
                          <a:stretch>
                            <a:fillRect/>
                          </a:stretch>
                        </p:blipFill>
                        <p:spPr>
                          <a:xfrm>
                            <a:off x="96" y="0"/>
                            <a:ext cx="296" cy="336"/>
                          </a:xfrm>
                          <a:prstGeom prst="rect">
                            <a:avLst/>
                          </a:prstGeom>
                          <a:noFill/>
                          <a:ln w="9525">
                            <a:noFill/>
                          </a:ln>
                        </p:spPr>
                      </p:pic>
                    </p:oleObj>
                  </mc:Fallback>
                </mc:AlternateContent>
              </a:graphicData>
            </a:graphic>
          </p:graphicFrame>
        </p:grpSp>
      </p:grpSp>
      <p:grpSp>
        <p:nvGrpSpPr>
          <p:cNvPr id="73781" name="Group 53"/>
          <p:cNvGrpSpPr/>
          <p:nvPr/>
        </p:nvGrpSpPr>
        <p:grpSpPr bwMode="auto">
          <a:xfrm>
            <a:off x="5113338" y="2384425"/>
            <a:ext cx="450850" cy="904875"/>
            <a:chOff x="0" y="0"/>
            <a:chExt cx="284" cy="570"/>
          </a:xfrm>
        </p:grpSpPr>
        <p:sp>
          <p:nvSpPr>
            <p:cNvPr id="73782" name="Line 54"/>
            <p:cNvSpPr>
              <a:spLocks noChangeShapeType="1"/>
            </p:cNvSpPr>
            <p:nvPr/>
          </p:nvSpPr>
          <p:spPr bwMode="auto">
            <a:xfrm flipV="1">
              <a:off x="0" y="8"/>
              <a:ext cx="1" cy="562"/>
            </a:xfrm>
            <a:prstGeom prst="line">
              <a:avLst/>
            </a:prstGeom>
            <a:noFill/>
            <a:ln w="38100">
              <a:solidFill>
                <a:srgbClr val="FF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73783" name="Object 55"/>
            <p:cNvGraphicFramePr>
              <a:graphicFrameLocks noChangeAspect="1"/>
            </p:cNvGraphicFramePr>
            <p:nvPr/>
          </p:nvGraphicFramePr>
          <p:xfrm>
            <a:off x="19" y="0"/>
            <a:ext cx="265" cy="336"/>
          </p:xfrm>
          <a:graphic>
            <a:graphicData uri="http://schemas.openxmlformats.org/presentationml/2006/ole">
              <mc:AlternateContent xmlns:mc="http://schemas.openxmlformats.org/markup-compatibility/2006">
                <mc:Choice xmlns:v="urn:schemas-microsoft-com:vml" Requires="v">
                  <p:oleObj spid="_x0000_s85004" name="" r:id="rId23" imgW="4572000" imgH="5791200" progId="Equation.3">
                    <p:embed/>
                  </p:oleObj>
                </mc:Choice>
                <mc:Fallback>
                  <p:oleObj name="" r:id="rId23" imgW="4572000" imgH="5791200" progId="Equation.3">
                    <p:embed/>
                    <p:pic>
                      <p:nvPicPr>
                        <p:cNvPr id="0" name="图片 85003"/>
                        <p:cNvPicPr>
                          <a:picLocks noChangeAspect="1"/>
                        </p:cNvPicPr>
                        <p:nvPr/>
                      </p:nvPicPr>
                      <p:blipFill>
                        <a:blip r:embed="rId14"/>
                        <a:stretch>
                          <a:fillRect/>
                        </a:stretch>
                      </p:blipFill>
                      <p:spPr>
                        <a:xfrm>
                          <a:off x="19" y="0"/>
                          <a:ext cx="265" cy="336"/>
                        </a:xfrm>
                        <a:prstGeom prst="rect">
                          <a:avLst/>
                        </a:prstGeom>
                        <a:noFill/>
                        <a:ln w="9525">
                          <a:noFill/>
                        </a:ln>
                      </p:spPr>
                    </p:pic>
                  </p:oleObj>
                </mc:Fallback>
              </mc:AlternateContent>
            </a:graphicData>
          </a:graphic>
        </p:graphicFrame>
      </p:grpSp>
      <p:sp>
        <p:nvSpPr>
          <p:cNvPr id="73784" name="Text Box 56"/>
          <p:cNvSpPr txBox="1">
            <a:spLocks noChangeArrowheads="1"/>
          </p:cNvSpPr>
          <p:nvPr/>
        </p:nvSpPr>
        <p:spPr bwMode="auto">
          <a:xfrm>
            <a:off x="79453" y="4350543"/>
            <a:ext cx="1655762" cy="519113"/>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nchor="ctr">
            <a:spAutoFit/>
          </a:bodyPr>
          <a:lstStyle/>
          <a:p>
            <a:pPr algn="ctr" eaLnBrk="1" hangingPunct="1"/>
            <a:r>
              <a:rPr lang="zh-CN" altLang="en-US" sz="2800" b="1" dirty="0">
                <a:solidFill>
                  <a:srgbClr val="FF0000"/>
                </a:solidFill>
                <a:latin typeface="华文楷体" panose="02010600040101010101" pitchFamily="2" charset="-122"/>
                <a:ea typeface="华文楷体" panose="02010600040101010101" pitchFamily="2" charset="-122"/>
              </a:rPr>
              <a:t>特点：</a:t>
            </a:r>
            <a:endParaRPr lang="zh-CN" altLang="en-US" sz="2800" b="1" dirty="0">
              <a:solidFill>
                <a:srgbClr val="FF0000"/>
              </a:solidFill>
              <a:latin typeface="华文楷体" panose="02010600040101010101" pitchFamily="2" charset="-122"/>
              <a:ea typeface="华文楷体" panose="02010600040101010101" pitchFamily="2" charset="-122"/>
            </a:endParaRPr>
          </a:p>
        </p:txBody>
      </p:sp>
      <p:sp>
        <p:nvSpPr>
          <p:cNvPr id="73785" name="Rectangle 57"/>
          <p:cNvSpPr>
            <a:spLocks noChangeArrowheads="1"/>
          </p:cNvSpPr>
          <p:nvPr/>
        </p:nvSpPr>
        <p:spPr bwMode="auto">
          <a:xfrm>
            <a:off x="827088" y="4797425"/>
            <a:ext cx="7704137" cy="17970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spcBef>
                <a:spcPct val="20000"/>
              </a:spcBef>
              <a:buSzPct val="80000"/>
              <a:buFont typeface="Arial" panose="020B0604020202020204" pitchFamily="34" charset="0"/>
              <a:buBlip>
                <a:blip r:embed="rId24"/>
              </a:buBlip>
            </a:pPr>
            <a:r>
              <a:rPr lang="en-US" altLang="zh-CN" b="1" dirty="0">
                <a:latin typeface="华文楷体" panose="02010600040101010101" pitchFamily="2" charset="-122"/>
                <a:ea typeface="华文楷体" panose="02010600040101010101" pitchFamily="2" charset="-122"/>
              </a:rPr>
              <a:t>1. </a:t>
            </a:r>
            <a:r>
              <a:rPr lang="zh-CN" altLang="en-US" b="1" dirty="0">
                <a:latin typeface="华文楷体" panose="02010600040101010101" pitchFamily="2" charset="-122"/>
                <a:ea typeface="华文楷体" panose="02010600040101010101" pitchFamily="2" charset="-122"/>
              </a:rPr>
              <a:t>原负载的电压和电流不变，但电路电流发生变化；</a:t>
            </a:r>
            <a:endParaRPr lang="zh-CN" altLang="en-US" b="1" dirty="0">
              <a:latin typeface="华文楷体" panose="02010600040101010101" pitchFamily="2" charset="-122"/>
              <a:ea typeface="华文楷体" panose="02010600040101010101" pitchFamily="2" charset="-122"/>
            </a:endParaRPr>
          </a:p>
          <a:p>
            <a:pPr eaLnBrk="1" hangingPunct="1">
              <a:spcBef>
                <a:spcPct val="20000"/>
              </a:spcBef>
              <a:buSzPct val="80000"/>
              <a:buFont typeface="Arial" panose="020B0604020202020204" pitchFamily="34" charset="0"/>
              <a:buBlip>
                <a:blip r:embed="rId24"/>
              </a:buBlip>
            </a:pPr>
            <a:r>
              <a:rPr lang="en-US" altLang="zh-CN" b="1" dirty="0">
                <a:latin typeface="华文楷体" panose="02010600040101010101" pitchFamily="2" charset="-122"/>
                <a:ea typeface="华文楷体" panose="02010600040101010101" pitchFamily="2" charset="-122"/>
              </a:rPr>
              <a:t>2. </a:t>
            </a:r>
            <a:r>
              <a:rPr lang="zh-CN" altLang="en-US" b="1" dirty="0">
                <a:latin typeface="华文楷体" panose="02010600040101010101" pitchFamily="2" charset="-122"/>
                <a:ea typeface="华文楷体" panose="02010600040101010101" pitchFamily="2" charset="-122"/>
              </a:rPr>
              <a:t>原负载吸收的有功功率和无功功率不变，且电路的有功功率不变，但电路的无功功率发生变化。</a:t>
            </a:r>
            <a:endParaRPr lang="zh-CN" altLang="en-US" b="1" dirty="0">
              <a:latin typeface="华文楷体" panose="02010600040101010101" pitchFamily="2" charset="-122"/>
              <a:ea typeface="华文楷体" panose="02010600040101010101" pitchFamily="2" charset="-122"/>
            </a:endParaRPr>
          </a:p>
          <a:p>
            <a:pPr eaLnBrk="1" hangingPunct="1">
              <a:spcBef>
                <a:spcPct val="20000"/>
              </a:spcBef>
              <a:buSzPct val="80000"/>
              <a:buFont typeface="Arial" panose="020B0604020202020204" pitchFamily="34" charset="0"/>
              <a:buBlip>
                <a:blip r:embed="rId24"/>
              </a:buBlip>
            </a:pPr>
            <a:r>
              <a:rPr lang="en-US" altLang="zh-CN" b="1" dirty="0">
                <a:latin typeface="华文楷体" panose="02010600040101010101" pitchFamily="2" charset="-122"/>
                <a:ea typeface="华文楷体" panose="02010600040101010101" pitchFamily="2" charset="-122"/>
              </a:rPr>
              <a:t>3.</a:t>
            </a:r>
            <a:r>
              <a:rPr lang="zh-CN" altLang="en-US" b="1" dirty="0">
                <a:latin typeface="华文楷体" panose="02010600040101010101" pitchFamily="2" charset="-122"/>
                <a:ea typeface="华文楷体" panose="02010600040101010101" pitchFamily="2" charset="-122"/>
              </a:rPr>
              <a:t>并联电容提高了整个电路的功率因数；</a:t>
            </a:r>
            <a:endParaRPr lang="zh-CN" altLang="en-US" b="1" dirty="0">
              <a:latin typeface="华文楷体" panose="02010600040101010101" pitchFamily="2" charset="-122"/>
              <a:ea typeface="华文楷体" panose="02010600040101010101" pitchFamily="2" charset="-122"/>
            </a:endParaRPr>
          </a:p>
        </p:txBody>
      </p:sp>
      <p:sp>
        <p:nvSpPr>
          <p:cNvPr id="73786" name="Text Box 58"/>
          <p:cNvSpPr txBox="1">
            <a:spLocks noChangeArrowheads="1"/>
          </p:cNvSpPr>
          <p:nvPr/>
        </p:nvSpPr>
        <p:spPr bwMode="auto">
          <a:xfrm>
            <a:off x="287338" y="224165"/>
            <a:ext cx="49323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zh-CN" altLang="en-US" sz="2800" b="1" dirty="0">
                <a:solidFill>
                  <a:srgbClr val="FF0000"/>
                </a:solidFill>
                <a:latin typeface="华文楷体" panose="02010600040101010101" pitchFamily="2" charset="-122"/>
                <a:ea typeface="华文楷体" panose="02010600040101010101" pitchFamily="2" charset="-122"/>
              </a:rPr>
              <a:t>二、提高</a:t>
            </a:r>
            <a:r>
              <a:rPr lang="en-US" altLang="zh-CN" sz="2800" b="1" dirty="0" err="1" smtClean="0">
                <a:solidFill>
                  <a:srgbClr val="FF0000"/>
                </a:solidFill>
                <a:latin typeface="华文楷体" panose="02010600040101010101" pitchFamily="2" charset="-122"/>
                <a:ea typeface="华文楷体" panose="02010600040101010101" pitchFamily="2" charset="-122"/>
              </a:rPr>
              <a:t>cos</a:t>
            </a:r>
            <a:r>
              <a:rPr lang="en-US" altLang="zh-CN" sz="2800" b="1" i="1" dirty="0" err="1">
                <a:latin typeface="华文楷体" panose="02010600040101010101" pitchFamily="2" charset="-122"/>
                <a:ea typeface="华文楷体" panose="02010600040101010101" pitchFamily="2" charset="-122"/>
              </a:rPr>
              <a:t>Φ</a:t>
            </a:r>
            <a:r>
              <a:rPr lang="zh-CN" altLang="en-US" sz="2800" b="1" dirty="0" smtClean="0">
                <a:solidFill>
                  <a:srgbClr val="FF0000"/>
                </a:solidFill>
                <a:latin typeface="华文楷体" panose="02010600040101010101" pitchFamily="2" charset="-122"/>
                <a:ea typeface="华文楷体" panose="02010600040101010101" pitchFamily="2" charset="-122"/>
              </a:rPr>
              <a:t>的</a:t>
            </a:r>
            <a:r>
              <a:rPr lang="zh-CN" altLang="en-US" sz="2800" b="1" dirty="0">
                <a:solidFill>
                  <a:srgbClr val="FF0000"/>
                </a:solidFill>
                <a:latin typeface="华文楷体" panose="02010600040101010101" pitchFamily="2" charset="-122"/>
                <a:ea typeface="华文楷体" panose="02010600040101010101" pitchFamily="2" charset="-122"/>
              </a:rPr>
              <a:t>方法</a:t>
            </a:r>
            <a:endParaRPr lang="zh-CN" altLang="en-US" sz="28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3786"/>
                                        </p:tgtEl>
                                        <p:attrNameLst>
                                          <p:attrName>style.visibility</p:attrName>
                                        </p:attrNameLst>
                                      </p:cBhvr>
                                      <p:to>
                                        <p:strVal val="visible"/>
                                      </p:to>
                                    </p:set>
                                    <p:animEffect transition="in" filter="wipe(left)">
                                      <p:cBhvr>
                                        <p:cTn id="7" dur="2000"/>
                                        <p:tgtEl>
                                          <p:spTgt spid="7378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73730">
                                            <p:txEl>
                                              <p:pRg st="0" end="0"/>
                                            </p:txEl>
                                          </p:spTgt>
                                        </p:tgtEl>
                                        <p:attrNameLst>
                                          <p:attrName>style.visibility</p:attrName>
                                        </p:attrNameLst>
                                      </p:cBhvr>
                                      <p:to>
                                        <p:strVal val="visible"/>
                                      </p:to>
                                    </p:set>
                                    <p:animEffect transition="in" filter="wipe(left)">
                                      <p:cBhvr>
                                        <p:cTn id="11" dur="2000"/>
                                        <p:tgtEl>
                                          <p:spTgt spid="73730">
                                            <p:txEl>
                                              <p:pRg st="0" end="0"/>
                                            </p:txEl>
                                          </p:spTgt>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73730">
                                            <p:txEl>
                                              <p:pRg st="1" end="1"/>
                                            </p:txEl>
                                          </p:spTgt>
                                        </p:tgtEl>
                                        <p:attrNameLst>
                                          <p:attrName>style.visibility</p:attrName>
                                        </p:attrNameLst>
                                      </p:cBhvr>
                                      <p:to>
                                        <p:strVal val="visible"/>
                                      </p:to>
                                    </p:set>
                                    <p:animEffect transition="in" filter="wipe(left)">
                                      <p:cBhvr>
                                        <p:cTn id="15" dur="2000"/>
                                        <p:tgtEl>
                                          <p:spTgt spid="73730">
                                            <p:txEl>
                                              <p:pRg st="1" end="1"/>
                                            </p:txEl>
                                          </p:spTgt>
                                        </p:tgtEl>
                                      </p:cBhvr>
                                    </p:animEffect>
                                  </p:childTnLst>
                                </p:cTn>
                              </p:par>
                            </p:childTnLst>
                          </p:cTn>
                        </p:par>
                        <p:par>
                          <p:cTn id="16" fill="hold">
                            <p:stCondLst>
                              <p:cond delay="6000"/>
                            </p:stCondLst>
                            <p:childTnLst>
                              <p:par>
                                <p:cTn id="17" presetID="22" presetClass="entr" presetSubtype="8" fill="hold" grpId="0" nodeType="afterEffect">
                                  <p:stCondLst>
                                    <p:cond delay="0"/>
                                  </p:stCondLst>
                                  <p:childTnLst>
                                    <p:set>
                                      <p:cBhvr>
                                        <p:cTn id="18" dur="1" fill="hold">
                                          <p:stCondLst>
                                            <p:cond delay="0"/>
                                          </p:stCondLst>
                                        </p:cTn>
                                        <p:tgtEl>
                                          <p:spTgt spid="73730">
                                            <p:txEl>
                                              <p:pRg st="2" end="2"/>
                                            </p:txEl>
                                          </p:spTgt>
                                        </p:tgtEl>
                                        <p:attrNameLst>
                                          <p:attrName>style.visibility</p:attrName>
                                        </p:attrNameLst>
                                      </p:cBhvr>
                                      <p:to>
                                        <p:strVal val="visible"/>
                                      </p:to>
                                    </p:set>
                                    <p:animEffect transition="in" filter="wipe(left)">
                                      <p:cBhvr>
                                        <p:cTn id="19" dur="2000"/>
                                        <p:tgtEl>
                                          <p:spTgt spid="73730">
                                            <p:txEl>
                                              <p:pRg st="2" end="2"/>
                                            </p:txEl>
                                          </p:spTgt>
                                        </p:tgtEl>
                                      </p:cBhvr>
                                    </p:animEffect>
                                  </p:childTnLst>
                                </p:cTn>
                              </p:par>
                            </p:childTnLst>
                          </p:cTn>
                        </p:par>
                        <p:par>
                          <p:cTn id="20" fill="hold">
                            <p:stCondLst>
                              <p:cond delay="8000"/>
                            </p:stCondLst>
                            <p:childTnLst>
                              <p:par>
                                <p:cTn id="21" presetID="8" presetClass="entr" presetSubtype="16" fill="hold" nodeType="afterEffect">
                                  <p:stCondLst>
                                    <p:cond delay="0"/>
                                  </p:stCondLst>
                                  <p:childTnLst>
                                    <p:set>
                                      <p:cBhvr>
                                        <p:cTn id="22" dur="1" fill="hold">
                                          <p:stCondLst>
                                            <p:cond delay="0"/>
                                          </p:stCondLst>
                                        </p:cTn>
                                        <p:tgtEl>
                                          <p:spTgt spid="73735"/>
                                        </p:tgtEl>
                                        <p:attrNameLst>
                                          <p:attrName>style.visibility</p:attrName>
                                        </p:attrNameLst>
                                      </p:cBhvr>
                                      <p:to>
                                        <p:strVal val="visible"/>
                                      </p:to>
                                    </p:set>
                                    <p:animEffect transition="in" filter="diamond(in)">
                                      <p:cBhvr>
                                        <p:cTn id="23" dur="2000"/>
                                        <p:tgtEl>
                                          <p:spTgt spid="7373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3731"/>
                                        </p:tgtEl>
                                        <p:attrNameLst>
                                          <p:attrName>style.visibility</p:attrName>
                                        </p:attrNameLst>
                                      </p:cBhvr>
                                      <p:to>
                                        <p:strVal val="visible"/>
                                      </p:to>
                                    </p:set>
                                    <p:animEffect transition="in" filter="wipe(left)">
                                      <p:cBhvr>
                                        <p:cTn id="28" dur="2000"/>
                                        <p:tgtEl>
                                          <p:spTgt spid="73731"/>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73763"/>
                                        </p:tgtEl>
                                        <p:attrNameLst>
                                          <p:attrName>style.visibility</p:attrName>
                                        </p:attrNameLst>
                                      </p:cBhvr>
                                      <p:to>
                                        <p:strVal val="visible"/>
                                      </p:to>
                                    </p:set>
                                    <p:animEffect transition="in" filter="wipe(left)">
                                      <p:cBhvr>
                                        <p:cTn id="32" dur="2000"/>
                                        <p:tgtEl>
                                          <p:spTgt spid="7376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73769"/>
                                        </p:tgtEl>
                                        <p:attrNameLst>
                                          <p:attrName>style.visibility</p:attrName>
                                        </p:attrNameLst>
                                      </p:cBhvr>
                                      <p:to>
                                        <p:strVal val="visible"/>
                                      </p:to>
                                    </p:set>
                                    <p:animEffect transition="in" filter="strips(downRight)">
                                      <p:cBhvr>
                                        <p:cTn id="37" dur="2000"/>
                                        <p:tgtEl>
                                          <p:spTgt spid="73769"/>
                                        </p:tgtEl>
                                      </p:cBhvr>
                                    </p:animEffec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73781"/>
                                        </p:tgtEl>
                                        <p:attrNameLst>
                                          <p:attrName>style.visibility</p:attrName>
                                        </p:attrNameLst>
                                      </p:cBhvr>
                                      <p:to>
                                        <p:strVal val="visible"/>
                                      </p:to>
                                    </p:set>
                                    <p:animEffect transition="in" filter="wipe(down)">
                                      <p:cBhvr>
                                        <p:cTn id="41" dur="2000"/>
                                        <p:tgtEl>
                                          <p:spTgt spid="73781"/>
                                        </p:tgtEl>
                                      </p:cBhvr>
                                    </p:animEffect>
                                  </p:childTnLst>
                                </p:cTn>
                              </p:par>
                            </p:childTnLst>
                          </p:cTn>
                        </p:par>
                        <p:par>
                          <p:cTn id="42" fill="hold">
                            <p:stCondLst>
                              <p:cond delay="4000"/>
                            </p:stCondLst>
                            <p:childTnLst>
                              <p:par>
                                <p:cTn id="43" presetID="22" presetClass="entr" presetSubtype="4" fill="hold" nodeType="afterEffect">
                                  <p:stCondLst>
                                    <p:cond delay="0"/>
                                  </p:stCondLst>
                                  <p:childTnLst>
                                    <p:set>
                                      <p:cBhvr>
                                        <p:cTn id="44" dur="1" fill="hold">
                                          <p:stCondLst>
                                            <p:cond delay="0"/>
                                          </p:stCondLst>
                                        </p:cTn>
                                        <p:tgtEl>
                                          <p:spTgt spid="73766"/>
                                        </p:tgtEl>
                                        <p:attrNameLst>
                                          <p:attrName>style.visibility</p:attrName>
                                        </p:attrNameLst>
                                      </p:cBhvr>
                                      <p:to>
                                        <p:strVal val="visible"/>
                                      </p:to>
                                    </p:set>
                                    <p:animEffect transition="in" filter="wipe(down)">
                                      <p:cBhvr>
                                        <p:cTn id="45" dur="2000"/>
                                        <p:tgtEl>
                                          <p:spTgt spid="73766"/>
                                        </p:tgtEl>
                                      </p:cBhvr>
                                    </p:animEffect>
                                  </p:childTnLst>
                                </p:cTn>
                              </p:par>
                            </p:childTnLst>
                          </p:cTn>
                        </p:par>
                        <p:par>
                          <p:cTn id="46" fill="hold">
                            <p:stCondLst>
                              <p:cond delay="6000"/>
                            </p:stCondLst>
                            <p:childTnLst>
                              <p:par>
                                <p:cTn id="47" presetID="18" presetClass="entr" presetSubtype="6" fill="hold" nodeType="afterEffect">
                                  <p:stCondLst>
                                    <p:cond delay="0"/>
                                  </p:stCondLst>
                                  <p:childTnLst>
                                    <p:set>
                                      <p:cBhvr>
                                        <p:cTn id="48" dur="1" fill="hold">
                                          <p:stCondLst>
                                            <p:cond delay="0"/>
                                          </p:stCondLst>
                                        </p:cTn>
                                        <p:tgtEl>
                                          <p:spTgt spid="73775"/>
                                        </p:tgtEl>
                                        <p:attrNameLst>
                                          <p:attrName>style.visibility</p:attrName>
                                        </p:attrNameLst>
                                      </p:cBhvr>
                                      <p:to>
                                        <p:strVal val="visible"/>
                                      </p:to>
                                    </p:set>
                                    <p:animEffect transition="in" filter="strips(downRight)">
                                      <p:cBhvr>
                                        <p:cTn id="49" dur="2000"/>
                                        <p:tgtEl>
                                          <p:spTgt spid="73775"/>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73784"/>
                                        </p:tgtEl>
                                        <p:attrNameLst>
                                          <p:attrName>style.visibility</p:attrName>
                                        </p:attrNameLst>
                                      </p:cBhvr>
                                      <p:to>
                                        <p:strVal val="visible"/>
                                      </p:to>
                                    </p:set>
                                    <p:anim calcmode="lin" valueType="num">
                                      <p:cBhvr additive="base">
                                        <p:cTn id="54" dur="2000" fill="hold"/>
                                        <p:tgtEl>
                                          <p:spTgt spid="73784"/>
                                        </p:tgtEl>
                                        <p:attrNameLst>
                                          <p:attrName>ppt_x</p:attrName>
                                        </p:attrNameLst>
                                      </p:cBhvr>
                                      <p:tavLst>
                                        <p:tav tm="0">
                                          <p:val>
                                            <p:strVal val="#ppt_x"/>
                                          </p:val>
                                        </p:tav>
                                        <p:tav tm="100000">
                                          <p:val>
                                            <p:strVal val="#ppt_x"/>
                                          </p:val>
                                        </p:tav>
                                      </p:tavLst>
                                    </p:anim>
                                    <p:anim calcmode="lin" valueType="num">
                                      <p:cBhvr additive="base">
                                        <p:cTn id="55" dur="2000" fill="hold"/>
                                        <p:tgtEl>
                                          <p:spTgt spid="73784"/>
                                        </p:tgtEl>
                                        <p:attrNameLst>
                                          <p:attrName>ppt_y</p:attrName>
                                        </p:attrNameLst>
                                      </p:cBhvr>
                                      <p:tavLst>
                                        <p:tav tm="0">
                                          <p:val>
                                            <p:strVal val="1+#ppt_h/2"/>
                                          </p:val>
                                        </p:tav>
                                        <p:tav tm="100000">
                                          <p:val>
                                            <p:strVal val="#ppt_y"/>
                                          </p:val>
                                        </p:tav>
                                      </p:tavLst>
                                    </p:anim>
                                  </p:childTnLst>
                                </p:cTn>
                              </p:par>
                            </p:childTnLst>
                          </p:cTn>
                        </p:par>
                        <p:par>
                          <p:cTn id="56" fill="hold">
                            <p:stCondLst>
                              <p:cond delay="2000"/>
                            </p:stCondLst>
                            <p:childTnLst>
                              <p:par>
                                <p:cTn id="57" presetID="18" presetClass="entr" presetSubtype="6" fill="hold" grpId="0" nodeType="afterEffect">
                                  <p:stCondLst>
                                    <p:cond delay="0"/>
                                  </p:stCondLst>
                                  <p:childTnLst>
                                    <p:set>
                                      <p:cBhvr>
                                        <p:cTn id="58" dur="1" fill="hold">
                                          <p:stCondLst>
                                            <p:cond delay="0"/>
                                          </p:stCondLst>
                                        </p:cTn>
                                        <p:tgtEl>
                                          <p:spTgt spid="73785"/>
                                        </p:tgtEl>
                                        <p:attrNameLst>
                                          <p:attrName>style.visibility</p:attrName>
                                        </p:attrNameLst>
                                      </p:cBhvr>
                                      <p:to>
                                        <p:strVal val="visible"/>
                                      </p:to>
                                    </p:set>
                                    <p:animEffect transition="in" filter="strips(downRight)">
                                      <p:cBhvr>
                                        <p:cTn id="59" dur="3000"/>
                                        <p:tgtEl>
                                          <p:spTgt spid="73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utoUpdateAnimBg="0" build="p"/>
      <p:bldP spid="73784" grpId="0" autoUpdateAnimBg="0"/>
      <p:bldP spid="73785" grpId="0" autoUpdateAnimBg="0"/>
      <p:bldP spid="73786"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56" name="Text Box 16"/>
          <p:cNvSpPr txBox="1">
            <a:spLocks noChangeArrowheads="1"/>
          </p:cNvSpPr>
          <p:nvPr/>
        </p:nvSpPr>
        <p:spPr bwMode="auto">
          <a:xfrm>
            <a:off x="685800" y="985838"/>
            <a:ext cx="803116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r>
              <a:rPr kumimoji="1" lang="en-US" altLang="zh-CN" sz="2800" b="1" dirty="0">
                <a:latin typeface="Times New Roman" panose="02020603050405020304" pitchFamily="18" charset="0"/>
                <a:ea typeface="黑体" panose="02010609060101010101" pitchFamily="49" charset="-122"/>
              </a:rPr>
              <a:t>          </a:t>
            </a:r>
            <a:r>
              <a:rPr kumimoji="1" lang="zh-CN" altLang="en-US" sz="2400" b="1" dirty="0">
                <a:latin typeface="华文楷体" panose="02010600040101010101" pitchFamily="2" charset="-122"/>
                <a:ea typeface="华文楷体" panose="02010600040101010101" pitchFamily="2" charset="-122"/>
              </a:rPr>
              <a:t>在同时含有</a:t>
            </a:r>
            <a:r>
              <a:rPr kumimoji="1" lang="en-US" altLang="zh-CN" sz="2400" b="1" i="1" dirty="0">
                <a:latin typeface="华文楷体" panose="02010600040101010101" pitchFamily="2" charset="-122"/>
                <a:ea typeface="华文楷体" panose="02010600040101010101" pitchFamily="2" charset="-122"/>
              </a:rPr>
              <a:t>L </a:t>
            </a:r>
            <a:r>
              <a:rPr kumimoji="1" lang="zh-CN" altLang="en-US" sz="2400" b="1" dirty="0">
                <a:latin typeface="华文楷体" panose="02010600040101010101" pitchFamily="2" charset="-122"/>
                <a:ea typeface="华文楷体" panose="02010600040101010101" pitchFamily="2" charset="-122"/>
              </a:rPr>
              <a:t>和</a:t>
            </a:r>
            <a:r>
              <a:rPr kumimoji="1" lang="en-US" altLang="zh-CN" sz="2400" b="1" i="1" dirty="0">
                <a:latin typeface="华文楷体" panose="02010600040101010101" pitchFamily="2" charset="-122"/>
                <a:ea typeface="华文楷体" panose="02010600040101010101" pitchFamily="2" charset="-122"/>
              </a:rPr>
              <a:t>C </a:t>
            </a:r>
            <a:r>
              <a:rPr kumimoji="1" lang="zh-CN" altLang="en-US" sz="2400" b="1" dirty="0">
                <a:latin typeface="华文楷体" panose="02010600040101010101" pitchFamily="2" charset="-122"/>
                <a:ea typeface="华文楷体" panose="02010600040101010101" pitchFamily="2" charset="-122"/>
              </a:rPr>
              <a:t>的交流电路中，如果总电压和总电流同相，称电路处于谐振状态。此时电路与电源之间不再有能量的交换，电路呈</a:t>
            </a:r>
            <a:r>
              <a:rPr kumimoji="1" lang="zh-CN" altLang="en-US" sz="2400" b="1" dirty="0">
                <a:solidFill>
                  <a:srgbClr val="FF0000"/>
                </a:solidFill>
                <a:latin typeface="华文楷体" panose="02010600040101010101" pitchFamily="2" charset="-122"/>
                <a:ea typeface="华文楷体" panose="02010600040101010101" pitchFamily="2" charset="-122"/>
              </a:rPr>
              <a:t>电阻性</a:t>
            </a:r>
            <a:r>
              <a:rPr kumimoji="1" lang="zh-CN" altLang="en-US" sz="2400" b="1" dirty="0">
                <a:latin typeface="华文楷体" panose="02010600040101010101" pitchFamily="2" charset="-122"/>
                <a:ea typeface="华文楷体" panose="02010600040101010101" pitchFamily="2" charset="-122"/>
              </a:rPr>
              <a:t>。</a:t>
            </a:r>
            <a:endParaRPr kumimoji="1" lang="zh-CN" altLang="en-US" sz="2400" b="1" dirty="0">
              <a:latin typeface="华文楷体" panose="02010600040101010101" pitchFamily="2" charset="-122"/>
              <a:ea typeface="华文楷体" panose="02010600040101010101" pitchFamily="2" charset="-122"/>
            </a:endParaRPr>
          </a:p>
        </p:txBody>
      </p:sp>
      <p:sp>
        <p:nvSpPr>
          <p:cNvPr id="650258" name="AutoShape 18"/>
          <p:cNvSpPr/>
          <p:nvPr/>
        </p:nvSpPr>
        <p:spPr bwMode="auto">
          <a:xfrm>
            <a:off x="1217613" y="3071813"/>
            <a:ext cx="131762" cy="850900"/>
          </a:xfrm>
          <a:prstGeom prst="leftBrace">
            <a:avLst>
              <a:gd name="adj1" fmla="val 53815"/>
              <a:gd name="adj2" fmla="val 50000"/>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
        <p:nvSpPr>
          <p:cNvPr id="650259" name="Text Box 19"/>
          <p:cNvSpPr txBox="1">
            <a:spLocks noChangeArrowheads="1"/>
          </p:cNvSpPr>
          <p:nvPr/>
        </p:nvSpPr>
        <p:spPr bwMode="auto">
          <a:xfrm>
            <a:off x="2863850" y="2963863"/>
            <a:ext cx="3582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2400" b="1" dirty="0">
                <a:latin typeface="华文楷体" panose="02010600040101010101" pitchFamily="2" charset="-122"/>
                <a:ea typeface="华文楷体" panose="02010600040101010101" pitchFamily="2" charset="-122"/>
              </a:rPr>
              <a:t>L</a:t>
            </a:r>
            <a:r>
              <a:rPr kumimoji="1" lang="zh-CN" altLang="en-US" sz="2400" b="1" dirty="0">
                <a:latin typeface="华文楷体" panose="02010600040101010101" pitchFamily="2" charset="-122"/>
                <a:ea typeface="华文楷体" panose="02010600040101010101" pitchFamily="2" charset="-122"/>
              </a:rPr>
              <a:t>与</a:t>
            </a:r>
            <a:r>
              <a:rPr kumimoji="1" lang="en-US" altLang="zh-CN" sz="2400" b="1" dirty="0">
                <a:latin typeface="华文楷体" panose="02010600040101010101" pitchFamily="2" charset="-122"/>
                <a:ea typeface="华文楷体" panose="02010600040101010101" pitchFamily="2" charset="-122"/>
              </a:rPr>
              <a:t>C </a:t>
            </a:r>
            <a:r>
              <a:rPr kumimoji="1" lang="zh-CN" altLang="en-US" sz="2400" b="1" dirty="0">
                <a:latin typeface="华文楷体" panose="02010600040101010101" pitchFamily="2" charset="-122"/>
                <a:ea typeface="华文楷体" panose="02010600040101010101" pitchFamily="2" charset="-122"/>
              </a:rPr>
              <a:t>串联时， </a:t>
            </a:r>
            <a:r>
              <a:rPr kumimoji="1" lang="en-US" altLang="zh-CN" sz="2400" b="1" dirty="0">
                <a:latin typeface="华文楷体" panose="02010600040101010101" pitchFamily="2" charset="-122"/>
                <a:ea typeface="华文楷体" panose="02010600040101010101" pitchFamily="2" charset="-122"/>
              </a:rPr>
              <a:t>u</a:t>
            </a:r>
            <a:r>
              <a:rPr kumimoji="1" lang="zh-CN" altLang="en-US" sz="2400" b="1" dirty="0">
                <a:latin typeface="华文楷体" panose="02010600040101010101" pitchFamily="2" charset="-122"/>
                <a:ea typeface="华文楷体" panose="02010600040101010101" pitchFamily="2" charset="-122"/>
              </a:rPr>
              <a:t>、</a:t>
            </a:r>
            <a:r>
              <a:rPr kumimoji="1" lang="en-US" altLang="zh-CN" sz="2400" b="1" dirty="0" err="1">
                <a:latin typeface="华文楷体" panose="02010600040101010101" pitchFamily="2" charset="-122"/>
                <a:ea typeface="华文楷体" panose="02010600040101010101" pitchFamily="2" charset="-122"/>
              </a:rPr>
              <a:t>i</a:t>
            </a:r>
            <a:r>
              <a:rPr kumimoji="1" lang="en-US" altLang="zh-CN" sz="2400" b="1" dirty="0">
                <a:latin typeface="华文楷体" panose="02010600040101010101" pitchFamily="2" charset="-122"/>
                <a:ea typeface="华文楷体" panose="02010600040101010101" pitchFamily="2" charset="-122"/>
              </a:rPr>
              <a:t>  </a:t>
            </a:r>
            <a:r>
              <a:rPr kumimoji="1" lang="zh-CN" altLang="en-US" sz="2400" b="1" dirty="0">
                <a:latin typeface="华文楷体" panose="02010600040101010101" pitchFamily="2" charset="-122"/>
                <a:ea typeface="华文楷体" panose="02010600040101010101" pitchFamily="2" charset="-122"/>
              </a:rPr>
              <a:t>同相</a:t>
            </a:r>
            <a:endParaRPr kumimoji="1" lang="zh-CN" altLang="en-US" sz="2400" b="1" dirty="0">
              <a:latin typeface="华文楷体" panose="02010600040101010101" pitchFamily="2" charset="-122"/>
              <a:ea typeface="华文楷体" panose="02010600040101010101" pitchFamily="2" charset="-122"/>
            </a:endParaRPr>
          </a:p>
        </p:txBody>
      </p:sp>
      <p:sp>
        <p:nvSpPr>
          <p:cNvPr id="650260" name="Text Box 20"/>
          <p:cNvSpPr txBox="1">
            <a:spLocks noChangeArrowheads="1"/>
          </p:cNvSpPr>
          <p:nvPr/>
        </p:nvSpPr>
        <p:spPr bwMode="auto">
          <a:xfrm>
            <a:off x="2862263" y="3563938"/>
            <a:ext cx="3582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kumimoji="1" lang="en-US" altLang="zh-CN" sz="2400" b="1" dirty="0">
                <a:latin typeface="华文楷体" panose="02010600040101010101" pitchFamily="2" charset="-122"/>
                <a:ea typeface="华文楷体" panose="02010600040101010101" pitchFamily="2" charset="-122"/>
              </a:rPr>
              <a:t>L</a:t>
            </a:r>
            <a:r>
              <a:rPr kumimoji="1" lang="zh-CN" altLang="en-US" sz="2400" b="1" dirty="0">
                <a:latin typeface="华文楷体" panose="02010600040101010101" pitchFamily="2" charset="-122"/>
                <a:ea typeface="华文楷体" panose="02010600040101010101" pitchFamily="2" charset="-122"/>
              </a:rPr>
              <a:t>与</a:t>
            </a:r>
            <a:r>
              <a:rPr kumimoji="1" lang="en-US" altLang="zh-CN" sz="2400" b="1" dirty="0">
                <a:latin typeface="华文楷体" panose="02010600040101010101" pitchFamily="2" charset="-122"/>
                <a:ea typeface="华文楷体" panose="02010600040101010101" pitchFamily="2" charset="-122"/>
              </a:rPr>
              <a:t>C </a:t>
            </a:r>
            <a:r>
              <a:rPr kumimoji="1" lang="zh-CN" altLang="en-US" sz="2400" b="1" dirty="0">
                <a:latin typeface="华文楷体" panose="02010600040101010101" pitchFamily="2" charset="-122"/>
                <a:ea typeface="华文楷体" panose="02010600040101010101" pitchFamily="2" charset="-122"/>
              </a:rPr>
              <a:t>并联时， </a:t>
            </a:r>
            <a:r>
              <a:rPr kumimoji="1" lang="en-US" altLang="zh-CN" sz="2400" b="1" dirty="0">
                <a:latin typeface="华文楷体" panose="02010600040101010101" pitchFamily="2" charset="-122"/>
                <a:ea typeface="华文楷体" panose="02010600040101010101" pitchFamily="2" charset="-122"/>
              </a:rPr>
              <a:t>u</a:t>
            </a:r>
            <a:r>
              <a:rPr kumimoji="1" lang="zh-CN" altLang="en-US" sz="2400" b="1" dirty="0">
                <a:latin typeface="华文楷体" panose="02010600040101010101" pitchFamily="2" charset="-122"/>
                <a:ea typeface="华文楷体" panose="02010600040101010101" pitchFamily="2" charset="-122"/>
              </a:rPr>
              <a:t>、</a:t>
            </a:r>
            <a:r>
              <a:rPr kumimoji="1" lang="en-US" altLang="zh-CN" sz="2400" b="1" dirty="0" err="1">
                <a:latin typeface="华文楷体" panose="02010600040101010101" pitchFamily="2" charset="-122"/>
                <a:ea typeface="华文楷体" panose="02010600040101010101" pitchFamily="2" charset="-122"/>
              </a:rPr>
              <a:t>i</a:t>
            </a:r>
            <a:r>
              <a:rPr kumimoji="1" lang="en-US" altLang="zh-CN" sz="2400" b="1" dirty="0">
                <a:latin typeface="华文楷体" panose="02010600040101010101" pitchFamily="2" charset="-122"/>
                <a:ea typeface="华文楷体" panose="02010600040101010101" pitchFamily="2" charset="-122"/>
              </a:rPr>
              <a:t>  </a:t>
            </a:r>
            <a:r>
              <a:rPr kumimoji="1" lang="zh-CN" altLang="en-US" sz="2400" b="1" dirty="0">
                <a:latin typeface="华文楷体" panose="02010600040101010101" pitchFamily="2" charset="-122"/>
                <a:ea typeface="华文楷体" panose="02010600040101010101" pitchFamily="2" charset="-122"/>
              </a:rPr>
              <a:t>同相</a:t>
            </a:r>
            <a:endParaRPr kumimoji="1" lang="zh-CN" altLang="en-US" sz="2400" b="1" dirty="0">
              <a:latin typeface="华文楷体" panose="02010600040101010101" pitchFamily="2" charset="-122"/>
              <a:ea typeface="华文楷体" panose="02010600040101010101" pitchFamily="2" charset="-122"/>
            </a:endParaRPr>
          </a:p>
        </p:txBody>
      </p:sp>
      <p:sp>
        <p:nvSpPr>
          <p:cNvPr id="650261" name="Text Box 21"/>
          <p:cNvSpPr txBox="1">
            <a:spLocks noChangeArrowheads="1"/>
          </p:cNvSpPr>
          <p:nvPr/>
        </p:nvSpPr>
        <p:spPr bwMode="auto">
          <a:xfrm>
            <a:off x="495300" y="4087813"/>
            <a:ext cx="84455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r>
              <a:rPr kumimoji="1" lang="en-US" altLang="zh-CN" sz="2400" b="1" dirty="0">
                <a:latin typeface="Times New Roman" panose="02020603050405020304" pitchFamily="18" charset="0"/>
                <a:ea typeface="黑体" panose="02010609060101010101" pitchFamily="49" charset="-122"/>
              </a:rPr>
              <a:t>        </a:t>
            </a:r>
            <a:r>
              <a:rPr kumimoji="1"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研究谐振的</a:t>
            </a:r>
            <a:r>
              <a:rPr kumimoji="1" lang="zh-CN" altLang="en-US"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目的</a:t>
            </a:r>
            <a:r>
              <a:rPr kumimoji="1"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，就是一方面在生产上充分</a:t>
            </a:r>
            <a:r>
              <a:rPr kumimoji="1" lang="zh-CN" altLang="en-US"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利用</a:t>
            </a:r>
            <a:r>
              <a:rPr kumimoji="1" lang="zh-CN" altLang="en-US" sz="2400" b="1" dirty="0">
                <a:latin typeface="华文楷体" panose="02010600040101010101" pitchFamily="2" charset="-122"/>
                <a:ea typeface="华文楷体" panose="02010600040101010101" pitchFamily="2" charset="-122"/>
                <a:cs typeface="Times New Roman" panose="02020603050405020304" pitchFamily="18" charset="0"/>
              </a:rPr>
              <a:t>谐振的特点，</a:t>
            </a:r>
            <a:r>
              <a:rPr kumimoji="1" lang="en-US" altLang="zh-CN" sz="2400" b="1" dirty="0">
                <a:latin typeface="华文楷体" panose="02010600040101010101" pitchFamily="2" charset="-122"/>
                <a:ea typeface="华文楷体" panose="02010600040101010101" pitchFamily="2" charset="-122"/>
                <a:cs typeface="Times New Roman" panose="02020603050405020304" pitchFamily="18" charset="0"/>
              </a:rPr>
              <a:t>(</a:t>
            </a:r>
            <a:r>
              <a:rPr kumimoji="1"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如在无线电工程、电子测量技术等许多电路中应用</a:t>
            </a:r>
            <a:r>
              <a:rPr kumimoji="1" lang="en-US" altLang="zh-CN" sz="2400" b="1" dirty="0">
                <a:latin typeface="华文楷体" panose="02010600040101010101" pitchFamily="2" charset="-122"/>
                <a:ea typeface="华文楷体" panose="02010600040101010101" pitchFamily="2" charset="-122"/>
                <a:cs typeface="Times New Roman" panose="02020603050405020304" pitchFamily="18" charset="0"/>
              </a:rPr>
              <a:t>)</a:t>
            </a:r>
            <a:r>
              <a:rPr kumimoji="1"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。另一方面又要</a:t>
            </a:r>
            <a:r>
              <a:rPr kumimoji="1" lang="zh-CN" altLang="en-US"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预防</a:t>
            </a:r>
            <a:r>
              <a:rPr kumimoji="1"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它所产生的危害。</a:t>
            </a:r>
            <a:endParaRPr kumimoji="1"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650262" name="Text Box 22"/>
          <p:cNvSpPr txBox="1">
            <a:spLocks noChangeArrowheads="1"/>
          </p:cNvSpPr>
          <p:nvPr/>
        </p:nvSpPr>
        <p:spPr bwMode="auto">
          <a:xfrm>
            <a:off x="528638" y="1222375"/>
            <a:ext cx="1192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zh-CN" altLang="en-US" sz="2400" b="1" dirty="0">
                <a:solidFill>
                  <a:srgbClr val="6600FF"/>
                </a:solidFill>
                <a:latin typeface="华文楷体" panose="02010600040101010101" pitchFamily="2" charset="-122"/>
                <a:ea typeface="华文楷体" panose="02010600040101010101" pitchFamily="2" charset="-122"/>
              </a:rPr>
              <a:t>谐振 </a:t>
            </a:r>
            <a:endParaRPr kumimoji="1" lang="zh-CN" altLang="en-US" sz="2400" b="1" dirty="0">
              <a:solidFill>
                <a:srgbClr val="6600FF"/>
              </a:solidFill>
              <a:latin typeface="华文楷体" panose="02010600040101010101" pitchFamily="2" charset="-122"/>
              <a:ea typeface="华文楷体" panose="02010600040101010101" pitchFamily="2" charset="-122"/>
            </a:endParaRPr>
          </a:p>
        </p:txBody>
      </p:sp>
      <p:sp>
        <p:nvSpPr>
          <p:cNvPr id="650263" name="Rectangle 23"/>
          <p:cNvSpPr>
            <a:spLocks noGrp="1" noChangeArrowheads="1"/>
          </p:cNvSpPr>
          <p:nvPr>
            <p:ph type="title"/>
          </p:nvPr>
        </p:nvSpPr>
        <p:spPr>
          <a:xfrm>
            <a:off x="0" y="450850"/>
            <a:ext cx="9144000" cy="606425"/>
          </a:xfrm>
        </p:spPr>
        <p:txBody>
          <a:bodyPr/>
          <a:lstStyle/>
          <a:p>
            <a:pPr algn="ctr" eaLnBrk="1" hangingPunct="1"/>
            <a:r>
              <a:rPr lang="en-US" altLang="zh-CN" sz="3200" b="1" dirty="0" smtClean="0">
                <a:solidFill>
                  <a:schemeClr val="tx1"/>
                </a:solidFill>
                <a:latin typeface="华文楷体" panose="02010600040101010101" pitchFamily="2" charset="-122"/>
                <a:ea typeface="华文楷体" panose="02010600040101010101" pitchFamily="2" charset="-122"/>
              </a:rPr>
              <a:t>4.7 </a:t>
            </a:r>
            <a:r>
              <a:rPr lang="zh-CN" altLang="en-US" sz="3200" b="1" dirty="0" smtClean="0">
                <a:solidFill>
                  <a:schemeClr val="tx1"/>
                </a:solidFill>
                <a:latin typeface="华文楷体" panose="02010600040101010101" pitchFamily="2" charset="-122"/>
                <a:ea typeface="华文楷体" panose="02010600040101010101" pitchFamily="2" charset="-122"/>
              </a:rPr>
              <a:t>谐振电路</a:t>
            </a:r>
            <a:endParaRPr lang="zh-CN" altLang="en-US" sz="3200" b="1" dirty="0" smtClean="0">
              <a:solidFill>
                <a:schemeClr val="tx1"/>
              </a:solidFill>
              <a:latin typeface="华文楷体" panose="02010600040101010101" pitchFamily="2" charset="-122"/>
              <a:ea typeface="华文楷体" panose="02010600040101010101" pitchFamily="2" charset="-122"/>
            </a:endParaRPr>
          </a:p>
        </p:txBody>
      </p:sp>
      <p:sp>
        <p:nvSpPr>
          <p:cNvPr id="650264" name="Rectangle 24"/>
          <p:cNvSpPr>
            <a:spLocks noChangeArrowheads="1"/>
          </p:cNvSpPr>
          <p:nvPr/>
        </p:nvSpPr>
        <p:spPr bwMode="auto">
          <a:xfrm>
            <a:off x="1295400" y="2932113"/>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dirty="0">
                <a:solidFill>
                  <a:srgbClr val="0000FF"/>
                </a:solidFill>
                <a:latin typeface="华文楷体" panose="02010600040101010101" pitchFamily="2" charset="-122"/>
                <a:ea typeface="华文楷体" panose="02010600040101010101" pitchFamily="2" charset="-122"/>
              </a:rPr>
              <a:t>串联谐振</a:t>
            </a:r>
            <a:endParaRPr kumimoji="1" lang="zh-CN" altLang="en-US" sz="2400" b="1" dirty="0">
              <a:solidFill>
                <a:srgbClr val="0000FF"/>
              </a:solidFill>
              <a:latin typeface="华文楷体" panose="02010600040101010101" pitchFamily="2" charset="-122"/>
              <a:ea typeface="华文楷体" panose="02010600040101010101" pitchFamily="2" charset="-122"/>
            </a:endParaRPr>
          </a:p>
        </p:txBody>
      </p:sp>
      <p:sp>
        <p:nvSpPr>
          <p:cNvPr id="650265" name="Rectangle 25"/>
          <p:cNvSpPr>
            <a:spLocks noChangeArrowheads="1"/>
          </p:cNvSpPr>
          <p:nvPr/>
        </p:nvSpPr>
        <p:spPr bwMode="auto">
          <a:xfrm>
            <a:off x="1303338" y="354965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kumimoji="1" lang="zh-CN" altLang="en-US" sz="2400" b="1" dirty="0">
                <a:solidFill>
                  <a:srgbClr val="0000FF"/>
                </a:solidFill>
                <a:latin typeface="华文楷体" panose="02010600040101010101" pitchFamily="2" charset="-122"/>
                <a:ea typeface="华文楷体" panose="02010600040101010101" pitchFamily="2" charset="-122"/>
              </a:rPr>
              <a:t>并联谐振</a:t>
            </a:r>
            <a:endParaRPr kumimoji="1" lang="zh-CN" altLang="en-US" sz="24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50263"/>
                                        </p:tgtEl>
                                        <p:attrNameLst>
                                          <p:attrName>style.visibility</p:attrName>
                                        </p:attrNameLst>
                                      </p:cBhvr>
                                      <p:to>
                                        <p:strVal val="visible"/>
                                      </p:to>
                                    </p:set>
                                    <p:animEffect transition="in" filter="slide(fromBottom)">
                                      <p:cBhvr>
                                        <p:cTn id="7" dur="500"/>
                                        <p:tgtEl>
                                          <p:spTgt spid="65026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50262"/>
                                        </p:tgtEl>
                                        <p:attrNameLst>
                                          <p:attrName>style.visibility</p:attrName>
                                        </p:attrNameLst>
                                      </p:cBhvr>
                                      <p:to>
                                        <p:strVal val="visible"/>
                                      </p:to>
                                    </p:set>
                                    <p:animEffect transition="in" filter="box(out)">
                                      <p:cBhvr>
                                        <p:cTn id="12" dur="500"/>
                                        <p:tgtEl>
                                          <p:spTgt spid="650262"/>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650256"/>
                                        </p:tgtEl>
                                        <p:attrNameLst>
                                          <p:attrName>style.visibility</p:attrName>
                                        </p:attrNameLst>
                                      </p:cBhvr>
                                      <p:to>
                                        <p:strVal val="visible"/>
                                      </p:to>
                                    </p:set>
                                    <p:anim calcmode="lin" valueType="num">
                                      <p:cBhvr>
                                        <p:cTn id="17" dur="500" fill="hold"/>
                                        <p:tgtEl>
                                          <p:spTgt spid="650256"/>
                                        </p:tgtEl>
                                        <p:attrNameLst>
                                          <p:attrName>ppt_w</p:attrName>
                                        </p:attrNameLst>
                                      </p:cBhvr>
                                      <p:tavLst>
                                        <p:tav tm="0">
                                          <p:val>
                                            <p:fltVal val="0"/>
                                          </p:val>
                                        </p:tav>
                                        <p:tav tm="100000">
                                          <p:val>
                                            <p:strVal val="#ppt_w"/>
                                          </p:val>
                                        </p:tav>
                                      </p:tavLst>
                                    </p:anim>
                                    <p:anim calcmode="lin" valueType="num">
                                      <p:cBhvr>
                                        <p:cTn id="18" dur="500" fill="hold"/>
                                        <p:tgtEl>
                                          <p:spTgt spid="65025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650258"/>
                                        </p:tgtEl>
                                        <p:attrNameLst>
                                          <p:attrName>style.visibility</p:attrName>
                                        </p:attrNameLst>
                                      </p:cBhvr>
                                      <p:to>
                                        <p:strVal val="visible"/>
                                      </p:to>
                                    </p:set>
                                    <p:animEffect transition="in" filter="strips(downLeft)">
                                      <p:cBhvr>
                                        <p:cTn id="23" dur="500"/>
                                        <p:tgtEl>
                                          <p:spTgt spid="650258"/>
                                        </p:tgtEl>
                                      </p:cBhvr>
                                    </p:animEffect>
                                  </p:childTnLst>
                                </p:cTn>
                              </p:par>
                            </p:childTnLst>
                          </p:cTn>
                        </p:par>
                        <p:par>
                          <p:cTn id="24" fill="hold">
                            <p:stCondLst>
                              <p:cond delay="500"/>
                            </p:stCondLst>
                            <p:childTnLst>
                              <p:par>
                                <p:cTn id="25" presetID="23" presetClass="entr" presetSubtype="16" fill="hold" grpId="0" nodeType="afterEffect">
                                  <p:stCondLst>
                                    <p:cond delay="0"/>
                                  </p:stCondLst>
                                  <p:childTnLst>
                                    <p:set>
                                      <p:cBhvr>
                                        <p:cTn id="26" dur="1" fill="hold">
                                          <p:stCondLst>
                                            <p:cond delay="0"/>
                                          </p:stCondLst>
                                        </p:cTn>
                                        <p:tgtEl>
                                          <p:spTgt spid="650264"/>
                                        </p:tgtEl>
                                        <p:attrNameLst>
                                          <p:attrName>style.visibility</p:attrName>
                                        </p:attrNameLst>
                                      </p:cBhvr>
                                      <p:to>
                                        <p:strVal val="visible"/>
                                      </p:to>
                                    </p:set>
                                    <p:anim calcmode="lin" valueType="num">
                                      <p:cBhvr>
                                        <p:cTn id="27" dur="500" fill="hold"/>
                                        <p:tgtEl>
                                          <p:spTgt spid="650264"/>
                                        </p:tgtEl>
                                        <p:attrNameLst>
                                          <p:attrName>ppt_w</p:attrName>
                                        </p:attrNameLst>
                                      </p:cBhvr>
                                      <p:tavLst>
                                        <p:tav tm="0">
                                          <p:val>
                                            <p:fltVal val="0"/>
                                          </p:val>
                                        </p:tav>
                                        <p:tav tm="100000">
                                          <p:val>
                                            <p:strVal val="#ppt_w"/>
                                          </p:val>
                                        </p:tav>
                                      </p:tavLst>
                                    </p:anim>
                                    <p:anim calcmode="lin" valueType="num">
                                      <p:cBhvr>
                                        <p:cTn id="28" dur="500" fill="hold"/>
                                        <p:tgtEl>
                                          <p:spTgt spid="650264"/>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650265"/>
                                        </p:tgtEl>
                                        <p:attrNameLst>
                                          <p:attrName>style.visibility</p:attrName>
                                        </p:attrNameLst>
                                      </p:cBhvr>
                                      <p:to>
                                        <p:strVal val="visible"/>
                                      </p:to>
                                    </p:set>
                                    <p:anim calcmode="lin" valueType="num">
                                      <p:cBhvr>
                                        <p:cTn id="31" dur="500" fill="hold"/>
                                        <p:tgtEl>
                                          <p:spTgt spid="650265"/>
                                        </p:tgtEl>
                                        <p:attrNameLst>
                                          <p:attrName>ppt_w</p:attrName>
                                        </p:attrNameLst>
                                      </p:cBhvr>
                                      <p:tavLst>
                                        <p:tav tm="0">
                                          <p:val>
                                            <p:fltVal val="0"/>
                                          </p:val>
                                        </p:tav>
                                        <p:tav tm="100000">
                                          <p:val>
                                            <p:strVal val="#ppt_w"/>
                                          </p:val>
                                        </p:tav>
                                      </p:tavLst>
                                    </p:anim>
                                    <p:anim calcmode="lin" valueType="num">
                                      <p:cBhvr>
                                        <p:cTn id="32" dur="500" fill="hold"/>
                                        <p:tgtEl>
                                          <p:spTgt spid="650265"/>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650259"/>
                                        </p:tgtEl>
                                        <p:attrNameLst>
                                          <p:attrName>style.visibility</p:attrName>
                                        </p:attrNameLst>
                                      </p:cBhvr>
                                      <p:to>
                                        <p:strVal val="visible"/>
                                      </p:to>
                                    </p:set>
                                    <p:animEffect transition="in" filter="box(in)">
                                      <p:cBhvr>
                                        <p:cTn id="37" dur="500"/>
                                        <p:tgtEl>
                                          <p:spTgt spid="65025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650260"/>
                                        </p:tgtEl>
                                        <p:attrNameLst>
                                          <p:attrName>style.visibility</p:attrName>
                                        </p:attrNameLst>
                                      </p:cBhvr>
                                      <p:to>
                                        <p:strVal val="visible"/>
                                      </p:to>
                                    </p:set>
                                    <p:animEffect transition="in" filter="box(in)">
                                      <p:cBhvr>
                                        <p:cTn id="42" dur="500"/>
                                        <p:tgtEl>
                                          <p:spTgt spid="65026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650261"/>
                                        </p:tgtEl>
                                        <p:attrNameLst>
                                          <p:attrName>style.visibility</p:attrName>
                                        </p:attrNameLst>
                                      </p:cBhvr>
                                      <p:to>
                                        <p:strVal val="visible"/>
                                      </p:to>
                                    </p:set>
                                    <p:animEffect transition="in" filter="box(out)">
                                      <p:cBhvr>
                                        <p:cTn id="47" dur="500"/>
                                        <p:tgtEl>
                                          <p:spTgt spid="650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56" grpId="0" autoUpdateAnimBg="0"/>
      <p:bldP spid="650258" grpId="0" animBg="1"/>
      <p:bldP spid="650259" grpId="0"/>
      <p:bldP spid="650260" grpId="0"/>
      <p:bldP spid="650261" grpId="0" autoUpdateAnimBg="0"/>
      <p:bldP spid="650262" grpId="0"/>
      <p:bldP spid="650263" grpId="0"/>
      <p:bldP spid="650264" grpId="0"/>
      <p:bldP spid="65026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
          <p:cNvGrpSpPr/>
          <p:nvPr/>
        </p:nvGrpSpPr>
        <p:grpSpPr bwMode="auto">
          <a:xfrm>
            <a:off x="3232150" y="1143000"/>
            <a:ext cx="5616575" cy="469900"/>
            <a:chOff x="2003" y="720"/>
            <a:chExt cx="3538" cy="296"/>
          </a:xfrm>
        </p:grpSpPr>
        <p:sp>
          <p:nvSpPr>
            <p:cNvPr id="108568" name="Text Box 4"/>
            <p:cNvSpPr txBox="1">
              <a:spLocks noChangeArrowheads="1"/>
            </p:cNvSpPr>
            <p:nvPr/>
          </p:nvSpPr>
          <p:spPr bwMode="auto">
            <a:xfrm>
              <a:off x="2003" y="720"/>
              <a:ext cx="3538"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2400" b="1" dirty="0">
                  <a:latin typeface="Times New Roman" panose="02020603050405020304" pitchFamily="18" charset="0"/>
                  <a:ea typeface="黑体" panose="02010609060101010101" pitchFamily="49" charset="-122"/>
                </a:rPr>
                <a:t>      </a:t>
              </a:r>
              <a:r>
                <a:rPr kumimoji="1" lang="en-US" altLang="zh-CN" sz="2400" b="1" dirty="0">
                  <a:latin typeface="华文楷体" panose="02010600040101010101" pitchFamily="2" charset="-122"/>
                  <a:ea typeface="华文楷体" panose="02010600040101010101" pitchFamily="2" charset="-122"/>
                </a:rPr>
                <a:t>1.</a:t>
              </a:r>
              <a:r>
                <a:rPr kumimoji="1" lang="zh-CN" altLang="en-US" sz="2400" b="1" dirty="0">
                  <a:latin typeface="华文楷体" panose="02010600040101010101" pitchFamily="2" charset="-122"/>
                  <a:ea typeface="华文楷体" panose="02010600040101010101" pitchFamily="2" charset="-122"/>
                </a:rPr>
                <a:t>谐振时：      同相，电路呈现电阻性    </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108569" name="Object 3"/>
            <p:cNvGraphicFramePr>
              <a:graphicFrameLocks noChangeAspect="1"/>
            </p:cNvGraphicFramePr>
            <p:nvPr/>
          </p:nvGraphicFramePr>
          <p:xfrm>
            <a:off x="3166" y="755"/>
            <a:ext cx="358" cy="261"/>
          </p:xfrm>
          <a:graphic>
            <a:graphicData uri="http://schemas.openxmlformats.org/presentationml/2006/ole">
              <mc:AlternateContent xmlns:mc="http://schemas.openxmlformats.org/markup-compatibility/2006">
                <mc:Choice xmlns:v="urn:schemas-microsoft-com:vml" Requires="v">
                  <p:oleObj spid="_x0000_s86017" name="Equation" r:id="rId1" imgW="406400" imgH="254000" progId="">
                    <p:embed/>
                  </p:oleObj>
                </mc:Choice>
                <mc:Fallback>
                  <p:oleObj name="Equation" r:id="rId1" imgW="406400" imgH="254000" progId="">
                    <p:embed/>
                    <p:pic>
                      <p:nvPicPr>
                        <p:cNvPr id="0" name="图片 86016"/>
                        <p:cNvPicPr>
                          <a:picLocks noChangeAspect="1"/>
                        </p:cNvPicPr>
                        <p:nvPr/>
                      </p:nvPicPr>
                      <p:blipFill>
                        <a:blip r:embed="rId2"/>
                        <a:stretch>
                          <a:fillRect/>
                        </a:stretch>
                      </p:blipFill>
                      <p:spPr>
                        <a:xfrm>
                          <a:off x="3166" y="755"/>
                          <a:ext cx="358" cy="261"/>
                        </a:xfrm>
                        <a:prstGeom prst="rect">
                          <a:avLst/>
                        </a:prstGeom>
                        <a:noFill/>
                        <a:ln w="9525">
                          <a:noFill/>
                        </a:ln>
                      </p:spPr>
                    </p:pic>
                  </p:oleObj>
                </mc:Fallback>
              </mc:AlternateContent>
            </a:graphicData>
          </a:graphic>
        </p:graphicFrame>
      </p:grpSp>
      <p:sp>
        <p:nvSpPr>
          <p:cNvPr id="651271" name="Rectangle 7"/>
          <p:cNvSpPr>
            <a:spLocks noChangeArrowheads="1"/>
          </p:cNvSpPr>
          <p:nvPr/>
        </p:nvSpPr>
        <p:spPr bwMode="auto">
          <a:xfrm>
            <a:off x="2968625" y="661988"/>
            <a:ext cx="319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dirty="0">
                <a:latin typeface="华文楷体" panose="02010600040101010101" pitchFamily="2" charset="-122"/>
                <a:ea typeface="华文楷体" panose="02010600040101010101" pitchFamily="2" charset="-122"/>
              </a:rPr>
              <a:t>串联谐振电路的</a:t>
            </a:r>
            <a:r>
              <a:rPr kumimoji="1" lang="zh-CN" altLang="en-US" sz="2400" b="1" dirty="0">
                <a:solidFill>
                  <a:srgbClr val="6600FF"/>
                </a:solidFill>
                <a:latin typeface="华文楷体" panose="02010600040101010101" pitchFamily="2" charset="-122"/>
                <a:ea typeface="华文楷体" panose="02010600040101010101" pitchFamily="2" charset="-122"/>
              </a:rPr>
              <a:t>特点</a:t>
            </a:r>
            <a:endParaRPr kumimoji="1" lang="zh-CN" altLang="en-US" sz="2400" b="1" dirty="0">
              <a:solidFill>
                <a:srgbClr val="6600FF"/>
              </a:solidFill>
              <a:latin typeface="华文楷体" panose="02010600040101010101" pitchFamily="2" charset="-122"/>
              <a:ea typeface="华文楷体" panose="02010600040101010101" pitchFamily="2" charset="-122"/>
            </a:endParaRPr>
          </a:p>
        </p:txBody>
      </p:sp>
      <p:sp>
        <p:nvSpPr>
          <p:cNvPr id="651272" name="Rectangle 8"/>
          <p:cNvSpPr>
            <a:spLocks noChangeArrowheads="1"/>
          </p:cNvSpPr>
          <p:nvPr/>
        </p:nvSpPr>
        <p:spPr bwMode="auto">
          <a:xfrm>
            <a:off x="203200" y="358775"/>
            <a:ext cx="28813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dirty="0">
                <a:latin typeface="华文楷体" panose="02010600040101010101" pitchFamily="2" charset="-122"/>
                <a:ea typeface="华文楷体" panose="02010600040101010101" pitchFamily="2" charset="-122"/>
              </a:rPr>
              <a:t>一、串联谐振</a:t>
            </a:r>
            <a:endParaRPr lang="zh-CN" altLang="en-US" sz="2400" b="1" dirty="0">
              <a:latin typeface="华文楷体" panose="02010600040101010101" pitchFamily="2" charset="-122"/>
              <a:ea typeface="华文楷体" panose="02010600040101010101" pitchFamily="2" charset="-122"/>
            </a:endParaRPr>
          </a:p>
        </p:txBody>
      </p:sp>
      <p:sp>
        <p:nvSpPr>
          <p:cNvPr id="651273" name="Text Box 9"/>
          <p:cNvSpPr txBox="1">
            <a:spLocks noChangeArrowheads="1"/>
          </p:cNvSpPr>
          <p:nvPr/>
        </p:nvSpPr>
        <p:spPr bwMode="auto">
          <a:xfrm>
            <a:off x="6699250" y="2565400"/>
            <a:ext cx="56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400" b="1">
                <a:latin typeface="Times New Roman" panose="02020603050405020304" pitchFamily="18" charset="0"/>
                <a:ea typeface="黑体" panose="02010609060101010101" pitchFamily="49" charset="-122"/>
              </a:rPr>
              <a:t>或 </a:t>
            </a:r>
            <a:endParaRPr kumimoji="1" lang="zh-CN" altLang="en-US" sz="2400" b="1">
              <a:latin typeface="Times New Roman" panose="02020603050405020304" pitchFamily="18" charset="0"/>
              <a:ea typeface="黑体" panose="02010609060101010101" pitchFamily="49" charset="-122"/>
            </a:endParaRPr>
          </a:p>
        </p:txBody>
      </p:sp>
      <p:graphicFrame>
        <p:nvGraphicFramePr>
          <p:cNvPr id="651274" name="Object 10"/>
          <p:cNvGraphicFramePr>
            <a:graphicFrameLocks noChangeAspect="1"/>
          </p:cNvGraphicFramePr>
          <p:nvPr/>
        </p:nvGraphicFramePr>
        <p:xfrm>
          <a:off x="7307263" y="2447925"/>
          <a:ext cx="1238250" cy="723900"/>
        </p:xfrm>
        <a:graphic>
          <a:graphicData uri="http://schemas.openxmlformats.org/presentationml/2006/ole">
            <mc:AlternateContent xmlns:mc="http://schemas.openxmlformats.org/markup-compatibility/2006">
              <mc:Choice xmlns:v="urn:schemas-microsoft-com:vml" Requires="v">
                <p:oleObj spid="_x0000_s86018" name="Equation" r:id="rId3" imgW="914400" imgH="520700" progId="">
                  <p:embed/>
                </p:oleObj>
              </mc:Choice>
              <mc:Fallback>
                <p:oleObj name="Equation" r:id="rId3" imgW="914400" imgH="520700" progId="">
                  <p:embed/>
                  <p:pic>
                    <p:nvPicPr>
                      <p:cNvPr id="0" name="图片 86017"/>
                      <p:cNvPicPr>
                        <a:picLocks noChangeAspect="1"/>
                      </p:cNvPicPr>
                      <p:nvPr/>
                    </p:nvPicPr>
                    <p:blipFill>
                      <a:blip r:embed="rId4"/>
                      <a:stretch>
                        <a:fillRect/>
                      </a:stretch>
                    </p:blipFill>
                    <p:spPr>
                      <a:xfrm>
                        <a:off x="7307263" y="2447925"/>
                        <a:ext cx="1238250" cy="723900"/>
                      </a:xfrm>
                      <a:prstGeom prst="rect">
                        <a:avLst/>
                      </a:prstGeom>
                      <a:noFill/>
                      <a:ln w="38100" cap="flat" cmpd="sng">
                        <a:solidFill>
                          <a:srgbClr val="FFFFFF"/>
                        </a:solidFill>
                        <a:prstDash val="solid"/>
                        <a:miter/>
                        <a:headEnd type="none" w="med" len="med"/>
                        <a:tailEnd type="none" w="med" len="med"/>
                      </a:ln>
                    </p:spPr>
                  </p:pic>
                </p:oleObj>
              </mc:Fallback>
            </mc:AlternateContent>
          </a:graphicData>
        </a:graphic>
      </p:graphicFrame>
      <p:graphicFrame>
        <p:nvGraphicFramePr>
          <p:cNvPr id="651275" name="Object 11"/>
          <p:cNvGraphicFramePr>
            <a:graphicFrameLocks noChangeAspect="1"/>
          </p:cNvGraphicFramePr>
          <p:nvPr/>
        </p:nvGraphicFramePr>
        <p:xfrm>
          <a:off x="4854575" y="1698625"/>
          <a:ext cx="2903538" cy="739775"/>
        </p:xfrm>
        <a:graphic>
          <a:graphicData uri="http://schemas.openxmlformats.org/presentationml/2006/ole">
            <mc:AlternateContent xmlns:mc="http://schemas.openxmlformats.org/markup-compatibility/2006">
              <mc:Choice xmlns:v="urn:schemas-microsoft-com:vml" Requires="v">
                <p:oleObj spid="_x0000_s86019" name="Equation" r:id="rId5" imgW="1892300" imgH="469900" progId="">
                  <p:embed/>
                </p:oleObj>
              </mc:Choice>
              <mc:Fallback>
                <p:oleObj name="Equation" r:id="rId5" imgW="1892300" imgH="469900" progId="">
                  <p:embed/>
                  <p:pic>
                    <p:nvPicPr>
                      <p:cNvPr id="0" name="图片 86018"/>
                      <p:cNvPicPr>
                        <a:picLocks noChangeAspect="1"/>
                      </p:cNvPicPr>
                      <p:nvPr/>
                    </p:nvPicPr>
                    <p:blipFill>
                      <a:blip r:embed="rId6"/>
                      <a:stretch>
                        <a:fillRect/>
                      </a:stretch>
                    </p:blipFill>
                    <p:spPr>
                      <a:xfrm>
                        <a:off x="4854575" y="1698625"/>
                        <a:ext cx="2903538" cy="739775"/>
                      </a:xfrm>
                      <a:prstGeom prst="rect">
                        <a:avLst/>
                      </a:prstGeom>
                      <a:noFill/>
                      <a:ln w="9525">
                        <a:noFill/>
                      </a:ln>
                    </p:spPr>
                  </p:pic>
                </p:oleObj>
              </mc:Fallback>
            </mc:AlternateContent>
          </a:graphicData>
        </a:graphic>
      </p:graphicFrame>
      <p:sp>
        <p:nvSpPr>
          <p:cNvPr id="651276" name="Text Box 12"/>
          <p:cNvSpPr txBox="1">
            <a:spLocks noChangeArrowheads="1"/>
          </p:cNvSpPr>
          <p:nvPr/>
        </p:nvSpPr>
        <p:spPr bwMode="auto">
          <a:xfrm>
            <a:off x="4252913" y="1825625"/>
            <a:ext cx="59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400" b="1" dirty="0">
                <a:latin typeface="华文楷体" panose="02010600040101010101" pitchFamily="2" charset="-122"/>
                <a:ea typeface="华文楷体" panose="02010600040101010101" pitchFamily="2" charset="-122"/>
              </a:rPr>
              <a:t>即</a:t>
            </a:r>
            <a:endParaRPr kumimoji="1" lang="zh-CN" altLang="en-US" sz="2400" b="1" dirty="0">
              <a:latin typeface="华文楷体" panose="02010600040101010101" pitchFamily="2" charset="-122"/>
              <a:ea typeface="华文楷体" panose="02010600040101010101" pitchFamily="2" charset="-122"/>
            </a:endParaRPr>
          </a:p>
        </p:txBody>
      </p:sp>
      <p:sp>
        <p:nvSpPr>
          <p:cNvPr id="651277" name="Text Box 13"/>
          <p:cNvSpPr txBox="1">
            <a:spLocks noChangeArrowheads="1"/>
          </p:cNvSpPr>
          <p:nvPr/>
        </p:nvSpPr>
        <p:spPr bwMode="auto">
          <a:xfrm>
            <a:off x="4037013" y="2538413"/>
            <a:ext cx="179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en-US" sz="2400" b="1" dirty="0">
                <a:solidFill>
                  <a:srgbClr val="0000FF"/>
                </a:solidFill>
                <a:latin typeface="华文楷体" panose="02010600040101010101" pitchFamily="2" charset="-122"/>
                <a:ea typeface="华文楷体" panose="02010600040101010101" pitchFamily="2" charset="-122"/>
              </a:rPr>
              <a:t>谐振条件 </a:t>
            </a:r>
            <a:endParaRPr kumimoji="1" lang="zh-CN" altLang="en-US" sz="2400" b="1" dirty="0">
              <a:solidFill>
                <a:srgbClr val="0000FF"/>
              </a:solidFill>
              <a:latin typeface="华文楷体" panose="02010600040101010101" pitchFamily="2" charset="-122"/>
              <a:ea typeface="华文楷体" panose="02010600040101010101" pitchFamily="2" charset="-122"/>
            </a:endParaRPr>
          </a:p>
        </p:txBody>
      </p:sp>
      <p:graphicFrame>
        <p:nvGraphicFramePr>
          <p:cNvPr id="651278" name="Object 14" descr="40%"/>
          <p:cNvGraphicFramePr>
            <a:graphicFrameLocks noChangeAspect="1"/>
          </p:cNvGraphicFramePr>
          <p:nvPr/>
        </p:nvGraphicFramePr>
        <p:xfrm>
          <a:off x="5576888" y="2584450"/>
          <a:ext cx="1125537" cy="417513"/>
        </p:xfrm>
        <a:graphic>
          <a:graphicData uri="http://schemas.openxmlformats.org/presentationml/2006/ole">
            <mc:AlternateContent xmlns:mc="http://schemas.openxmlformats.org/markup-compatibility/2006">
              <mc:Choice xmlns:v="urn:schemas-microsoft-com:vml" Requires="v">
                <p:oleObj spid="_x0000_s86020" name="Equation" r:id="rId7" imgW="13716000" imgH="5486400" progId="">
                  <p:embed/>
                </p:oleObj>
              </mc:Choice>
              <mc:Fallback>
                <p:oleObj name="Equation" r:id="rId7" imgW="13716000" imgH="5486400" progId="">
                  <p:embed/>
                  <p:pic>
                    <p:nvPicPr>
                      <p:cNvPr id="0" name="图片 86019" descr="40%"/>
                      <p:cNvPicPr>
                        <a:picLocks noChangeAspect="1"/>
                      </p:cNvPicPr>
                      <p:nvPr/>
                    </p:nvPicPr>
                    <p:blipFill>
                      <a:blip r:embed="rId8"/>
                      <a:stretch>
                        <a:fillRect/>
                      </a:stretch>
                    </p:blipFill>
                    <p:spPr>
                      <a:xfrm>
                        <a:off x="5576888" y="2584450"/>
                        <a:ext cx="1125537" cy="417513"/>
                      </a:xfrm>
                      <a:prstGeom prst="rect">
                        <a:avLst/>
                      </a:prstGeom>
                      <a:noFill/>
                      <a:ln w="38100">
                        <a:noFill/>
                      </a:ln>
                    </p:spPr>
                  </p:pic>
                </p:oleObj>
              </mc:Fallback>
            </mc:AlternateContent>
          </a:graphicData>
        </a:graphic>
      </p:graphicFrame>
      <p:sp>
        <p:nvSpPr>
          <p:cNvPr id="651296" name="Text Box 32"/>
          <p:cNvSpPr txBox="1">
            <a:spLocks noChangeArrowheads="1"/>
          </p:cNvSpPr>
          <p:nvPr/>
        </p:nvSpPr>
        <p:spPr bwMode="auto">
          <a:xfrm>
            <a:off x="4657725" y="4230688"/>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kumimoji="1" lang="zh-CN" altLang="en-US" sz="2400" b="1" dirty="0">
                <a:solidFill>
                  <a:srgbClr val="0000FF"/>
                </a:solidFill>
                <a:latin typeface="华文楷体" panose="02010600040101010101" pitchFamily="2" charset="-122"/>
                <a:ea typeface="华文楷体" panose="02010600040101010101" pitchFamily="2" charset="-122"/>
              </a:rPr>
              <a:t>谐振频率 </a:t>
            </a:r>
            <a:endParaRPr kumimoji="1" lang="zh-CN" altLang="en-US" sz="2400" b="1" dirty="0">
              <a:solidFill>
                <a:srgbClr val="0000FF"/>
              </a:solidFill>
              <a:latin typeface="华文楷体" panose="02010600040101010101" pitchFamily="2" charset="-122"/>
              <a:ea typeface="华文楷体" panose="02010600040101010101" pitchFamily="2" charset="-122"/>
            </a:endParaRPr>
          </a:p>
        </p:txBody>
      </p:sp>
      <p:graphicFrame>
        <p:nvGraphicFramePr>
          <p:cNvPr id="651298" name="Object 34"/>
          <p:cNvGraphicFramePr>
            <a:graphicFrameLocks noChangeAspect="1"/>
          </p:cNvGraphicFramePr>
          <p:nvPr/>
        </p:nvGraphicFramePr>
        <p:xfrm>
          <a:off x="1363663" y="4746625"/>
          <a:ext cx="2932112" cy="479425"/>
        </p:xfrm>
        <a:graphic>
          <a:graphicData uri="http://schemas.openxmlformats.org/presentationml/2006/ole">
            <mc:AlternateContent xmlns:mc="http://schemas.openxmlformats.org/markup-compatibility/2006">
              <mc:Choice xmlns:v="urn:schemas-microsoft-com:vml" Requires="v">
                <p:oleObj spid="_x0000_s86021" name="Equation" r:id="rId9" imgW="30175200" imgH="6096000" progId="">
                  <p:embed/>
                </p:oleObj>
              </mc:Choice>
              <mc:Fallback>
                <p:oleObj name="Equation" r:id="rId9" imgW="30175200" imgH="6096000" progId="">
                  <p:embed/>
                  <p:pic>
                    <p:nvPicPr>
                      <p:cNvPr id="0" name="图片 86020"/>
                      <p:cNvPicPr>
                        <a:picLocks noChangeAspect="1"/>
                      </p:cNvPicPr>
                      <p:nvPr/>
                    </p:nvPicPr>
                    <p:blipFill>
                      <a:blip r:embed="rId10"/>
                      <a:stretch>
                        <a:fillRect/>
                      </a:stretch>
                    </p:blipFill>
                    <p:spPr>
                      <a:xfrm>
                        <a:off x="1363663" y="4746625"/>
                        <a:ext cx="2932112" cy="479425"/>
                      </a:xfrm>
                      <a:prstGeom prst="rect">
                        <a:avLst/>
                      </a:prstGeom>
                      <a:noFill/>
                      <a:ln w="38100" cap="flat" cmpd="sng">
                        <a:solidFill>
                          <a:srgbClr val="FFFFFF"/>
                        </a:solidFill>
                        <a:prstDash val="solid"/>
                        <a:miter/>
                        <a:headEnd type="none" w="med" len="med"/>
                        <a:tailEnd type="none" w="med" len="med"/>
                      </a:ln>
                    </p:spPr>
                  </p:pic>
                </p:oleObj>
              </mc:Fallback>
            </mc:AlternateContent>
          </a:graphicData>
        </a:graphic>
      </p:graphicFrame>
      <p:sp>
        <p:nvSpPr>
          <p:cNvPr id="651299" name="Rectangle 35"/>
          <p:cNvSpPr>
            <a:spLocks noChangeArrowheads="1"/>
          </p:cNvSpPr>
          <p:nvPr/>
        </p:nvSpPr>
        <p:spPr bwMode="auto">
          <a:xfrm>
            <a:off x="174625" y="4691063"/>
            <a:ext cx="1160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kumimoji="1" lang="zh-CN" altLang="en-US" sz="2400" b="1" dirty="0">
                <a:solidFill>
                  <a:srgbClr val="0000FF"/>
                </a:solidFill>
                <a:latin typeface="华文楷体" panose="02010600040101010101" pitchFamily="2" charset="-122"/>
                <a:ea typeface="华文楷体" panose="02010600040101010101" pitchFamily="2" charset="-122"/>
              </a:rPr>
              <a:t>复阻抗</a:t>
            </a:r>
            <a:endParaRPr kumimoji="1" lang="zh-CN" altLang="en-US" sz="2400" b="1" dirty="0">
              <a:solidFill>
                <a:srgbClr val="0000FF"/>
              </a:solidFill>
              <a:latin typeface="华文楷体" panose="02010600040101010101" pitchFamily="2" charset="-122"/>
              <a:ea typeface="华文楷体" panose="02010600040101010101" pitchFamily="2" charset="-122"/>
            </a:endParaRPr>
          </a:p>
        </p:txBody>
      </p:sp>
      <p:graphicFrame>
        <p:nvGraphicFramePr>
          <p:cNvPr id="651301" name="Object 37"/>
          <p:cNvGraphicFramePr>
            <a:graphicFrameLocks noChangeAspect="1"/>
          </p:cNvGraphicFramePr>
          <p:nvPr/>
        </p:nvGraphicFramePr>
        <p:xfrm>
          <a:off x="1703388" y="5121275"/>
          <a:ext cx="3081337" cy="808038"/>
        </p:xfrm>
        <a:graphic>
          <a:graphicData uri="http://schemas.openxmlformats.org/presentationml/2006/ole">
            <mc:AlternateContent xmlns:mc="http://schemas.openxmlformats.org/markup-compatibility/2006">
              <mc:Choice xmlns:v="urn:schemas-microsoft-com:vml" Requires="v">
                <p:oleObj spid="_x0000_s86022" name="Equation" r:id="rId11" imgW="26822400" imgH="9448800" progId="">
                  <p:embed/>
                </p:oleObj>
              </mc:Choice>
              <mc:Fallback>
                <p:oleObj name="Equation" r:id="rId11" imgW="26822400" imgH="9448800" progId="">
                  <p:embed/>
                  <p:pic>
                    <p:nvPicPr>
                      <p:cNvPr id="0" name="图片 86021"/>
                      <p:cNvPicPr>
                        <a:picLocks noChangeAspect="1"/>
                      </p:cNvPicPr>
                      <p:nvPr/>
                    </p:nvPicPr>
                    <p:blipFill>
                      <a:blip r:embed="rId12"/>
                      <a:stretch>
                        <a:fillRect/>
                      </a:stretch>
                    </p:blipFill>
                    <p:spPr>
                      <a:xfrm>
                        <a:off x="1703388" y="5121275"/>
                        <a:ext cx="3081337" cy="808038"/>
                      </a:xfrm>
                      <a:prstGeom prst="rect">
                        <a:avLst/>
                      </a:prstGeom>
                      <a:noFill/>
                      <a:ln w="38100">
                        <a:noFill/>
                      </a:ln>
                    </p:spPr>
                  </p:pic>
                </p:oleObj>
              </mc:Fallback>
            </mc:AlternateContent>
          </a:graphicData>
        </a:graphic>
      </p:graphicFrame>
      <p:sp>
        <p:nvSpPr>
          <p:cNvPr id="651302" name="Text Box 38"/>
          <p:cNvSpPr txBox="1">
            <a:spLocks noChangeArrowheads="1"/>
          </p:cNvSpPr>
          <p:nvPr/>
        </p:nvSpPr>
        <p:spPr bwMode="auto">
          <a:xfrm>
            <a:off x="4354513" y="3368675"/>
            <a:ext cx="1792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kumimoji="1" lang="zh-CN" altLang="en-US" sz="2400" b="1" dirty="0">
                <a:solidFill>
                  <a:srgbClr val="0000FF"/>
                </a:solidFill>
                <a:latin typeface="华文楷体" panose="02010600040101010101" pitchFamily="2" charset="-122"/>
                <a:ea typeface="华文楷体" panose="02010600040101010101" pitchFamily="2" charset="-122"/>
              </a:rPr>
              <a:t>谐振角频率 </a:t>
            </a:r>
            <a:endParaRPr kumimoji="1" lang="zh-CN" altLang="en-US" sz="2400" b="1" dirty="0">
              <a:solidFill>
                <a:srgbClr val="0000FF"/>
              </a:solidFill>
              <a:latin typeface="华文楷体" panose="02010600040101010101" pitchFamily="2" charset="-122"/>
              <a:ea typeface="华文楷体" panose="02010600040101010101" pitchFamily="2" charset="-122"/>
            </a:endParaRPr>
          </a:p>
        </p:txBody>
      </p:sp>
      <p:graphicFrame>
        <p:nvGraphicFramePr>
          <p:cNvPr id="46" name="Object 108"/>
          <p:cNvGraphicFramePr>
            <a:graphicFrameLocks noChangeAspect="1"/>
          </p:cNvGraphicFramePr>
          <p:nvPr/>
        </p:nvGraphicFramePr>
        <p:xfrm>
          <a:off x="6073775" y="3155950"/>
          <a:ext cx="1492250" cy="895350"/>
        </p:xfrm>
        <a:graphic>
          <a:graphicData uri="http://schemas.openxmlformats.org/presentationml/2006/ole">
            <mc:AlternateContent xmlns:mc="http://schemas.openxmlformats.org/markup-compatibility/2006">
              <mc:Choice xmlns:v="urn:schemas-microsoft-com:vml" Requires="v">
                <p:oleObj spid="_x0000_s86023" name="Equation" r:id="rId13" imgW="16764000" imgH="10058400" progId="">
                  <p:embed/>
                </p:oleObj>
              </mc:Choice>
              <mc:Fallback>
                <p:oleObj name="Equation" r:id="rId13" imgW="16764000" imgH="10058400" progId="">
                  <p:embed/>
                  <p:pic>
                    <p:nvPicPr>
                      <p:cNvPr id="0" name="图片 86022"/>
                      <p:cNvPicPr>
                        <a:picLocks noChangeAspect="1"/>
                      </p:cNvPicPr>
                      <p:nvPr/>
                    </p:nvPicPr>
                    <p:blipFill>
                      <a:blip r:embed="rId14"/>
                      <a:stretch>
                        <a:fillRect/>
                      </a:stretch>
                    </p:blipFill>
                    <p:spPr>
                      <a:xfrm>
                        <a:off x="6073775" y="3155950"/>
                        <a:ext cx="1492250" cy="895350"/>
                      </a:xfrm>
                      <a:prstGeom prst="rect">
                        <a:avLst/>
                      </a:prstGeom>
                      <a:noFill/>
                      <a:ln w="9525">
                        <a:noFill/>
                      </a:ln>
                    </p:spPr>
                  </p:pic>
                </p:oleObj>
              </mc:Fallback>
            </mc:AlternateContent>
          </a:graphicData>
        </a:graphic>
      </p:graphicFrame>
      <p:graphicFrame>
        <p:nvGraphicFramePr>
          <p:cNvPr id="47" name="Object 109"/>
          <p:cNvGraphicFramePr>
            <a:graphicFrameLocks noChangeAspect="1"/>
          </p:cNvGraphicFramePr>
          <p:nvPr/>
        </p:nvGraphicFramePr>
        <p:xfrm>
          <a:off x="6376988" y="4021138"/>
          <a:ext cx="1778000" cy="889000"/>
        </p:xfrm>
        <a:graphic>
          <a:graphicData uri="http://schemas.openxmlformats.org/presentationml/2006/ole">
            <mc:AlternateContent xmlns:mc="http://schemas.openxmlformats.org/markup-compatibility/2006">
              <mc:Choice xmlns:v="urn:schemas-microsoft-com:vml" Requires="v">
                <p:oleObj spid="_x0000_s86024" name="Equation" r:id="rId15" imgW="20116800" imgH="10058400" progId="">
                  <p:embed/>
                </p:oleObj>
              </mc:Choice>
              <mc:Fallback>
                <p:oleObj name="Equation" r:id="rId15" imgW="20116800" imgH="10058400" progId="">
                  <p:embed/>
                  <p:pic>
                    <p:nvPicPr>
                      <p:cNvPr id="0" name="图片 86023"/>
                      <p:cNvPicPr>
                        <a:picLocks noChangeAspect="1"/>
                      </p:cNvPicPr>
                      <p:nvPr/>
                    </p:nvPicPr>
                    <p:blipFill>
                      <a:blip r:embed="rId16"/>
                      <a:stretch>
                        <a:fillRect/>
                      </a:stretch>
                    </p:blipFill>
                    <p:spPr>
                      <a:xfrm>
                        <a:off x="6376988" y="4021138"/>
                        <a:ext cx="1778000" cy="889000"/>
                      </a:xfrm>
                      <a:prstGeom prst="rect">
                        <a:avLst/>
                      </a:prstGeom>
                      <a:noFill/>
                      <a:ln w="9525">
                        <a:noFill/>
                      </a:ln>
                    </p:spPr>
                  </p:pic>
                </p:oleObj>
              </mc:Fallback>
            </mc:AlternateContent>
          </a:graphicData>
        </a:graphic>
      </p:graphicFrame>
      <p:grpSp>
        <p:nvGrpSpPr>
          <p:cNvPr id="3" name="组合 50"/>
          <p:cNvGrpSpPr/>
          <p:nvPr/>
        </p:nvGrpSpPr>
        <p:grpSpPr bwMode="auto">
          <a:xfrm>
            <a:off x="1722438" y="5857875"/>
            <a:ext cx="1265237" cy="484188"/>
            <a:chOff x="1722438" y="5857875"/>
            <a:chExt cx="1265237" cy="484188"/>
          </a:xfrm>
        </p:grpSpPr>
        <p:graphicFrame>
          <p:nvGraphicFramePr>
            <p:cNvPr id="108564" name="Object 36"/>
            <p:cNvGraphicFramePr>
              <a:graphicFrameLocks noChangeAspect="1"/>
            </p:cNvGraphicFramePr>
            <p:nvPr/>
          </p:nvGraphicFramePr>
          <p:xfrm>
            <a:off x="1722438" y="5857875"/>
            <a:ext cx="1265237" cy="484188"/>
          </p:xfrm>
          <a:graphic>
            <a:graphicData uri="http://schemas.openxmlformats.org/presentationml/2006/ole">
              <mc:AlternateContent xmlns:mc="http://schemas.openxmlformats.org/markup-compatibility/2006">
                <mc:Choice xmlns:v="urn:schemas-microsoft-com:vml" Requires="v">
                  <p:oleObj spid="_x0000_s86025" name="Equation" r:id="rId17" imgW="11887200" imgH="6096000" progId="">
                    <p:embed/>
                  </p:oleObj>
                </mc:Choice>
                <mc:Fallback>
                  <p:oleObj name="Equation" r:id="rId17" imgW="11887200" imgH="6096000" progId="">
                    <p:embed/>
                    <p:pic>
                      <p:nvPicPr>
                        <p:cNvPr id="0" name="图片 86024"/>
                        <p:cNvPicPr>
                          <a:picLocks noChangeAspect="1"/>
                        </p:cNvPicPr>
                        <p:nvPr/>
                      </p:nvPicPr>
                      <p:blipFill>
                        <a:blip r:embed="rId18"/>
                        <a:stretch>
                          <a:fillRect/>
                        </a:stretch>
                      </p:blipFill>
                      <p:spPr>
                        <a:xfrm>
                          <a:off x="1722438" y="5857875"/>
                          <a:ext cx="1265237" cy="484188"/>
                        </a:xfrm>
                        <a:prstGeom prst="rect">
                          <a:avLst/>
                        </a:prstGeom>
                        <a:noFill/>
                        <a:ln w="38100">
                          <a:noFill/>
                        </a:ln>
                      </p:spPr>
                    </p:pic>
                  </p:oleObj>
                </mc:Fallback>
              </mc:AlternateContent>
            </a:graphicData>
          </a:graphic>
        </p:graphicFrame>
        <p:grpSp>
          <p:nvGrpSpPr>
            <p:cNvPr id="108565" name="组合 49"/>
            <p:cNvGrpSpPr/>
            <p:nvPr/>
          </p:nvGrpSpPr>
          <p:grpSpPr bwMode="auto">
            <a:xfrm>
              <a:off x="2519367" y="5961544"/>
              <a:ext cx="419813" cy="304800"/>
              <a:chOff x="2519367" y="5961544"/>
              <a:chExt cx="419813" cy="304800"/>
            </a:xfrm>
          </p:grpSpPr>
          <p:sp>
            <p:nvSpPr>
              <p:cNvPr id="108566" name="Line 23"/>
              <p:cNvSpPr>
                <a:spLocks noChangeShapeType="1"/>
              </p:cNvSpPr>
              <p:nvPr/>
            </p:nvSpPr>
            <p:spPr bwMode="auto">
              <a:xfrm flipH="1">
                <a:off x="2519367" y="5961544"/>
                <a:ext cx="176213" cy="304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567" name="Line 24"/>
              <p:cNvSpPr>
                <a:spLocks noChangeShapeType="1"/>
              </p:cNvSpPr>
              <p:nvPr/>
            </p:nvSpPr>
            <p:spPr bwMode="auto">
              <a:xfrm>
                <a:off x="2543180" y="6266344"/>
                <a:ext cx="396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99371" name="Object 43">
            <a:hlinkClick r:id="" action="ppaction://ole?verb=0"/>
          </p:cNvPr>
          <p:cNvGraphicFramePr>
            <a:graphicFrameLocks noChangeAspect="1"/>
          </p:cNvGraphicFramePr>
          <p:nvPr/>
        </p:nvGraphicFramePr>
        <p:xfrm>
          <a:off x="198438" y="1092200"/>
          <a:ext cx="2944812" cy="3470275"/>
        </p:xfrm>
        <a:graphic>
          <a:graphicData uri="http://schemas.openxmlformats.org/presentationml/2006/ole">
            <mc:AlternateContent xmlns:mc="http://schemas.openxmlformats.org/markup-compatibility/2006">
              <mc:Choice xmlns:v="urn:schemas-microsoft-com:vml" Requires="v">
                <p:oleObj spid="_x0000_s86026" name="演示文稿" r:id="rId19" imgW="4565650" imgH="3424555" progId="PowerPoint.Show.8">
                  <p:embed/>
                </p:oleObj>
              </mc:Choice>
              <mc:Fallback>
                <p:oleObj name="演示文稿" r:id="rId19" imgW="4565650" imgH="3424555" progId="PowerPoint.Show.8">
                  <p:embed/>
                  <p:pic>
                    <p:nvPicPr>
                      <p:cNvPr id="0" name="图片 86025"/>
                      <p:cNvPicPr>
                        <a:picLocks noChangeAspect="1"/>
                      </p:cNvPicPr>
                      <p:nvPr/>
                    </p:nvPicPr>
                    <p:blipFill>
                      <a:blip r:embed="rId20"/>
                      <a:stretch>
                        <a:fillRect/>
                      </a:stretch>
                    </p:blipFill>
                    <p:spPr>
                      <a:xfrm>
                        <a:off x="198438" y="1092200"/>
                        <a:ext cx="2944812" cy="3470275"/>
                      </a:xfrm>
                      <a:prstGeom prst="rect">
                        <a:avLst/>
                      </a:prstGeom>
                      <a:noFill/>
                      <a:ln w="38100" cap="flat" cmpd="sng">
                        <a:solidFill>
                          <a:srgbClr val="800000"/>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51272"/>
                                        </p:tgtEl>
                                        <p:attrNameLst>
                                          <p:attrName>style.visibility</p:attrName>
                                        </p:attrNameLst>
                                      </p:cBhvr>
                                      <p:to>
                                        <p:strVal val="visible"/>
                                      </p:to>
                                    </p:set>
                                    <p:animEffect transition="in" filter="slide(fromBottom)">
                                      <p:cBhvr>
                                        <p:cTn id="7" dur="500"/>
                                        <p:tgtEl>
                                          <p:spTgt spid="65127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99371"/>
                                        </p:tgtEl>
                                        <p:attrNameLst>
                                          <p:attrName>style.visibility</p:attrName>
                                        </p:attrNameLst>
                                      </p:cBhvr>
                                      <p:to>
                                        <p:strVal val="visible"/>
                                      </p:to>
                                    </p:set>
                                    <p:anim calcmode="lin" valueType="num">
                                      <p:cBhvr>
                                        <p:cTn id="12" dur="500" fill="hold"/>
                                        <p:tgtEl>
                                          <p:spTgt spid="99371"/>
                                        </p:tgtEl>
                                        <p:attrNameLst>
                                          <p:attrName>ppt_w</p:attrName>
                                        </p:attrNameLst>
                                      </p:cBhvr>
                                      <p:tavLst>
                                        <p:tav tm="0">
                                          <p:val>
                                            <p:fltVal val="0"/>
                                          </p:val>
                                        </p:tav>
                                        <p:tav tm="100000">
                                          <p:val>
                                            <p:strVal val="#ppt_w"/>
                                          </p:val>
                                        </p:tav>
                                      </p:tavLst>
                                    </p:anim>
                                    <p:anim calcmode="lin" valueType="num">
                                      <p:cBhvr>
                                        <p:cTn id="13" dur="500" fill="hold"/>
                                        <p:tgtEl>
                                          <p:spTgt spid="99371"/>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51299"/>
                                        </p:tgtEl>
                                        <p:attrNameLst>
                                          <p:attrName>style.visibility</p:attrName>
                                        </p:attrNameLst>
                                      </p:cBhvr>
                                      <p:to>
                                        <p:strVal val="visible"/>
                                      </p:to>
                                    </p:set>
                                    <p:animEffect transition="in" filter="dissolve">
                                      <p:cBhvr>
                                        <p:cTn id="18" dur="500"/>
                                        <p:tgtEl>
                                          <p:spTgt spid="651299"/>
                                        </p:tgtEl>
                                      </p:cBhvr>
                                    </p:animEffect>
                                  </p:childTnLst>
                                </p:cTn>
                              </p:par>
                            </p:childTnLst>
                          </p:cTn>
                        </p:par>
                        <p:par>
                          <p:cTn id="19" fill="hold">
                            <p:stCondLst>
                              <p:cond delay="500"/>
                            </p:stCondLst>
                            <p:childTnLst>
                              <p:par>
                                <p:cTn id="20" presetID="18" presetClass="entr" presetSubtype="6" fill="hold" nodeType="afterEffect">
                                  <p:stCondLst>
                                    <p:cond delay="0"/>
                                  </p:stCondLst>
                                  <p:childTnLst>
                                    <p:set>
                                      <p:cBhvr>
                                        <p:cTn id="21" dur="1" fill="hold">
                                          <p:stCondLst>
                                            <p:cond delay="0"/>
                                          </p:stCondLst>
                                        </p:cTn>
                                        <p:tgtEl>
                                          <p:spTgt spid="651298"/>
                                        </p:tgtEl>
                                        <p:attrNameLst>
                                          <p:attrName>style.visibility</p:attrName>
                                        </p:attrNameLst>
                                      </p:cBhvr>
                                      <p:to>
                                        <p:strVal val="visible"/>
                                      </p:to>
                                    </p:set>
                                    <p:animEffect transition="in" filter="strips(downRight)">
                                      <p:cBhvr>
                                        <p:cTn id="22" dur="500"/>
                                        <p:tgtEl>
                                          <p:spTgt spid="65129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651301"/>
                                        </p:tgtEl>
                                        <p:attrNameLst>
                                          <p:attrName>style.visibility</p:attrName>
                                        </p:attrNameLst>
                                      </p:cBhvr>
                                      <p:to>
                                        <p:strVal val="visible"/>
                                      </p:to>
                                    </p:set>
                                    <p:animEffect transition="in" filter="strips(downRight)">
                                      <p:cBhvr>
                                        <p:cTn id="27" dur="500"/>
                                        <p:tgtEl>
                                          <p:spTgt spid="651301"/>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slide(fromBottom)">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651271"/>
                                        </p:tgtEl>
                                        <p:attrNameLst>
                                          <p:attrName>style.visibility</p:attrName>
                                        </p:attrNameLst>
                                      </p:cBhvr>
                                      <p:to>
                                        <p:strVal val="visible"/>
                                      </p:to>
                                    </p:set>
                                    <p:animEffect transition="in" filter="slide(fromBottom)">
                                      <p:cBhvr>
                                        <p:cTn id="37" dur="500"/>
                                        <p:tgtEl>
                                          <p:spTgt spid="651271"/>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ox(in)">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51276"/>
                                        </p:tgtEl>
                                        <p:attrNameLst>
                                          <p:attrName>style.visibility</p:attrName>
                                        </p:attrNameLst>
                                      </p:cBhvr>
                                      <p:to>
                                        <p:strVal val="visible"/>
                                      </p:to>
                                    </p:set>
                                    <p:animEffect transition="in" filter="dissolve">
                                      <p:cBhvr>
                                        <p:cTn id="47" dur="500"/>
                                        <p:tgtEl>
                                          <p:spTgt spid="651276"/>
                                        </p:tgtEl>
                                      </p:cBhvr>
                                    </p:animEffect>
                                  </p:childTnLst>
                                </p:cTn>
                              </p:par>
                            </p:childTnLst>
                          </p:cTn>
                        </p:par>
                        <p:par>
                          <p:cTn id="48" fill="hold">
                            <p:stCondLst>
                              <p:cond delay="500"/>
                            </p:stCondLst>
                            <p:childTnLst>
                              <p:par>
                                <p:cTn id="49" presetID="18" presetClass="entr" presetSubtype="6" fill="hold" nodeType="afterEffect">
                                  <p:stCondLst>
                                    <p:cond delay="0"/>
                                  </p:stCondLst>
                                  <p:childTnLst>
                                    <p:set>
                                      <p:cBhvr>
                                        <p:cTn id="50" dur="1" fill="hold">
                                          <p:stCondLst>
                                            <p:cond delay="0"/>
                                          </p:stCondLst>
                                        </p:cTn>
                                        <p:tgtEl>
                                          <p:spTgt spid="651275"/>
                                        </p:tgtEl>
                                        <p:attrNameLst>
                                          <p:attrName>style.visibility</p:attrName>
                                        </p:attrNameLst>
                                      </p:cBhvr>
                                      <p:to>
                                        <p:strVal val="visible"/>
                                      </p:to>
                                    </p:set>
                                    <p:animEffect transition="in" filter="strips(downRight)">
                                      <p:cBhvr>
                                        <p:cTn id="51" dur="500"/>
                                        <p:tgtEl>
                                          <p:spTgt spid="65127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51277"/>
                                        </p:tgtEl>
                                        <p:attrNameLst>
                                          <p:attrName>style.visibility</p:attrName>
                                        </p:attrNameLst>
                                      </p:cBhvr>
                                      <p:to>
                                        <p:strVal val="visible"/>
                                      </p:to>
                                    </p:set>
                                    <p:animEffect transition="in" filter="wipe(left)">
                                      <p:cBhvr>
                                        <p:cTn id="56" dur="500"/>
                                        <p:tgtEl>
                                          <p:spTgt spid="651277"/>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5" fill="hold" nodeType="clickEffect">
                                  <p:stCondLst>
                                    <p:cond delay="0"/>
                                  </p:stCondLst>
                                  <p:childTnLst>
                                    <p:set>
                                      <p:cBhvr>
                                        <p:cTn id="60" dur="1" fill="hold">
                                          <p:stCondLst>
                                            <p:cond delay="0"/>
                                          </p:stCondLst>
                                        </p:cTn>
                                        <p:tgtEl>
                                          <p:spTgt spid="651278"/>
                                        </p:tgtEl>
                                        <p:attrNameLst>
                                          <p:attrName>style.visibility</p:attrName>
                                        </p:attrNameLst>
                                      </p:cBhvr>
                                      <p:to>
                                        <p:strVal val="visible"/>
                                      </p:to>
                                    </p:set>
                                    <p:animEffect transition="in" filter="blinds(vertical)">
                                      <p:cBhvr>
                                        <p:cTn id="61" dur="500"/>
                                        <p:tgtEl>
                                          <p:spTgt spid="651278"/>
                                        </p:tgtEl>
                                      </p:cBhvr>
                                    </p:animEffect>
                                  </p:childTnLst>
                                </p:cTn>
                              </p:par>
                            </p:childTnLst>
                          </p:cTn>
                        </p:par>
                        <p:par>
                          <p:cTn id="62" fill="hold">
                            <p:stCondLst>
                              <p:cond delay="500"/>
                            </p:stCondLst>
                            <p:childTnLst>
                              <p:par>
                                <p:cTn id="63" presetID="9" presetClass="entr" presetSubtype="0" fill="hold" grpId="0" nodeType="afterEffect">
                                  <p:stCondLst>
                                    <p:cond delay="0"/>
                                  </p:stCondLst>
                                  <p:childTnLst>
                                    <p:set>
                                      <p:cBhvr>
                                        <p:cTn id="64" dur="1" fill="hold">
                                          <p:stCondLst>
                                            <p:cond delay="0"/>
                                          </p:stCondLst>
                                        </p:cTn>
                                        <p:tgtEl>
                                          <p:spTgt spid="651273"/>
                                        </p:tgtEl>
                                        <p:attrNameLst>
                                          <p:attrName>style.visibility</p:attrName>
                                        </p:attrNameLst>
                                      </p:cBhvr>
                                      <p:to>
                                        <p:strVal val="visible"/>
                                      </p:to>
                                    </p:set>
                                    <p:animEffect transition="in" filter="dissolve">
                                      <p:cBhvr>
                                        <p:cTn id="65" dur="500"/>
                                        <p:tgtEl>
                                          <p:spTgt spid="651273"/>
                                        </p:tgtEl>
                                      </p:cBhvr>
                                    </p:animEffect>
                                  </p:childTnLst>
                                </p:cTn>
                              </p:par>
                            </p:childTnLst>
                          </p:cTn>
                        </p:par>
                        <p:par>
                          <p:cTn id="66" fill="hold">
                            <p:stCondLst>
                              <p:cond delay="1000"/>
                            </p:stCondLst>
                            <p:childTnLst>
                              <p:par>
                                <p:cTn id="67" presetID="18" presetClass="entr" presetSubtype="6" fill="hold" nodeType="afterEffect">
                                  <p:stCondLst>
                                    <p:cond delay="0"/>
                                  </p:stCondLst>
                                  <p:childTnLst>
                                    <p:set>
                                      <p:cBhvr>
                                        <p:cTn id="68" dur="1" fill="hold">
                                          <p:stCondLst>
                                            <p:cond delay="0"/>
                                          </p:stCondLst>
                                        </p:cTn>
                                        <p:tgtEl>
                                          <p:spTgt spid="651274"/>
                                        </p:tgtEl>
                                        <p:attrNameLst>
                                          <p:attrName>style.visibility</p:attrName>
                                        </p:attrNameLst>
                                      </p:cBhvr>
                                      <p:to>
                                        <p:strVal val="visible"/>
                                      </p:to>
                                    </p:set>
                                    <p:animEffect transition="in" filter="strips(downRight)">
                                      <p:cBhvr>
                                        <p:cTn id="69" dur="500"/>
                                        <p:tgtEl>
                                          <p:spTgt spid="651274"/>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5" fill="hold" grpId="0" nodeType="clickEffect">
                                  <p:stCondLst>
                                    <p:cond delay="0"/>
                                  </p:stCondLst>
                                  <p:childTnLst>
                                    <p:set>
                                      <p:cBhvr>
                                        <p:cTn id="73" dur="1" fill="hold">
                                          <p:stCondLst>
                                            <p:cond delay="0"/>
                                          </p:stCondLst>
                                        </p:cTn>
                                        <p:tgtEl>
                                          <p:spTgt spid="651302"/>
                                        </p:tgtEl>
                                        <p:attrNameLst>
                                          <p:attrName>style.visibility</p:attrName>
                                        </p:attrNameLst>
                                      </p:cBhvr>
                                      <p:to>
                                        <p:strVal val="visible"/>
                                      </p:to>
                                    </p:set>
                                    <p:animEffect transition="in" filter="blinds(vertical)">
                                      <p:cBhvr>
                                        <p:cTn id="74" dur="500"/>
                                        <p:tgtEl>
                                          <p:spTgt spid="651302"/>
                                        </p:tgtEl>
                                      </p:cBhvr>
                                    </p:animEffect>
                                  </p:childTnLst>
                                </p:cTn>
                              </p:par>
                            </p:childTnLst>
                          </p:cTn>
                        </p:par>
                        <p:par>
                          <p:cTn id="75" fill="hold">
                            <p:stCondLst>
                              <p:cond delay="500"/>
                            </p:stCondLst>
                            <p:childTnLst>
                              <p:par>
                                <p:cTn id="76" presetID="3" presetClass="entr" presetSubtype="10" fill="hold" nodeType="after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blinds(horizontal)">
                                      <p:cBhvr>
                                        <p:cTn id="78" dur="500"/>
                                        <p:tgtEl>
                                          <p:spTgt spid="46"/>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5" fill="hold" grpId="0" nodeType="clickEffect">
                                  <p:stCondLst>
                                    <p:cond delay="0"/>
                                  </p:stCondLst>
                                  <p:childTnLst>
                                    <p:set>
                                      <p:cBhvr>
                                        <p:cTn id="82" dur="1" fill="hold">
                                          <p:stCondLst>
                                            <p:cond delay="0"/>
                                          </p:stCondLst>
                                        </p:cTn>
                                        <p:tgtEl>
                                          <p:spTgt spid="651296"/>
                                        </p:tgtEl>
                                        <p:attrNameLst>
                                          <p:attrName>style.visibility</p:attrName>
                                        </p:attrNameLst>
                                      </p:cBhvr>
                                      <p:to>
                                        <p:strVal val="visible"/>
                                      </p:to>
                                    </p:set>
                                    <p:animEffect transition="in" filter="blinds(vertical)">
                                      <p:cBhvr>
                                        <p:cTn id="83" dur="500"/>
                                        <p:tgtEl>
                                          <p:spTgt spid="651296"/>
                                        </p:tgtEl>
                                      </p:cBhvr>
                                    </p:animEffect>
                                  </p:childTnLst>
                                </p:cTn>
                              </p:par>
                            </p:childTnLst>
                          </p:cTn>
                        </p:par>
                        <p:par>
                          <p:cTn id="84" fill="hold">
                            <p:stCondLst>
                              <p:cond delay="500"/>
                            </p:stCondLst>
                            <p:childTnLst>
                              <p:par>
                                <p:cTn id="85" presetID="3" presetClass="entr" presetSubtype="10" fill="hold" nodeType="afterEffect">
                                  <p:stCondLst>
                                    <p:cond delay="0"/>
                                  </p:stCondLst>
                                  <p:childTnLst>
                                    <p:set>
                                      <p:cBhvr>
                                        <p:cTn id="86" dur="1" fill="hold">
                                          <p:stCondLst>
                                            <p:cond delay="0"/>
                                          </p:stCondLst>
                                        </p:cTn>
                                        <p:tgtEl>
                                          <p:spTgt spid="47"/>
                                        </p:tgtEl>
                                        <p:attrNameLst>
                                          <p:attrName>style.visibility</p:attrName>
                                        </p:attrNameLst>
                                      </p:cBhvr>
                                      <p:to>
                                        <p:strVal val="visible"/>
                                      </p:to>
                                    </p:set>
                                    <p:animEffect transition="in" filter="blinds(horizontal)">
                                      <p:cBhvr>
                                        <p:cTn id="8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71" grpId="0"/>
      <p:bldP spid="651272" grpId="0"/>
      <p:bldP spid="651273" grpId="0"/>
      <p:bldP spid="651276" grpId="0"/>
      <p:bldP spid="651277" grpId="0"/>
      <p:bldP spid="651296" grpId="0" autoUpdateAnimBg="0"/>
      <p:bldP spid="651299" grpId="0"/>
      <p:bldP spid="651302"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300" name="Text Box 12"/>
          <p:cNvSpPr txBox="1">
            <a:spLocks noChangeArrowheads="1"/>
          </p:cNvSpPr>
          <p:nvPr/>
        </p:nvSpPr>
        <p:spPr bwMode="auto">
          <a:xfrm>
            <a:off x="347663" y="557213"/>
            <a:ext cx="332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400" b="1" dirty="0">
                <a:solidFill>
                  <a:srgbClr val="6600FF"/>
                </a:solidFill>
                <a:latin typeface="华文楷体" panose="02010600040101010101" pitchFamily="2" charset="-122"/>
                <a:ea typeface="华文楷体" panose="02010600040101010101" pitchFamily="2" charset="-122"/>
              </a:rPr>
              <a:t>电路发生谐振的方法</a:t>
            </a:r>
            <a:endParaRPr kumimoji="1" lang="zh-CN" altLang="en-US" sz="2400" b="1" dirty="0">
              <a:solidFill>
                <a:srgbClr val="6600FF"/>
              </a:solidFill>
              <a:latin typeface="华文楷体" panose="02010600040101010101" pitchFamily="2" charset="-122"/>
              <a:ea typeface="华文楷体" panose="02010600040101010101" pitchFamily="2" charset="-122"/>
            </a:endParaRPr>
          </a:p>
        </p:txBody>
      </p:sp>
      <p:sp>
        <p:nvSpPr>
          <p:cNvPr id="652301" name="Text Box 13"/>
          <p:cNvSpPr txBox="1">
            <a:spLocks noChangeArrowheads="1"/>
          </p:cNvSpPr>
          <p:nvPr/>
        </p:nvSpPr>
        <p:spPr bwMode="auto">
          <a:xfrm>
            <a:off x="1019175" y="1154113"/>
            <a:ext cx="645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dirty="0">
                <a:latin typeface="华文楷体" panose="02010600040101010101" pitchFamily="2" charset="-122"/>
                <a:ea typeface="华文楷体" panose="02010600040101010101" pitchFamily="2" charset="-122"/>
                <a:cs typeface="Times New Roman" panose="02020603050405020304" pitchFamily="18" charset="0"/>
              </a:rPr>
              <a:t>1</a:t>
            </a:r>
            <a:r>
              <a:rPr kumimoji="1"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）电源频率 </a:t>
            </a:r>
            <a:r>
              <a:rPr kumimoji="1" lang="en-US" altLang="zh-CN" sz="2400" b="1" i="1" dirty="0">
                <a:latin typeface="华文楷体" panose="02010600040101010101" pitchFamily="2" charset="-122"/>
                <a:ea typeface="华文楷体" panose="02010600040101010101" pitchFamily="2" charset="-122"/>
                <a:cs typeface="Times New Roman" panose="02020603050405020304" pitchFamily="18" charset="0"/>
              </a:rPr>
              <a:t>f</a:t>
            </a:r>
            <a:r>
              <a:rPr kumimoji="1" lang="en-US" altLang="zh-CN" sz="2400" b="1" dirty="0">
                <a:latin typeface="华文楷体" panose="02010600040101010101" pitchFamily="2" charset="-122"/>
                <a:ea typeface="华文楷体" panose="02010600040101010101" pitchFamily="2" charset="-122"/>
                <a:cs typeface="Times New Roman" panose="02020603050405020304" pitchFamily="18" charset="0"/>
              </a:rPr>
              <a:t> </a:t>
            </a:r>
            <a:r>
              <a:rPr kumimoji="1" lang="zh-CN" altLang="en-US" sz="2400" b="1" dirty="0">
                <a:latin typeface="华文楷体" panose="02010600040101010101" pitchFamily="2" charset="-122"/>
                <a:ea typeface="华文楷体" panose="02010600040101010101" pitchFamily="2" charset="-122"/>
                <a:cs typeface="Times New Roman" panose="02020603050405020304" pitchFamily="18" charset="0"/>
              </a:rPr>
              <a:t>一定，调参数</a:t>
            </a:r>
            <a:r>
              <a:rPr kumimoji="1" lang="en-US" altLang="zh-CN" sz="2400" b="1" i="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L</a:t>
            </a:r>
            <a:r>
              <a:rPr kumimoji="1" lang="zh-CN" altLang="en-US"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sz="2400" b="1" i="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C</a:t>
            </a:r>
            <a:r>
              <a:rPr kumimoji="1" lang="zh-CN" altLang="en-US" sz="2400" b="1" i="1" dirty="0">
                <a:latin typeface="华文楷体" panose="02010600040101010101" pitchFamily="2" charset="-122"/>
                <a:ea typeface="华文楷体" panose="02010600040101010101" pitchFamily="2" charset="-122"/>
                <a:cs typeface="Times New Roman" panose="02020603050405020304" pitchFamily="18" charset="0"/>
              </a:rPr>
              <a:t>，</a:t>
            </a:r>
            <a:r>
              <a:rPr kumimoji="1" lang="zh-CN" altLang="en-US" sz="2400" b="1" dirty="0">
                <a:latin typeface="华文楷体" panose="02010600040101010101" pitchFamily="2" charset="-122"/>
                <a:ea typeface="华文楷体" panose="02010600040101010101" pitchFamily="2" charset="-122"/>
                <a:cs typeface="Times New Roman" panose="02020603050405020304" pitchFamily="18" charset="0"/>
              </a:rPr>
              <a:t>使</a:t>
            </a:r>
            <a:r>
              <a:rPr kumimoji="1" lang="en-US" altLang="zh-CN" sz="2400" b="1" i="1" dirty="0">
                <a:latin typeface="华文楷体" panose="02010600040101010101" pitchFamily="2" charset="-122"/>
                <a:ea typeface="华文楷体" panose="02010600040101010101" pitchFamily="2" charset="-122"/>
                <a:cs typeface="Times New Roman" panose="02020603050405020304" pitchFamily="18" charset="0"/>
              </a:rPr>
              <a:t>f</a:t>
            </a:r>
            <a:r>
              <a:rPr kumimoji="1" lang="en-US" altLang="zh-CN" sz="2400" b="1" baseline="-25000" dirty="0">
                <a:latin typeface="华文楷体" panose="02010600040101010101" pitchFamily="2" charset="-122"/>
                <a:ea typeface="华文楷体" panose="02010600040101010101" pitchFamily="2" charset="-122"/>
                <a:cs typeface="Times New Roman" panose="02020603050405020304" pitchFamily="18" charset="0"/>
              </a:rPr>
              <a:t>0</a:t>
            </a:r>
            <a:r>
              <a:rPr kumimoji="1" lang="en-US" altLang="zh-CN" sz="2400" b="1" dirty="0">
                <a:latin typeface="华文楷体" panose="02010600040101010101" pitchFamily="2" charset="-122"/>
                <a:ea typeface="华文楷体" panose="02010600040101010101" pitchFamily="2" charset="-122"/>
                <a:cs typeface="Times New Roman" panose="02020603050405020304" pitchFamily="18" charset="0"/>
              </a:rPr>
              <a:t>= </a:t>
            </a:r>
            <a:r>
              <a:rPr kumimoji="1" lang="en-US" altLang="zh-CN" sz="2400" b="1" i="1" dirty="0">
                <a:latin typeface="华文楷体" panose="02010600040101010101" pitchFamily="2" charset="-122"/>
                <a:ea typeface="华文楷体" panose="02010600040101010101" pitchFamily="2" charset="-122"/>
                <a:cs typeface="Times New Roman" panose="02020603050405020304" pitchFamily="18" charset="0"/>
              </a:rPr>
              <a:t>f</a:t>
            </a:r>
            <a:endParaRPr kumimoji="1" lang="en-US" altLang="zh-CN" sz="2400" b="1" i="1"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652302" name="Text Box 14"/>
          <p:cNvSpPr txBox="1">
            <a:spLocks noChangeArrowheads="1"/>
          </p:cNvSpPr>
          <p:nvPr/>
        </p:nvSpPr>
        <p:spPr bwMode="auto">
          <a:xfrm>
            <a:off x="1004888" y="1730375"/>
            <a:ext cx="8139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dirty="0">
                <a:latin typeface="华文楷体" panose="02010600040101010101" pitchFamily="2" charset="-122"/>
                <a:ea typeface="华文楷体" panose="02010600040101010101" pitchFamily="2" charset="-122"/>
                <a:cs typeface="Times New Roman" panose="02020603050405020304" pitchFamily="18" charset="0"/>
              </a:rPr>
              <a:t>2</a:t>
            </a:r>
            <a:r>
              <a:rPr kumimoji="1"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）电路参数</a:t>
            </a:r>
            <a:r>
              <a:rPr kumimoji="1" lang="en-US" altLang="zh-CN" sz="2400" b="1" i="1" dirty="0">
                <a:latin typeface="华文楷体" panose="02010600040101010101" pitchFamily="2" charset="-122"/>
                <a:ea typeface="华文楷体" panose="02010600040101010101" pitchFamily="2" charset="-122"/>
                <a:cs typeface="Times New Roman" panose="02020603050405020304" pitchFamily="18" charset="0"/>
              </a:rPr>
              <a:t>LC</a:t>
            </a:r>
            <a:r>
              <a:rPr kumimoji="1" lang="en-US" altLang="zh-CN" sz="2400" b="1" dirty="0">
                <a:latin typeface="华文楷体" panose="02010600040101010101" pitchFamily="2" charset="-122"/>
                <a:ea typeface="华文楷体" panose="02010600040101010101" pitchFamily="2" charset="-122"/>
                <a:cs typeface="Times New Roman" panose="02020603050405020304" pitchFamily="18" charset="0"/>
              </a:rPr>
              <a:t> </a:t>
            </a:r>
            <a:r>
              <a:rPr kumimoji="1" lang="zh-CN" altLang="en-US" sz="2400" b="1" dirty="0">
                <a:latin typeface="华文楷体" panose="02010600040101010101" pitchFamily="2" charset="-122"/>
                <a:ea typeface="华文楷体" panose="02010600040101010101" pitchFamily="2" charset="-122"/>
                <a:cs typeface="Times New Roman" panose="02020603050405020304" pitchFamily="18" charset="0"/>
              </a:rPr>
              <a:t>一定，调电源频率</a:t>
            </a:r>
            <a:r>
              <a:rPr kumimoji="1" lang="en-US" altLang="zh-CN" sz="2400" b="1" i="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f</a:t>
            </a:r>
            <a:r>
              <a:rPr kumimoji="1" lang="zh-CN" altLang="en-US" sz="2400" b="1" dirty="0">
                <a:latin typeface="华文楷体" panose="02010600040101010101" pitchFamily="2" charset="-122"/>
                <a:ea typeface="华文楷体" panose="02010600040101010101" pitchFamily="2" charset="-122"/>
                <a:cs typeface="Times New Roman" panose="02020603050405020304" pitchFamily="18" charset="0"/>
              </a:rPr>
              <a:t>，使</a:t>
            </a:r>
            <a:r>
              <a:rPr kumimoji="1" lang="en-US" altLang="zh-CN" sz="2400" b="1" i="1" dirty="0">
                <a:latin typeface="华文楷体" panose="02010600040101010101" pitchFamily="2" charset="-122"/>
                <a:ea typeface="华文楷体" panose="02010600040101010101" pitchFamily="2" charset="-122"/>
                <a:cs typeface="Times New Roman" panose="02020603050405020304" pitchFamily="18" charset="0"/>
              </a:rPr>
              <a:t>f</a:t>
            </a:r>
            <a:r>
              <a:rPr kumimoji="1" lang="en-US" altLang="zh-CN" sz="2400" b="1" dirty="0">
                <a:latin typeface="华文楷体" panose="02010600040101010101" pitchFamily="2" charset="-122"/>
                <a:ea typeface="华文楷体" panose="02010600040101010101" pitchFamily="2" charset="-122"/>
                <a:cs typeface="Times New Roman" panose="02020603050405020304" pitchFamily="18" charset="0"/>
              </a:rPr>
              <a:t> = </a:t>
            </a:r>
            <a:r>
              <a:rPr kumimoji="1" lang="en-US" altLang="zh-CN" sz="2400" b="1" i="1" dirty="0">
                <a:latin typeface="华文楷体" panose="02010600040101010101" pitchFamily="2" charset="-122"/>
                <a:ea typeface="华文楷体" panose="02010600040101010101" pitchFamily="2" charset="-122"/>
                <a:cs typeface="Times New Roman" panose="02020603050405020304" pitchFamily="18" charset="0"/>
              </a:rPr>
              <a:t>f</a:t>
            </a:r>
            <a:r>
              <a:rPr kumimoji="1" lang="en-US" altLang="zh-CN" sz="2400" b="1" baseline="-25000" dirty="0">
                <a:latin typeface="华文楷体" panose="02010600040101010101" pitchFamily="2" charset="-122"/>
                <a:ea typeface="华文楷体" panose="02010600040101010101" pitchFamily="2" charset="-122"/>
                <a:cs typeface="Times New Roman" panose="02020603050405020304" pitchFamily="18" charset="0"/>
              </a:rPr>
              <a:t>0</a:t>
            </a:r>
            <a:endParaRPr kumimoji="1" lang="en-US" altLang="zh-CN" sz="2400" b="1" baseline="-25000" dirty="0">
              <a:latin typeface="华文楷体" panose="02010600040101010101" pitchFamily="2" charset="-122"/>
              <a:ea typeface="华文楷体" panose="02010600040101010101" pitchFamily="2" charset="-122"/>
              <a:cs typeface="Times New Roman" panose="02020603050405020304" pitchFamily="18" charset="0"/>
            </a:endParaRPr>
          </a:p>
        </p:txBody>
      </p:sp>
      <p:grpSp>
        <p:nvGrpSpPr>
          <p:cNvPr id="2" name="Group 35"/>
          <p:cNvGrpSpPr/>
          <p:nvPr/>
        </p:nvGrpSpPr>
        <p:grpSpPr bwMode="auto">
          <a:xfrm>
            <a:off x="484188" y="2422525"/>
            <a:ext cx="2079625" cy="471488"/>
            <a:chOff x="369" y="1390"/>
            <a:chExt cx="1310" cy="297"/>
          </a:xfrm>
        </p:grpSpPr>
        <p:sp>
          <p:nvSpPr>
            <p:cNvPr id="109582" name="Text Box 17"/>
            <p:cNvSpPr txBox="1">
              <a:spLocks noChangeArrowheads="1"/>
            </p:cNvSpPr>
            <p:nvPr/>
          </p:nvSpPr>
          <p:spPr bwMode="auto">
            <a:xfrm>
              <a:off x="369" y="1399"/>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2.</a:t>
              </a:r>
              <a:endPar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9583" name="Text Box 18"/>
            <p:cNvSpPr txBox="1">
              <a:spLocks noChangeArrowheads="1"/>
            </p:cNvSpPr>
            <p:nvPr/>
          </p:nvSpPr>
          <p:spPr bwMode="auto">
            <a:xfrm>
              <a:off x="473" y="1390"/>
              <a:ext cx="12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zh-CN" sz="2400" b="1" dirty="0">
                  <a:solidFill>
                    <a:srgbClr val="FF3300"/>
                  </a:solidFill>
                  <a:latin typeface="华文楷体" panose="02010600040101010101" pitchFamily="2" charset="-122"/>
                  <a:ea typeface="华文楷体" panose="02010600040101010101" pitchFamily="2" charset="-122"/>
                </a:rPr>
                <a:t> </a:t>
              </a:r>
              <a:r>
                <a:rPr kumimoji="1" lang="zh-CN" altLang="en-US" sz="2400" b="1" dirty="0">
                  <a:solidFill>
                    <a:srgbClr val="0000FF"/>
                  </a:solidFill>
                  <a:latin typeface="华文楷体" panose="02010600040101010101" pitchFamily="2" charset="-122"/>
                  <a:ea typeface="华文楷体" panose="02010600040101010101" pitchFamily="2" charset="-122"/>
                </a:rPr>
                <a:t>阻抗最小</a:t>
              </a:r>
              <a:endParaRPr kumimoji="1" lang="zh-CN" altLang="en-US" sz="2400" b="1" dirty="0">
                <a:solidFill>
                  <a:srgbClr val="0000FF"/>
                </a:solidFill>
                <a:latin typeface="华文楷体" panose="02010600040101010101" pitchFamily="2" charset="-122"/>
                <a:ea typeface="华文楷体" panose="02010600040101010101" pitchFamily="2" charset="-122"/>
              </a:endParaRPr>
            </a:p>
          </p:txBody>
        </p:sp>
      </p:grpSp>
      <p:sp>
        <p:nvSpPr>
          <p:cNvPr id="652307" name="Text Box 19"/>
          <p:cNvSpPr txBox="1">
            <a:spLocks noChangeArrowheads="1"/>
          </p:cNvSpPr>
          <p:nvPr/>
        </p:nvSpPr>
        <p:spPr bwMode="auto">
          <a:xfrm>
            <a:off x="1100138" y="3089275"/>
            <a:ext cx="3236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zh-CN" altLang="en-US" sz="2400" b="1" dirty="0">
                <a:latin typeface="华文楷体" panose="02010600040101010101" pitchFamily="2" charset="-122"/>
                <a:ea typeface="华文楷体" panose="02010600040101010101" pitchFamily="2" charset="-122"/>
              </a:rPr>
              <a:t>当电源电压</a:t>
            </a:r>
            <a:r>
              <a:rPr kumimoji="1" lang="en-US" altLang="zh-CN" sz="2400" b="1" i="1" dirty="0">
                <a:latin typeface="华文楷体" panose="02010600040101010101" pitchFamily="2" charset="-122"/>
                <a:ea typeface="华文楷体" panose="02010600040101010101" pitchFamily="2" charset="-122"/>
              </a:rPr>
              <a:t>U</a:t>
            </a:r>
            <a:r>
              <a:rPr kumimoji="1" lang="zh-CN" altLang="en-US" sz="2400" b="1" dirty="0">
                <a:latin typeface="华文楷体" panose="02010600040101010101" pitchFamily="2" charset="-122"/>
                <a:ea typeface="华文楷体" panose="02010600040101010101" pitchFamily="2" charset="-122"/>
              </a:rPr>
              <a:t>不变时， </a:t>
            </a:r>
            <a:endParaRPr kumimoji="1" lang="zh-CN" altLang="en-US" sz="2400" b="1" dirty="0">
              <a:latin typeface="华文楷体" panose="02010600040101010101" pitchFamily="2" charset="-122"/>
              <a:ea typeface="华文楷体" panose="02010600040101010101" pitchFamily="2" charset="-122"/>
            </a:endParaRPr>
          </a:p>
        </p:txBody>
      </p:sp>
      <p:sp>
        <p:nvSpPr>
          <p:cNvPr id="652309" name="Text Box 21"/>
          <p:cNvSpPr txBox="1">
            <a:spLocks noChangeArrowheads="1"/>
          </p:cNvSpPr>
          <p:nvPr/>
        </p:nvSpPr>
        <p:spPr bwMode="auto">
          <a:xfrm>
            <a:off x="4003675" y="309245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400" b="1" dirty="0">
                <a:latin typeface="华文楷体" panose="02010600040101010101" pitchFamily="2" charset="-122"/>
                <a:ea typeface="华文楷体" panose="02010600040101010101" pitchFamily="2" charset="-122"/>
              </a:rPr>
              <a:t>谐振时电路的电流值最大</a:t>
            </a:r>
            <a:r>
              <a:rPr kumimoji="1" lang="zh-CN" altLang="en-US" sz="2400" b="1" dirty="0">
                <a:latin typeface="Times New Roman" panose="02020603050405020304" pitchFamily="18" charset="0"/>
                <a:ea typeface="黑体" panose="02010609060101010101" pitchFamily="49" charset="-122"/>
              </a:rPr>
              <a:t>：</a:t>
            </a:r>
            <a:endParaRPr kumimoji="1" lang="zh-CN" altLang="en-US" sz="2400" b="1" dirty="0">
              <a:latin typeface="Times New Roman" panose="02020603050405020304" pitchFamily="18" charset="0"/>
              <a:ea typeface="黑体" panose="02010609060101010101" pitchFamily="49" charset="-122"/>
            </a:endParaRPr>
          </a:p>
        </p:txBody>
      </p:sp>
      <p:sp>
        <p:nvSpPr>
          <p:cNvPr id="652314" name="Text Box 26"/>
          <p:cNvSpPr txBox="1">
            <a:spLocks noChangeArrowheads="1"/>
          </p:cNvSpPr>
          <p:nvPr/>
        </p:nvSpPr>
        <p:spPr bwMode="auto">
          <a:xfrm>
            <a:off x="1139825" y="3836988"/>
            <a:ext cx="3325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400" b="1" dirty="0">
                <a:latin typeface="华文楷体" panose="02010600040101010101" pitchFamily="2" charset="-122"/>
                <a:ea typeface="华文楷体" panose="02010600040101010101" pitchFamily="2" charset="-122"/>
              </a:rPr>
              <a:t>谐振电路的特性阻抗</a:t>
            </a:r>
            <a:r>
              <a:rPr kumimoji="1" lang="zh-CN" altLang="en-US" sz="2400" b="1" dirty="0">
                <a:latin typeface="Times New Roman" panose="02020603050405020304" pitchFamily="18" charset="0"/>
                <a:ea typeface="黑体" panose="02010609060101010101" pitchFamily="49" charset="-122"/>
              </a:rPr>
              <a:t>：</a:t>
            </a:r>
            <a:endParaRPr kumimoji="1" lang="zh-CN" altLang="en-US" sz="2400" b="1" dirty="0">
              <a:latin typeface="Times New Roman" panose="02020603050405020304" pitchFamily="18" charset="0"/>
              <a:ea typeface="黑体" panose="02010609060101010101" pitchFamily="49" charset="-122"/>
            </a:endParaRPr>
          </a:p>
        </p:txBody>
      </p:sp>
      <p:graphicFrame>
        <p:nvGraphicFramePr>
          <p:cNvPr id="652315" name="Object 27"/>
          <p:cNvGraphicFramePr>
            <a:graphicFrameLocks noChangeAspect="1"/>
          </p:cNvGraphicFramePr>
          <p:nvPr/>
        </p:nvGraphicFramePr>
        <p:xfrm>
          <a:off x="4257675" y="3621088"/>
          <a:ext cx="2557463" cy="857250"/>
        </p:xfrm>
        <a:graphic>
          <a:graphicData uri="http://schemas.openxmlformats.org/presentationml/2006/ole">
            <mc:AlternateContent xmlns:mc="http://schemas.openxmlformats.org/markup-compatibility/2006">
              <mc:Choice xmlns:v="urn:schemas-microsoft-com:vml" Requires="v">
                <p:oleObj spid="_x0000_s87041" name="Equation" r:id="rId1" imgW="1778000" imgH="571500" progId="">
                  <p:embed/>
                </p:oleObj>
              </mc:Choice>
              <mc:Fallback>
                <p:oleObj name="Equation" r:id="rId1" imgW="1778000" imgH="571500" progId="">
                  <p:embed/>
                  <p:pic>
                    <p:nvPicPr>
                      <p:cNvPr id="0" name="图片 87040"/>
                      <p:cNvPicPr>
                        <a:picLocks noChangeAspect="1"/>
                      </p:cNvPicPr>
                      <p:nvPr/>
                    </p:nvPicPr>
                    <p:blipFill>
                      <a:blip r:embed="rId2"/>
                      <a:stretch>
                        <a:fillRect/>
                      </a:stretch>
                    </p:blipFill>
                    <p:spPr>
                      <a:xfrm>
                        <a:off x="4257675" y="3621088"/>
                        <a:ext cx="2557463" cy="857250"/>
                      </a:xfrm>
                      <a:prstGeom prst="rect">
                        <a:avLst/>
                      </a:prstGeom>
                      <a:noFill/>
                      <a:ln w="38100" cap="flat" cmpd="sng">
                        <a:solidFill>
                          <a:srgbClr val="FFFFFF"/>
                        </a:solidFill>
                        <a:prstDash val="solid"/>
                        <a:miter/>
                        <a:headEnd type="none" w="med" len="med"/>
                        <a:tailEnd type="none" w="med" len="med"/>
                      </a:ln>
                    </p:spPr>
                  </p:pic>
                </p:oleObj>
              </mc:Fallback>
            </mc:AlternateContent>
          </a:graphicData>
        </a:graphic>
      </p:graphicFrame>
      <p:sp>
        <p:nvSpPr>
          <p:cNvPr id="652322" name="Text Box 34"/>
          <p:cNvSpPr txBox="1">
            <a:spLocks noChangeArrowheads="1"/>
          </p:cNvSpPr>
          <p:nvPr/>
        </p:nvSpPr>
        <p:spPr bwMode="auto">
          <a:xfrm>
            <a:off x="482600" y="4462463"/>
            <a:ext cx="8661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r>
              <a:rPr kumimoji="1" lang="en-US" altLang="zh-CN" sz="2400" b="1" dirty="0">
                <a:latin typeface="华文楷体" panose="02010600040101010101" pitchFamily="2" charset="-122"/>
                <a:ea typeface="华文楷体" panose="02010600040101010101" pitchFamily="2" charset="-122"/>
                <a:sym typeface="Symbol" panose="05050102010706020507" pitchFamily="18" charset="2"/>
              </a:rPr>
              <a:t>3.</a:t>
            </a:r>
            <a:r>
              <a:rPr kumimoji="1" lang="zh-CN" altLang="en-US" sz="2400" b="1" dirty="0">
                <a:latin typeface="华文楷体" panose="02010600040101010101" pitchFamily="2" charset="-122"/>
                <a:ea typeface="华文楷体" panose="02010600040101010101" pitchFamily="2" charset="-122"/>
                <a:sym typeface="Symbol" panose="05050102010706020507" pitchFamily="18" charset="2"/>
              </a:rPr>
              <a:t>电源与电路间不发生能量的互换，能量互换只发生在电容</a:t>
            </a:r>
            <a:endParaRPr kumimoji="1" lang="zh-CN" altLang="en-US" sz="2400" b="1" dirty="0">
              <a:latin typeface="华文楷体" panose="02010600040101010101" pitchFamily="2" charset="-122"/>
              <a:ea typeface="华文楷体" panose="02010600040101010101" pitchFamily="2" charset="-122"/>
              <a:sym typeface="Symbol" panose="05050102010706020507" pitchFamily="18" charset="2"/>
            </a:endParaRPr>
          </a:p>
          <a:p>
            <a:pPr>
              <a:lnSpc>
                <a:spcPct val="150000"/>
              </a:lnSpc>
              <a:spcBef>
                <a:spcPct val="0"/>
              </a:spcBef>
              <a:buFontTx/>
              <a:buNone/>
            </a:pPr>
            <a:r>
              <a:rPr kumimoji="1" lang="zh-CN" altLang="en-US" sz="2400" b="1" dirty="0">
                <a:latin typeface="华文楷体" panose="02010600040101010101" pitchFamily="2" charset="-122"/>
                <a:ea typeface="华文楷体" panose="02010600040101010101" pitchFamily="2" charset="-122"/>
                <a:sym typeface="Symbol" panose="05050102010706020507" pitchFamily="18" charset="2"/>
              </a:rPr>
              <a:t>和电感线圈之间。</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51" name="Object 28"/>
          <p:cNvGraphicFramePr>
            <a:graphicFrameLocks noChangeAspect="1"/>
          </p:cNvGraphicFramePr>
          <p:nvPr/>
        </p:nvGraphicFramePr>
        <p:xfrm>
          <a:off x="2230438" y="2405063"/>
          <a:ext cx="3386137" cy="555625"/>
        </p:xfrm>
        <a:graphic>
          <a:graphicData uri="http://schemas.openxmlformats.org/presentationml/2006/ole">
            <mc:AlternateContent xmlns:mc="http://schemas.openxmlformats.org/markup-compatibility/2006">
              <mc:Choice xmlns:v="urn:schemas-microsoft-com:vml" Requires="v">
                <p:oleObj spid="_x0000_s87042" name="Equation" r:id="rId3" imgW="42672000" imgH="7010400" progId="">
                  <p:embed/>
                </p:oleObj>
              </mc:Choice>
              <mc:Fallback>
                <p:oleObj name="Equation" r:id="rId3" imgW="42672000" imgH="7010400" progId="">
                  <p:embed/>
                  <p:pic>
                    <p:nvPicPr>
                      <p:cNvPr id="0" name="图片 87041"/>
                      <p:cNvPicPr>
                        <a:picLocks noChangeAspect="1"/>
                      </p:cNvPicPr>
                      <p:nvPr/>
                    </p:nvPicPr>
                    <p:blipFill>
                      <a:blip r:embed="rId4"/>
                      <a:stretch>
                        <a:fillRect/>
                      </a:stretch>
                    </p:blipFill>
                    <p:spPr>
                      <a:xfrm>
                        <a:off x="2230438" y="2405063"/>
                        <a:ext cx="3386137" cy="555625"/>
                      </a:xfrm>
                      <a:prstGeom prst="rect">
                        <a:avLst/>
                      </a:prstGeom>
                      <a:noFill/>
                      <a:ln w="9525">
                        <a:noFill/>
                      </a:ln>
                    </p:spPr>
                  </p:pic>
                </p:oleObj>
              </mc:Fallback>
            </mc:AlternateContent>
          </a:graphicData>
        </a:graphic>
      </p:graphicFrame>
      <p:graphicFrame>
        <p:nvGraphicFramePr>
          <p:cNvPr id="52" name="Object 29"/>
          <p:cNvGraphicFramePr>
            <a:graphicFrameLocks noChangeAspect="1"/>
          </p:cNvGraphicFramePr>
          <p:nvPr/>
        </p:nvGraphicFramePr>
        <p:xfrm>
          <a:off x="7573963" y="3006725"/>
          <a:ext cx="1231900" cy="706438"/>
        </p:xfrm>
        <a:graphic>
          <a:graphicData uri="http://schemas.openxmlformats.org/presentationml/2006/ole">
            <mc:AlternateContent xmlns:mc="http://schemas.openxmlformats.org/markup-compatibility/2006">
              <mc:Choice xmlns:v="urn:schemas-microsoft-com:vml" Requires="v">
                <p:oleObj spid="_x0000_s87043" name="Equation" r:id="rId5" imgW="16459200" imgH="9448800" progId="">
                  <p:embed/>
                </p:oleObj>
              </mc:Choice>
              <mc:Fallback>
                <p:oleObj name="Equation" r:id="rId5" imgW="16459200" imgH="9448800" progId="">
                  <p:embed/>
                  <p:pic>
                    <p:nvPicPr>
                      <p:cNvPr id="0" name="图片 87042"/>
                      <p:cNvPicPr>
                        <a:picLocks noChangeAspect="1"/>
                      </p:cNvPicPr>
                      <p:nvPr/>
                    </p:nvPicPr>
                    <p:blipFill>
                      <a:blip r:embed="rId6"/>
                      <a:stretch>
                        <a:fillRect/>
                      </a:stretch>
                    </p:blipFill>
                    <p:spPr>
                      <a:xfrm>
                        <a:off x="7573963" y="3006725"/>
                        <a:ext cx="1231900" cy="706438"/>
                      </a:xfrm>
                      <a:prstGeom prst="rect">
                        <a:avLst/>
                      </a:prstGeom>
                      <a:noFill/>
                      <a:ln w="9525">
                        <a:noFill/>
                      </a:ln>
                    </p:spPr>
                  </p:pic>
                </p:oleObj>
              </mc:Fallback>
            </mc:AlternateContent>
          </a:graphicData>
        </a:graphic>
      </p:graphicFrame>
      <p:graphicFrame>
        <p:nvGraphicFramePr>
          <p:cNvPr id="100374" name="Object 22">
            <a:hlinkClick r:id="" action="ppaction://ole?verb=0"/>
          </p:cNvPr>
          <p:cNvGraphicFramePr>
            <a:graphicFrameLocks noChangeAspect="1"/>
          </p:cNvGraphicFramePr>
          <p:nvPr/>
        </p:nvGraphicFramePr>
        <p:xfrm>
          <a:off x="7115175" y="555625"/>
          <a:ext cx="1901825" cy="2241550"/>
        </p:xfrm>
        <a:graphic>
          <a:graphicData uri="http://schemas.openxmlformats.org/presentationml/2006/ole">
            <mc:AlternateContent xmlns:mc="http://schemas.openxmlformats.org/markup-compatibility/2006">
              <mc:Choice xmlns:v="urn:schemas-microsoft-com:vml" Requires="v">
                <p:oleObj spid="_x0000_s87044" name="演示文稿" r:id="rId7" imgW="4565650" imgH="3424555" progId="PowerPoint.Show.8">
                  <p:embed/>
                </p:oleObj>
              </mc:Choice>
              <mc:Fallback>
                <p:oleObj name="演示文稿" r:id="rId7" imgW="4565650" imgH="3424555" progId="PowerPoint.Show.8">
                  <p:embed/>
                  <p:pic>
                    <p:nvPicPr>
                      <p:cNvPr id="0" name="图片 87043"/>
                      <p:cNvPicPr>
                        <a:picLocks noChangeAspect="1"/>
                      </p:cNvPicPr>
                      <p:nvPr/>
                    </p:nvPicPr>
                    <p:blipFill>
                      <a:blip r:embed="rId8"/>
                      <a:stretch>
                        <a:fillRect/>
                      </a:stretch>
                    </p:blipFill>
                    <p:spPr>
                      <a:xfrm>
                        <a:off x="7115175" y="555625"/>
                        <a:ext cx="1901825" cy="2241550"/>
                      </a:xfrm>
                      <a:prstGeom prst="rect">
                        <a:avLst/>
                      </a:prstGeom>
                      <a:noFill/>
                      <a:ln w="38100" cap="flat" cmpd="sng">
                        <a:solidFill>
                          <a:srgbClr val="800000"/>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2300"/>
                                        </p:tgtEl>
                                        <p:attrNameLst>
                                          <p:attrName>style.visibility</p:attrName>
                                        </p:attrNameLst>
                                      </p:cBhvr>
                                      <p:to>
                                        <p:strVal val="visible"/>
                                      </p:to>
                                    </p:set>
                                    <p:animEffect transition="in" filter="dissolve">
                                      <p:cBhvr>
                                        <p:cTn id="7" dur="500"/>
                                        <p:tgtEl>
                                          <p:spTgt spid="65230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100374"/>
                                        </p:tgtEl>
                                        <p:attrNameLst>
                                          <p:attrName>style.visibility</p:attrName>
                                        </p:attrNameLst>
                                      </p:cBhvr>
                                      <p:to>
                                        <p:strVal val="visible"/>
                                      </p:to>
                                    </p:set>
                                    <p:anim calcmode="lin" valueType="num">
                                      <p:cBhvr>
                                        <p:cTn id="12" dur="500" fill="hold"/>
                                        <p:tgtEl>
                                          <p:spTgt spid="100374"/>
                                        </p:tgtEl>
                                        <p:attrNameLst>
                                          <p:attrName>ppt_w</p:attrName>
                                        </p:attrNameLst>
                                      </p:cBhvr>
                                      <p:tavLst>
                                        <p:tav tm="0">
                                          <p:val>
                                            <p:fltVal val="0"/>
                                          </p:val>
                                        </p:tav>
                                        <p:tav tm="100000">
                                          <p:val>
                                            <p:strVal val="#ppt_w"/>
                                          </p:val>
                                        </p:tav>
                                      </p:tavLst>
                                    </p:anim>
                                    <p:anim calcmode="lin" valueType="num">
                                      <p:cBhvr>
                                        <p:cTn id="13" dur="500" fill="hold"/>
                                        <p:tgtEl>
                                          <p:spTgt spid="100374"/>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652301"/>
                                        </p:tgtEl>
                                        <p:attrNameLst>
                                          <p:attrName>style.visibility</p:attrName>
                                        </p:attrNameLst>
                                      </p:cBhvr>
                                      <p:to>
                                        <p:strVal val="visible"/>
                                      </p:to>
                                    </p:set>
                                    <p:animEffect transition="in" filter="box(in)">
                                      <p:cBhvr>
                                        <p:cTn id="18" dur="500"/>
                                        <p:tgtEl>
                                          <p:spTgt spid="652301"/>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652302"/>
                                        </p:tgtEl>
                                        <p:attrNameLst>
                                          <p:attrName>style.visibility</p:attrName>
                                        </p:attrNameLst>
                                      </p:cBhvr>
                                      <p:to>
                                        <p:strVal val="visible"/>
                                      </p:to>
                                    </p:set>
                                    <p:animEffect transition="in" filter="box(in)">
                                      <p:cBhvr>
                                        <p:cTn id="23" dur="500"/>
                                        <p:tgtEl>
                                          <p:spTgt spid="652302"/>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slide(fromBottom)">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nodeType="click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strips(downLeft)">
                                      <p:cBhvr>
                                        <p:cTn id="33" dur="500"/>
                                        <p:tgtEl>
                                          <p:spTgt spid="5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52307"/>
                                        </p:tgtEl>
                                        <p:attrNameLst>
                                          <p:attrName>style.visibility</p:attrName>
                                        </p:attrNameLst>
                                      </p:cBhvr>
                                      <p:to>
                                        <p:strVal val="visible"/>
                                      </p:to>
                                    </p:set>
                                    <p:animEffect transition="in" filter="fade">
                                      <p:cBhvr>
                                        <p:cTn id="38" dur="1000"/>
                                        <p:tgtEl>
                                          <p:spTgt spid="652307"/>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652309"/>
                                        </p:tgtEl>
                                        <p:attrNameLst>
                                          <p:attrName>style.visibility</p:attrName>
                                        </p:attrNameLst>
                                      </p:cBhvr>
                                      <p:to>
                                        <p:strVal val="visible"/>
                                      </p:to>
                                    </p:set>
                                    <p:animEffect transition="in" filter="fade">
                                      <p:cBhvr>
                                        <p:cTn id="42" dur="1000"/>
                                        <p:tgtEl>
                                          <p:spTgt spid="652309"/>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nodeType="click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strips(downLeft)">
                                      <p:cBhvr>
                                        <p:cTn id="47" dur="500"/>
                                        <p:tgtEl>
                                          <p:spTgt spid="5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52314"/>
                                        </p:tgtEl>
                                        <p:attrNameLst>
                                          <p:attrName>style.visibility</p:attrName>
                                        </p:attrNameLst>
                                      </p:cBhvr>
                                      <p:to>
                                        <p:strVal val="visible"/>
                                      </p:to>
                                    </p:set>
                                    <p:animEffect transition="in" filter="fade">
                                      <p:cBhvr>
                                        <p:cTn id="52" dur="1000"/>
                                        <p:tgtEl>
                                          <p:spTgt spid="652314"/>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652315"/>
                                        </p:tgtEl>
                                        <p:attrNameLst>
                                          <p:attrName>style.visibility</p:attrName>
                                        </p:attrNameLst>
                                      </p:cBhvr>
                                      <p:to>
                                        <p:strVal val="visible"/>
                                      </p:to>
                                    </p:set>
                                    <p:animEffect transition="in" filter="strips(downRight)">
                                      <p:cBhvr>
                                        <p:cTn id="57" dur="500"/>
                                        <p:tgtEl>
                                          <p:spTgt spid="65231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52322"/>
                                        </p:tgtEl>
                                        <p:attrNameLst>
                                          <p:attrName>style.visibility</p:attrName>
                                        </p:attrNameLst>
                                      </p:cBhvr>
                                      <p:to>
                                        <p:strVal val="visible"/>
                                      </p:to>
                                    </p:set>
                                    <p:animEffect transition="in" filter="fade">
                                      <p:cBhvr>
                                        <p:cTn id="62" dur="1000"/>
                                        <p:tgtEl>
                                          <p:spTgt spid="652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300" grpId="0"/>
      <p:bldP spid="652301" grpId="0" autoUpdateAnimBg="0"/>
      <p:bldP spid="652302" grpId="0" autoUpdateAnimBg="0"/>
      <p:bldP spid="652307" grpId="0" autoUpdateAnimBg="0"/>
      <p:bldP spid="652309" grpId="0" autoUpdateAnimBg="0"/>
      <p:bldP spid="652314" grpId="0" autoUpdateAnimBg="0"/>
      <p:bldP spid="652322"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24" name="Text Box 12"/>
          <p:cNvSpPr txBox="1">
            <a:spLocks noChangeArrowheads="1"/>
          </p:cNvSpPr>
          <p:nvPr/>
        </p:nvSpPr>
        <p:spPr bwMode="auto">
          <a:xfrm>
            <a:off x="373063" y="492125"/>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2400" b="1" dirty="0">
                <a:solidFill>
                  <a:srgbClr val="0000FF"/>
                </a:solidFill>
                <a:latin typeface="华文楷体" panose="02010600040101010101" pitchFamily="2" charset="-122"/>
                <a:ea typeface="华文楷体" panose="02010600040101010101" pitchFamily="2" charset="-122"/>
                <a:sym typeface="Symbol" panose="05050102010706020507" pitchFamily="18" charset="2"/>
              </a:rPr>
              <a:t>4.</a:t>
            </a:r>
            <a:r>
              <a:rPr kumimoji="1" lang="zh-CN" altLang="en-US" sz="2400" b="1" dirty="0">
                <a:solidFill>
                  <a:srgbClr val="0000FF"/>
                </a:solidFill>
                <a:latin typeface="华文楷体" panose="02010600040101010101" pitchFamily="2" charset="-122"/>
                <a:ea typeface="华文楷体" panose="02010600040101010101" pitchFamily="2" charset="-122"/>
                <a:sym typeface="Symbol" panose="05050102010706020507" pitchFamily="18" charset="2"/>
              </a:rPr>
              <a:t>电压关系</a:t>
            </a:r>
            <a:endParaRPr kumimoji="1" lang="zh-CN" altLang="en-US" sz="2400" b="1" dirty="0">
              <a:solidFill>
                <a:srgbClr val="0000FF"/>
              </a:solidFill>
              <a:latin typeface="华文楷体" panose="02010600040101010101" pitchFamily="2" charset="-122"/>
              <a:ea typeface="华文楷体" panose="02010600040101010101" pitchFamily="2" charset="-122"/>
            </a:endParaRPr>
          </a:p>
        </p:txBody>
      </p:sp>
      <p:graphicFrame>
        <p:nvGraphicFramePr>
          <p:cNvPr id="653325" name="Object 13"/>
          <p:cNvGraphicFramePr>
            <a:graphicFrameLocks noChangeAspect="1"/>
          </p:cNvGraphicFramePr>
          <p:nvPr/>
        </p:nvGraphicFramePr>
        <p:xfrm>
          <a:off x="2528888" y="5029200"/>
          <a:ext cx="1579562" cy="454025"/>
        </p:xfrm>
        <a:graphic>
          <a:graphicData uri="http://schemas.openxmlformats.org/presentationml/2006/ole">
            <mc:AlternateContent xmlns:mc="http://schemas.openxmlformats.org/markup-compatibility/2006">
              <mc:Choice xmlns:v="urn:schemas-microsoft-com:vml" Requires="v">
                <p:oleObj spid="_x0000_s88065" name="Equation" r:id="rId1" imgW="20116800" imgH="5486400" progId="">
                  <p:embed/>
                </p:oleObj>
              </mc:Choice>
              <mc:Fallback>
                <p:oleObj name="Equation" r:id="rId1" imgW="20116800" imgH="5486400" progId="">
                  <p:embed/>
                  <p:pic>
                    <p:nvPicPr>
                      <p:cNvPr id="0" name="图片 88064"/>
                      <p:cNvPicPr>
                        <a:picLocks noChangeAspect="1"/>
                      </p:cNvPicPr>
                      <p:nvPr/>
                    </p:nvPicPr>
                    <p:blipFill>
                      <a:blip r:embed="rId2"/>
                      <a:stretch>
                        <a:fillRect/>
                      </a:stretch>
                    </p:blipFill>
                    <p:spPr>
                      <a:xfrm>
                        <a:off x="2528888" y="5029200"/>
                        <a:ext cx="1579562" cy="454025"/>
                      </a:xfrm>
                      <a:prstGeom prst="rect">
                        <a:avLst/>
                      </a:prstGeom>
                      <a:noFill/>
                      <a:ln w="9525">
                        <a:noFill/>
                      </a:ln>
                    </p:spPr>
                  </p:pic>
                </p:oleObj>
              </mc:Fallback>
            </mc:AlternateContent>
          </a:graphicData>
        </a:graphic>
      </p:graphicFrame>
      <p:sp>
        <p:nvSpPr>
          <p:cNvPr id="653326" name="Text Box 14"/>
          <p:cNvSpPr txBox="1">
            <a:spLocks noChangeArrowheads="1"/>
          </p:cNvSpPr>
          <p:nvPr/>
        </p:nvSpPr>
        <p:spPr bwMode="auto">
          <a:xfrm>
            <a:off x="1912938" y="4992688"/>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en-US" sz="2400" b="1" dirty="0">
                <a:latin typeface="华文楷体" panose="02010600040101010101" pitchFamily="2" charset="-122"/>
                <a:ea typeface="华文楷体" panose="02010600040101010101" pitchFamily="2" charset="-122"/>
              </a:rPr>
              <a:t>当</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653328" name="Object 16"/>
          <p:cNvGraphicFramePr>
            <a:graphicFrameLocks noChangeAspect="1"/>
          </p:cNvGraphicFramePr>
          <p:nvPr/>
        </p:nvGraphicFramePr>
        <p:xfrm>
          <a:off x="4965700" y="4305300"/>
          <a:ext cx="2400300" cy="463550"/>
        </p:xfrm>
        <a:graphic>
          <a:graphicData uri="http://schemas.openxmlformats.org/presentationml/2006/ole">
            <mc:AlternateContent xmlns:mc="http://schemas.openxmlformats.org/markup-compatibility/2006">
              <mc:Choice xmlns:v="urn:schemas-microsoft-com:vml" Requires="v">
                <p:oleObj spid="_x0000_s88066" name="Equation" r:id="rId3" imgW="1511300" imgH="254000" progId="">
                  <p:embed/>
                </p:oleObj>
              </mc:Choice>
              <mc:Fallback>
                <p:oleObj name="Equation" r:id="rId3" imgW="1511300" imgH="254000" progId="">
                  <p:embed/>
                  <p:pic>
                    <p:nvPicPr>
                      <p:cNvPr id="0" name="图片 88065"/>
                      <p:cNvPicPr>
                        <a:picLocks noChangeAspect="1"/>
                      </p:cNvPicPr>
                      <p:nvPr/>
                    </p:nvPicPr>
                    <p:blipFill>
                      <a:blip r:embed="rId4"/>
                      <a:stretch>
                        <a:fillRect/>
                      </a:stretch>
                    </p:blipFill>
                    <p:spPr>
                      <a:xfrm>
                        <a:off x="4965700" y="4305300"/>
                        <a:ext cx="2400300" cy="463550"/>
                      </a:xfrm>
                      <a:prstGeom prst="rect">
                        <a:avLst/>
                      </a:prstGeom>
                      <a:noFill/>
                      <a:ln w="9525">
                        <a:noFill/>
                      </a:ln>
                    </p:spPr>
                  </p:pic>
                </p:oleObj>
              </mc:Fallback>
            </mc:AlternateContent>
          </a:graphicData>
        </a:graphic>
      </p:graphicFrame>
      <p:graphicFrame>
        <p:nvGraphicFramePr>
          <p:cNvPr id="653330" name="Object 18"/>
          <p:cNvGraphicFramePr>
            <a:graphicFrameLocks noChangeAspect="1"/>
          </p:cNvGraphicFramePr>
          <p:nvPr/>
        </p:nvGraphicFramePr>
        <p:xfrm>
          <a:off x="2052638" y="2898775"/>
          <a:ext cx="3743325" cy="541338"/>
        </p:xfrm>
        <a:graphic>
          <a:graphicData uri="http://schemas.openxmlformats.org/presentationml/2006/ole">
            <mc:AlternateContent xmlns:mc="http://schemas.openxmlformats.org/markup-compatibility/2006">
              <mc:Choice xmlns:v="urn:schemas-microsoft-com:vml" Requires="v">
                <p:oleObj spid="_x0000_s88067" name="Equation" r:id="rId5" imgW="42062400" imgH="7010400" progId="">
                  <p:embed/>
                </p:oleObj>
              </mc:Choice>
              <mc:Fallback>
                <p:oleObj name="Equation" r:id="rId5" imgW="42062400" imgH="7010400" progId="">
                  <p:embed/>
                  <p:pic>
                    <p:nvPicPr>
                      <p:cNvPr id="0" name="图片 88066"/>
                      <p:cNvPicPr>
                        <a:picLocks noChangeAspect="1"/>
                      </p:cNvPicPr>
                      <p:nvPr/>
                    </p:nvPicPr>
                    <p:blipFill>
                      <a:blip r:embed="rId6"/>
                      <a:stretch>
                        <a:fillRect/>
                      </a:stretch>
                    </p:blipFill>
                    <p:spPr>
                      <a:xfrm>
                        <a:off x="2052638" y="2898775"/>
                        <a:ext cx="3743325" cy="541338"/>
                      </a:xfrm>
                      <a:prstGeom prst="rect">
                        <a:avLst/>
                      </a:prstGeom>
                      <a:noFill/>
                      <a:ln w="9525">
                        <a:noFill/>
                      </a:ln>
                    </p:spPr>
                  </p:pic>
                </p:oleObj>
              </mc:Fallback>
            </mc:AlternateContent>
          </a:graphicData>
        </a:graphic>
      </p:graphicFrame>
      <p:graphicFrame>
        <p:nvGraphicFramePr>
          <p:cNvPr id="653331" name="Object 19"/>
          <p:cNvGraphicFramePr>
            <a:graphicFrameLocks noGrp="1" noChangeAspect="1"/>
          </p:cNvGraphicFramePr>
          <p:nvPr>
            <p:ph sz="quarter" idx="4294967295"/>
          </p:nvPr>
        </p:nvGraphicFramePr>
        <p:xfrm>
          <a:off x="3598863" y="2341563"/>
          <a:ext cx="1227137" cy="469900"/>
        </p:xfrm>
        <a:graphic>
          <a:graphicData uri="http://schemas.openxmlformats.org/presentationml/2006/ole">
            <mc:AlternateContent xmlns:mc="http://schemas.openxmlformats.org/markup-compatibility/2006">
              <mc:Choice xmlns:v="urn:schemas-microsoft-com:vml" Requires="v">
                <p:oleObj spid="_x0000_s88068" name="Equation" r:id="rId7" imgW="14325600" imgH="5486400" progId="">
                  <p:embed/>
                </p:oleObj>
              </mc:Choice>
              <mc:Fallback>
                <p:oleObj name="Equation" r:id="rId7" imgW="14325600" imgH="5486400" progId="">
                  <p:embed/>
                  <p:pic>
                    <p:nvPicPr>
                      <p:cNvPr id="0" name="图片 88067"/>
                      <p:cNvPicPr>
                        <a:picLocks noGrp="1" noChangeAspect="1"/>
                      </p:cNvPicPr>
                      <p:nvPr/>
                    </p:nvPicPr>
                    <p:blipFill>
                      <a:blip r:embed="rId8"/>
                      <a:stretch>
                        <a:fillRect/>
                      </a:stretch>
                    </p:blipFill>
                    <p:spPr>
                      <a:xfrm>
                        <a:off x="3598863" y="2341563"/>
                        <a:ext cx="1227137" cy="469900"/>
                      </a:xfrm>
                      <a:prstGeom prst="rect">
                        <a:avLst/>
                      </a:prstGeom>
                      <a:noFill/>
                      <a:ln w="9525">
                        <a:noFill/>
                      </a:ln>
                    </p:spPr>
                  </p:pic>
                </p:oleObj>
              </mc:Fallback>
            </mc:AlternateContent>
          </a:graphicData>
        </a:graphic>
      </p:graphicFrame>
      <p:graphicFrame>
        <p:nvGraphicFramePr>
          <p:cNvPr id="653332" name="Object 20"/>
          <p:cNvGraphicFramePr>
            <a:graphicFrameLocks noGrp="1" noChangeAspect="1"/>
          </p:cNvGraphicFramePr>
          <p:nvPr>
            <p:ph sz="half" idx="4294967295"/>
          </p:nvPr>
        </p:nvGraphicFramePr>
        <p:xfrm>
          <a:off x="2027238" y="2317750"/>
          <a:ext cx="1216025" cy="506413"/>
        </p:xfrm>
        <a:graphic>
          <a:graphicData uri="http://schemas.openxmlformats.org/presentationml/2006/ole">
            <mc:AlternateContent xmlns:mc="http://schemas.openxmlformats.org/markup-compatibility/2006">
              <mc:Choice xmlns:v="urn:schemas-microsoft-com:vml" Requires="v">
                <p:oleObj spid="_x0000_s88069" name="Equation" r:id="rId9" imgW="14630400" imgH="6096000" progId="">
                  <p:embed/>
                </p:oleObj>
              </mc:Choice>
              <mc:Fallback>
                <p:oleObj name="Equation" r:id="rId9" imgW="14630400" imgH="6096000" progId="">
                  <p:embed/>
                  <p:pic>
                    <p:nvPicPr>
                      <p:cNvPr id="0" name="图片 88068"/>
                      <p:cNvPicPr>
                        <a:picLocks noGrp="1" noChangeAspect="1"/>
                      </p:cNvPicPr>
                      <p:nvPr/>
                    </p:nvPicPr>
                    <p:blipFill>
                      <a:blip r:embed="rId10"/>
                      <a:stretch>
                        <a:fillRect/>
                      </a:stretch>
                    </p:blipFill>
                    <p:spPr>
                      <a:xfrm>
                        <a:off x="2027238" y="2317750"/>
                        <a:ext cx="1216025" cy="506413"/>
                      </a:xfrm>
                      <a:prstGeom prst="rect">
                        <a:avLst/>
                      </a:prstGeom>
                      <a:noFill/>
                      <a:ln w="9525">
                        <a:noFill/>
                      </a:ln>
                    </p:spPr>
                  </p:pic>
                </p:oleObj>
              </mc:Fallback>
            </mc:AlternateContent>
          </a:graphicData>
        </a:graphic>
      </p:graphicFrame>
      <p:graphicFrame>
        <p:nvGraphicFramePr>
          <p:cNvPr id="653333" name="Object 21"/>
          <p:cNvGraphicFramePr>
            <a:graphicFrameLocks noChangeAspect="1"/>
          </p:cNvGraphicFramePr>
          <p:nvPr/>
        </p:nvGraphicFramePr>
        <p:xfrm>
          <a:off x="6178550" y="2649538"/>
          <a:ext cx="1089025" cy="465137"/>
        </p:xfrm>
        <a:graphic>
          <a:graphicData uri="http://schemas.openxmlformats.org/presentationml/2006/ole">
            <mc:AlternateContent xmlns:mc="http://schemas.openxmlformats.org/markup-compatibility/2006">
              <mc:Choice xmlns:v="urn:schemas-microsoft-com:vml" Requires="v">
                <p:oleObj spid="_x0000_s88070" name="Equation" r:id="rId11" imgW="660400" imgH="254000" progId="">
                  <p:embed/>
                </p:oleObj>
              </mc:Choice>
              <mc:Fallback>
                <p:oleObj name="Equation" r:id="rId11" imgW="660400" imgH="254000" progId="">
                  <p:embed/>
                  <p:pic>
                    <p:nvPicPr>
                      <p:cNvPr id="0" name="图片 88069"/>
                      <p:cNvPicPr>
                        <a:picLocks noChangeAspect="1"/>
                      </p:cNvPicPr>
                      <p:nvPr/>
                    </p:nvPicPr>
                    <p:blipFill>
                      <a:blip r:embed="rId12"/>
                      <a:stretch>
                        <a:fillRect/>
                      </a:stretch>
                    </p:blipFill>
                    <p:spPr>
                      <a:xfrm>
                        <a:off x="6178550" y="2649538"/>
                        <a:ext cx="1089025" cy="465137"/>
                      </a:xfrm>
                      <a:prstGeom prst="rect">
                        <a:avLst/>
                      </a:prstGeom>
                      <a:noFill/>
                      <a:ln w="9525">
                        <a:noFill/>
                      </a:ln>
                    </p:spPr>
                  </p:pic>
                </p:oleObj>
              </mc:Fallback>
            </mc:AlternateContent>
          </a:graphicData>
        </a:graphic>
      </p:graphicFrame>
      <p:graphicFrame>
        <p:nvGraphicFramePr>
          <p:cNvPr id="653338" name="Object 26"/>
          <p:cNvGraphicFramePr>
            <a:graphicFrameLocks noGrp="1" noChangeAspect="1"/>
          </p:cNvGraphicFramePr>
          <p:nvPr>
            <p:ph type="title" idx="4294967295"/>
          </p:nvPr>
        </p:nvGraphicFramePr>
        <p:xfrm>
          <a:off x="2012950" y="3670300"/>
          <a:ext cx="1336675" cy="454025"/>
        </p:xfrm>
        <a:graphic>
          <a:graphicData uri="http://schemas.openxmlformats.org/presentationml/2006/ole">
            <mc:AlternateContent xmlns:mc="http://schemas.openxmlformats.org/markup-compatibility/2006">
              <mc:Choice xmlns:v="urn:schemas-microsoft-com:vml" Requires="v">
                <p:oleObj spid="_x0000_s88071" name="Equation" r:id="rId13" imgW="16154400" imgH="5486400" progId="">
                  <p:embed/>
                </p:oleObj>
              </mc:Choice>
              <mc:Fallback>
                <p:oleObj name="Equation" r:id="rId13" imgW="16154400" imgH="5486400" progId="">
                  <p:embed/>
                  <p:pic>
                    <p:nvPicPr>
                      <p:cNvPr id="0" name="图片 88070"/>
                      <p:cNvPicPr>
                        <a:picLocks noGrp="1" noChangeAspect="1"/>
                      </p:cNvPicPr>
                      <p:nvPr/>
                    </p:nvPicPr>
                    <p:blipFill>
                      <a:blip r:embed="rId14"/>
                      <a:stretch>
                        <a:fillRect/>
                      </a:stretch>
                    </p:blipFill>
                    <p:spPr>
                      <a:xfrm>
                        <a:off x="2012950" y="3670300"/>
                        <a:ext cx="1336675" cy="454025"/>
                      </a:xfrm>
                      <a:prstGeom prst="rect">
                        <a:avLst/>
                      </a:prstGeom>
                      <a:noFill/>
                      <a:ln w="9525">
                        <a:noFill/>
                      </a:ln>
                    </p:spPr>
                  </p:pic>
                </p:oleObj>
              </mc:Fallback>
            </mc:AlternateContent>
          </a:graphicData>
        </a:graphic>
      </p:graphicFrame>
      <p:graphicFrame>
        <p:nvGraphicFramePr>
          <p:cNvPr id="653339" name="Object 27"/>
          <p:cNvGraphicFramePr>
            <a:graphicFrameLocks noGrp="1" noChangeAspect="1"/>
          </p:cNvGraphicFramePr>
          <p:nvPr>
            <p:ph sz="quarter" idx="4294967295"/>
          </p:nvPr>
        </p:nvGraphicFramePr>
        <p:xfrm>
          <a:off x="1981200" y="4354513"/>
          <a:ext cx="1535113" cy="484187"/>
        </p:xfrm>
        <a:graphic>
          <a:graphicData uri="http://schemas.openxmlformats.org/presentationml/2006/ole">
            <mc:AlternateContent xmlns:mc="http://schemas.openxmlformats.org/markup-compatibility/2006">
              <mc:Choice xmlns:v="urn:schemas-microsoft-com:vml" Requires="v">
                <p:oleObj spid="_x0000_s88072" name="公式" r:id="rId15" imgW="17373600" imgH="5486400" progId="Equation.3">
                  <p:embed/>
                </p:oleObj>
              </mc:Choice>
              <mc:Fallback>
                <p:oleObj name="公式" r:id="rId15" imgW="17373600" imgH="5486400" progId="Equation.3">
                  <p:embed/>
                  <p:pic>
                    <p:nvPicPr>
                      <p:cNvPr id="0" name="图片 88071"/>
                      <p:cNvPicPr>
                        <a:picLocks noGrp="1" noChangeAspect="1"/>
                      </p:cNvPicPr>
                      <p:nvPr/>
                    </p:nvPicPr>
                    <p:blipFill>
                      <a:blip r:embed="rId16"/>
                      <a:stretch>
                        <a:fillRect/>
                      </a:stretch>
                    </p:blipFill>
                    <p:spPr>
                      <a:xfrm>
                        <a:off x="1981200" y="4354513"/>
                        <a:ext cx="1535113" cy="484187"/>
                      </a:xfrm>
                      <a:prstGeom prst="rect">
                        <a:avLst/>
                      </a:prstGeom>
                      <a:noFill/>
                      <a:ln w="9525">
                        <a:noFill/>
                      </a:ln>
                    </p:spPr>
                  </p:pic>
                </p:oleObj>
              </mc:Fallback>
            </mc:AlternateContent>
          </a:graphicData>
        </a:graphic>
      </p:graphicFrame>
      <p:graphicFrame>
        <p:nvGraphicFramePr>
          <p:cNvPr id="653340" name="Object 28"/>
          <p:cNvGraphicFramePr>
            <a:graphicFrameLocks noChangeAspect="1"/>
          </p:cNvGraphicFramePr>
          <p:nvPr/>
        </p:nvGraphicFramePr>
        <p:xfrm>
          <a:off x="3402013" y="3486150"/>
          <a:ext cx="1008062" cy="781050"/>
        </p:xfrm>
        <a:graphic>
          <a:graphicData uri="http://schemas.openxmlformats.org/presentationml/2006/ole">
            <mc:AlternateContent xmlns:mc="http://schemas.openxmlformats.org/markup-compatibility/2006">
              <mc:Choice xmlns:v="urn:schemas-microsoft-com:vml" Requires="v">
                <p:oleObj spid="_x0000_s88073" name="Equation" r:id="rId17" imgW="12192000" imgH="9448800" progId="">
                  <p:embed/>
                </p:oleObj>
              </mc:Choice>
              <mc:Fallback>
                <p:oleObj name="Equation" r:id="rId17" imgW="12192000" imgH="9448800" progId="">
                  <p:embed/>
                  <p:pic>
                    <p:nvPicPr>
                      <p:cNvPr id="0" name="图片 88072"/>
                      <p:cNvPicPr>
                        <a:picLocks noChangeAspect="1"/>
                      </p:cNvPicPr>
                      <p:nvPr/>
                    </p:nvPicPr>
                    <p:blipFill>
                      <a:blip r:embed="rId18"/>
                      <a:stretch>
                        <a:fillRect/>
                      </a:stretch>
                    </p:blipFill>
                    <p:spPr>
                      <a:xfrm>
                        <a:off x="3402013" y="3486150"/>
                        <a:ext cx="1008062" cy="781050"/>
                      </a:xfrm>
                      <a:prstGeom prst="rect">
                        <a:avLst/>
                      </a:prstGeom>
                      <a:noFill/>
                      <a:ln w="9525">
                        <a:noFill/>
                      </a:ln>
                    </p:spPr>
                  </p:pic>
                </p:oleObj>
              </mc:Fallback>
            </mc:AlternateContent>
          </a:graphicData>
        </a:graphic>
      </p:graphicFrame>
      <p:graphicFrame>
        <p:nvGraphicFramePr>
          <p:cNvPr id="653341" name="Object 29"/>
          <p:cNvGraphicFramePr>
            <a:graphicFrameLocks noChangeAspect="1"/>
          </p:cNvGraphicFramePr>
          <p:nvPr/>
        </p:nvGraphicFramePr>
        <p:xfrm>
          <a:off x="3467100" y="4176713"/>
          <a:ext cx="1031875" cy="781050"/>
        </p:xfrm>
        <a:graphic>
          <a:graphicData uri="http://schemas.openxmlformats.org/presentationml/2006/ole">
            <mc:AlternateContent xmlns:mc="http://schemas.openxmlformats.org/markup-compatibility/2006">
              <mc:Choice xmlns:v="urn:schemas-microsoft-com:vml" Requires="v">
                <p:oleObj spid="_x0000_s88074" name="公式" r:id="rId19" imgW="12496800" imgH="9448800" progId="Equation.3">
                  <p:embed/>
                </p:oleObj>
              </mc:Choice>
              <mc:Fallback>
                <p:oleObj name="公式" r:id="rId19" imgW="12496800" imgH="9448800" progId="Equation.3">
                  <p:embed/>
                  <p:pic>
                    <p:nvPicPr>
                      <p:cNvPr id="0" name="图片 88073"/>
                      <p:cNvPicPr>
                        <a:picLocks noChangeAspect="1"/>
                      </p:cNvPicPr>
                      <p:nvPr/>
                    </p:nvPicPr>
                    <p:blipFill>
                      <a:blip r:embed="rId20"/>
                      <a:stretch>
                        <a:fillRect/>
                      </a:stretch>
                    </p:blipFill>
                    <p:spPr>
                      <a:xfrm>
                        <a:off x="3467100" y="4176713"/>
                        <a:ext cx="1031875" cy="781050"/>
                      </a:xfrm>
                      <a:prstGeom prst="rect">
                        <a:avLst/>
                      </a:prstGeom>
                      <a:noFill/>
                      <a:ln w="9525">
                        <a:noFill/>
                      </a:ln>
                    </p:spPr>
                  </p:pic>
                </p:oleObj>
              </mc:Fallback>
            </mc:AlternateContent>
          </a:graphicData>
        </a:graphic>
      </p:graphicFrame>
      <p:sp>
        <p:nvSpPr>
          <p:cNvPr id="653342" name="AutoShape 30"/>
          <p:cNvSpPr/>
          <p:nvPr/>
        </p:nvSpPr>
        <p:spPr bwMode="auto">
          <a:xfrm>
            <a:off x="5913438" y="2379663"/>
            <a:ext cx="128587" cy="927100"/>
          </a:xfrm>
          <a:prstGeom prst="rightBrace">
            <a:avLst>
              <a:gd name="adj1" fmla="val 60083"/>
              <a:gd name="adj2" fmla="val 50000"/>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solidFill>
                <a:schemeClr val="accent2"/>
              </a:solidFill>
              <a:latin typeface="仿宋_GB2312" pitchFamily="49" charset="-122"/>
              <a:ea typeface="仿宋_GB2312" pitchFamily="49" charset="-122"/>
            </a:endParaRPr>
          </a:p>
        </p:txBody>
      </p:sp>
      <p:sp>
        <p:nvSpPr>
          <p:cNvPr id="653343" name="AutoShape 31"/>
          <p:cNvSpPr/>
          <p:nvPr/>
        </p:nvSpPr>
        <p:spPr bwMode="auto">
          <a:xfrm>
            <a:off x="4570413" y="3703638"/>
            <a:ext cx="211137" cy="1681162"/>
          </a:xfrm>
          <a:prstGeom prst="rightBrace">
            <a:avLst>
              <a:gd name="adj1" fmla="val 66354"/>
              <a:gd name="adj2" fmla="val 50000"/>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solidFill>
                <a:schemeClr val="accent2"/>
              </a:solidFill>
              <a:latin typeface="仿宋_GB2312" pitchFamily="49" charset="-122"/>
              <a:ea typeface="仿宋_GB2312" pitchFamily="49" charset="-122"/>
            </a:endParaRPr>
          </a:p>
        </p:txBody>
      </p:sp>
      <p:sp>
        <p:nvSpPr>
          <p:cNvPr id="653353" name="Text Box 41"/>
          <p:cNvSpPr txBox="1">
            <a:spLocks noChangeArrowheads="1"/>
          </p:cNvSpPr>
          <p:nvPr/>
        </p:nvSpPr>
        <p:spPr bwMode="auto">
          <a:xfrm>
            <a:off x="2066925" y="1008063"/>
            <a:ext cx="493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en-US" sz="2400" b="1" dirty="0">
                <a:latin typeface="华文楷体" panose="02010600040101010101" pitchFamily="2" charset="-122"/>
                <a:ea typeface="华文楷体" panose="02010600040101010101" pitchFamily="2" charset="-122"/>
              </a:rPr>
              <a:t>电阻电压</a:t>
            </a:r>
            <a:r>
              <a:rPr kumimoji="1" lang="en-US" altLang="zh-CN" sz="2400" b="1" dirty="0">
                <a:latin typeface="华文楷体" panose="02010600040101010101" pitchFamily="2" charset="-122"/>
                <a:ea typeface="华文楷体" panose="02010600040101010101" pitchFamily="2" charset="-122"/>
              </a:rPr>
              <a:t>:</a:t>
            </a:r>
            <a:r>
              <a:rPr kumimoji="1" lang="en-US" altLang="zh-CN" sz="2400" b="1" i="1" dirty="0">
                <a:latin typeface="Times New Roman" panose="02020603050405020304" pitchFamily="18" charset="0"/>
                <a:ea typeface="黑体" panose="02010609060101010101" pitchFamily="49" charset="-122"/>
              </a:rPr>
              <a:t>U</a:t>
            </a:r>
            <a:r>
              <a:rPr kumimoji="1" lang="en-US" altLang="zh-CN" sz="2400" b="1" i="1" baseline="-25000" dirty="0">
                <a:latin typeface="Times New Roman" panose="02020603050405020304" pitchFamily="18" charset="0"/>
                <a:ea typeface="黑体" panose="02010609060101010101" pitchFamily="49" charset="-122"/>
              </a:rPr>
              <a:t>R </a:t>
            </a:r>
            <a:r>
              <a:rPr kumimoji="1" lang="en-US" altLang="zh-CN" sz="2400" b="1" dirty="0">
                <a:latin typeface="Times New Roman" panose="02020603050405020304" pitchFamily="18" charset="0"/>
                <a:ea typeface="黑体" panose="02010609060101010101" pitchFamily="49" charset="-122"/>
              </a:rPr>
              <a:t>= </a:t>
            </a:r>
            <a:r>
              <a:rPr kumimoji="1" lang="en-US" altLang="zh-CN" sz="2400" b="1" i="1" dirty="0">
                <a:latin typeface="Times New Roman" panose="02020603050405020304" pitchFamily="18" charset="0"/>
                <a:ea typeface="黑体" panose="02010609060101010101" pitchFamily="49" charset="-122"/>
              </a:rPr>
              <a:t>I</a:t>
            </a:r>
            <a:r>
              <a:rPr kumimoji="1" lang="en-US" altLang="zh-CN" sz="2400" b="1" baseline="-25000" dirty="0">
                <a:latin typeface="Times New Roman" panose="02020603050405020304" pitchFamily="18" charset="0"/>
                <a:ea typeface="黑体" panose="02010609060101010101" pitchFamily="49" charset="-122"/>
              </a:rPr>
              <a:t>0</a:t>
            </a:r>
            <a:r>
              <a:rPr kumimoji="1" lang="en-US" altLang="zh-CN" sz="2400" b="1" i="1" dirty="0">
                <a:latin typeface="Times New Roman" panose="02020603050405020304" pitchFamily="18" charset="0"/>
                <a:ea typeface="黑体" panose="02010609060101010101" pitchFamily="49" charset="-122"/>
              </a:rPr>
              <a:t> R</a:t>
            </a:r>
            <a:r>
              <a:rPr kumimoji="1" lang="en-US" altLang="zh-CN" sz="2400" b="1" dirty="0">
                <a:latin typeface="Times New Roman" panose="02020603050405020304" pitchFamily="18" charset="0"/>
                <a:ea typeface="黑体" panose="02010609060101010101" pitchFamily="49" charset="-122"/>
              </a:rPr>
              <a:t> = </a:t>
            </a:r>
            <a:r>
              <a:rPr kumimoji="1" lang="en-US" altLang="zh-CN" sz="2400" b="1" i="1" dirty="0">
                <a:latin typeface="Times New Roman" panose="02020603050405020304" pitchFamily="18" charset="0"/>
                <a:ea typeface="黑体" panose="02010609060101010101" pitchFamily="49" charset="-122"/>
              </a:rPr>
              <a:t>U</a:t>
            </a:r>
            <a:endParaRPr kumimoji="1" lang="en-US" altLang="zh-CN" sz="2400" b="1" dirty="0">
              <a:latin typeface="Times New Roman" panose="02020603050405020304" pitchFamily="18" charset="0"/>
              <a:ea typeface="黑体" panose="02010609060101010101" pitchFamily="49" charset="-122"/>
            </a:endParaRPr>
          </a:p>
        </p:txBody>
      </p:sp>
      <p:grpSp>
        <p:nvGrpSpPr>
          <p:cNvPr id="3" name="Group 46"/>
          <p:cNvGrpSpPr/>
          <p:nvPr/>
        </p:nvGrpSpPr>
        <p:grpSpPr bwMode="auto">
          <a:xfrm>
            <a:off x="2106613" y="1687513"/>
            <a:ext cx="3490912" cy="488950"/>
            <a:chOff x="1327" y="1063"/>
            <a:chExt cx="2199" cy="308"/>
          </a:xfrm>
        </p:grpSpPr>
        <p:sp>
          <p:nvSpPr>
            <p:cNvPr id="110611" name="Text Box 43"/>
            <p:cNvSpPr txBox="1">
              <a:spLocks noChangeArrowheads="1"/>
            </p:cNvSpPr>
            <p:nvPr/>
          </p:nvSpPr>
          <p:spPr bwMode="auto">
            <a:xfrm>
              <a:off x="1327" y="1077"/>
              <a:ext cx="19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en-US" sz="2400" b="1" dirty="0">
                  <a:latin typeface="华文楷体" panose="02010600040101010101" pitchFamily="2" charset="-122"/>
                  <a:ea typeface="华文楷体" panose="02010600040101010101" pitchFamily="2" charset="-122"/>
                </a:rPr>
                <a:t>电容、电感电压</a:t>
              </a:r>
              <a:r>
                <a:rPr kumimoji="1" lang="en-US" altLang="zh-CN" sz="2400" b="1" dirty="0">
                  <a:latin typeface="华文楷体" panose="02010600040101010101" pitchFamily="2" charset="-122"/>
                  <a:ea typeface="华文楷体" panose="02010600040101010101" pitchFamily="2" charset="-122"/>
                </a:rPr>
                <a:t>:</a:t>
              </a:r>
              <a:endParaRPr kumimoji="1" lang="zh-CN" altLang="zh-CN" sz="2400" b="1" dirty="0">
                <a:latin typeface="华文楷体" panose="02010600040101010101" pitchFamily="2" charset="-122"/>
                <a:ea typeface="华文楷体" panose="02010600040101010101" pitchFamily="2" charset="-122"/>
              </a:endParaRPr>
            </a:p>
          </p:txBody>
        </p:sp>
        <p:graphicFrame>
          <p:nvGraphicFramePr>
            <p:cNvPr id="110612" name="Object 44" descr="40%"/>
            <p:cNvGraphicFramePr>
              <a:graphicFrameLocks noChangeAspect="1"/>
            </p:cNvGraphicFramePr>
            <p:nvPr/>
          </p:nvGraphicFramePr>
          <p:xfrm>
            <a:off x="2831" y="1063"/>
            <a:ext cx="695" cy="308"/>
          </p:xfrm>
          <a:graphic>
            <a:graphicData uri="http://schemas.openxmlformats.org/presentationml/2006/ole">
              <mc:AlternateContent xmlns:mc="http://schemas.openxmlformats.org/markup-compatibility/2006">
                <mc:Choice xmlns:v="urn:schemas-microsoft-com:vml" Requires="v">
                  <p:oleObj spid="_x0000_s88075" name="Equation" r:id="rId21" imgW="800100" imgH="266700" progId="">
                    <p:embed/>
                  </p:oleObj>
                </mc:Choice>
                <mc:Fallback>
                  <p:oleObj name="Equation" r:id="rId21" imgW="800100" imgH="266700" progId="">
                    <p:embed/>
                    <p:pic>
                      <p:nvPicPr>
                        <p:cNvPr id="0" name="图片 88074" descr="40%"/>
                        <p:cNvPicPr>
                          <a:picLocks noChangeAspect="1"/>
                        </p:cNvPicPr>
                        <p:nvPr/>
                      </p:nvPicPr>
                      <p:blipFill>
                        <a:blip r:embed="rId22"/>
                        <a:stretch>
                          <a:fillRect/>
                        </a:stretch>
                      </p:blipFill>
                      <p:spPr>
                        <a:xfrm>
                          <a:off x="2831" y="1063"/>
                          <a:ext cx="695" cy="308"/>
                        </a:xfrm>
                        <a:prstGeom prst="rect">
                          <a:avLst/>
                        </a:prstGeom>
                        <a:noFill/>
                        <a:ln w="38100">
                          <a:noFill/>
                        </a:ln>
                      </p:spPr>
                    </p:pic>
                  </p:oleObj>
                </mc:Fallback>
              </mc:AlternateContent>
            </a:graphicData>
          </a:graphic>
        </p:graphicFrame>
      </p:grpSp>
      <p:sp>
        <p:nvSpPr>
          <p:cNvPr id="2" name="AutoShape 45"/>
          <p:cNvSpPr/>
          <p:nvPr/>
        </p:nvSpPr>
        <p:spPr bwMode="auto">
          <a:xfrm>
            <a:off x="1982788" y="1092200"/>
            <a:ext cx="185737" cy="992188"/>
          </a:xfrm>
          <a:prstGeom prst="leftBrace">
            <a:avLst>
              <a:gd name="adj1" fmla="val 44516"/>
              <a:gd name="adj2" fmla="val 50000"/>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b="1">
              <a:solidFill>
                <a:schemeClr val="accent2"/>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3324"/>
                                        </p:tgtEl>
                                        <p:attrNameLst>
                                          <p:attrName>style.visibility</p:attrName>
                                        </p:attrNameLst>
                                      </p:cBhvr>
                                      <p:to>
                                        <p:strVal val="visible"/>
                                      </p:to>
                                    </p:set>
                                    <p:animEffect transition="in" filter="wipe(left)">
                                      <p:cBhvr>
                                        <p:cTn id="7" dur="500"/>
                                        <p:tgtEl>
                                          <p:spTgt spid="65332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3353"/>
                                        </p:tgtEl>
                                        <p:attrNameLst>
                                          <p:attrName>style.visibility</p:attrName>
                                        </p:attrNameLst>
                                      </p:cBhvr>
                                      <p:to>
                                        <p:strVal val="visible"/>
                                      </p:to>
                                    </p:set>
                                    <p:animEffect transition="in" filter="wipe(left)">
                                      <p:cBhvr>
                                        <p:cTn id="17" dur="500"/>
                                        <p:tgtEl>
                                          <p:spTgt spid="65335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downRigh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653332"/>
                                        </p:tgtEl>
                                        <p:attrNameLst>
                                          <p:attrName>style.visibility</p:attrName>
                                        </p:attrNameLst>
                                      </p:cBhvr>
                                      <p:to>
                                        <p:strVal val="visible"/>
                                      </p:to>
                                    </p:set>
                                    <p:animEffect transition="in" filter="strips(downRight)">
                                      <p:cBhvr>
                                        <p:cTn id="27" dur="500"/>
                                        <p:tgtEl>
                                          <p:spTgt spid="65333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653331"/>
                                        </p:tgtEl>
                                        <p:attrNameLst>
                                          <p:attrName>style.visibility</p:attrName>
                                        </p:attrNameLst>
                                      </p:cBhvr>
                                      <p:to>
                                        <p:strVal val="visible"/>
                                      </p:to>
                                    </p:set>
                                    <p:animEffect transition="in" filter="strips(downRight)">
                                      <p:cBhvr>
                                        <p:cTn id="32" dur="500"/>
                                        <p:tgtEl>
                                          <p:spTgt spid="653331"/>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653330"/>
                                        </p:tgtEl>
                                        <p:attrNameLst>
                                          <p:attrName>style.visibility</p:attrName>
                                        </p:attrNameLst>
                                      </p:cBhvr>
                                      <p:to>
                                        <p:strVal val="visible"/>
                                      </p:to>
                                    </p:set>
                                    <p:animEffect transition="in" filter="strips(downRight)">
                                      <p:cBhvr>
                                        <p:cTn id="37" dur="500"/>
                                        <p:tgtEl>
                                          <p:spTgt spid="65333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53342"/>
                                        </p:tgtEl>
                                        <p:attrNameLst>
                                          <p:attrName>style.visibility</p:attrName>
                                        </p:attrNameLst>
                                      </p:cBhvr>
                                      <p:to>
                                        <p:strVal val="visible"/>
                                      </p:to>
                                    </p:set>
                                    <p:animEffect transition="in" filter="blinds(horizontal)">
                                      <p:cBhvr>
                                        <p:cTn id="42" dur="500"/>
                                        <p:tgtEl>
                                          <p:spTgt spid="653342"/>
                                        </p:tgtEl>
                                      </p:cBhvr>
                                    </p:animEffect>
                                  </p:childTnLst>
                                </p:cTn>
                              </p:par>
                            </p:childTnLst>
                          </p:cTn>
                        </p:par>
                        <p:par>
                          <p:cTn id="43" fill="hold">
                            <p:stCondLst>
                              <p:cond delay="500"/>
                            </p:stCondLst>
                            <p:childTnLst>
                              <p:par>
                                <p:cTn id="44" presetID="18" presetClass="entr" presetSubtype="6" fill="hold" nodeType="afterEffect">
                                  <p:stCondLst>
                                    <p:cond delay="0"/>
                                  </p:stCondLst>
                                  <p:childTnLst>
                                    <p:set>
                                      <p:cBhvr>
                                        <p:cTn id="45" dur="1" fill="hold">
                                          <p:stCondLst>
                                            <p:cond delay="0"/>
                                          </p:stCondLst>
                                        </p:cTn>
                                        <p:tgtEl>
                                          <p:spTgt spid="653333"/>
                                        </p:tgtEl>
                                        <p:attrNameLst>
                                          <p:attrName>style.visibility</p:attrName>
                                        </p:attrNameLst>
                                      </p:cBhvr>
                                      <p:to>
                                        <p:strVal val="visible"/>
                                      </p:to>
                                    </p:set>
                                    <p:animEffect transition="in" filter="strips(downRight)">
                                      <p:cBhvr>
                                        <p:cTn id="46" dur="500"/>
                                        <p:tgtEl>
                                          <p:spTgt spid="653333"/>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6" fill="hold" nodeType="clickEffect">
                                  <p:stCondLst>
                                    <p:cond delay="0"/>
                                  </p:stCondLst>
                                  <p:childTnLst>
                                    <p:set>
                                      <p:cBhvr>
                                        <p:cTn id="50" dur="1" fill="hold">
                                          <p:stCondLst>
                                            <p:cond delay="0"/>
                                          </p:stCondLst>
                                        </p:cTn>
                                        <p:tgtEl>
                                          <p:spTgt spid="653338"/>
                                        </p:tgtEl>
                                        <p:attrNameLst>
                                          <p:attrName>style.visibility</p:attrName>
                                        </p:attrNameLst>
                                      </p:cBhvr>
                                      <p:to>
                                        <p:strVal val="visible"/>
                                      </p:to>
                                    </p:set>
                                    <p:animEffect transition="in" filter="strips(downRight)">
                                      <p:cBhvr>
                                        <p:cTn id="51" dur="500"/>
                                        <p:tgtEl>
                                          <p:spTgt spid="653338"/>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6" fill="hold" nodeType="clickEffect">
                                  <p:stCondLst>
                                    <p:cond delay="0"/>
                                  </p:stCondLst>
                                  <p:childTnLst>
                                    <p:set>
                                      <p:cBhvr>
                                        <p:cTn id="55" dur="1" fill="hold">
                                          <p:stCondLst>
                                            <p:cond delay="0"/>
                                          </p:stCondLst>
                                        </p:cTn>
                                        <p:tgtEl>
                                          <p:spTgt spid="653340"/>
                                        </p:tgtEl>
                                        <p:attrNameLst>
                                          <p:attrName>style.visibility</p:attrName>
                                        </p:attrNameLst>
                                      </p:cBhvr>
                                      <p:to>
                                        <p:strVal val="visible"/>
                                      </p:to>
                                    </p:set>
                                    <p:animEffect transition="in" filter="strips(downRight)">
                                      <p:cBhvr>
                                        <p:cTn id="56" dur="500"/>
                                        <p:tgtEl>
                                          <p:spTgt spid="653340"/>
                                        </p:tgtEl>
                                      </p:cBhvr>
                                    </p:animEffect>
                                  </p:childTnLst>
                                </p:cTn>
                              </p:par>
                            </p:childTnLst>
                          </p:cTn>
                        </p:par>
                      </p:childTnLst>
                    </p:cTn>
                  </p:par>
                  <p:par>
                    <p:cTn id="57" fill="hold">
                      <p:stCondLst>
                        <p:cond delay="indefinite"/>
                      </p:stCondLst>
                      <p:childTnLst>
                        <p:par>
                          <p:cTn id="58" fill="hold">
                            <p:stCondLst>
                              <p:cond delay="0"/>
                            </p:stCondLst>
                            <p:childTnLst>
                              <p:par>
                                <p:cTn id="59" presetID="18" presetClass="entr" presetSubtype="6" fill="hold" nodeType="clickEffect">
                                  <p:stCondLst>
                                    <p:cond delay="0"/>
                                  </p:stCondLst>
                                  <p:childTnLst>
                                    <p:set>
                                      <p:cBhvr>
                                        <p:cTn id="60" dur="1" fill="hold">
                                          <p:stCondLst>
                                            <p:cond delay="0"/>
                                          </p:stCondLst>
                                        </p:cTn>
                                        <p:tgtEl>
                                          <p:spTgt spid="653339"/>
                                        </p:tgtEl>
                                        <p:attrNameLst>
                                          <p:attrName>style.visibility</p:attrName>
                                        </p:attrNameLst>
                                      </p:cBhvr>
                                      <p:to>
                                        <p:strVal val="visible"/>
                                      </p:to>
                                    </p:set>
                                    <p:animEffect transition="in" filter="strips(downRight)">
                                      <p:cBhvr>
                                        <p:cTn id="61" dur="500"/>
                                        <p:tgtEl>
                                          <p:spTgt spid="653339"/>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6" fill="hold" nodeType="clickEffect">
                                  <p:stCondLst>
                                    <p:cond delay="0"/>
                                  </p:stCondLst>
                                  <p:childTnLst>
                                    <p:set>
                                      <p:cBhvr>
                                        <p:cTn id="65" dur="1" fill="hold">
                                          <p:stCondLst>
                                            <p:cond delay="0"/>
                                          </p:stCondLst>
                                        </p:cTn>
                                        <p:tgtEl>
                                          <p:spTgt spid="653341"/>
                                        </p:tgtEl>
                                        <p:attrNameLst>
                                          <p:attrName>style.visibility</p:attrName>
                                        </p:attrNameLst>
                                      </p:cBhvr>
                                      <p:to>
                                        <p:strVal val="visible"/>
                                      </p:to>
                                    </p:set>
                                    <p:animEffect transition="in" filter="strips(downRight)">
                                      <p:cBhvr>
                                        <p:cTn id="66" dur="500"/>
                                        <p:tgtEl>
                                          <p:spTgt spid="653341"/>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653326"/>
                                        </p:tgtEl>
                                        <p:attrNameLst>
                                          <p:attrName>style.visibility</p:attrName>
                                        </p:attrNameLst>
                                      </p:cBhvr>
                                      <p:to>
                                        <p:strVal val="visible"/>
                                      </p:to>
                                    </p:set>
                                    <p:animEffect transition="in" filter="blinds(horizontal)">
                                      <p:cBhvr>
                                        <p:cTn id="71" dur="500"/>
                                        <p:tgtEl>
                                          <p:spTgt spid="653326"/>
                                        </p:tgtEl>
                                      </p:cBhvr>
                                    </p:animEffect>
                                  </p:childTnLst>
                                </p:cTn>
                              </p:par>
                            </p:childTnLst>
                          </p:cTn>
                        </p:par>
                        <p:par>
                          <p:cTn id="72" fill="hold">
                            <p:stCondLst>
                              <p:cond delay="500"/>
                            </p:stCondLst>
                            <p:childTnLst>
                              <p:par>
                                <p:cTn id="73" presetID="18" presetClass="entr" presetSubtype="6" fill="hold" nodeType="afterEffect">
                                  <p:stCondLst>
                                    <p:cond delay="0"/>
                                  </p:stCondLst>
                                  <p:childTnLst>
                                    <p:set>
                                      <p:cBhvr>
                                        <p:cTn id="74" dur="1" fill="hold">
                                          <p:stCondLst>
                                            <p:cond delay="0"/>
                                          </p:stCondLst>
                                        </p:cTn>
                                        <p:tgtEl>
                                          <p:spTgt spid="653325"/>
                                        </p:tgtEl>
                                        <p:attrNameLst>
                                          <p:attrName>style.visibility</p:attrName>
                                        </p:attrNameLst>
                                      </p:cBhvr>
                                      <p:to>
                                        <p:strVal val="visible"/>
                                      </p:to>
                                    </p:set>
                                    <p:animEffect transition="in" filter="strips(downRight)">
                                      <p:cBhvr>
                                        <p:cTn id="75" dur="500"/>
                                        <p:tgtEl>
                                          <p:spTgt spid="653325"/>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12" fill="hold" grpId="0" nodeType="clickEffect">
                                  <p:stCondLst>
                                    <p:cond delay="0"/>
                                  </p:stCondLst>
                                  <p:childTnLst>
                                    <p:set>
                                      <p:cBhvr>
                                        <p:cTn id="79" dur="1" fill="hold">
                                          <p:stCondLst>
                                            <p:cond delay="0"/>
                                          </p:stCondLst>
                                        </p:cTn>
                                        <p:tgtEl>
                                          <p:spTgt spid="653343"/>
                                        </p:tgtEl>
                                        <p:attrNameLst>
                                          <p:attrName>style.visibility</p:attrName>
                                        </p:attrNameLst>
                                      </p:cBhvr>
                                      <p:to>
                                        <p:strVal val="visible"/>
                                      </p:to>
                                    </p:set>
                                    <p:animEffect transition="in" filter="strips(downLeft)">
                                      <p:cBhvr>
                                        <p:cTn id="80" dur="500"/>
                                        <p:tgtEl>
                                          <p:spTgt spid="653343"/>
                                        </p:tgtEl>
                                      </p:cBhvr>
                                    </p:animEffect>
                                  </p:childTnLst>
                                </p:cTn>
                              </p:par>
                            </p:childTnLst>
                          </p:cTn>
                        </p:par>
                        <p:par>
                          <p:cTn id="81" fill="hold">
                            <p:stCondLst>
                              <p:cond delay="500"/>
                            </p:stCondLst>
                            <p:childTnLst>
                              <p:par>
                                <p:cTn id="82" presetID="18" presetClass="entr" presetSubtype="6" fill="hold" nodeType="afterEffect">
                                  <p:stCondLst>
                                    <p:cond delay="0"/>
                                  </p:stCondLst>
                                  <p:childTnLst>
                                    <p:set>
                                      <p:cBhvr>
                                        <p:cTn id="83" dur="1" fill="hold">
                                          <p:stCondLst>
                                            <p:cond delay="0"/>
                                          </p:stCondLst>
                                        </p:cTn>
                                        <p:tgtEl>
                                          <p:spTgt spid="653328"/>
                                        </p:tgtEl>
                                        <p:attrNameLst>
                                          <p:attrName>style.visibility</p:attrName>
                                        </p:attrNameLst>
                                      </p:cBhvr>
                                      <p:to>
                                        <p:strVal val="visible"/>
                                      </p:to>
                                    </p:set>
                                    <p:animEffect transition="in" filter="strips(downRight)">
                                      <p:cBhvr>
                                        <p:cTn id="84" dur="500"/>
                                        <p:tgtEl>
                                          <p:spTgt spid="653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24" grpId="0" autoUpdateAnimBg="0"/>
      <p:bldP spid="653326" grpId="0"/>
      <p:bldP spid="653342" grpId="0" animBg="1"/>
      <p:bldP spid="653343" grpId="0" animBg="1"/>
      <p:bldP spid="653353" grpId="0" autoUpdateAnimBg="0"/>
      <p:bldP spid="2"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2" name="Rectangle 12"/>
          <p:cNvSpPr>
            <a:spLocks noChangeArrowheads="1"/>
          </p:cNvSpPr>
          <p:nvPr/>
        </p:nvSpPr>
        <p:spPr bwMode="auto">
          <a:xfrm>
            <a:off x="249238" y="342900"/>
            <a:ext cx="30765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dirty="0">
                <a:latin typeface="华文楷体" panose="02010600040101010101" pitchFamily="2" charset="-122"/>
                <a:ea typeface="华文楷体" panose="02010600040101010101" pitchFamily="2" charset="-122"/>
              </a:rPr>
              <a:t>二、并联谐振</a:t>
            </a:r>
            <a:endParaRPr lang="zh-CN" altLang="en-US" sz="2400" b="1" dirty="0">
              <a:latin typeface="华文楷体" panose="02010600040101010101" pitchFamily="2" charset="-122"/>
              <a:ea typeface="华文楷体" panose="02010600040101010101" pitchFamily="2" charset="-122"/>
            </a:endParaRPr>
          </a:p>
        </p:txBody>
      </p:sp>
      <p:graphicFrame>
        <p:nvGraphicFramePr>
          <p:cNvPr id="655373" name="Object 13"/>
          <p:cNvGraphicFramePr>
            <a:graphicFrameLocks noChangeAspect="1"/>
          </p:cNvGraphicFramePr>
          <p:nvPr/>
        </p:nvGraphicFramePr>
        <p:xfrm>
          <a:off x="4587875" y="4095750"/>
          <a:ext cx="4165600" cy="1319213"/>
        </p:xfrm>
        <a:graphic>
          <a:graphicData uri="http://schemas.openxmlformats.org/presentationml/2006/ole">
            <mc:AlternateContent xmlns:mc="http://schemas.openxmlformats.org/markup-compatibility/2006">
              <mc:Choice xmlns:v="urn:schemas-microsoft-com:vml" Requires="v">
                <p:oleObj spid="_x0000_s89089" name="Equation" r:id="rId1" imgW="57912000" imgH="15544800" progId="">
                  <p:embed/>
                </p:oleObj>
              </mc:Choice>
              <mc:Fallback>
                <p:oleObj name="Equation" r:id="rId1" imgW="57912000" imgH="15544800" progId="">
                  <p:embed/>
                  <p:pic>
                    <p:nvPicPr>
                      <p:cNvPr id="0" name="图片 89088"/>
                      <p:cNvPicPr>
                        <a:picLocks noChangeAspect="1"/>
                      </p:cNvPicPr>
                      <p:nvPr/>
                    </p:nvPicPr>
                    <p:blipFill>
                      <a:blip r:embed="rId2"/>
                      <a:stretch>
                        <a:fillRect/>
                      </a:stretch>
                    </p:blipFill>
                    <p:spPr>
                      <a:xfrm>
                        <a:off x="4587875" y="4095750"/>
                        <a:ext cx="4165600" cy="1319213"/>
                      </a:xfrm>
                      <a:prstGeom prst="rect">
                        <a:avLst/>
                      </a:prstGeom>
                      <a:noFill/>
                      <a:ln w="9525">
                        <a:noFill/>
                      </a:ln>
                    </p:spPr>
                  </p:pic>
                </p:oleObj>
              </mc:Fallback>
            </mc:AlternateContent>
          </a:graphicData>
        </a:graphic>
      </p:graphicFrame>
      <p:graphicFrame>
        <p:nvGraphicFramePr>
          <p:cNvPr id="655412" name="Object 52"/>
          <p:cNvGraphicFramePr>
            <a:graphicFrameLocks noChangeAspect="1"/>
          </p:cNvGraphicFramePr>
          <p:nvPr/>
        </p:nvGraphicFramePr>
        <p:xfrm>
          <a:off x="4613275" y="2141538"/>
          <a:ext cx="2238375" cy="885825"/>
        </p:xfrm>
        <a:graphic>
          <a:graphicData uri="http://schemas.openxmlformats.org/presentationml/2006/ole">
            <mc:AlternateContent xmlns:mc="http://schemas.openxmlformats.org/markup-compatibility/2006">
              <mc:Choice xmlns:v="urn:schemas-microsoft-com:vml" Requires="v">
                <p:oleObj spid="_x0000_s89090" name="Equation" r:id="rId3" imgW="27736800" imgH="10972800" progId="">
                  <p:embed/>
                </p:oleObj>
              </mc:Choice>
              <mc:Fallback>
                <p:oleObj name="Equation" r:id="rId3" imgW="27736800" imgH="10972800" progId="">
                  <p:embed/>
                  <p:pic>
                    <p:nvPicPr>
                      <p:cNvPr id="0" name="图片 89089"/>
                      <p:cNvPicPr>
                        <a:picLocks noChangeAspect="1"/>
                      </p:cNvPicPr>
                      <p:nvPr/>
                    </p:nvPicPr>
                    <p:blipFill>
                      <a:blip r:embed="rId4"/>
                      <a:stretch>
                        <a:fillRect/>
                      </a:stretch>
                    </p:blipFill>
                    <p:spPr>
                      <a:xfrm>
                        <a:off x="4613275" y="2141538"/>
                        <a:ext cx="2238375" cy="885825"/>
                      </a:xfrm>
                      <a:prstGeom prst="rect">
                        <a:avLst/>
                      </a:prstGeom>
                      <a:noFill/>
                      <a:ln w="9525">
                        <a:noFill/>
                      </a:ln>
                    </p:spPr>
                  </p:pic>
                </p:oleObj>
              </mc:Fallback>
            </mc:AlternateContent>
          </a:graphicData>
        </a:graphic>
      </p:graphicFrame>
      <p:graphicFrame>
        <p:nvGraphicFramePr>
          <p:cNvPr id="655413" name="Object 53"/>
          <p:cNvGraphicFramePr>
            <a:graphicFrameLocks noChangeAspect="1"/>
          </p:cNvGraphicFramePr>
          <p:nvPr/>
        </p:nvGraphicFramePr>
        <p:xfrm>
          <a:off x="4610100" y="3014663"/>
          <a:ext cx="2743200" cy="855662"/>
        </p:xfrm>
        <a:graphic>
          <a:graphicData uri="http://schemas.openxmlformats.org/presentationml/2006/ole">
            <mc:AlternateContent xmlns:mc="http://schemas.openxmlformats.org/markup-compatibility/2006">
              <mc:Choice xmlns:v="urn:schemas-microsoft-com:vml" Requires="v">
                <p:oleObj spid="_x0000_s89091" name="Equation" r:id="rId5" imgW="33223200" imgH="10363200" progId="">
                  <p:embed/>
                </p:oleObj>
              </mc:Choice>
              <mc:Fallback>
                <p:oleObj name="Equation" r:id="rId5" imgW="33223200" imgH="10363200" progId="">
                  <p:embed/>
                  <p:pic>
                    <p:nvPicPr>
                      <p:cNvPr id="0" name="图片 89090"/>
                      <p:cNvPicPr>
                        <a:picLocks noChangeAspect="1"/>
                      </p:cNvPicPr>
                      <p:nvPr/>
                    </p:nvPicPr>
                    <p:blipFill>
                      <a:blip r:embed="rId6"/>
                      <a:stretch>
                        <a:fillRect/>
                      </a:stretch>
                    </p:blipFill>
                    <p:spPr>
                      <a:xfrm>
                        <a:off x="4610100" y="3014663"/>
                        <a:ext cx="2743200" cy="855662"/>
                      </a:xfrm>
                      <a:prstGeom prst="rect">
                        <a:avLst/>
                      </a:prstGeom>
                      <a:noFill/>
                      <a:ln w="9525">
                        <a:noFill/>
                      </a:ln>
                    </p:spPr>
                  </p:pic>
                </p:oleObj>
              </mc:Fallback>
            </mc:AlternateContent>
          </a:graphicData>
        </a:graphic>
      </p:graphicFrame>
      <p:graphicFrame>
        <p:nvGraphicFramePr>
          <p:cNvPr id="655414" name="Object 54"/>
          <p:cNvGraphicFramePr>
            <a:graphicFrameLocks noChangeAspect="1"/>
          </p:cNvGraphicFramePr>
          <p:nvPr/>
        </p:nvGraphicFramePr>
        <p:xfrm>
          <a:off x="4321175" y="1476375"/>
          <a:ext cx="1447800" cy="539750"/>
        </p:xfrm>
        <a:graphic>
          <a:graphicData uri="http://schemas.openxmlformats.org/presentationml/2006/ole">
            <mc:AlternateContent xmlns:mc="http://schemas.openxmlformats.org/markup-compatibility/2006">
              <mc:Choice xmlns:v="urn:schemas-microsoft-com:vml" Requires="v">
                <p:oleObj spid="_x0000_s89092" name="公式" r:id="rId7" imgW="15544800" imgH="5791200" progId="Equation.3">
                  <p:embed/>
                </p:oleObj>
              </mc:Choice>
              <mc:Fallback>
                <p:oleObj name="公式" r:id="rId7" imgW="15544800" imgH="5791200" progId="Equation.3">
                  <p:embed/>
                  <p:pic>
                    <p:nvPicPr>
                      <p:cNvPr id="0" name="图片 89091"/>
                      <p:cNvPicPr>
                        <a:picLocks noChangeAspect="1"/>
                      </p:cNvPicPr>
                      <p:nvPr/>
                    </p:nvPicPr>
                    <p:blipFill>
                      <a:blip r:embed="rId8"/>
                      <a:stretch>
                        <a:fillRect/>
                      </a:stretch>
                    </p:blipFill>
                    <p:spPr>
                      <a:xfrm>
                        <a:off x="4321175" y="1476375"/>
                        <a:ext cx="1447800" cy="539750"/>
                      </a:xfrm>
                      <a:prstGeom prst="rect">
                        <a:avLst/>
                      </a:prstGeom>
                      <a:noFill/>
                      <a:ln w="9525">
                        <a:noFill/>
                      </a:ln>
                    </p:spPr>
                  </p:pic>
                </p:oleObj>
              </mc:Fallback>
            </mc:AlternateContent>
          </a:graphicData>
        </a:graphic>
      </p:graphicFrame>
      <p:graphicFrame>
        <p:nvGraphicFramePr>
          <p:cNvPr id="655415" name="Object 55"/>
          <p:cNvGraphicFramePr>
            <a:graphicFrameLocks noChangeAspect="1"/>
          </p:cNvGraphicFramePr>
          <p:nvPr/>
        </p:nvGraphicFramePr>
        <p:xfrm>
          <a:off x="1531938" y="4040188"/>
          <a:ext cx="768350" cy="854075"/>
        </p:xfrm>
        <a:graphic>
          <a:graphicData uri="http://schemas.openxmlformats.org/presentationml/2006/ole">
            <mc:AlternateContent xmlns:mc="http://schemas.openxmlformats.org/markup-compatibility/2006">
              <mc:Choice xmlns:v="urn:schemas-microsoft-com:vml" Requires="v">
                <p:oleObj spid="_x0000_s89093" name="Equation" r:id="rId9" imgW="10668000" imgH="10058400" progId="">
                  <p:embed/>
                </p:oleObj>
              </mc:Choice>
              <mc:Fallback>
                <p:oleObj name="Equation" r:id="rId9" imgW="10668000" imgH="10058400" progId="">
                  <p:embed/>
                  <p:pic>
                    <p:nvPicPr>
                      <p:cNvPr id="0" name="图片 89092"/>
                      <p:cNvPicPr>
                        <a:picLocks noChangeAspect="1"/>
                      </p:cNvPicPr>
                      <p:nvPr/>
                    </p:nvPicPr>
                    <p:blipFill>
                      <a:blip r:embed="rId10"/>
                      <a:stretch>
                        <a:fillRect/>
                      </a:stretch>
                    </p:blipFill>
                    <p:spPr>
                      <a:xfrm>
                        <a:off x="1531938" y="4040188"/>
                        <a:ext cx="768350" cy="854075"/>
                      </a:xfrm>
                      <a:prstGeom prst="rect">
                        <a:avLst/>
                      </a:prstGeom>
                      <a:noFill/>
                      <a:ln w="9525">
                        <a:noFill/>
                      </a:ln>
                    </p:spPr>
                  </p:pic>
                </p:oleObj>
              </mc:Fallback>
            </mc:AlternateContent>
          </a:graphicData>
        </a:graphic>
      </p:graphicFrame>
      <p:graphicFrame>
        <p:nvGraphicFramePr>
          <p:cNvPr id="655416" name="Object 56"/>
          <p:cNvGraphicFramePr>
            <a:graphicFrameLocks noChangeAspect="1"/>
          </p:cNvGraphicFramePr>
          <p:nvPr/>
        </p:nvGraphicFramePr>
        <p:xfrm>
          <a:off x="2382838" y="4119563"/>
          <a:ext cx="2036762" cy="1268412"/>
        </p:xfrm>
        <a:graphic>
          <a:graphicData uri="http://schemas.openxmlformats.org/presentationml/2006/ole">
            <mc:AlternateContent xmlns:mc="http://schemas.openxmlformats.org/markup-compatibility/2006">
              <mc:Choice xmlns:v="urn:schemas-microsoft-com:vml" Requires="v">
                <p:oleObj spid="_x0000_s89094" name="Equation" r:id="rId11" imgW="28346400" imgH="14935200" progId="">
                  <p:embed/>
                </p:oleObj>
              </mc:Choice>
              <mc:Fallback>
                <p:oleObj name="Equation" r:id="rId11" imgW="28346400" imgH="14935200" progId="">
                  <p:embed/>
                  <p:pic>
                    <p:nvPicPr>
                      <p:cNvPr id="0" name="图片 89093"/>
                      <p:cNvPicPr>
                        <a:picLocks noChangeAspect="1"/>
                      </p:cNvPicPr>
                      <p:nvPr/>
                    </p:nvPicPr>
                    <p:blipFill>
                      <a:blip r:embed="rId12"/>
                      <a:stretch>
                        <a:fillRect/>
                      </a:stretch>
                    </p:blipFill>
                    <p:spPr>
                      <a:xfrm>
                        <a:off x="2382838" y="4119563"/>
                        <a:ext cx="2036762" cy="1268412"/>
                      </a:xfrm>
                      <a:prstGeom prst="rect">
                        <a:avLst/>
                      </a:prstGeom>
                      <a:noFill/>
                      <a:ln w="9525">
                        <a:noFill/>
                      </a:ln>
                    </p:spPr>
                  </p:pic>
                </p:oleObj>
              </mc:Fallback>
            </mc:AlternateContent>
          </a:graphicData>
        </a:graphic>
      </p:graphicFrame>
      <p:sp>
        <p:nvSpPr>
          <p:cNvPr id="655417" name="Text Box 57"/>
          <p:cNvSpPr txBox="1">
            <a:spLocks noChangeArrowheads="1"/>
          </p:cNvSpPr>
          <p:nvPr/>
        </p:nvSpPr>
        <p:spPr bwMode="auto">
          <a:xfrm>
            <a:off x="268288" y="4217988"/>
            <a:ext cx="1166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zh-CN" altLang="en-US" sz="2400" b="1" dirty="0">
                <a:solidFill>
                  <a:srgbClr val="0000FF"/>
                </a:solidFill>
                <a:latin typeface="华文楷体" panose="02010600040101010101" pitchFamily="2" charset="-122"/>
                <a:ea typeface="华文楷体" panose="02010600040101010101" pitchFamily="2" charset="-122"/>
              </a:rPr>
              <a:t>复阻抗</a:t>
            </a:r>
            <a:endParaRPr kumimoji="1" lang="zh-CN" altLang="en-US" sz="2400" b="1" dirty="0">
              <a:solidFill>
                <a:srgbClr val="0000FF"/>
              </a:solidFill>
              <a:latin typeface="华文楷体" panose="02010600040101010101" pitchFamily="2" charset="-122"/>
              <a:ea typeface="华文楷体" panose="02010600040101010101" pitchFamily="2" charset="-122"/>
            </a:endParaRPr>
          </a:p>
        </p:txBody>
      </p:sp>
      <p:graphicFrame>
        <p:nvGraphicFramePr>
          <p:cNvPr id="103442" name="Object 18">
            <a:hlinkClick r:id="" action="ppaction://ole?verb=0"/>
          </p:cNvPr>
          <p:cNvGraphicFramePr>
            <a:graphicFrameLocks noChangeAspect="1"/>
          </p:cNvGraphicFramePr>
          <p:nvPr/>
        </p:nvGraphicFramePr>
        <p:xfrm>
          <a:off x="371475" y="1147763"/>
          <a:ext cx="3646488" cy="2735262"/>
        </p:xfrm>
        <a:graphic>
          <a:graphicData uri="http://schemas.openxmlformats.org/presentationml/2006/ole">
            <mc:AlternateContent xmlns:mc="http://schemas.openxmlformats.org/markup-compatibility/2006">
              <mc:Choice xmlns:v="urn:schemas-microsoft-com:vml" Requires="v">
                <p:oleObj spid="_x0000_s89095" name="演示文稿" r:id="rId13" imgW="4565650" imgH="3424555" progId="PowerPoint.Show.8">
                  <p:embed/>
                </p:oleObj>
              </mc:Choice>
              <mc:Fallback>
                <p:oleObj name="演示文稿" r:id="rId13" imgW="4565650" imgH="3424555" progId="PowerPoint.Show.8">
                  <p:embed/>
                  <p:pic>
                    <p:nvPicPr>
                      <p:cNvPr id="0" name="图片 89094"/>
                      <p:cNvPicPr>
                        <a:picLocks noChangeAspect="1"/>
                      </p:cNvPicPr>
                      <p:nvPr/>
                    </p:nvPicPr>
                    <p:blipFill>
                      <a:blip r:embed="rId14"/>
                      <a:stretch>
                        <a:fillRect/>
                      </a:stretch>
                    </p:blipFill>
                    <p:spPr>
                      <a:xfrm>
                        <a:off x="371475" y="1147763"/>
                        <a:ext cx="3646488" cy="2735262"/>
                      </a:xfrm>
                      <a:prstGeom prst="rect">
                        <a:avLst/>
                      </a:prstGeom>
                      <a:noFill/>
                      <a:ln w="38100" cap="flat" cmpd="sng">
                        <a:solidFill>
                          <a:srgbClr val="800000"/>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55372"/>
                                        </p:tgtEl>
                                        <p:attrNameLst>
                                          <p:attrName>style.visibility</p:attrName>
                                        </p:attrNameLst>
                                      </p:cBhvr>
                                      <p:to>
                                        <p:strVal val="visible"/>
                                      </p:to>
                                    </p:set>
                                    <p:animEffect transition="in" filter="slide(fromBottom)">
                                      <p:cBhvr>
                                        <p:cTn id="7" dur="500"/>
                                        <p:tgtEl>
                                          <p:spTgt spid="65537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103442"/>
                                        </p:tgtEl>
                                        <p:attrNameLst>
                                          <p:attrName>style.visibility</p:attrName>
                                        </p:attrNameLst>
                                      </p:cBhvr>
                                      <p:to>
                                        <p:strVal val="visible"/>
                                      </p:to>
                                    </p:set>
                                    <p:anim calcmode="lin" valueType="num">
                                      <p:cBhvr>
                                        <p:cTn id="12" dur="500" fill="hold"/>
                                        <p:tgtEl>
                                          <p:spTgt spid="103442"/>
                                        </p:tgtEl>
                                        <p:attrNameLst>
                                          <p:attrName>ppt_w</p:attrName>
                                        </p:attrNameLst>
                                      </p:cBhvr>
                                      <p:tavLst>
                                        <p:tav tm="0">
                                          <p:val>
                                            <p:fltVal val="0"/>
                                          </p:val>
                                        </p:tav>
                                        <p:tav tm="100000">
                                          <p:val>
                                            <p:strVal val="#ppt_w"/>
                                          </p:val>
                                        </p:tav>
                                      </p:tavLst>
                                    </p:anim>
                                    <p:anim calcmode="lin" valueType="num">
                                      <p:cBhvr>
                                        <p:cTn id="13" dur="500" fill="hold"/>
                                        <p:tgtEl>
                                          <p:spTgt spid="10344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655414"/>
                                        </p:tgtEl>
                                        <p:attrNameLst>
                                          <p:attrName>style.visibility</p:attrName>
                                        </p:attrNameLst>
                                      </p:cBhvr>
                                      <p:to>
                                        <p:strVal val="visible"/>
                                      </p:to>
                                    </p:set>
                                    <p:animEffect transition="in" filter="strips(downRight)">
                                      <p:cBhvr>
                                        <p:cTn id="18" dur="500"/>
                                        <p:tgtEl>
                                          <p:spTgt spid="655414"/>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655412"/>
                                        </p:tgtEl>
                                        <p:attrNameLst>
                                          <p:attrName>style.visibility</p:attrName>
                                        </p:attrNameLst>
                                      </p:cBhvr>
                                      <p:to>
                                        <p:strVal val="visible"/>
                                      </p:to>
                                    </p:set>
                                    <p:animEffect transition="in" filter="strips(downRight)">
                                      <p:cBhvr>
                                        <p:cTn id="23" dur="500"/>
                                        <p:tgtEl>
                                          <p:spTgt spid="655412"/>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655413"/>
                                        </p:tgtEl>
                                        <p:attrNameLst>
                                          <p:attrName>style.visibility</p:attrName>
                                        </p:attrNameLst>
                                      </p:cBhvr>
                                      <p:to>
                                        <p:strVal val="visible"/>
                                      </p:to>
                                    </p:set>
                                    <p:animEffect transition="in" filter="strips(downRight)">
                                      <p:cBhvr>
                                        <p:cTn id="28" dur="500"/>
                                        <p:tgtEl>
                                          <p:spTgt spid="655413"/>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55417"/>
                                        </p:tgtEl>
                                        <p:attrNameLst>
                                          <p:attrName>style.visibility</p:attrName>
                                        </p:attrNameLst>
                                      </p:cBhvr>
                                      <p:to>
                                        <p:strVal val="visible"/>
                                      </p:to>
                                    </p:set>
                                    <p:animEffect transition="in" filter="dissolve">
                                      <p:cBhvr>
                                        <p:cTn id="33" dur="500"/>
                                        <p:tgtEl>
                                          <p:spTgt spid="655417"/>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655415"/>
                                        </p:tgtEl>
                                        <p:attrNameLst>
                                          <p:attrName>style.visibility</p:attrName>
                                        </p:attrNameLst>
                                      </p:cBhvr>
                                      <p:to>
                                        <p:strVal val="visible"/>
                                      </p:to>
                                    </p:set>
                                    <p:animEffect transition="in" filter="strips(downRight)">
                                      <p:cBhvr>
                                        <p:cTn id="38" dur="500"/>
                                        <p:tgtEl>
                                          <p:spTgt spid="655415"/>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nodeType="clickEffect">
                                  <p:stCondLst>
                                    <p:cond delay="0"/>
                                  </p:stCondLst>
                                  <p:childTnLst>
                                    <p:set>
                                      <p:cBhvr>
                                        <p:cTn id="42" dur="1" fill="hold">
                                          <p:stCondLst>
                                            <p:cond delay="0"/>
                                          </p:stCondLst>
                                        </p:cTn>
                                        <p:tgtEl>
                                          <p:spTgt spid="655416"/>
                                        </p:tgtEl>
                                        <p:attrNameLst>
                                          <p:attrName>style.visibility</p:attrName>
                                        </p:attrNameLst>
                                      </p:cBhvr>
                                      <p:to>
                                        <p:strVal val="visible"/>
                                      </p:to>
                                    </p:set>
                                    <p:animEffect transition="in" filter="strips(downRight)">
                                      <p:cBhvr>
                                        <p:cTn id="43" dur="500"/>
                                        <p:tgtEl>
                                          <p:spTgt spid="655416"/>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nodeType="clickEffect">
                                  <p:stCondLst>
                                    <p:cond delay="0"/>
                                  </p:stCondLst>
                                  <p:childTnLst>
                                    <p:set>
                                      <p:cBhvr>
                                        <p:cTn id="47" dur="1" fill="hold">
                                          <p:stCondLst>
                                            <p:cond delay="0"/>
                                          </p:stCondLst>
                                        </p:cTn>
                                        <p:tgtEl>
                                          <p:spTgt spid="655373"/>
                                        </p:tgtEl>
                                        <p:attrNameLst>
                                          <p:attrName>style.visibility</p:attrName>
                                        </p:attrNameLst>
                                      </p:cBhvr>
                                      <p:to>
                                        <p:strVal val="visible"/>
                                      </p:to>
                                    </p:set>
                                    <p:animEffect transition="in" filter="strips(downRight)">
                                      <p:cBhvr>
                                        <p:cTn id="48" dur="500"/>
                                        <p:tgtEl>
                                          <p:spTgt spid="655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72" grpId="0"/>
      <p:bldP spid="65541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96" name="Text Box 12"/>
          <p:cNvSpPr txBox="1">
            <a:spLocks noChangeArrowheads="1"/>
          </p:cNvSpPr>
          <p:nvPr/>
        </p:nvSpPr>
        <p:spPr bwMode="auto">
          <a:xfrm>
            <a:off x="1301750" y="4845050"/>
            <a:ext cx="204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zh-CN" altLang="en-US" sz="2400" b="1" dirty="0">
                <a:latin typeface="华文楷体" panose="02010600040101010101" pitchFamily="2" charset="-122"/>
                <a:ea typeface="华文楷体" panose="02010600040101010101" pitchFamily="2" charset="-122"/>
              </a:rPr>
              <a:t>谐振频率 </a:t>
            </a:r>
            <a:endParaRPr lang="zh-CN" altLang="en-US" sz="2400" b="1" dirty="0">
              <a:latin typeface="华文楷体" panose="02010600040101010101" pitchFamily="2" charset="-122"/>
              <a:ea typeface="华文楷体" panose="02010600040101010101" pitchFamily="2" charset="-122"/>
            </a:endParaRPr>
          </a:p>
        </p:txBody>
      </p:sp>
      <p:graphicFrame>
        <p:nvGraphicFramePr>
          <p:cNvPr id="656397" name="Object 13"/>
          <p:cNvGraphicFramePr>
            <a:graphicFrameLocks noChangeAspect="1"/>
          </p:cNvGraphicFramePr>
          <p:nvPr/>
        </p:nvGraphicFramePr>
        <p:xfrm>
          <a:off x="2789238" y="4746625"/>
          <a:ext cx="1466850" cy="750888"/>
        </p:xfrm>
        <a:graphic>
          <a:graphicData uri="http://schemas.openxmlformats.org/presentationml/2006/ole">
            <mc:AlternateContent xmlns:mc="http://schemas.openxmlformats.org/markup-compatibility/2006">
              <mc:Choice xmlns:v="urn:schemas-microsoft-com:vml" Requires="v">
                <p:oleObj spid="_x0000_s90113" name="Equation" r:id="rId1" imgW="1066800" imgH="508000" progId="">
                  <p:embed/>
                </p:oleObj>
              </mc:Choice>
              <mc:Fallback>
                <p:oleObj name="Equation" r:id="rId1" imgW="1066800" imgH="508000" progId="">
                  <p:embed/>
                  <p:pic>
                    <p:nvPicPr>
                      <p:cNvPr id="0" name="图片 90112"/>
                      <p:cNvPicPr>
                        <a:picLocks noChangeAspect="1"/>
                      </p:cNvPicPr>
                      <p:nvPr/>
                    </p:nvPicPr>
                    <p:blipFill>
                      <a:blip r:embed="rId2"/>
                      <a:stretch>
                        <a:fillRect/>
                      </a:stretch>
                    </p:blipFill>
                    <p:spPr>
                      <a:xfrm>
                        <a:off x="2789238" y="4746625"/>
                        <a:ext cx="1466850" cy="750888"/>
                      </a:xfrm>
                      <a:prstGeom prst="rect">
                        <a:avLst/>
                      </a:prstGeom>
                      <a:solidFill>
                        <a:srgbClr val="FFFFFF"/>
                      </a:solidFill>
                      <a:ln w="38100" cap="flat" cmpd="sng">
                        <a:solidFill>
                          <a:srgbClr val="FFFFFF"/>
                        </a:solidFill>
                        <a:prstDash val="solid"/>
                        <a:miter/>
                        <a:headEnd type="none" w="med" len="med"/>
                        <a:tailEnd type="none" w="med" len="med"/>
                      </a:ln>
                    </p:spPr>
                  </p:pic>
                </p:oleObj>
              </mc:Fallback>
            </mc:AlternateContent>
          </a:graphicData>
        </a:graphic>
      </p:graphicFrame>
      <p:sp>
        <p:nvSpPr>
          <p:cNvPr id="656398" name="Text Box 14" descr="40%"/>
          <p:cNvSpPr txBox="1">
            <a:spLocks noChangeArrowheads="1"/>
          </p:cNvSpPr>
          <p:nvPr/>
        </p:nvSpPr>
        <p:spPr bwMode="auto">
          <a:xfrm>
            <a:off x="1200150" y="2520950"/>
            <a:ext cx="275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zh-CN" altLang="en-US" sz="2400" b="1" dirty="0">
                <a:latin typeface="华文楷体" panose="02010600040101010101" pitchFamily="2" charset="-122"/>
                <a:ea typeface="华文楷体" panose="02010600040101010101" pitchFamily="2" charset="-122"/>
              </a:rPr>
              <a:t>谐振角频率</a:t>
            </a:r>
            <a:endParaRPr lang="zh-CN" altLang="en-US" sz="2400" b="1" dirty="0">
              <a:latin typeface="华文楷体" panose="02010600040101010101" pitchFamily="2" charset="-122"/>
              <a:ea typeface="华文楷体" panose="02010600040101010101" pitchFamily="2" charset="-122"/>
            </a:endParaRPr>
          </a:p>
        </p:txBody>
      </p:sp>
      <p:graphicFrame>
        <p:nvGraphicFramePr>
          <p:cNvPr id="656399" name="Object 15"/>
          <p:cNvGraphicFramePr>
            <a:graphicFrameLocks noChangeAspect="1"/>
          </p:cNvGraphicFramePr>
          <p:nvPr/>
        </p:nvGraphicFramePr>
        <p:xfrm>
          <a:off x="6126163" y="3454400"/>
          <a:ext cx="285750" cy="247650"/>
        </p:xfrm>
        <a:graphic>
          <a:graphicData uri="http://schemas.openxmlformats.org/presentationml/2006/ole">
            <mc:AlternateContent xmlns:mc="http://schemas.openxmlformats.org/markup-compatibility/2006">
              <mc:Choice xmlns:v="urn:schemas-microsoft-com:vml" Requires="v">
                <p:oleObj spid="_x0000_s90114" name="公式" r:id="rId3" imgW="114300" imgH="114300" progId="Equation.3">
                  <p:embed/>
                </p:oleObj>
              </mc:Choice>
              <mc:Fallback>
                <p:oleObj name="公式" r:id="rId3" imgW="114300" imgH="114300" progId="Equation.3">
                  <p:embed/>
                  <p:pic>
                    <p:nvPicPr>
                      <p:cNvPr id="0" name="图片 90113"/>
                      <p:cNvPicPr>
                        <a:picLocks noChangeAspect="1"/>
                      </p:cNvPicPr>
                      <p:nvPr/>
                    </p:nvPicPr>
                    <p:blipFill>
                      <a:blip r:embed="rId4"/>
                      <a:stretch>
                        <a:fillRect/>
                      </a:stretch>
                    </p:blipFill>
                    <p:spPr>
                      <a:xfrm>
                        <a:off x="6126163" y="3454400"/>
                        <a:ext cx="285750" cy="247650"/>
                      </a:xfrm>
                      <a:prstGeom prst="rect">
                        <a:avLst/>
                      </a:prstGeom>
                      <a:solidFill>
                        <a:srgbClr val="FFFFFF"/>
                      </a:solidFill>
                      <a:ln w="28575" cap="flat" cmpd="sng">
                        <a:solidFill>
                          <a:srgbClr val="FFFFFF"/>
                        </a:solidFill>
                        <a:prstDash val="solid"/>
                        <a:miter/>
                        <a:headEnd type="none" w="med" len="med"/>
                        <a:tailEnd type="none" w="med" len="med"/>
                      </a:ln>
                    </p:spPr>
                  </p:pic>
                </p:oleObj>
              </mc:Fallback>
            </mc:AlternateContent>
          </a:graphicData>
        </a:graphic>
      </p:graphicFrame>
      <p:sp>
        <p:nvSpPr>
          <p:cNvPr id="656404" name="Rectangle 20"/>
          <p:cNvSpPr>
            <a:spLocks noChangeArrowheads="1"/>
          </p:cNvSpPr>
          <p:nvPr/>
        </p:nvSpPr>
        <p:spPr bwMode="auto">
          <a:xfrm>
            <a:off x="904875" y="1228725"/>
            <a:ext cx="21526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400" b="1" dirty="0">
                <a:latin typeface="华文楷体" panose="02010600040101010101" pitchFamily="2" charset="-122"/>
                <a:ea typeface="华文楷体" panose="02010600040101010101" pitchFamily="2" charset="-122"/>
              </a:rPr>
              <a:t>1.</a:t>
            </a:r>
            <a:r>
              <a:rPr lang="zh-CN" altLang="en-US" sz="2400" b="1" dirty="0">
                <a:solidFill>
                  <a:srgbClr val="0000FF"/>
                </a:solidFill>
                <a:latin typeface="华文楷体" panose="02010600040101010101" pitchFamily="2" charset="-122"/>
                <a:ea typeface="华文楷体" panose="02010600040101010101" pitchFamily="2" charset="-122"/>
              </a:rPr>
              <a:t>谐振条件</a:t>
            </a:r>
            <a:endParaRPr lang="zh-CN" altLang="en-US" sz="2400" b="1" dirty="0">
              <a:latin typeface="华文楷体" panose="02010600040101010101" pitchFamily="2" charset="-122"/>
              <a:ea typeface="华文楷体" panose="02010600040101010101" pitchFamily="2" charset="-122"/>
            </a:endParaRPr>
          </a:p>
        </p:txBody>
      </p:sp>
      <p:graphicFrame>
        <p:nvGraphicFramePr>
          <p:cNvPr id="656405" name="Object 21"/>
          <p:cNvGraphicFramePr>
            <a:graphicFrameLocks noChangeAspect="1"/>
          </p:cNvGraphicFramePr>
          <p:nvPr/>
        </p:nvGraphicFramePr>
        <p:xfrm>
          <a:off x="1722438" y="1736725"/>
          <a:ext cx="4503737" cy="803275"/>
        </p:xfrm>
        <a:graphic>
          <a:graphicData uri="http://schemas.openxmlformats.org/presentationml/2006/ole">
            <mc:AlternateContent xmlns:mc="http://schemas.openxmlformats.org/markup-compatibility/2006">
              <mc:Choice xmlns:v="urn:schemas-microsoft-com:vml" Requires="v">
                <p:oleObj spid="_x0000_s90115" name="Equation" r:id="rId5" imgW="56692800" imgH="9448800" progId="">
                  <p:embed/>
                </p:oleObj>
              </mc:Choice>
              <mc:Fallback>
                <p:oleObj name="Equation" r:id="rId5" imgW="56692800" imgH="9448800" progId="">
                  <p:embed/>
                  <p:pic>
                    <p:nvPicPr>
                      <p:cNvPr id="0" name="图片 90114"/>
                      <p:cNvPicPr>
                        <a:picLocks noChangeAspect="1"/>
                      </p:cNvPicPr>
                      <p:nvPr/>
                    </p:nvPicPr>
                    <p:blipFill>
                      <a:blip r:embed="rId6"/>
                      <a:stretch>
                        <a:fillRect/>
                      </a:stretch>
                    </p:blipFill>
                    <p:spPr>
                      <a:xfrm>
                        <a:off x="1722438" y="1736725"/>
                        <a:ext cx="4503737" cy="803275"/>
                      </a:xfrm>
                      <a:prstGeom prst="rect">
                        <a:avLst/>
                      </a:prstGeom>
                      <a:noFill/>
                      <a:ln w="9525">
                        <a:noFill/>
                      </a:ln>
                    </p:spPr>
                  </p:pic>
                </p:oleObj>
              </mc:Fallback>
            </mc:AlternateContent>
          </a:graphicData>
        </a:graphic>
      </p:graphicFrame>
      <p:graphicFrame>
        <p:nvGraphicFramePr>
          <p:cNvPr id="656406" name="Object 22"/>
          <p:cNvGraphicFramePr>
            <a:graphicFrameLocks noChangeAspect="1"/>
          </p:cNvGraphicFramePr>
          <p:nvPr/>
        </p:nvGraphicFramePr>
        <p:xfrm>
          <a:off x="1708150" y="3343275"/>
          <a:ext cx="412750" cy="428625"/>
        </p:xfrm>
        <a:graphic>
          <a:graphicData uri="http://schemas.openxmlformats.org/presentationml/2006/ole">
            <mc:AlternateContent xmlns:mc="http://schemas.openxmlformats.org/markup-compatibility/2006">
              <mc:Choice xmlns:v="urn:schemas-microsoft-com:vml" Requires="v">
                <p:oleObj spid="_x0000_s90116" name="公式" r:id="rId7" imgW="203200" imgH="254000" progId="Equation.3">
                  <p:embed/>
                </p:oleObj>
              </mc:Choice>
              <mc:Fallback>
                <p:oleObj name="公式" r:id="rId7" imgW="203200" imgH="254000" progId="Equation.3">
                  <p:embed/>
                  <p:pic>
                    <p:nvPicPr>
                      <p:cNvPr id="0" name="图片 90115"/>
                      <p:cNvPicPr>
                        <a:picLocks noChangeAspect="1"/>
                      </p:cNvPicPr>
                      <p:nvPr/>
                    </p:nvPicPr>
                    <p:blipFill>
                      <a:blip r:embed="rId8"/>
                      <a:stretch>
                        <a:fillRect/>
                      </a:stretch>
                    </p:blipFill>
                    <p:spPr>
                      <a:xfrm>
                        <a:off x="1708150" y="3343275"/>
                        <a:ext cx="412750" cy="428625"/>
                      </a:xfrm>
                      <a:prstGeom prst="rect">
                        <a:avLst/>
                      </a:prstGeom>
                      <a:noFill/>
                      <a:ln w="22225">
                        <a:noFill/>
                      </a:ln>
                    </p:spPr>
                  </p:pic>
                </p:oleObj>
              </mc:Fallback>
            </mc:AlternateContent>
          </a:graphicData>
        </a:graphic>
      </p:graphicFrame>
      <p:sp>
        <p:nvSpPr>
          <p:cNvPr id="656407" name="Rectangle 23"/>
          <p:cNvSpPr>
            <a:spLocks noChangeArrowheads="1"/>
          </p:cNvSpPr>
          <p:nvPr/>
        </p:nvSpPr>
        <p:spPr bwMode="auto">
          <a:xfrm>
            <a:off x="849313" y="4137025"/>
            <a:ext cx="7326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zh-CN" altLang="en-US" sz="2400" b="1" dirty="0">
                <a:latin typeface="华文楷体" panose="02010600040101010101" pitchFamily="2" charset="-122"/>
                <a:ea typeface="华文楷体" panose="02010600040101010101" pitchFamily="2" charset="-122"/>
              </a:rPr>
              <a:t>由于谐振电路的电阻</a:t>
            </a:r>
            <a:r>
              <a:rPr lang="en-US" altLang="zh-CN" sz="2400" b="1" dirty="0">
                <a:latin typeface="华文楷体" panose="02010600040101010101" pitchFamily="2" charset="-122"/>
                <a:ea typeface="华文楷体" panose="02010600040101010101" pitchFamily="2" charset="-122"/>
              </a:rPr>
              <a:t>R</a:t>
            </a:r>
            <a:r>
              <a:rPr lang="zh-CN" altLang="en-US" sz="2400" b="1" dirty="0">
                <a:latin typeface="华文楷体" panose="02010600040101010101" pitchFamily="2" charset="-122"/>
                <a:ea typeface="华文楷体" panose="02010600040101010101" pitchFamily="2" charset="-122"/>
              </a:rPr>
              <a:t>一般都比较小，</a:t>
            </a:r>
            <a:r>
              <a:rPr lang="en-US" altLang="zh-CN" sz="2400" b="1" dirty="0">
                <a:latin typeface="华文楷体" panose="02010600040101010101" pitchFamily="2" charset="-122"/>
                <a:ea typeface="华文楷体" panose="02010600040101010101" pitchFamily="2" charset="-122"/>
              </a:rPr>
              <a:t>L/C</a:t>
            </a:r>
            <a:r>
              <a:rPr lang="zh-CN" altLang="en-US" sz="2400" b="1" dirty="0">
                <a:latin typeface="华文楷体" panose="02010600040101010101" pitchFamily="2" charset="-122"/>
                <a:ea typeface="华文楷体" panose="02010600040101010101" pitchFamily="2" charset="-122"/>
              </a:rPr>
              <a:t>比较大，故</a:t>
            </a:r>
            <a:endParaRPr lang="zh-CN" altLang="en-US" sz="2400" b="1" dirty="0">
              <a:latin typeface="华文楷体" panose="02010600040101010101" pitchFamily="2" charset="-122"/>
              <a:ea typeface="华文楷体" panose="02010600040101010101" pitchFamily="2" charset="-122"/>
            </a:endParaRPr>
          </a:p>
        </p:txBody>
      </p:sp>
      <p:sp>
        <p:nvSpPr>
          <p:cNvPr id="656408" name="Rectangle 24"/>
          <p:cNvSpPr>
            <a:spLocks noChangeArrowheads="1"/>
          </p:cNvSpPr>
          <p:nvPr/>
        </p:nvSpPr>
        <p:spPr bwMode="auto">
          <a:xfrm>
            <a:off x="198438" y="554038"/>
            <a:ext cx="319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dirty="0">
                <a:solidFill>
                  <a:srgbClr val="6600FF"/>
                </a:solidFill>
                <a:latin typeface="华文楷体" panose="02010600040101010101" pitchFamily="2" charset="-122"/>
                <a:ea typeface="华文楷体" panose="02010600040101010101" pitchFamily="2" charset="-122"/>
              </a:rPr>
              <a:t>并联谐振电路的特点</a:t>
            </a:r>
            <a:endParaRPr kumimoji="1" lang="zh-CN" altLang="en-US" sz="2400" b="1" dirty="0">
              <a:solidFill>
                <a:srgbClr val="6600FF"/>
              </a:solidFill>
              <a:latin typeface="华文楷体" panose="02010600040101010101" pitchFamily="2" charset="-122"/>
              <a:ea typeface="华文楷体" panose="02010600040101010101" pitchFamily="2" charset="-122"/>
            </a:endParaRPr>
          </a:p>
        </p:txBody>
      </p:sp>
      <p:graphicFrame>
        <p:nvGraphicFramePr>
          <p:cNvPr id="656413" name="Object 29"/>
          <p:cNvGraphicFramePr>
            <a:graphicFrameLocks noChangeAspect="1"/>
          </p:cNvGraphicFramePr>
          <p:nvPr/>
        </p:nvGraphicFramePr>
        <p:xfrm>
          <a:off x="7175500" y="3325813"/>
          <a:ext cx="795338" cy="515937"/>
        </p:xfrm>
        <a:graphic>
          <a:graphicData uri="http://schemas.openxmlformats.org/presentationml/2006/ole">
            <mc:AlternateContent xmlns:mc="http://schemas.openxmlformats.org/markup-compatibility/2006">
              <mc:Choice xmlns:v="urn:schemas-microsoft-com:vml" Requires="v">
                <p:oleObj spid="_x0000_s90117" name="Equation" r:id="rId9" imgW="355600" imgH="254000" progId="">
                  <p:embed/>
                </p:oleObj>
              </mc:Choice>
              <mc:Fallback>
                <p:oleObj name="Equation" r:id="rId9" imgW="355600" imgH="254000" progId="">
                  <p:embed/>
                  <p:pic>
                    <p:nvPicPr>
                      <p:cNvPr id="0" name="图片 90116"/>
                      <p:cNvPicPr>
                        <a:picLocks noChangeAspect="1"/>
                      </p:cNvPicPr>
                      <p:nvPr/>
                    </p:nvPicPr>
                    <p:blipFill>
                      <a:blip r:embed="rId10"/>
                      <a:stretch>
                        <a:fillRect/>
                      </a:stretch>
                    </p:blipFill>
                    <p:spPr>
                      <a:xfrm>
                        <a:off x="7175500" y="3325813"/>
                        <a:ext cx="795338" cy="515937"/>
                      </a:xfrm>
                      <a:prstGeom prst="rect">
                        <a:avLst/>
                      </a:prstGeom>
                      <a:solidFill>
                        <a:srgbClr val="FFFFFF"/>
                      </a:solidFill>
                      <a:ln w="28575" cap="flat" cmpd="sng">
                        <a:solidFill>
                          <a:srgbClr val="FFFFFF"/>
                        </a:solidFill>
                        <a:prstDash val="solid"/>
                        <a:miter/>
                        <a:headEnd type="none" w="med" len="med"/>
                        <a:tailEnd type="none" w="med" len="med"/>
                      </a:ln>
                    </p:spPr>
                  </p:pic>
                </p:oleObj>
              </mc:Fallback>
            </mc:AlternateContent>
          </a:graphicData>
        </a:graphic>
      </p:graphicFrame>
      <p:graphicFrame>
        <p:nvGraphicFramePr>
          <p:cNvPr id="656414" name="Object 30"/>
          <p:cNvGraphicFramePr>
            <a:graphicFrameLocks noChangeAspect="1"/>
          </p:cNvGraphicFramePr>
          <p:nvPr/>
        </p:nvGraphicFramePr>
        <p:xfrm>
          <a:off x="1968500" y="3101975"/>
          <a:ext cx="4279900" cy="882650"/>
        </p:xfrm>
        <a:graphic>
          <a:graphicData uri="http://schemas.openxmlformats.org/presentationml/2006/ole">
            <mc:AlternateContent xmlns:mc="http://schemas.openxmlformats.org/markup-compatibility/2006">
              <mc:Choice xmlns:v="urn:schemas-microsoft-com:vml" Requires="v">
                <p:oleObj spid="_x0000_s90118" name="Equation" r:id="rId11" imgW="2578100" imgH="571500" progId="">
                  <p:embed/>
                </p:oleObj>
              </mc:Choice>
              <mc:Fallback>
                <p:oleObj name="Equation" r:id="rId11" imgW="2578100" imgH="571500" progId="">
                  <p:embed/>
                  <p:pic>
                    <p:nvPicPr>
                      <p:cNvPr id="0" name="图片 90117"/>
                      <p:cNvPicPr>
                        <a:picLocks noChangeAspect="1"/>
                      </p:cNvPicPr>
                      <p:nvPr/>
                    </p:nvPicPr>
                    <p:blipFill>
                      <a:blip r:embed="rId12"/>
                      <a:stretch>
                        <a:fillRect/>
                      </a:stretch>
                    </p:blipFill>
                    <p:spPr>
                      <a:xfrm>
                        <a:off x="1968500" y="3101975"/>
                        <a:ext cx="4279900" cy="882650"/>
                      </a:xfrm>
                      <a:prstGeom prst="rect">
                        <a:avLst/>
                      </a:prstGeom>
                      <a:noFill/>
                      <a:ln w="22225">
                        <a:noFill/>
                      </a:ln>
                    </p:spPr>
                  </p:pic>
                </p:oleObj>
              </mc:Fallback>
            </mc:AlternateContent>
          </a:graphicData>
        </a:graphic>
      </p:graphicFrame>
      <p:graphicFrame>
        <p:nvGraphicFramePr>
          <p:cNvPr id="656415" name="Object 31"/>
          <p:cNvGraphicFramePr>
            <a:graphicFrameLocks noChangeAspect="1"/>
          </p:cNvGraphicFramePr>
          <p:nvPr/>
        </p:nvGraphicFramePr>
        <p:xfrm>
          <a:off x="6408738" y="3155950"/>
          <a:ext cx="884237" cy="814388"/>
        </p:xfrm>
        <a:graphic>
          <a:graphicData uri="http://schemas.openxmlformats.org/presentationml/2006/ole">
            <mc:AlternateContent xmlns:mc="http://schemas.openxmlformats.org/markup-compatibility/2006">
              <mc:Choice xmlns:v="urn:schemas-microsoft-com:vml" Requires="v">
                <p:oleObj spid="_x0000_s90119" name="Equation" r:id="rId13" imgW="469900" imgH="508000" progId="">
                  <p:embed/>
                </p:oleObj>
              </mc:Choice>
              <mc:Fallback>
                <p:oleObj name="Equation" r:id="rId13" imgW="469900" imgH="508000" progId="">
                  <p:embed/>
                  <p:pic>
                    <p:nvPicPr>
                      <p:cNvPr id="0" name="图片 90118"/>
                      <p:cNvPicPr>
                        <a:picLocks noChangeAspect="1"/>
                      </p:cNvPicPr>
                      <p:nvPr/>
                    </p:nvPicPr>
                    <p:blipFill>
                      <a:blip r:embed="rId14"/>
                      <a:stretch>
                        <a:fillRect/>
                      </a:stretch>
                    </p:blipFill>
                    <p:spPr>
                      <a:xfrm>
                        <a:off x="6408738" y="3155950"/>
                        <a:ext cx="884237" cy="814388"/>
                      </a:xfrm>
                      <a:prstGeom prst="rect">
                        <a:avLst/>
                      </a:prstGeom>
                      <a:solidFill>
                        <a:srgbClr val="FFFFFF"/>
                      </a:solidFill>
                      <a:ln w="28575" cap="flat" cmpd="sng">
                        <a:solidFill>
                          <a:srgbClr val="FFFFFF"/>
                        </a:solidFill>
                        <a:prstDash val="solid"/>
                        <a:miter/>
                        <a:headEnd type="none" w="med" len="med"/>
                        <a:tailEnd type="none" w="med" len="med"/>
                      </a:ln>
                    </p:spPr>
                  </p:pic>
                </p:oleObj>
              </mc:Fallback>
            </mc:AlternateContent>
          </a:graphicData>
        </a:graphic>
      </p:graphicFrame>
      <p:sp>
        <p:nvSpPr>
          <p:cNvPr id="2" name="Rectangle 32"/>
          <p:cNvSpPr>
            <a:spLocks noChangeArrowheads="1"/>
          </p:cNvSpPr>
          <p:nvPr/>
        </p:nvSpPr>
        <p:spPr bwMode="auto">
          <a:xfrm>
            <a:off x="2751138" y="1255713"/>
            <a:ext cx="2787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dirty="0">
                <a:latin typeface="华文楷体" panose="02010600040101010101" pitchFamily="2" charset="-122"/>
                <a:ea typeface="华文楷体" panose="02010600040101010101" pitchFamily="2" charset="-122"/>
              </a:rPr>
              <a:t>等效复阻抗虚部为</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0</a:t>
            </a:r>
            <a:endParaRPr lang="en-US" altLang="zh-CN" sz="2400" b="1" dirty="0">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104470" name="Object 22">
            <a:hlinkClick r:id="" action="ppaction://ole?verb=0"/>
          </p:cNvPr>
          <p:cNvGraphicFramePr>
            <a:graphicFrameLocks noChangeAspect="1"/>
          </p:cNvGraphicFramePr>
          <p:nvPr/>
        </p:nvGraphicFramePr>
        <p:xfrm>
          <a:off x="6261100" y="527050"/>
          <a:ext cx="2693988" cy="2189163"/>
        </p:xfrm>
        <a:graphic>
          <a:graphicData uri="http://schemas.openxmlformats.org/presentationml/2006/ole">
            <mc:AlternateContent xmlns:mc="http://schemas.openxmlformats.org/markup-compatibility/2006">
              <mc:Choice xmlns:v="urn:schemas-microsoft-com:vml" Requires="v">
                <p:oleObj spid="_x0000_s90120" name="演示文稿" r:id="rId15" imgW="4565650" imgH="3424555" progId="PowerPoint.Show.8">
                  <p:embed/>
                </p:oleObj>
              </mc:Choice>
              <mc:Fallback>
                <p:oleObj name="演示文稿" r:id="rId15" imgW="4565650" imgH="3424555" progId="PowerPoint.Show.8">
                  <p:embed/>
                  <p:pic>
                    <p:nvPicPr>
                      <p:cNvPr id="0" name="图片 90119"/>
                      <p:cNvPicPr>
                        <a:picLocks noChangeAspect="1"/>
                      </p:cNvPicPr>
                      <p:nvPr/>
                    </p:nvPicPr>
                    <p:blipFill>
                      <a:blip r:embed="rId16"/>
                      <a:stretch>
                        <a:fillRect/>
                      </a:stretch>
                    </p:blipFill>
                    <p:spPr>
                      <a:xfrm>
                        <a:off x="6261100" y="527050"/>
                        <a:ext cx="2693988" cy="2189163"/>
                      </a:xfrm>
                      <a:prstGeom prst="rect">
                        <a:avLst/>
                      </a:prstGeom>
                      <a:noFill/>
                      <a:ln w="38100" cap="flat" cmpd="sng">
                        <a:solidFill>
                          <a:srgbClr val="800000"/>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56408"/>
                                        </p:tgtEl>
                                        <p:attrNameLst>
                                          <p:attrName>style.visibility</p:attrName>
                                        </p:attrNameLst>
                                      </p:cBhvr>
                                      <p:to>
                                        <p:strVal val="visible"/>
                                      </p:to>
                                    </p:set>
                                    <p:animEffect transition="in" filter="slide(fromBottom)">
                                      <p:cBhvr>
                                        <p:cTn id="7" dur="500"/>
                                        <p:tgtEl>
                                          <p:spTgt spid="656408"/>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104470"/>
                                        </p:tgtEl>
                                        <p:attrNameLst>
                                          <p:attrName>style.visibility</p:attrName>
                                        </p:attrNameLst>
                                      </p:cBhvr>
                                      <p:to>
                                        <p:strVal val="visible"/>
                                      </p:to>
                                    </p:set>
                                    <p:anim calcmode="lin" valueType="num">
                                      <p:cBhvr>
                                        <p:cTn id="12" dur="500" fill="hold"/>
                                        <p:tgtEl>
                                          <p:spTgt spid="104470"/>
                                        </p:tgtEl>
                                        <p:attrNameLst>
                                          <p:attrName>ppt_w</p:attrName>
                                        </p:attrNameLst>
                                      </p:cBhvr>
                                      <p:tavLst>
                                        <p:tav tm="0">
                                          <p:val>
                                            <p:fltVal val="0"/>
                                          </p:val>
                                        </p:tav>
                                        <p:tav tm="100000">
                                          <p:val>
                                            <p:strVal val="#ppt_w"/>
                                          </p:val>
                                        </p:tav>
                                      </p:tavLst>
                                    </p:anim>
                                    <p:anim calcmode="lin" valueType="num">
                                      <p:cBhvr>
                                        <p:cTn id="13" dur="500" fill="hold"/>
                                        <p:tgtEl>
                                          <p:spTgt spid="104470"/>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56404">
                                            <p:txEl>
                                              <p:pRg st="0" end="0"/>
                                            </p:txEl>
                                          </p:spTgt>
                                        </p:tgtEl>
                                        <p:attrNameLst>
                                          <p:attrName>style.visibility</p:attrName>
                                        </p:attrNameLst>
                                      </p:cBhvr>
                                      <p:to>
                                        <p:strVal val="visible"/>
                                      </p:to>
                                    </p:set>
                                    <p:animEffect transition="in" filter="dissolve">
                                      <p:cBhvr>
                                        <p:cTn id="18" dur="500"/>
                                        <p:tgtEl>
                                          <p:spTgt spid="65640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656405"/>
                                        </p:tgtEl>
                                        <p:attrNameLst>
                                          <p:attrName>style.visibility</p:attrName>
                                        </p:attrNameLst>
                                      </p:cBhvr>
                                      <p:to>
                                        <p:strVal val="visible"/>
                                      </p:to>
                                    </p:set>
                                    <p:animEffect transition="in" filter="strips(downRight)">
                                      <p:cBhvr>
                                        <p:cTn id="28" dur="500"/>
                                        <p:tgtEl>
                                          <p:spTgt spid="656405"/>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656398"/>
                                        </p:tgtEl>
                                        <p:attrNameLst>
                                          <p:attrName>style.visibility</p:attrName>
                                        </p:attrNameLst>
                                      </p:cBhvr>
                                      <p:to>
                                        <p:strVal val="visible"/>
                                      </p:to>
                                    </p:set>
                                    <p:animEffect transition="in" filter="slide(fromBottom)">
                                      <p:cBhvr>
                                        <p:cTn id="33" dur="500"/>
                                        <p:tgtEl>
                                          <p:spTgt spid="65639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656406"/>
                                        </p:tgtEl>
                                        <p:attrNameLst>
                                          <p:attrName>style.visibility</p:attrName>
                                        </p:attrNameLst>
                                      </p:cBhvr>
                                      <p:to>
                                        <p:strVal val="visible"/>
                                      </p:to>
                                    </p:set>
                                    <p:animEffect transition="in" filter="dissolve">
                                      <p:cBhvr>
                                        <p:cTn id="38" dur="500"/>
                                        <p:tgtEl>
                                          <p:spTgt spid="656406"/>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nodeType="clickEffect">
                                  <p:stCondLst>
                                    <p:cond delay="0"/>
                                  </p:stCondLst>
                                  <p:childTnLst>
                                    <p:set>
                                      <p:cBhvr>
                                        <p:cTn id="42" dur="1" fill="hold">
                                          <p:stCondLst>
                                            <p:cond delay="0"/>
                                          </p:stCondLst>
                                        </p:cTn>
                                        <p:tgtEl>
                                          <p:spTgt spid="656414"/>
                                        </p:tgtEl>
                                        <p:attrNameLst>
                                          <p:attrName>style.visibility</p:attrName>
                                        </p:attrNameLst>
                                      </p:cBhvr>
                                      <p:to>
                                        <p:strVal val="visible"/>
                                      </p:to>
                                    </p:set>
                                    <p:animEffect transition="in" filter="strips(downRight)">
                                      <p:cBhvr>
                                        <p:cTn id="43" dur="500"/>
                                        <p:tgtEl>
                                          <p:spTgt spid="656414"/>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656407"/>
                                        </p:tgtEl>
                                        <p:attrNameLst>
                                          <p:attrName>style.visibility</p:attrName>
                                        </p:attrNameLst>
                                      </p:cBhvr>
                                      <p:to>
                                        <p:strVal val="visible"/>
                                      </p:to>
                                    </p:set>
                                    <p:animEffect transition="in" filter="slide(fromBottom)">
                                      <p:cBhvr>
                                        <p:cTn id="48" dur="500"/>
                                        <p:tgtEl>
                                          <p:spTgt spid="656407"/>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nodeType="clickEffect">
                                  <p:stCondLst>
                                    <p:cond delay="0"/>
                                  </p:stCondLst>
                                  <p:childTnLst>
                                    <p:set>
                                      <p:cBhvr>
                                        <p:cTn id="52" dur="1" fill="hold">
                                          <p:stCondLst>
                                            <p:cond delay="0"/>
                                          </p:stCondLst>
                                        </p:cTn>
                                        <p:tgtEl>
                                          <p:spTgt spid="656399"/>
                                        </p:tgtEl>
                                        <p:attrNameLst>
                                          <p:attrName>style.visibility</p:attrName>
                                        </p:attrNameLst>
                                      </p:cBhvr>
                                      <p:to>
                                        <p:strVal val="visible"/>
                                      </p:to>
                                    </p:set>
                                    <p:animEffect transition="in" filter="strips(downRight)">
                                      <p:cBhvr>
                                        <p:cTn id="53" dur="500"/>
                                        <p:tgtEl>
                                          <p:spTgt spid="656399"/>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6" fill="hold" nodeType="clickEffect">
                                  <p:stCondLst>
                                    <p:cond delay="0"/>
                                  </p:stCondLst>
                                  <p:childTnLst>
                                    <p:set>
                                      <p:cBhvr>
                                        <p:cTn id="57" dur="1" fill="hold">
                                          <p:stCondLst>
                                            <p:cond delay="0"/>
                                          </p:stCondLst>
                                        </p:cTn>
                                        <p:tgtEl>
                                          <p:spTgt spid="656415"/>
                                        </p:tgtEl>
                                        <p:attrNameLst>
                                          <p:attrName>style.visibility</p:attrName>
                                        </p:attrNameLst>
                                      </p:cBhvr>
                                      <p:to>
                                        <p:strVal val="visible"/>
                                      </p:to>
                                    </p:set>
                                    <p:animEffect transition="in" filter="strips(downRight)">
                                      <p:cBhvr>
                                        <p:cTn id="58" dur="500"/>
                                        <p:tgtEl>
                                          <p:spTgt spid="656415"/>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ntr" presetSubtype="6" fill="hold" nodeType="clickEffect">
                                  <p:stCondLst>
                                    <p:cond delay="0"/>
                                  </p:stCondLst>
                                  <p:childTnLst>
                                    <p:set>
                                      <p:cBhvr>
                                        <p:cTn id="62" dur="1" fill="hold">
                                          <p:stCondLst>
                                            <p:cond delay="0"/>
                                          </p:stCondLst>
                                        </p:cTn>
                                        <p:tgtEl>
                                          <p:spTgt spid="656413"/>
                                        </p:tgtEl>
                                        <p:attrNameLst>
                                          <p:attrName>style.visibility</p:attrName>
                                        </p:attrNameLst>
                                      </p:cBhvr>
                                      <p:to>
                                        <p:strVal val="visible"/>
                                      </p:to>
                                    </p:set>
                                    <p:animEffect transition="in" filter="strips(downRight)">
                                      <p:cBhvr>
                                        <p:cTn id="63" dur="500"/>
                                        <p:tgtEl>
                                          <p:spTgt spid="656413"/>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656396"/>
                                        </p:tgtEl>
                                        <p:attrNameLst>
                                          <p:attrName>style.visibility</p:attrName>
                                        </p:attrNameLst>
                                      </p:cBhvr>
                                      <p:to>
                                        <p:strVal val="visible"/>
                                      </p:to>
                                    </p:set>
                                    <p:animEffect transition="in" filter="dissolve">
                                      <p:cBhvr>
                                        <p:cTn id="68" dur="500"/>
                                        <p:tgtEl>
                                          <p:spTgt spid="656396"/>
                                        </p:tgtEl>
                                      </p:cBhvr>
                                    </p:animEffect>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nodeType="clickEffect">
                                  <p:stCondLst>
                                    <p:cond delay="0"/>
                                  </p:stCondLst>
                                  <p:childTnLst>
                                    <p:set>
                                      <p:cBhvr>
                                        <p:cTn id="72" dur="1" fill="hold">
                                          <p:stCondLst>
                                            <p:cond delay="0"/>
                                          </p:stCondLst>
                                        </p:cTn>
                                        <p:tgtEl>
                                          <p:spTgt spid="656397"/>
                                        </p:tgtEl>
                                        <p:attrNameLst>
                                          <p:attrName>style.visibility</p:attrName>
                                        </p:attrNameLst>
                                      </p:cBhvr>
                                      <p:to>
                                        <p:strVal val="visible"/>
                                      </p:to>
                                    </p:set>
                                    <p:anim calcmode="lin" valueType="num">
                                      <p:cBhvr>
                                        <p:cTn id="73" dur="500" fill="hold"/>
                                        <p:tgtEl>
                                          <p:spTgt spid="656397"/>
                                        </p:tgtEl>
                                        <p:attrNameLst>
                                          <p:attrName>ppt_w</p:attrName>
                                        </p:attrNameLst>
                                      </p:cBhvr>
                                      <p:tavLst>
                                        <p:tav tm="0">
                                          <p:val>
                                            <p:fltVal val="0"/>
                                          </p:val>
                                        </p:tav>
                                        <p:tav tm="100000">
                                          <p:val>
                                            <p:strVal val="#ppt_w"/>
                                          </p:val>
                                        </p:tav>
                                      </p:tavLst>
                                    </p:anim>
                                    <p:anim calcmode="lin" valueType="num">
                                      <p:cBhvr>
                                        <p:cTn id="74" dur="500" fill="hold"/>
                                        <p:tgtEl>
                                          <p:spTgt spid="65639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96" grpId="0"/>
      <p:bldP spid="656398" grpId="0"/>
      <p:bldP spid="656404" grpId="0" autoUpdateAnimBg="0" build="p"/>
      <p:bldP spid="656407" grpId="0" autoUpdateAnimBg="0"/>
      <p:bldP spid="656408" grpId="0"/>
      <p:bldP spid="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7480" name="Picture 72" descr="4A7A2-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07000" y="1268413"/>
            <a:ext cx="2276475"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57420" name="Object 12"/>
          <p:cNvGraphicFramePr>
            <a:graphicFrameLocks noChangeAspect="1"/>
          </p:cNvGraphicFramePr>
          <p:nvPr/>
        </p:nvGraphicFramePr>
        <p:xfrm>
          <a:off x="1368425" y="1844675"/>
          <a:ext cx="2338388" cy="927100"/>
        </p:xfrm>
        <a:graphic>
          <a:graphicData uri="http://schemas.openxmlformats.org/presentationml/2006/ole">
            <mc:AlternateContent xmlns:mc="http://schemas.openxmlformats.org/markup-compatibility/2006">
              <mc:Choice xmlns:v="urn:schemas-microsoft-com:vml" Requires="v">
                <p:oleObj spid="_x0000_s91137" name="Equation" r:id="rId2" imgW="30480000" imgH="11887200" progId="">
                  <p:embed/>
                </p:oleObj>
              </mc:Choice>
              <mc:Fallback>
                <p:oleObj name="Equation" r:id="rId2" imgW="30480000" imgH="11887200" progId="">
                  <p:embed/>
                  <p:pic>
                    <p:nvPicPr>
                      <p:cNvPr id="0" name="图片 91136"/>
                      <p:cNvPicPr>
                        <a:picLocks noChangeAspect="1"/>
                      </p:cNvPicPr>
                      <p:nvPr/>
                    </p:nvPicPr>
                    <p:blipFill>
                      <a:blip r:embed="rId3"/>
                      <a:stretch>
                        <a:fillRect/>
                      </a:stretch>
                    </p:blipFill>
                    <p:spPr>
                      <a:xfrm>
                        <a:off x="1368425" y="1844675"/>
                        <a:ext cx="2338388" cy="927100"/>
                      </a:xfrm>
                      <a:prstGeom prst="rect">
                        <a:avLst/>
                      </a:prstGeom>
                      <a:noFill/>
                      <a:ln w="9525">
                        <a:noFill/>
                      </a:ln>
                    </p:spPr>
                  </p:pic>
                </p:oleObj>
              </mc:Fallback>
            </mc:AlternateContent>
          </a:graphicData>
        </a:graphic>
      </p:graphicFrame>
      <p:sp>
        <p:nvSpPr>
          <p:cNvPr id="657421" name="Rectangle 13"/>
          <p:cNvSpPr>
            <a:spLocks noChangeArrowheads="1"/>
          </p:cNvSpPr>
          <p:nvPr/>
        </p:nvSpPr>
        <p:spPr bwMode="auto">
          <a:xfrm>
            <a:off x="303213" y="1287463"/>
            <a:ext cx="4395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dirty="0">
                <a:latin typeface="华文楷体" panose="02010600040101010101" pitchFamily="2" charset="-122"/>
                <a:ea typeface="华文楷体" panose="02010600040101010101" pitchFamily="2" charset="-122"/>
              </a:rPr>
              <a:t>3.</a:t>
            </a:r>
            <a:r>
              <a:rPr kumimoji="1" lang="zh-CN" altLang="en-US" sz="2400" b="1" dirty="0">
                <a:latin typeface="华文楷体" panose="02010600040101010101" pitchFamily="2" charset="-122"/>
                <a:ea typeface="华文楷体" panose="02010600040101010101" pitchFamily="2" charset="-122"/>
              </a:rPr>
              <a:t>恒压源供电时，</a:t>
            </a:r>
            <a:r>
              <a:rPr kumimoji="1" lang="zh-CN" altLang="en-US" sz="2400" b="1" dirty="0">
                <a:solidFill>
                  <a:srgbClr val="0000FF"/>
                </a:solidFill>
                <a:latin typeface="华文楷体" panose="02010600040101010101" pitchFamily="2" charset="-122"/>
                <a:ea typeface="华文楷体" panose="02010600040101010101" pitchFamily="2" charset="-122"/>
              </a:rPr>
              <a:t>总电流最小</a:t>
            </a:r>
            <a:r>
              <a:rPr kumimoji="1" lang="zh-CN" altLang="en-US" sz="2400" b="1" dirty="0">
                <a:latin typeface="华文楷体" panose="02010600040101010101" pitchFamily="2" charset="-122"/>
                <a:ea typeface="华文楷体" panose="02010600040101010101" pitchFamily="2" charset="-122"/>
              </a:rPr>
              <a:t>。</a:t>
            </a:r>
            <a:endParaRPr kumimoji="1" lang="zh-CN" altLang="en-US" sz="2400" b="1" dirty="0">
              <a:latin typeface="华文楷体" panose="02010600040101010101" pitchFamily="2" charset="-122"/>
              <a:ea typeface="华文楷体" panose="02010600040101010101" pitchFamily="2" charset="-122"/>
            </a:endParaRPr>
          </a:p>
        </p:txBody>
      </p:sp>
      <p:sp>
        <p:nvSpPr>
          <p:cNvPr id="657422" name="Text Box 14"/>
          <p:cNvSpPr txBox="1">
            <a:spLocks noChangeArrowheads="1"/>
          </p:cNvSpPr>
          <p:nvPr/>
        </p:nvSpPr>
        <p:spPr bwMode="auto">
          <a:xfrm>
            <a:off x="349250" y="2727325"/>
            <a:ext cx="2065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dirty="0">
                <a:latin typeface="华文楷体" panose="02010600040101010101" pitchFamily="2" charset="-122"/>
                <a:ea typeface="华文楷体" panose="02010600040101010101" pitchFamily="2" charset="-122"/>
              </a:rPr>
              <a:t>4.</a:t>
            </a:r>
            <a:r>
              <a:rPr kumimoji="1" lang="zh-CN" altLang="en-US" sz="2400" b="1" dirty="0">
                <a:latin typeface="华文楷体" panose="02010600040101010101" pitchFamily="2" charset="-122"/>
                <a:ea typeface="华文楷体" panose="02010600040101010101" pitchFamily="2" charset="-122"/>
              </a:rPr>
              <a:t>品质因数 </a:t>
            </a:r>
            <a:endParaRPr kumimoji="1" lang="zh-CN" altLang="zh-CN" sz="2400" b="1" dirty="0">
              <a:latin typeface="华文楷体" panose="02010600040101010101" pitchFamily="2" charset="-122"/>
              <a:ea typeface="华文楷体" panose="02010600040101010101" pitchFamily="2" charset="-122"/>
            </a:endParaRPr>
          </a:p>
        </p:txBody>
      </p:sp>
      <p:graphicFrame>
        <p:nvGraphicFramePr>
          <p:cNvPr id="657423" name="Object 15"/>
          <p:cNvGraphicFramePr>
            <a:graphicFrameLocks noChangeAspect="1"/>
          </p:cNvGraphicFramePr>
          <p:nvPr/>
        </p:nvGraphicFramePr>
        <p:xfrm>
          <a:off x="844550" y="3216275"/>
          <a:ext cx="3463925" cy="955675"/>
        </p:xfrm>
        <a:graphic>
          <a:graphicData uri="http://schemas.openxmlformats.org/presentationml/2006/ole">
            <mc:AlternateContent xmlns:mc="http://schemas.openxmlformats.org/markup-compatibility/2006">
              <mc:Choice xmlns:v="urn:schemas-microsoft-com:vml" Requires="v">
                <p:oleObj spid="_x0000_s91138" name="Equation" r:id="rId4" imgW="2451100" imgH="622300" progId="">
                  <p:embed/>
                </p:oleObj>
              </mc:Choice>
              <mc:Fallback>
                <p:oleObj name="Equation" r:id="rId4" imgW="2451100" imgH="622300" progId="">
                  <p:embed/>
                  <p:pic>
                    <p:nvPicPr>
                      <p:cNvPr id="0" name="图片 91137"/>
                      <p:cNvPicPr>
                        <a:picLocks noChangeAspect="1"/>
                      </p:cNvPicPr>
                      <p:nvPr/>
                    </p:nvPicPr>
                    <p:blipFill>
                      <a:blip r:embed="rId5"/>
                      <a:stretch>
                        <a:fillRect/>
                      </a:stretch>
                    </p:blipFill>
                    <p:spPr>
                      <a:xfrm>
                        <a:off x="844550" y="3216275"/>
                        <a:ext cx="3463925" cy="955675"/>
                      </a:xfrm>
                      <a:prstGeom prst="rect">
                        <a:avLst/>
                      </a:prstGeom>
                      <a:noFill/>
                      <a:ln w="9525">
                        <a:noFill/>
                      </a:ln>
                    </p:spPr>
                  </p:pic>
                </p:oleObj>
              </mc:Fallback>
            </mc:AlternateContent>
          </a:graphicData>
        </a:graphic>
      </p:graphicFrame>
      <p:sp>
        <p:nvSpPr>
          <p:cNvPr id="657428" name="Rectangle 20"/>
          <p:cNvSpPr>
            <a:spLocks noChangeArrowheads="1"/>
          </p:cNvSpPr>
          <p:nvPr/>
        </p:nvSpPr>
        <p:spPr bwMode="auto">
          <a:xfrm>
            <a:off x="319088" y="615950"/>
            <a:ext cx="4395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dirty="0">
                <a:latin typeface="华文楷体" panose="02010600040101010101" pitchFamily="2" charset="-122"/>
                <a:ea typeface="华文楷体" panose="02010600040101010101" pitchFamily="2" charset="-122"/>
              </a:rPr>
              <a:t>2.</a:t>
            </a:r>
            <a:r>
              <a:rPr kumimoji="1" lang="zh-CN" altLang="en-US" sz="2400" b="1" dirty="0">
                <a:latin typeface="华文楷体" panose="02010600040101010101" pitchFamily="2" charset="-122"/>
                <a:ea typeface="华文楷体" panose="02010600040101010101" pitchFamily="2" charset="-122"/>
              </a:rPr>
              <a:t>谐振时</a:t>
            </a:r>
            <a:r>
              <a:rPr kumimoji="1" lang="zh-CN" altLang="en-US" sz="2400" b="1" dirty="0">
                <a:solidFill>
                  <a:srgbClr val="0000FF"/>
                </a:solidFill>
                <a:latin typeface="华文楷体" panose="02010600040101010101" pitchFamily="2" charset="-122"/>
                <a:ea typeface="华文楷体" panose="02010600040101010101" pitchFamily="2" charset="-122"/>
              </a:rPr>
              <a:t>阻抗最大</a:t>
            </a:r>
            <a:r>
              <a:rPr kumimoji="1" lang="zh-CN" altLang="en-US" sz="2400" b="1" dirty="0">
                <a:latin typeface="华文楷体" panose="02010600040101010101" pitchFamily="2" charset="-122"/>
                <a:ea typeface="华文楷体" panose="02010600040101010101" pitchFamily="2" charset="-122"/>
              </a:rPr>
              <a:t>，呈电阻性。</a:t>
            </a:r>
            <a:endParaRPr kumimoji="1" lang="zh-CN" altLang="en-US" sz="2400" b="1" dirty="0">
              <a:latin typeface="华文楷体" panose="02010600040101010101" pitchFamily="2" charset="-122"/>
              <a:ea typeface="华文楷体" panose="02010600040101010101" pitchFamily="2" charset="-122"/>
            </a:endParaRPr>
          </a:p>
        </p:txBody>
      </p:sp>
      <p:graphicFrame>
        <p:nvGraphicFramePr>
          <p:cNvPr id="657429" name="Object 21"/>
          <p:cNvGraphicFramePr>
            <a:graphicFrameLocks noChangeAspect="1"/>
          </p:cNvGraphicFramePr>
          <p:nvPr/>
        </p:nvGraphicFramePr>
        <p:xfrm>
          <a:off x="4549775" y="422275"/>
          <a:ext cx="3157538" cy="852488"/>
        </p:xfrm>
        <a:graphic>
          <a:graphicData uri="http://schemas.openxmlformats.org/presentationml/2006/ole">
            <mc:AlternateContent xmlns:mc="http://schemas.openxmlformats.org/markup-compatibility/2006">
              <mc:Choice xmlns:v="urn:schemas-microsoft-com:vml" Requires="v">
                <p:oleObj spid="_x0000_s91139" name="Equation" r:id="rId6" imgW="43891200" imgH="10058400" progId="">
                  <p:embed/>
                </p:oleObj>
              </mc:Choice>
              <mc:Fallback>
                <p:oleObj name="Equation" r:id="rId6" imgW="43891200" imgH="10058400" progId="">
                  <p:embed/>
                  <p:pic>
                    <p:nvPicPr>
                      <p:cNvPr id="0" name="图片 91138"/>
                      <p:cNvPicPr>
                        <a:picLocks noChangeAspect="1"/>
                      </p:cNvPicPr>
                      <p:nvPr/>
                    </p:nvPicPr>
                    <p:blipFill>
                      <a:blip r:embed="rId7"/>
                      <a:stretch>
                        <a:fillRect/>
                      </a:stretch>
                    </p:blipFill>
                    <p:spPr>
                      <a:xfrm>
                        <a:off x="4549775" y="422275"/>
                        <a:ext cx="3157538" cy="852488"/>
                      </a:xfrm>
                      <a:prstGeom prst="rect">
                        <a:avLst/>
                      </a:prstGeom>
                      <a:noFill/>
                      <a:ln w="9525">
                        <a:noFill/>
                      </a:ln>
                    </p:spPr>
                  </p:pic>
                </p:oleObj>
              </mc:Fallback>
            </mc:AlternateContent>
          </a:graphicData>
        </a:graphic>
      </p:graphicFrame>
      <p:graphicFrame>
        <p:nvGraphicFramePr>
          <p:cNvPr id="657430" name="Object 22"/>
          <p:cNvGraphicFramePr>
            <a:graphicFrameLocks noChangeAspect="1"/>
          </p:cNvGraphicFramePr>
          <p:nvPr/>
        </p:nvGraphicFramePr>
        <p:xfrm>
          <a:off x="5203825" y="3208338"/>
          <a:ext cx="2006600" cy="949325"/>
        </p:xfrm>
        <a:graphic>
          <a:graphicData uri="http://schemas.openxmlformats.org/presentationml/2006/ole">
            <mc:AlternateContent xmlns:mc="http://schemas.openxmlformats.org/markup-compatibility/2006">
              <mc:Choice xmlns:v="urn:schemas-microsoft-com:vml" Requires="v">
                <p:oleObj spid="_x0000_s91140" name="Equation" r:id="rId8" imgW="25908000" imgH="11277600" progId="">
                  <p:embed/>
                </p:oleObj>
              </mc:Choice>
              <mc:Fallback>
                <p:oleObj name="Equation" r:id="rId8" imgW="25908000" imgH="11277600" progId="">
                  <p:embed/>
                  <p:pic>
                    <p:nvPicPr>
                      <p:cNvPr id="0" name="图片 91139"/>
                      <p:cNvPicPr>
                        <a:picLocks noChangeAspect="1"/>
                      </p:cNvPicPr>
                      <p:nvPr/>
                    </p:nvPicPr>
                    <p:blipFill>
                      <a:blip r:embed="rId9"/>
                      <a:stretch>
                        <a:fillRect/>
                      </a:stretch>
                    </p:blipFill>
                    <p:spPr>
                      <a:xfrm>
                        <a:off x="5203825" y="3208338"/>
                        <a:ext cx="2006600" cy="949325"/>
                      </a:xfrm>
                      <a:prstGeom prst="rect">
                        <a:avLst/>
                      </a:prstGeom>
                      <a:noFill/>
                      <a:ln w="9525">
                        <a:noFill/>
                      </a:ln>
                    </p:spPr>
                  </p:pic>
                </p:oleObj>
              </mc:Fallback>
            </mc:AlternateContent>
          </a:graphicData>
        </a:graphic>
      </p:graphicFrame>
      <p:graphicFrame>
        <p:nvGraphicFramePr>
          <p:cNvPr id="657431" name="Object 23"/>
          <p:cNvGraphicFramePr>
            <a:graphicFrameLocks noChangeAspect="1"/>
          </p:cNvGraphicFramePr>
          <p:nvPr/>
        </p:nvGraphicFramePr>
        <p:xfrm>
          <a:off x="739775" y="4364038"/>
          <a:ext cx="4997450" cy="963612"/>
        </p:xfrm>
        <a:graphic>
          <a:graphicData uri="http://schemas.openxmlformats.org/presentationml/2006/ole">
            <mc:AlternateContent xmlns:mc="http://schemas.openxmlformats.org/markup-compatibility/2006">
              <mc:Choice xmlns:v="urn:schemas-microsoft-com:vml" Requires="v">
                <p:oleObj spid="_x0000_s91141" name="Equation" r:id="rId10" imgW="46329600" imgH="10972800" progId="">
                  <p:embed/>
                </p:oleObj>
              </mc:Choice>
              <mc:Fallback>
                <p:oleObj name="Equation" r:id="rId10" imgW="46329600" imgH="10972800" progId="">
                  <p:embed/>
                  <p:pic>
                    <p:nvPicPr>
                      <p:cNvPr id="0" name="图片 91140"/>
                      <p:cNvPicPr>
                        <a:picLocks noChangeAspect="1"/>
                      </p:cNvPicPr>
                      <p:nvPr/>
                    </p:nvPicPr>
                    <p:blipFill>
                      <a:blip r:embed="rId11"/>
                      <a:stretch>
                        <a:fillRect/>
                      </a:stretch>
                    </p:blipFill>
                    <p:spPr>
                      <a:xfrm>
                        <a:off x="739775" y="4364038"/>
                        <a:ext cx="4997450" cy="963612"/>
                      </a:xfrm>
                      <a:prstGeom prst="rect">
                        <a:avLst/>
                      </a:prstGeom>
                      <a:noFill/>
                      <a:ln w="9525">
                        <a:noFill/>
                      </a:ln>
                    </p:spPr>
                  </p:pic>
                </p:oleObj>
              </mc:Fallback>
            </mc:AlternateContent>
          </a:graphicData>
        </a:graphic>
      </p:graphicFrame>
      <p:graphicFrame>
        <p:nvGraphicFramePr>
          <p:cNvPr id="657432" name="Object 24"/>
          <p:cNvGraphicFramePr>
            <a:graphicFrameLocks noChangeAspect="1"/>
          </p:cNvGraphicFramePr>
          <p:nvPr/>
        </p:nvGraphicFramePr>
        <p:xfrm>
          <a:off x="6262688" y="4508500"/>
          <a:ext cx="1990725" cy="558800"/>
        </p:xfrm>
        <a:graphic>
          <a:graphicData uri="http://schemas.openxmlformats.org/presentationml/2006/ole">
            <mc:AlternateContent xmlns:mc="http://schemas.openxmlformats.org/markup-compatibility/2006">
              <mc:Choice xmlns:v="urn:schemas-microsoft-com:vml" Requires="v">
                <p:oleObj spid="_x0000_s91142" name="Equation" r:id="rId12" imgW="1028700" imgH="254000" progId="">
                  <p:embed/>
                </p:oleObj>
              </mc:Choice>
              <mc:Fallback>
                <p:oleObj name="Equation" r:id="rId12" imgW="1028700" imgH="254000" progId="">
                  <p:embed/>
                  <p:pic>
                    <p:nvPicPr>
                      <p:cNvPr id="0" name="图片 91141"/>
                      <p:cNvPicPr>
                        <a:picLocks noChangeAspect="1"/>
                      </p:cNvPicPr>
                      <p:nvPr/>
                    </p:nvPicPr>
                    <p:blipFill>
                      <a:blip r:embed="rId13"/>
                      <a:stretch>
                        <a:fillRect/>
                      </a:stretch>
                    </p:blipFill>
                    <p:spPr>
                      <a:xfrm>
                        <a:off x="6262688" y="4508500"/>
                        <a:ext cx="1990725" cy="558800"/>
                      </a:xfrm>
                      <a:prstGeom prst="rect">
                        <a:avLst/>
                      </a:prstGeom>
                      <a:noFill/>
                      <a:ln w="38100">
                        <a:noFill/>
                      </a:ln>
                    </p:spPr>
                  </p:pic>
                </p:oleObj>
              </mc:Fallback>
            </mc:AlternateContent>
          </a:graphicData>
        </a:graphic>
      </p:graphicFrame>
      <p:sp>
        <p:nvSpPr>
          <p:cNvPr id="657433" name="Rectangle 25"/>
          <p:cNvSpPr>
            <a:spLocks noChangeArrowheads="1"/>
          </p:cNvSpPr>
          <p:nvPr/>
        </p:nvSpPr>
        <p:spPr bwMode="auto">
          <a:xfrm>
            <a:off x="6465888" y="5154613"/>
            <a:ext cx="158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zh-CN" altLang="zh-CN" sz="2400" b="1" dirty="0">
                <a:solidFill>
                  <a:srgbClr val="6600FF"/>
                </a:solidFill>
                <a:latin typeface="华文楷体" panose="02010600040101010101" pitchFamily="2" charset="-122"/>
                <a:ea typeface="华文楷体" panose="02010600040101010101" pitchFamily="2" charset="-122"/>
                <a:sym typeface="Symbol" panose="05050102010706020507" pitchFamily="18" charset="2"/>
              </a:rPr>
              <a:t>电流</a:t>
            </a:r>
            <a:r>
              <a:rPr kumimoji="1" lang="zh-CN" altLang="zh-CN" sz="2400" b="1" dirty="0">
                <a:solidFill>
                  <a:srgbClr val="6600FF"/>
                </a:solidFill>
                <a:latin typeface="华文楷体" panose="02010600040101010101" pitchFamily="2" charset="-122"/>
                <a:ea typeface="华文楷体" panose="02010600040101010101" pitchFamily="2" charset="-122"/>
              </a:rPr>
              <a:t>谐振</a:t>
            </a:r>
            <a:endParaRPr kumimoji="1" lang="zh-CN" altLang="en-US" sz="2400" b="1" dirty="0">
              <a:solidFill>
                <a:srgbClr val="6600FF"/>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57428"/>
                                        </p:tgtEl>
                                        <p:attrNameLst>
                                          <p:attrName>style.visibility</p:attrName>
                                        </p:attrNameLst>
                                      </p:cBhvr>
                                      <p:to>
                                        <p:strVal val="visible"/>
                                      </p:to>
                                    </p:set>
                                    <p:animEffect transition="in" filter="slide(fromBottom)">
                                      <p:cBhvr>
                                        <p:cTn id="7" dur="500"/>
                                        <p:tgtEl>
                                          <p:spTgt spid="65742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657480"/>
                                        </p:tgtEl>
                                        <p:attrNameLst>
                                          <p:attrName>style.visibility</p:attrName>
                                        </p:attrNameLst>
                                      </p:cBhvr>
                                      <p:to>
                                        <p:strVal val="visible"/>
                                      </p:to>
                                    </p:set>
                                    <p:anim calcmode="lin" valueType="num">
                                      <p:cBhvr>
                                        <p:cTn id="12" dur="500" fill="hold"/>
                                        <p:tgtEl>
                                          <p:spTgt spid="657480"/>
                                        </p:tgtEl>
                                        <p:attrNameLst>
                                          <p:attrName>ppt_w</p:attrName>
                                        </p:attrNameLst>
                                      </p:cBhvr>
                                      <p:tavLst>
                                        <p:tav tm="0">
                                          <p:val>
                                            <p:fltVal val="0"/>
                                          </p:val>
                                        </p:tav>
                                        <p:tav tm="100000">
                                          <p:val>
                                            <p:strVal val="#ppt_w"/>
                                          </p:val>
                                        </p:tav>
                                      </p:tavLst>
                                    </p:anim>
                                    <p:anim calcmode="lin" valueType="num">
                                      <p:cBhvr>
                                        <p:cTn id="13" dur="500" fill="hold"/>
                                        <p:tgtEl>
                                          <p:spTgt spid="657480"/>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657429"/>
                                        </p:tgtEl>
                                        <p:attrNameLst>
                                          <p:attrName>style.visibility</p:attrName>
                                        </p:attrNameLst>
                                      </p:cBhvr>
                                      <p:to>
                                        <p:strVal val="visible"/>
                                      </p:to>
                                    </p:set>
                                    <p:animEffect transition="in" filter="strips(downRight)">
                                      <p:cBhvr>
                                        <p:cTn id="18" dur="500"/>
                                        <p:tgtEl>
                                          <p:spTgt spid="65742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657421"/>
                                        </p:tgtEl>
                                        <p:attrNameLst>
                                          <p:attrName>style.visibility</p:attrName>
                                        </p:attrNameLst>
                                      </p:cBhvr>
                                      <p:to>
                                        <p:strVal val="visible"/>
                                      </p:to>
                                    </p:set>
                                    <p:animEffect transition="in" filter="slide(fromBottom)">
                                      <p:cBhvr>
                                        <p:cTn id="23" dur="500"/>
                                        <p:tgtEl>
                                          <p:spTgt spid="657421"/>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657420"/>
                                        </p:tgtEl>
                                        <p:attrNameLst>
                                          <p:attrName>style.visibility</p:attrName>
                                        </p:attrNameLst>
                                      </p:cBhvr>
                                      <p:to>
                                        <p:strVal val="visible"/>
                                      </p:to>
                                    </p:set>
                                    <p:animEffect transition="in" filter="strips(downRight)">
                                      <p:cBhvr>
                                        <p:cTn id="28" dur="500"/>
                                        <p:tgtEl>
                                          <p:spTgt spid="657420"/>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657422"/>
                                        </p:tgtEl>
                                        <p:attrNameLst>
                                          <p:attrName>style.visibility</p:attrName>
                                        </p:attrNameLst>
                                      </p:cBhvr>
                                      <p:to>
                                        <p:strVal val="visible"/>
                                      </p:to>
                                    </p:set>
                                    <p:animEffect transition="in" filter="slide(fromBottom)">
                                      <p:cBhvr>
                                        <p:cTn id="33" dur="500"/>
                                        <p:tgtEl>
                                          <p:spTgt spid="657422"/>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657423"/>
                                        </p:tgtEl>
                                        <p:attrNameLst>
                                          <p:attrName>style.visibility</p:attrName>
                                        </p:attrNameLst>
                                      </p:cBhvr>
                                      <p:to>
                                        <p:strVal val="visible"/>
                                      </p:to>
                                    </p:set>
                                    <p:animEffect transition="in" filter="strips(downRight)">
                                      <p:cBhvr>
                                        <p:cTn id="38" dur="500"/>
                                        <p:tgtEl>
                                          <p:spTgt spid="657423"/>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nodeType="clickEffect">
                                  <p:stCondLst>
                                    <p:cond delay="0"/>
                                  </p:stCondLst>
                                  <p:childTnLst>
                                    <p:set>
                                      <p:cBhvr>
                                        <p:cTn id="42" dur="1" fill="hold">
                                          <p:stCondLst>
                                            <p:cond delay="0"/>
                                          </p:stCondLst>
                                        </p:cTn>
                                        <p:tgtEl>
                                          <p:spTgt spid="657430"/>
                                        </p:tgtEl>
                                        <p:attrNameLst>
                                          <p:attrName>style.visibility</p:attrName>
                                        </p:attrNameLst>
                                      </p:cBhvr>
                                      <p:to>
                                        <p:strVal val="visible"/>
                                      </p:to>
                                    </p:set>
                                    <p:animEffect transition="in" filter="strips(downRight)">
                                      <p:cBhvr>
                                        <p:cTn id="43" dur="500"/>
                                        <p:tgtEl>
                                          <p:spTgt spid="657430"/>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nodeType="clickEffect">
                                  <p:stCondLst>
                                    <p:cond delay="0"/>
                                  </p:stCondLst>
                                  <p:childTnLst>
                                    <p:set>
                                      <p:cBhvr>
                                        <p:cTn id="47" dur="1" fill="hold">
                                          <p:stCondLst>
                                            <p:cond delay="0"/>
                                          </p:stCondLst>
                                        </p:cTn>
                                        <p:tgtEl>
                                          <p:spTgt spid="657431"/>
                                        </p:tgtEl>
                                        <p:attrNameLst>
                                          <p:attrName>style.visibility</p:attrName>
                                        </p:attrNameLst>
                                      </p:cBhvr>
                                      <p:to>
                                        <p:strVal val="visible"/>
                                      </p:to>
                                    </p:set>
                                    <p:animEffect transition="in" filter="strips(downRight)">
                                      <p:cBhvr>
                                        <p:cTn id="48" dur="500"/>
                                        <p:tgtEl>
                                          <p:spTgt spid="657431"/>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nodeType="clickEffect">
                                  <p:stCondLst>
                                    <p:cond delay="0"/>
                                  </p:stCondLst>
                                  <p:childTnLst>
                                    <p:set>
                                      <p:cBhvr>
                                        <p:cTn id="52" dur="1" fill="hold">
                                          <p:stCondLst>
                                            <p:cond delay="0"/>
                                          </p:stCondLst>
                                        </p:cTn>
                                        <p:tgtEl>
                                          <p:spTgt spid="657432"/>
                                        </p:tgtEl>
                                        <p:attrNameLst>
                                          <p:attrName>style.visibility</p:attrName>
                                        </p:attrNameLst>
                                      </p:cBhvr>
                                      <p:to>
                                        <p:strVal val="visible"/>
                                      </p:to>
                                    </p:set>
                                    <p:animEffect transition="in" filter="strips(downRight)">
                                      <p:cBhvr>
                                        <p:cTn id="53" dur="500"/>
                                        <p:tgtEl>
                                          <p:spTgt spid="65743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657433"/>
                                        </p:tgtEl>
                                        <p:attrNameLst>
                                          <p:attrName>style.visibility</p:attrName>
                                        </p:attrNameLst>
                                      </p:cBhvr>
                                      <p:to>
                                        <p:strVal val="visible"/>
                                      </p:to>
                                    </p:set>
                                    <p:animEffect transition="in" filter="blinds(horizontal)">
                                      <p:cBhvr>
                                        <p:cTn id="58" dur="500"/>
                                        <p:tgtEl>
                                          <p:spTgt spid="657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21" grpId="0" autoUpdateAnimBg="0"/>
      <p:bldP spid="657422" grpId="0" autoUpdateAnimBg="0"/>
      <p:bldP spid="657428" grpId="0" autoUpdateAnimBg="0"/>
      <p:bldP spid="657433" grpId="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765175"/>
            <a:ext cx="4419600" cy="609600"/>
          </a:xfrm>
        </p:spPr>
        <p:txBody>
          <a:bodyPr/>
          <a:lstStyle/>
          <a:p>
            <a:pPr algn="l" eaLnBrk="1" hangingPunct="1"/>
            <a:r>
              <a:rPr lang="zh-CN" altLang="en-US" sz="2800" b="1" dirty="0" smtClean="0">
                <a:solidFill>
                  <a:schemeClr val="tx1"/>
                </a:solidFill>
                <a:latin typeface="华文楷体" panose="02010600040101010101" pitchFamily="2" charset="-122"/>
                <a:ea typeface="华文楷体" panose="02010600040101010101" pitchFamily="2" charset="-122"/>
              </a:rPr>
              <a:t>三相电路基本概念</a:t>
            </a:r>
            <a:endParaRPr lang="zh-CN" altLang="en-US" sz="2800" dirty="0" smtClean="0">
              <a:solidFill>
                <a:schemeClr val="tx1"/>
              </a:solidFill>
              <a:latin typeface="华文楷体" panose="02010600040101010101" pitchFamily="2" charset="-122"/>
              <a:ea typeface="华文楷体" panose="02010600040101010101" pitchFamily="2" charset="-122"/>
            </a:endParaRPr>
          </a:p>
        </p:txBody>
      </p:sp>
      <p:sp>
        <p:nvSpPr>
          <p:cNvPr id="3075" name="Rectangle 3"/>
          <p:cNvSpPr>
            <a:spLocks noGrp="1" noChangeArrowheads="1"/>
          </p:cNvSpPr>
          <p:nvPr>
            <p:ph type="body" idx="1"/>
          </p:nvPr>
        </p:nvSpPr>
        <p:spPr>
          <a:xfrm>
            <a:off x="381000" y="1371600"/>
            <a:ext cx="4267200" cy="609600"/>
          </a:xfrm>
        </p:spPr>
        <p:txBody>
          <a:bodyPr/>
          <a:lstStyle/>
          <a:p>
            <a:pPr eaLnBrk="1" hangingPunct="1">
              <a:buFontTx/>
              <a:buNone/>
            </a:pPr>
            <a:r>
              <a:rPr lang="zh-CN" altLang="en-US" sz="2400" b="1" dirty="0" smtClean="0">
                <a:solidFill>
                  <a:srgbClr val="FF0000"/>
                </a:solidFill>
                <a:latin typeface="华文楷体" panose="02010600040101010101" pitchFamily="2" charset="-122"/>
                <a:ea typeface="华文楷体" panose="02010600040101010101" pitchFamily="2" charset="-122"/>
              </a:rPr>
              <a:t>一、三相电源</a:t>
            </a:r>
            <a:r>
              <a:rPr lang="zh-CN" altLang="en-US" b="1" dirty="0" smtClean="0">
                <a:solidFill>
                  <a:srgbClr val="FF0000"/>
                </a:solidFill>
                <a:latin typeface="华文楷体" panose="02010600040101010101" pitchFamily="2" charset="-122"/>
                <a:ea typeface="华文楷体" panose="02010600040101010101" pitchFamily="2" charset="-122"/>
              </a:rPr>
              <a:t>   </a:t>
            </a:r>
            <a:endParaRPr lang="zh-CN" altLang="en-US" b="1" dirty="0" smtClean="0">
              <a:solidFill>
                <a:srgbClr val="112B16"/>
              </a:solidFill>
              <a:latin typeface="华文楷体" panose="02010600040101010101" pitchFamily="2" charset="-122"/>
              <a:ea typeface="华文楷体" panose="02010600040101010101" pitchFamily="2" charset="-122"/>
            </a:endParaRPr>
          </a:p>
        </p:txBody>
      </p:sp>
      <p:graphicFrame>
        <p:nvGraphicFramePr>
          <p:cNvPr id="3076" name="Object 4"/>
          <p:cNvGraphicFramePr>
            <a:graphicFrameLocks noChangeAspect="1"/>
          </p:cNvGraphicFramePr>
          <p:nvPr/>
        </p:nvGraphicFramePr>
        <p:xfrm>
          <a:off x="395288" y="5119688"/>
          <a:ext cx="3816350" cy="614362"/>
        </p:xfrm>
        <a:graphic>
          <a:graphicData uri="http://schemas.openxmlformats.org/presentationml/2006/ole">
            <mc:AlternateContent xmlns:mc="http://schemas.openxmlformats.org/markup-compatibility/2006">
              <mc:Choice xmlns:v="urn:schemas-microsoft-com:vml" Requires="v">
                <p:oleObj spid="_x0000_s92161" name="公式" r:id="rId1" imgW="35356800" imgH="5486400" progId="">
                  <p:embed/>
                </p:oleObj>
              </mc:Choice>
              <mc:Fallback>
                <p:oleObj name="公式" r:id="rId1" imgW="35356800" imgH="5486400" progId="">
                  <p:embed/>
                  <p:pic>
                    <p:nvPicPr>
                      <p:cNvPr id="0" name="图片 92160"/>
                      <p:cNvPicPr>
                        <a:picLocks noChangeAspect="1"/>
                      </p:cNvPicPr>
                      <p:nvPr/>
                    </p:nvPicPr>
                    <p:blipFill>
                      <a:blip r:embed="rId2"/>
                      <a:stretch>
                        <a:fillRect/>
                      </a:stretch>
                    </p:blipFill>
                    <p:spPr>
                      <a:xfrm>
                        <a:off x="395288" y="5119688"/>
                        <a:ext cx="3816350" cy="614362"/>
                      </a:xfrm>
                      <a:prstGeom prst="rect">
                        <a:avLst/>
                      </a:prstGeom>
                      <a:noFill/>
                      <a:ln w="9525">
                        <a:noFill/>
                      </a:ln>
                    </p:spPr>
                  </p:pic>
                </p:oleObj>
              </mc:Fallback>
            </mc:AlternateContent>
          </a:graphicData>
        </a:graphic>
      </p:graphicFrame>
      <p:graphicFrame>
        <p:nvGraphicFramePr>
          <p:cNvPr id="3077" name="Object 5"/>
          <p:cNvGraphicFramePr>
            <a:graphicFrameLocks noChangeAspect="1"/>
          </p:cNvGraphicFramePr>
          <p:nvPr/>
        </p:nvGraphicFramePr>
        <p:xfrm>
          <a:off x="323850" y="1989138"/>
          <a:ext cx="3028950" cy="576262"/>
        </p:xfrm>
        <a:graphic>
          <a:graphicData uri="http://schemas.openxmlformats.org/presentationml/2006/ole">
            <mc:AlternateContent xmlns:mc="http://schemas.openxmlformats.org/markup-compatibility/2006">
              <mc:Choice xmlns:v="urn:schemas-microsoft-com:vml" Requires="v">
                <p:oleObj spid="_x0000_s92162" name="公式" r:id="rId3" imgW="1485900" imgH="317500" progId="">
                  <p:embed/>
                </p:oleObj>
              </mc:Choice>
              <mc:Fallback>
                <p:oleObj name="公式" r:id="rId3" imgW="1485900" imgH="317500" progId="">
                  <p:embed/>
                  <p:pic>
                    <p:nvPicPr>
                      <p:cNvPr id="0" name="图片 92161"/>
                      <p:cNvPicPr>
                        <a:picLocks noChangeAspect="1"/>
                      </p:cNvPicPr>
                      <p:nvPr/>
                    </p:nvPicPr>
                    <p:blipFill>
                      <a:blip r:embed="rId4"/>
                      <a:stretch>
                        <a:fillRect/>
                      </a:stretch>
                    </p:blipFill>
                    <p:spPr>
                      <a:xfrm>
                        <a:off x="323850" y="1989138"/>
                        <a:ext cx="3028950" cy="576262"/>
                      </a:xfrm>
                      <a:prstGeom prst="rect">
                        <a:avLst/>
                      </a:prstGeom>
                      <a:solidFill>
                        <a:srgbClr val="FFFF99"/>
                      </a:solidFill>
                      <a:ln w="9525">
                        <a:noFill/>
                      </a:ln>
                    </p:spPr>
                  </p:pic>
                </p:oleObj>
              </mc:Fallback>
            </mc:AlternateContent>
          </a:graphicData>
        </a:graphic>
      </p:graphicFrame>
      <p:sp>
        <p:nvSpPr>
          <p:cNvPr id="3078" name="Text Box 6"/>
          <p:cNvSpPr txBox="1">
            <a:spLocks noChangeArrowheads="1"/>
          </p:cNvSpPr>
          <p:nvPr/>
        </p:nvSpPr>
        <p:spPr bwMode="auto">
          <a:xfrm>
            <a:off x="395288" y="4365625"/>
            <a:ext cx="2438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dirty="0">
                <a:solidFill>
                  <a:srgbClr val="660033"/>
                </a:solidFill>
                <a:latin typeface="华文楷体" panose="02010600040101010101" pitchFamily="2" charset="-122"/>
                <a:ea typeface="华文楷体" panose="02010600040101010101" pitchFamily="2" charset="-122"/>
              </a:rPr>
              <a:t>时域特征</a:t>
            </a:r>
            <a:r>
              <a:rPr lang="en-US" altLang="zh-CN" sz="3200" b="1" dirty="0">
                <a:solidFill>
                  <a:srgbClr val="660033"/>
                </a:solidFill>
                <a:latin typeface="华文楷体" panose="02010600040101010101" pitchFamily="2" charset="-122"/>
                <a:ea typeface="华文楷体" panose="02010600040101010101" pitchFamily="2" charset="-122"/>
              </a:rPr>
              <a:t>:</a:t>
            </a:r>
            <a:endParaRPr lang="en-US" altLang="zh-CN" sz="2800" b="1" dirty="0">
              <a:solidFill>
                <a:srgbClr val="990000"/>
              </a:solidFill>
              <a:latin typeface="华文楷体" panose="02010600040101010101" pitchFamily="2" charset="-122"/>
              <a:ea typeface="华文楷体" panose="02010600040101010101" pitchFamily="2" charset="-122"/>
              <a:sym typeface="Symbol" panose="05050102010706020507" pitchFamily="18" charset="2"/>
            </a:endParaRPr>
          </a:p>
        </p:txBody>
      </p:sp>
      <p:graphicFrame>
        <p:nvGraphicFramePr>
          <p:cNvPr id="3079" name="Object 7"/>
          <p:cNvGraphicFramePr>
            <a:graphicFrameLocks noChangeAspect="1"/>
          </p:cNvGraphicFramePr>
          <p:nvPr/>
        </p:nvGraphicFramePr>
        <p:xfrm>
          <a:off x="228600" y="2743200"/>
          <a:ext cx="4165600" cy="576263"/>
        </p:xfrm>
        <a:graphic>
          <a:graphicData uri="http://schemas.openxmlformats.org/presentationml/2006/ole">
            <mc:AlternateContent xmlns:mc="http://schemas.openxmlformats.org/markup-compatibility/2006">
              <mc:Choice xmlns:v="urn:schemas-microsoft-com:vml" Requires="v">
                <p:oleObj spid="_x0000_s92163" name="公式" r:id="rId5" imgW="2044700" imgH="317500" progId="">
                  <p:embed/>
                </p:oleObj>
              </mc:Choice>
              <mc:Fallback>
                <p:oleObj name="公式" r:id="rId5" imgW="2044700" imgH="317500" progId="">
                  <p:embed/>
                  <p:pic>
                    <p:nvPicPr>
                      <p:cNvPr id="0" name="图片 92162"/>
                      <p:cNvPicPr>
                        <a:picLocks noChangeAspect="1"/>
                      </p:cNvPicPr>
                      <p:nvPr/>
                    </p:nvPicPr>
                    <p:blipFill>
                      <a:blip r:embed="rId6"/>
                      <a:stretch>
                        <a:fillRect/>
                      </a:stretch>
                    </p:blipFill>
                    <p:spPr>
                      <a:xfrm>
                        <a:off x="228600" y="2743200"/>
                        <a:ext cx="4165600" cy="576263"/>
                      </a:xfrm>
                      <a:prstGeom prst="rect">
                        <a:avLst/>
                      </a:prstGeom>
                      <a:solidFill>
                        <a:srgbClr val="CCFFCC"/>
                      </a:solidFill>
                      <a:ln w="9525">
                        <a:noFill/>
                      </a:ln>
                    </p:spPr>
                  </p:pic>
                </p:oleObj>
              </mc:Fallback>
            </mc:AlternateContent>
          </a:graphicData>
        </a:graphic>
      </p:graphicFrame>
      <p:graphicFrame>
        <p:nvGraphicFramePr>
          <p:cNvPr id="3080" name="Object 8"/>
          <p:cNvGraphicFramePr>
            <a:graphicFrameLocks noChangeAspect="1"/>
          </p:cNvGraphicFramePr>
          <p:nvPr/>
        </p:nvGraphicFramePr>
        <p:xfrm>
          <a:off x="228600" y="3505200"/>
          <a:ext cx="4165600" cy="606425"/>
        </p:xfrm>
        <a:graphic>
          <a:graphicData uri="http://schemas.openxmlformats.org/presentationml/2006/ole">
            <mc:AlternateContent xmlns:mc="http://schemas.openxmlformats.org/markup-compatibility/2006">
              <mc:Choice xmlns:v="urn:schemas-microsoft-com:vml" Requires="v">
                <p:oleObj spid="_x0000_s92164" name="公式" r:id="rId7" imgW="2044700" imgH="342900" progId="">
                  <p:embed/>
                </p:oleObj>
              </mc:Choice>
              <mc:Fallback>
                <p:oleObj name="公式" r:id="rId7" imgW="2044700" imgH="342900" progId="">
                  <p:embed/>
                  <p:pic>
                    <p:nvPicPr>
                      <p:cNvPr id="0" name="图片 92163"/>
                      <p:cNvPicPr>
                        <a:picLocks noChangeAspect="1"/>
                      </p:cNvPicPr>
                      <p:nvPr/>
                    </p:nvPicPr>
                    <p:blipFill>
                      <a:blip r:embed="rId8"/>
                      <a:stretch>
                        <a:fillRect/>
                      </a:stretch>
                    </p:blipFill>
                    <p:spPr>
                      <a:xfrm>
                        <a:off x="228600" y="3505200"/>
                        <a:ext cx="4165600" cy="606425"/>
                      </a:xfrm>
                      <a:prstGeom prst="rect">
                        <a:avLst/>
                      </a:prstGeom>
                      <a:solidFill>
                        <a:srgbClr val="FF99CC"/>
                      </a:solidFill>
                      <a:ln w="9525">
                        <a:noFill/>
                      </a:ln>
                    </p:spPr>
                  </p:pic>
                </p:oleObj>
              </mc:Fallback>
            </mc:AlternateContent>
          </a:graphicData>
        </a:graphic>
      </p:graphicFrame>
      <p:sp>
        <p:nvSpPr>
          <p:cNvPr id="3081" name="Text Box 9"/>
          <p:cNvSpPr txBox="1">
            <a:spLocks noChangeArrowheads="1"/>
          </p:cNvSpPr>
          <p:nvPr/>
        </p:nvSpPr>
        <p:spPr bwMode="auto">
          <a:xfrm>
            <a:off x="4343400" y="19050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000000"/>
                </a:solidFill>
              </a:rPr>
              <a:t>u</a:t>
            </a:r>
            <a:r>
              <a:rPr lang="en-US" altLang="zh-CN" sz="3200" b="1" baseline="-25000">
                <a:solidFill>
                  <a:srgbClr val="000000"/>
                </a:solidFill>
              </a:rPr>
              <a:t>A</a:t>
            </a:r>
            <a:endParaRPr lang="en-US" altLang="zh-CN">
              <a:latin typeface="Tahoma" panose="020B0604030504040204" pitchFamily="34" charset="0"/>
            </a:endParaRPr>
          </a:p>
        </p:txBody>
      </p:sp>
      <p:sp>
        <p:nvSpPr>
          <p:cNvPr id="3082" name="Text Box 10"/>
          <p:cNvSpPr txBox="1">
            <a:spLocks noChangeArrowheads="1"/>
          </p:cNvSpPr>
          <p:nvPr/>
        </p:nvSpPr>
        <p:spPr bwMode="auto">
          <a:xfrm>
            <a:off x="6019800" y="19050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000000"/>
                </a:solidFill>
              </a:rPr>
              <a:t>u</a:t>
            </a:r>
            <a:r>
              <a:rPr lang="en-US" altLang="zh-CN" sz="3200" b="1" baseline="-25000">
                <a:solidFill>
                  <a:srgbClr val="000000"/>
                </a:solidFill>
              </a:rPr>
              <a:t>B</a:t>
            </a:r>
            <a:endParaRPr lang="en-US" altLang="zh-CN">
              <a:latin typeface="Tahoma" panose="020B0604030504040204" pitchFamily="34" charset="0"/>
            </a:endParaRPr>
          </a:p>
        </p:txBody>
      </p:sp>
      <p:sp>
        <p:nvSpPr>
          <p:cNvPr id="3083" name="Text Box 11"/>
          <p:cNvSpPr txBox="1">
            <a:spLocks noChangeArrowheads="1"/>
          </p:cNvSpPr>
          <p:nvPr/>
        </p:nvSpPr>
        <p:spPr bwMode="auto">
          <a:xfrm>
            <a:off x="7467600" y="19050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000000"/>
                </a:solidFill>
              </a:rPr>
              <a:t>u</a:t>
            </a:r>
            <a:r>
              <a:rPr lang="en-US" altLang="zh-CN" sz="3200" b="1" baseline="-25000">
                <a:solidFill>
                  <a:srgbClr val="000000"/>
                </a:solidFill>
              </a:rPr>
              <a:t>C</a:t>
            </a:r>
            <a:endParaRPr lang="en-US" altLang="zh-CN">
              <a:latin typeface="Tahoma" panose="020B0604030504040204" pitchFamily="34" charset="0"/>
            </a:endParaRPr>
          </a:p>
        </p:txBody>
      </p:sp>
      <p:sp>
        <p:nvSpPr>
          <p:cNvPr id="3085" name="Text Box 13"/>
          <p:cNvSpPr txBox="1">
            <a:spLocks noChangeArrowheads="1"/>
          </p:cNvSpPr>
          <p:nvPr/>
        </p:nvSpPr>
        <p:spPr bwMode="auto">
          <a:xfrm>
            <a:off x="4572000" y="3429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00FF"/>
                </a:solidFill>
              </a:rPr>
              <a:t>u</a:t>
            </a:r>
            <a:r>
              <a:rPr lang="en-US" altLang="zh-CN" b="1" baseline="-25000">
                <a:solidFill>
                  <a:srgbClr val="0000FF"/>
                </a:solidFill>
              </a:rPr>
              <a:t>A</a:t>
            </a:r>
            <a:endParaRPr lang="en-US" altLang="zh-CN">
              <a:solidFill>
                <a:srgbClr val="0000FF"/>
              </a:solidFill>
              <a:latin typeface="Tahoma" panose="020B0604030504040204" pitchFamily="34" charset="0"/>
            </a:endParaRPr>
          </a:p>
        </p:txBody>
      </p:sp>
      <p:sp>
        <p:nvSpPr>
          <p:cNvPr id="3086" name="Text Box 14"/>
          <p:cNvSpPr txBox="1">
            <a:spLocks noChangeArrowheads="1"/>
          </p:cNvSpPr>
          <p:nvPr/>
        </p:nvSpPr>
        <p:spPr bwMode="auto">
          <a:xfrm>
            <a:off x="5724525" y="3429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3300"/>
                </a:solidFill>
              </a:rPr>
              <a:t>u</a:t>
            </a:r>
            <a:r>
              <a:rPr lang="en-US" altLang="zh-CN" b="1" baseline="-25000">
                <a:solidFill>
                  <a:srgbClr val="003300"/>
                </a:solidFill>
              </a:rPr>
              <a:t>B</a:t>
            </a:r>
            <a:endParaRPr lang="en-US" altLang="zh-CN">
              <a:solidFill>
                <a:srgbClr val="003300"/>
              </a:solidFill>
              <a:latin typeface="Tahoma" panose="020B0604030504040204" pitchFamily="34" charset="0"/>
            </a:endParaRPr>
          </a:p>
        </p:txBody>
      </p:sp>
      <p:sp>
        <p:nvSpPr>
          <p:cNvPr id="3087" name="Text Box 15"/>
          <p:cNvSpPr txBox="1">
            <a:spLocks noChangeArrowheads="1"/>
          </p:cNvSpPr>
          <p:nvPr/>
        </p:nvSpPr>
        <p:spPr bwMode="auto">
          <a:xfrm>
            <a:off x="7885113" y="3500438"/>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u</a:t>
            </a:r>
            <a:r>
              <a:rPr lang="en-US" altLang="zh-CN" b="1" baseline="-25000">
                <a:solidFill>
                  <a:srgbClr val="FF0000"/>
                </a:solidFill>
              </a:rPr>
              <a:t>C</a:t>
            </a:r>
            <a:endParaRPr lang="en-US" altLang="zh-CN">
              <a:solidFill>
                <a:srgbClr val="FF0000"/>
              </a:solidFill>
              <a:latin typeface="Tahoma" panose="020B0604030504040204" pitchFamily="34" charset="0"/>
            </a:endParaRPr>
          </a:p>
        </p:txBody>
      </p:sp>
      <p:graphicFrame>
        <p:nvGraphicFramePr>
          <p:cNvPr id="3090" name="Object 18"/>
          <p:cNvGraphicFramePr>
            <a:graphicFrameLocks noChangeAspect="1"/>
          </p:cNvGraphicFramePr>
          <p:nvPr/>
        </p:nvGraphicFramePr>
        <p:xfrm>
          <a:off x="4876800" y="990600"/>
          <a:ext cx="1000125" cy="2619375"/>
        </p:xfrm>
        <a:graphic>
          <a:graphicData uri="http://schemas.openxmlformats.org/presentationml/2006/ole">
            <mc:AlternateContent xmlns:mc="http://schemas.openxmlformats.org/markup-compatibility/2006">
              <mc:Choice xmlns:v="urn:schemas-microsoft-com:vml" Requires="v">
                <p:oleObj spid="_x0000_s92165" name="BMP 图象" r:id="rId9" imgW="1000125" imgH="2619375" progId="PBrush">
                  <p:embed/>
                </p:oleObj>
              </mc:Choice>
              <mc:Fallback>
                <p:oleObj name="BMP 图象" r:id="rId9" imgW="1000125" imgH="2619375" progId="PBrush">
                  <p:embed/>
                  <p:pic>
                    <p:nvPicPr>
                      <p:cNvPr id="0" name="图片 92164"/>
                      <p:cNvPicPr>
                        <a:picLocks noChangeAspect="1"/>
                      </p:cNvPicPr>
                      <p:nvPr/>
                    </p:nvPicPr>
                    <p:blipFill>
                      <a:blip r:embed="rId10"/>
                      <a:stretch>
                        <a:fillRect/>
                      </a:stretch>
                    </p:blipFill>
                    <p:spPr>
                      <a:xfrm>
                        <a:off x="4876800" y="990600"/>
                        <a:ext cx="1000125" cy="2619375"/>
                      </a:xfrm>
                      <a:prstGeom prst="rect">
                        <a:avLst/>
                      </a:prstGeom>
                      <a:noFill/>
                      <a:ln w="12700">
                        <a:noFill/>
                      </a:ln>
                    </p:spPr>
                  </p:pic>
                </p:oleObj>
              </mc:Fallback>
            </mc:AlternateContent>
          </a:graphicData>
        </a:graphic>
      </p:graphicFrame>
      <p:graphicFrame>
        <p:nvGraphicFramePr>
          <p:cNvPr id="3091" name="Object 19"/>
          <p:cNvGraphicFramePr>
            <a:graphicFrameLocks noChangeAspect="1"/>
          </p:cNvGraphicFramePr>
          <p:nvPr/>
        </p:nvGraphicFramePr>
        <p:xfrm>
          <a:off x="6553200" y="990600"/>
          <a:ext cx="904875" cy="2657475"/>
        </p:xfrm>
        <a:graphic>
          <a:graphicData uri="http://schemas.openxmlformats.org/presentationml/2006/ole">
            <mc:AlternateContent xmlns:mc="http://schemas.openxmlformats.org/markup-compatibility/2006">
              <mc:Choice xmlns:v="urn:schemas-microsoft-com:vml" Requires="v">
                <p:oleObj spid="_x0000_s92166" name="BMP 图象" r:id="rId11" imgW="904875" imgH="2657475" progId="PBrush">
                  <p:embed/>
                </p:oleObj>
              </mc:Choice>
              <mc:Fallback>
                <p:oleObj name="BMP 图象" r:id="rId11" imgW="904875" imgH="2657475" progId="PBrush">
                  <p:embed/>
                  <p:pic>
                    <p:nvPicPr>
                      <p:cNvPr id="0" name="图片 92165"/>
                      <p:cNvPicPr>
                        <a:picLocks noChangeAspect="1"/>
                      </p:cNvPicPr>
                      <p:nvPr/>
                    </p:nvPicPr>
                    <p:blipFill>
                      <a:blip r:embed="rId12"/>
                      <a:stretch>
                        <a:fillRect/>
                      </a:stretch>
                    </p:blipFill>
                    <p:spPr>
                      <a:xfrm>
                        <a:off x="6553200" y="990600"/>
                        <a:ext cx="904875" cy="2657475"/>
                      </a:xfrm>
                      <a:prstGeom prst="rect">
                        <a:avLst/>
                      </a:prstGeom>
                      <a:noFill/>
                      <a:ln w="12700">
                        <a:noFill/>
                      </a:ln>
                    </p:spPr>
                  </p:pic>
                </p:oleObj>
              </mc:Fallback>
            </mc:AlternateContent>
          </a:graphicData>
        </a:graphic>
      </p:graphicFrame>
      <p:graphicFrame>
        <p:nvGraphicFramePr>
          <p:cNvPr id="3092" name="Object 20"/>
          <p:cNvGraphicFramePr>
            <a:graphicFrameLocks noChangeAspect="1"/>
          </p:cNvGraphicFramePr>
          <p:nvPr/>
        </p:nvGraphicFramePr>
        <p:xfrm>
          <a:off x="8027988" y="981075"/>
          <a:ext cx="866775" cy="2695575"/>
        </p:xfrm>
        <a:graphic>
          <a:graphicData uri="http://schemas.openxmlformats.org/presentationml/2006/ole">
            <mc:AlternateContent xmlns:mc="http://schemas.openxmlformats.org/markup-compatibility/2006">
              <mc:Choice xmlns:v="urn:schemas-microsoft-com:vml" Requires="v">
                <p:oleObj spid="_x0000_s92167" name="BMP 图象" r:id="rId13" imgW="866775" imgH="2695575" progId="PBrush">
                  <p:embed/>
                </p:oleObj>
              </mc:Choice>
              <mc:Fallback>
                <p:oleObj name="BMP 图象" r:id="rId13" imgW="866775" imgH="2695575" progId="PBrush">
                  <p:embed/>
                  <p:pic>
                    <p:nvPicPr>
                      <p:cNvPr id="0" name="图片 92166"/>
                      <p:cNvPicPr>
                        <a:picLocks noChangeAspect="1"/>
                      </p:cNvPicPr>
                      <p:nvPr/>
                    </p:nvPicPr>
                    <p:blipFill>
                      <a:blip r:embed="rId14"/>
                      <a:stretch>
                        <a:fillRect/>
                      </a:stretch>
                    </p:blipFill>
                    <p:spPr>
                      <a:xfrm>
                        <a:off x="8027988" y="981075"/>
                        <a:ext cx="866775" cy="2695575"/>
                      </a:xfrm>
                      <a:prstGeom prst="rect">
                        <a:avLst/>
                      </a:prstGeom>
                      <a:noFill/>
                      <a:ln w="12700">
                        <a:noFill/>
                      </a:ln>
                    </p:spPr>
                  </p:pic>
                </p:oleObj>
              </mc:Fallback>
            </mc:AlternateContent>
          </a:graphicData>
        </a:graphic>
      </p:graphicFrame>
      <p:sp>
        <p:nvSpPr>
          <p:cNvPr id="1042" name="Text Box 21"/>
          <p:cNvSpPr txBox="1">
            <a:spLocks noChangeArrowheads="1"/>
          </p:cNvSpPr>
          <p:nvPr/>
        </p:nvSpPr>
        <p:spPr bwMode="auto">
          <a:xfrm>
            <a:off x="3590353" y="-8870"/>
            <a:ext cx="411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dirty="0">
                <a:solidFill>
                  <a:srgbClr val="0000FF"/>
                </a:solidFill>
              </a:rPr>
              <a:t> </a:t>
            </a:r>
            <a:r>
              <a:rPr lang="en-US" altLang="zh-CN" sz="3200" b="1" dirty="0" smtClean="0">
                <a:solidFill>
                  <a:srgbClr val="0000FF"/>
                </a:solidFill>
                <a:latin typeface="华文楷体" panose="02010600040101010101" pitchFamily="2" charset="-122"/>
                <a:ea typeface="华文楷体" panose="02010600040101010101" pitchFamily="2" charset="-122"/>
              </a:rPr>
              <a:t>4.8 </a:t>
            </a:r>
            <a:r>
              <a:rPr lang="zh-CN" altLang="en-US" sz="3200" b="1" dirty="0" smtClean="0">
                <a:solidFill>
                  <a:srgbClr val="0000FF"/>
                </a:solidFill>
                <a:latin typeface="华文楷体" panose="02010600040101010101" pitchFamily="2" charset="-122"/>
                <a:ea typeface="华文楷体" panose="02010600040101010101" pitchFamily="2" charset="-122"/>
              </a:rPr>
              <a:t>三相</a:t>
            </a:r>
            <a:r>
              <a:rPr lang="zh-CN" altLang="en-US" sz="3200" b="1" dirty="0">
                <a:solidFill>
                  <a:srgbClr val="0000FF"/>
                </a:solidFill>
                <a:latin typeface="华文楷体" panose="02010600040101010101" pitchFamily="2" charset="-122"/>
                <a:ea typeface="华文楷体" panose="02010600040101010101" pitchFamily="2" charset="-122"/>
              </a:rPr>
              <a:t>电路</a:t>
            </a:r>
            <a:endParaRPr lang="zh-CN" altLang="en-US" sz="3200" b="1" dirty="0">
              <a:solidFill>
                <a:srgbClr val="0000FF"/>
              </a:solidFill>
              <a:latin typeface="华文楷体" panose="02010600040101010101" pitchFamily="2" charset="-122"/>
              <a:ea typeface="华文楷体" panose="02010600040101010101" pitchFamily="2" charset="-122"/>
            </a:endParaRPr>
          </a:p>
        </p:txBody>
      </p:sp>
      <p:grpSp>
        <p:nvGrpSpPr>
          <p:cNvPr id="2" name="Group 42"/>
          <p:cNvGrpSpPr/>
          <p:nvPr/>
        </p:nvGrpSpPr>
        <p:grpSpPr bwMode="auto">
          <a:xfrm>
            <a:off x="4500563" y="3644900"/>
            <a:ext cx="4284662" cy="2808288"/>
            <a:chOff x="3061" y="2205"/>
            <a:chExt cx="2699" cy="1769"/>
          </a:xfrm>
        </p:grpSpPr>
        <p:sp>
          <p:nvSpPr>
            <p:cNvPr id="1083" name="Text Box 16"/>
            <p:cNvSpPr txBox="1">
              <a:spLocks noChangeArrowheads="1"/>
            </p:cNvSpPr>
            <p:nvPr/>
          </p:nvSpPr>
          <p:spPr bwMode="auto">
            <a:xfrm>
              <a:off x="3742" y="2976"/>
              <a:ext cx="5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990000"/>
                  </a:solidFill>
                  <a:latin typeface="楷体_GB2312" pitchFamily="49" charset="-122"/>
                  <a:ea typeface="楷体_GB2312" pitchFamily="49" charset="-122"/>
                </a:rPr>
                <a:t>o</a:t>
              </a:r>
              <a:endParaRPr lang="en-US" altLang="zh-CN" b="1">
                <a:solidFill>
                  <a:srgbClr val="990000"/>
                </a:solidFill>
                <a:latin typeface="楷体_GB2312" pitchFamily="49" charset="-122"/>
                <a:ea typeface="楷体_GB2312" pitchFamily="49" charset="-122"/>
              </a:endParaRPr>
            </a:p>
          </p:txBody>
        </p:sp>
        <p:sp>
          <p:nvSpPr>
            <p:cNvPr id="1084" name="Text Box 17"/>
            <p:cNvSpPr txBox="1">
              <a:spLocks noChangeArrowheads="1"/>
            </p:cNvSpPr>
            <p:nvPr/>
          </p:nvSpPr>
          <p:spPr bwMode="auto">
            <a:xfrm>
              <a:off x="5280" y="302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990000"/>
                  </a:solidFill>
                  <a:latin typeface="楷体_GB2312" pitchFamily="49" charset="-122"/>
                  <a:ea typeface="楷体_GB2312" pitchFamily="49" charset="-122"/>
                  <a:sym typeface="Symbol" panose="05050102010706020507" pitchFamily="18" charset="2"/>
                </a:rPr>
                <a:t>t</a:t>
              </a:r>
              <a:endParaRPr lang="en-US" altLang="zh-CN" b="1">
                <a:solidFill>
                  <a:srgbClr val="990000"/>
                </a:solidFill>
                <a:latin typeface="楷体_GB2312" pitchFamily="49" charset="-122"/>
                <a:ea typeface="楷体_GB2312" pitchFamily="49" charset="-122"/>
                <a:sym typeface="Symbol" panose="05050102010706020507" pitchFamily="18" charset="2"/>
              </a:endParaRPr>
            </a:p>
          </p:txBody>
        </p:sp>
        <p:sp>
          <p:nvSpPr>
            <p:cNvPr id="1085" name="Line 40"/>
            <p:cNvSpPr>
              <a:spLocks noChangeShapeType="1"/>
            </p:cNvSpPr>
            <p:nvPr/>
          </p:nvSpPr>
          <p:spPr bwMode="auto">
            <a:xfrm>
              <a:off x="3061" y="3067"/>
              <a:ext cx="2517" cy="0"/>
            </a:xfrm>
            <a:prstGeom prst="line">
              <a:avLst/>
            </a:prstGeom>
            <a:noFill/>
            <a:ln w="25400">
              <a:solidFill>
                <a:srgbClr val="8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6" name="Line 41"/>
            <p:cNvSpPr>
              <a:spLocks noChangeShapeType="1"/>
            </p:cNvSpPr>
            <p:nvPr/>
          </p:nvSpPr>
          <p:spPr bwMode="auto">
            <a:xfrm flipV="1">
              <a:off x="3787" y="2205"/>
              <a:ext cx="0" cy="1769"/>
            </a:xfrm>
            <a:prstGeom prst="line">
              <a:avLst/>
            </a:prstGeom>
            <a:noFill/>
            <a:ln w="25400">
              <a:solidFill>
                <a:srgbClr val="8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43"/>
          <p:cNvGrpSpPr/>
          <p:nvPr/>
        </p:nvGrpSpPr>
        <p:grpSpPr bwMode="auto">
          <a:xfrm>
            <a:off x="4787900" y="3933825"/>
            <a:ext cx="3671888" cy="2160588"/>
            <a:chOff x="1383" y="890"/>
            <a:chExt cx="4173" cy="1361"/>
          </a:xfrm>
        </p:grpSpPr>
        <p:grpSp>
          <p:nvGrpSpPr>
            <p:cNvPr id="1071" name="Group 44"/>
            <p:cNvGrpSpPr/>
            <p:nvPr/>
          </p:nvGrpSpPr>
          <p:grpSpPr bwMode="auto">
            <a:xfrm>
              <a:off x="1383" y="890"/>
              <a:ext cx="1043" cy="1361"/>
              <a:chOff x="1519" y="1026"/>
              <a:chExt cx="816" cy="1316"/>
            </a:xfrm>
          </p:grpSpPr>
          <p:sp>
            <p:nvSpPr>
              <p:cNvPr id="1081" name="Arc 45"/>
              <p:cNvSpPr/>
              <p:nvPr/>
            </p:nvSpPr>
            <p:spPr bwMode="auto">
              <a:xfrm flipV="1">
                <a:off x="1519" y="1026"/>
                <a:ext cx="408" cy="749"/>
              </a:xfrm>
              <a:custGeom>
                <a:avLst/>
                <a:gdLst>
                  <a:gd name="T0" fmla="*/ 408 w 43006"/>
                  <a:gd name="T1" fmla="*/ 74 h 21600"/>
                  <a:gd name="T2" fmla="*/ 0 w 43006"/>
                  <a:gd name="T3" fmla="*/ 68 h 21600"/>
                  <a:gd name="T4" fmla="*/ 204 w 43006"/>
                  <a:gd name="T5" fmla="*/ 0 h 21600"/>
                  <a:gd name="T6" fmla="*/ 0 60000 65536"/>
                  <a:gd name="T7" fmla="*/ 0 60000 65536"/>
                  <a:gd name="T8" fmla="*/ 0 60000 65536"/>
                  <a:gd name="T9" fmla="*/ 0 w 43006"/>
                  <a:gd name="T10" fmla="*/ 0 h 21600"/>
                  <a:gd name="T11" fmla="*/ 43006 w 43006"/>
                  <a:gd name="T12" fmla="*/ 21600 h 21600"/>
                </a:gdLst>
                <a:ahLst/>
                <a:cxnLst>
                  <a:cxn ang="T6">
                    <a:pos x="T0" y="T1"/>
                  </a:cxn>
                  <a:cxn ang="T7">
                    <a:pos x="T2" y="T3"/>
                  </a:cxn>
                  <a:cxn ang="T8">
                    <a:pos x="T4" y="T5"/>
                  </a:cxn>
                </a:cxnLst>
                <a:rect l="T9" t="T10" r="T11" b="T12"/>
                <a:pathLst>
                  <a:path w="43006" h="21600" fill="none" extrusionOk="0">
                    <a:moveTo>
                      <a:pt x="43006" y="2133"/>
                    </a:moveTo>
                    <a:cubicBezTo>
                      <a:pt x="41909" y="13182"/>
                      <a:pt x="32615" y="21599"/>
                      <a:pt x="21512" y="21600"/>
                    </a:cubicBezTo>
                    <a:cubicBezTo>
                      <a:pt x="10339" y="21600"/>
                      <a:pt x="1010" y="13079"/>
                      <a:pt x="0" y="1951"/>
                    </a:cubicBezTo>
                  </a:path>
                  <a:path w="43006" h="21600" stroke="0" extrusionOk="0">
                    <a:moveTo>
                      <a:pt x="43006" y="2133"/>
                    </a:moveTo>
                    <a:cubicBezTo>
                      <a:pt x="41909" y="13182"/>
                      <a:pt x="32615" y="21599"/>
                      <a:pt x="21512" y="21600"/>
                    </a:cubicBezTo>
                    <a:cubicBezTo>
                      <a:pt x="10339" y="21600"/>
                      <a:pt x="1010" y="13079"/>
                      <a:pt x="0" y="1951"/>
                    </a:cubicBezTo>
                    <a:lnTo>
                      <a:pt x="21512" y="0"/>
                    </a:lnTo>
                    <a:close/>
                  </a:path>
                </a:pathLst>
              </a:custGeom>
              <a:noFill/>
              <a:ln w="9525">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2" name="Arc 46"/>
              <p:cNvSpPr/>
              <p:nvPr/>
            </p:nvSpPr>
            <p:spPr bwMode="auto">
              <a:xfrm>
                <a:off x="1927" y="1616"/>
                <a:ext cx="408" cy="726"/>
              </a:xfrm>
              <a:custGeom>
                <a:avLst/>
                <a:gdLst>
                  <a:gd name="T0" fmla="*/ 408 w 42997"/>
                  <a:gd name="T1" fmla="*/ 75 h 21600"/>
                  <a:gd name="T2" fmla="*/ 0 w 42997"/>
                  <a:gd name="T3" fmla="*/ 66 h 21600"/>
                  <a:gd name="T4" fmla="*/ 204 w 42997"/>
                  <a:gd name="T5" fmla="*/ 0 h 21600"/>
                  <a:gd name="T6" fmla="*/ 0 60000 65536"/>
                  <a:gd name="T7" fmla="*/ 0 60000 65536"/>
                  <a:gd name="T8" fmla="*/ 0 60000 65536"/>
                  <a:gd name="T9" fmla="*/ 0 w 42997"/>
                  <a:gd name="T10" fmla="*/ 0 h 21600"/>
                  <a:gd name="T11" fmla="*/ 42997 w 42997"/>
                  <a:gd name="T12" fmla="*/ 21600 h 21600"/>
                </a:gdLst>
                <a:ahLst/>
                <a:cxnLst>
                  <a:cxn ang="T6">
                    <a:pos x="T0" y="T1"/>
                  </a:cxn>
                  <a:cxn ang="T7">
                    <a:pos x="T2" y="T3"/>
                  </a:cxn>
                  <a:cxn ang="T8">
                    <a:pos x="T4" y="T5"/>
                  </a:cxn>
                </a:cxnLst>
                <a:rect l="T9" t="T10" r="T11" b="T12"/>
                <a:pathLst>
                  <a:path w="42997" h="21600" fill="none" extrusionOk="0">
                    <a:moveTo>
                      <a:pt x="42996" y="2227"/>
                    </a:moveTo>
                    <a:cubicBezTo>
                      <a:pt x="41855" y="13235"/>
                      <a:pt x="32578" y="21599"/>
                      <a:pt x="21512" y="21600"/>
                    </a:cubicBezTo>
                    <a:cubicBezTo>
                      <a:pt x="10339" y="21600"/>
                      <a:pt x="1010" y="13079"/>
                      <a:pt x="0" y="1951"/>
                    </a:cubicBezTo>
                  </a:path>
                  <a:path w="42997" h="21600" stroke="0" extrusionOk="0">
                    <a:moveTo>
                      <a:pt x="42996" y="2227"/>
                    </a:moveTo>
                    <a:cubicBezTo>
                      <a:pt x="41855" y="13235"/>
                      <a:pt x="32578" y="21599"/>
                      <a:pt x="21512" y="21600"/>
                    </a:cubicBezTo>
                    <a:cubicBezTo>
                      <a:pt x="10339" y="21600"/>
                      <a:pt x="1010" y="13079"/>
                      <a:pt x="0" y="1951"/>
                    </a:cubicBezTo>
                    <a:lnTo>
                      <a:pt x="21512" y="0"/>
                    </a:lnTo>
                    <a:close/>
                  </a:path>
                </a:pathLst>
              </a:custGeom>
              <a:noFill/>
              <a:ln w="9525">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072" name="Group 47"/>
            <p:cNvGrpSpPr/>
            <p:nvPr/>
          </p:nvGrpSpPr>
          <p:grpSpPr bwMode="auto">
            <a:xfrm>
              <a:off x="2426" y="890"/>
              <a:ext cx="1043" cy="1361"/>
              <a:chOff x="1519" y="1026"/>
              <a:chExt cx="816" cy="1316"/>
            </a:xfrm>
          </p:grpSpPr>
          <p:sp>
            <p:nvSpPr>
              <p:cNvPr id="1079" name="Arc 48"/>
              <p:cNvSpPr/>
              <p:nvPr/>
            </p:nvSpPr>
            <p:spPr bwMode="auto">
              <a:xfrm flipV="1">
                <a:off x="1519" y="1026"/>
                <a:ext cx="408" cy="749"/>
              </a:xfrm>
              <a:custGeom>
                <a:avLst/>
                <a:gdLst>
                  <a:gd name="T0" fmla="*/ 408 w 43006"/>
                  <a:gd name="T1" fmla="*/ 74 h 21600"/>
                  <a:gd name="T2" fmla="*/ 0 w 43006"/>
                  <a:gd name="T3" fmla="*/ 68 h 21600"/>
                  <a:gd name="T4" fmla="*/ 204 w 43006"/>
                  <a:gd name="T5" fmla="*/ 0 h 21600"/>
                  <a:gd name="T6" fmla="*/ 0 60000 65536"/>
                  <a:gd name="T7" fmla="*/ 0 60000 65536"/>
                  <a:gd name="T8" fmla="*/ 0 60000 65536"/>
                  <a:gd name="T9" fmla="*/ 0 w 43006"/>
                  <a:gd name="T10" fmla="*/ 0 h 21600"/>
                  <a:gd name="T11" fmla="*/ 43006 w 43006"/>
                  <a:gd name="T12" fmla="*/ 21600 h 21600"/>
                </a:gdLst>
                <a:ahLst/>
                <a:cxnLst>
                  <a:cxn ang="T6">
                    <a:pos x="T0" y="T1"/>
                  </a:cxn>
                  <a:cxn ang="T7">
                    <a:pos x="T2" y="T3"/>
                  </a:cxn>
                  <a:cxn ang="T8">
                    <a:pos x="T4" y="T5"/>
                  </a:cxn>
                </a:cxnLst>
                <a:rect l="T9" t="T10" r="T11" b="T12"/>
                <a:pathLst>
                  <a:path w="43006" h="21600" fill="none" extrusionOk="0">
                    <a:moveTo>
                      <a:pt x="43006" y="2133"/>
                    </a:moveTo>
                    <a:cubicBezTo>
                      <a:pt x="41909" y="13182"/>
                      <a:pt x="32615" y="21599"/>
                      <a:pt x="21512" y="21600"/>
                    </a:cubicBezTo>
                    <a:cubicBezTo>
                      <a:pt x="10339" y="21600"/>
                      <a:pt x="1010" y="13079"/>
                      <a:pt x="0" y="1951"/>
                    </a:cubicBezTo>
                  </a:path>
                  <a:path w="43006" h="21600" stroke="0" extrusionOk="0">
                    <a:moveTo>
                      <a:pt x="43006" y="2133"/>
                    </a:moveTo>
                    <a:cubicBezTo>
                      <a:pt x="41909" y="13182"/>
                      <a:pt x="32615" y="21599"/>
                      <a:pt x="21512" y="21600"/>
                    </a:cubicBezTo>
                    <a:cubicBezTo>
                      <a:pt x="10339" y="21600"/>
                      <a:pt x="1010" y="13079"/>
                      <a:pt x="0" y="1951"/>
                    </a:cubicBezTo>
                    <a:lnTo>
                      <a:pt x="21512" y="0"/>
                    </a:lnTo>
                    <a:close/>
                  </a:path>
                </a:pathLst>
              </a:custGeom>
              <a:noFill/>
              <a:ln w="9525">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0" name="Arc 49"/>
              <p:cNvSpPr/>
              <p:nvPr/>
            </p:nvSpPr>
            <p:spPr bwMode="auto">
              <a:xfrm>
                <a:off x="1927" y="1616"/>
                <a:ext cx="408" cy="726"/>
              </a:xfrm>
              <a:custGeom>
                <a:avLst/>
                <a:gdLst>
                  <a:gd name="T0" fmla="*/ 408 w 42997"/>
                  <a:gd name="T1" fmla="*/ 75 h 21600"/>
                  <a:gd name="T2" fmla="*/ 0 w 42997"/>
                  <a:gd name="T3" fmla="*/ 66 h 21600"/>
                  <a:gd name="T4" fmla="*/ 204 w 42997"/>
                  <a:gd name="T5" fmla="*/ 0 h 21600"/>
                  <a:gd name="T6" fmla="*/ 0 60000 65536"/>
                  <a:gd name="T7" fmla="*/ 0 60000 65536"/>
                  <a:gd name="T8" fmla="*/ 0 60000 65536"/>
                  <a:gd name="T9" fmla="*/ 0 w 42997"/>
                  <a:gd name="T10" fmla="*/ 0 h 21600"/>
                  <a:gd name="T11" fmla="*/ 42997 w 42997"/>
                  <a:gd name="T12" fmla="*/ 21600 h 21600"/>
                </a:gdLst>
                <a:ahLst/>
                <a:cxnLst>
                  <a:cxn ang="T6">
                    <a:pos x="T0" y="T1"/>
                  </a:cxn>
                  <a:cxn ang="T7">
                    <a:pos x="T2" y="T3"/>
                  </a:cxn>
                  <a:cxn ang="T8">
                    <a:pos x="T4" y="T5"/>
                  </a:cxn>
                </a:cxnLst>
                <a:rect l="T9" t="T10" r="T11" b="T12"/>
                <a:pathLst>
                  <a:path w="42997" h="21600" fill="none" extrusionOk="0">
                    <a:moveTo>
                      <a:pt x="42996" y="2227"/>
                    </a:moveTo>
                    <a:cubicBezTo>
                      <a:pt x="41855" y="13235"/>
                      <a:pt x="32578" y="21599"/>
                      <a:pt x="21512" y="21600"/>
                    </a:cubicBezTo>
                    <a:cubicBezTo>
                      <a:pt x="10339" y="21600"/>
                      <a:pt x="1010" y="13079"/>
                      <a:pt x="0" y="1951"/>
                    </a:cubicBezTo>
                  </a:path>
                  <a:path w="42997" h="21600" stroke="0" extrusionOk="0">
                    <a:moveTo>
                      <a:pt x="42996" y="2227"/>
                    </a:moveTo>
                    <a:cubicBezTo>
                      <a:pt x="41855" y="13235"/>
                      <a:pt x="32578" y="21599"/>
                      <a:pt x="21512" y="21600"/>
                    </a:cubicBezTo>
                    <a:cubicBezTo>
                      <a:pt x="10339" y="21600"/>
                      <a:pt x="1010" y="13079"/>
                      <a:pt x="0" y="1951"/>
                    </a:cubicBezTo>
                    <a:lnTo>
                      <a:pt x="21512" y="0"/>
                    </a:lnTo>
                    <a:close/>
                  </a:path>
                </a:pathLst>
              </a:custGeom>
              <a:noFill/>
              <a:ln w="9525">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073" name="Group 50"/>
            <p:cNvGrpSpPr/>
            <p:nvPr/>
          </p:nvGrpSpPr>
          <p:grpSpPr bwMode="auto">
            <a:xfrm>
              <a:off x="3470" y="890"/>
              <a:ext cx="1043" cy="1361"/>
              <a:chOff x="1519" y="1026"/>
              <a:chExt cx="816" cy="1316"/>
            </a:xfrm>
          </p:grpSpPr>
          <p:sp>
            <p:nvSpPr>
              <p:cNvPr id="1077" name="Arc 51"/>
              <p:cNvSpPr/>
              <p:nvPr/>
            </p:nvSpPr>
            <p:spPr bwMode="auto">
              <a:xfrm flipV="1">
                <a:off x="1519" y="1026"/>
                <a:ext cx="408" cy="749"/>
              </a:xfrm>
              <a:custGeom>
                <a:avLst/>
                <a:gdLst>
                  <a:gd name="T0" fmla="*/ 408 w 43006"/>
                  <a:gd name="T1" fmla="*/ 74 h 21600"/>
                  <a:gd name="T2" fmla="*/ 0 w 43006"/>
                  <a:gd name="T3" fmla="*/ 68 h 21600"/>
                  <a:gd name="T4" fmla="*/ 204 w 43006"/>
                  <a:gd name="T5" fmla="*/ 0 h 21600"/>
                  <a:gd name="T6" fmla="*/ 0 60000 65536"/>
                  <a:gd name="T7" fmla="*/ 0 60000 65536"/>
                  <a:gd name="T8" fmla="*/ 0 60000 65536"/>
                  <a:gd name="T9" fmla="*/ 0 w 43006"/>
                  <a:gd name="T10" fmla="*/ 0 h 21600"/>
                  <a:gd name="T11" fmla="*/ 43006 w 43006"/>
                  <a:gd name="T12" fmla="*/ 21600 h 21600"/>
                </a:gdLst>
                <a:ahLst/>
                <a:cxnLst>
                  <a:cxn ang="T6">
                    <a:pos x="T0" y="T1"/>
                  </a:cxn>
                  <a:cxn ang="T7">
                    <a:pos x="T2" y="T3"/>
                  </a:cxn>
                  <a:cxn ang="T8">
                    <a:pos x="T4" y="T5"/>
                  </a:cxn>
                </a:cxnLst>
                <a:rect l="T9" t="T10" r="T11" b="T12"/>
                <a:pathLst>
                  <a:path w="43006" h="21600" fill="none" extrusionOk="0">
                    <a:moveTo>
                      <a:pt x="43006" y="2133"/>
                    </a:moveTo>
                    <a:cubicBezTo>
                      <a:pt x="41909" y="13182"/>
                      <a:pt x="32615" y="21599"/>
                      <a:pt x="21512" y="21600"/>
                    </a:cubicBezTo>
                    <a:cubicBezTo>
                      <a:pt x="10339" y="21600"/>
                      <a:pt x="1010" y="13079"/>
                      <a:pt x="0" y="1951"/>
                    </a:cubicBezTo>
                  </a:path>
                  <a:path w="43006" h="21600" stroke="0" extrusionOk="0">
                    <a:moveTo>
                      <a:pt x="43006" y="2133"/>
                    </a:moveTo>
                    <a:cubicBezTo>
                      <a:pt x="41909" y="13182"/>
                      <a:pt x="32615" y="21599"/>
                      <a:pt x="21512" y="21600"/>
                    </a:cubicBezTo>
                    <a:cubicBezTo>
                      <a:pt x="10339" y="21600"/>
                      <a:pt x="1010" y="13079"/>
                      <a:pt x="0" y="1951"/>
                    </a:cubicBezTo>
                    <a:lnTo>
                      <a:pt x="21512" y="0"/>
                    </a:lnTo>
                    <a:close/>
                  </a:path>
                </a:pathLst>
              </a:custGeom>
              <a:noFill/>
              <a:ln w="9525">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8" name="Arc 52"/>
              <p:cNvSpPr/>
              <p:nvPr/>
            </p:nvSpPr>
            <p:spPr bwMode="auto">
              <a:xfrm>
                <a:off x="1927" y="1616"/>
                <a:ext cx="408" cy="726"/>
              </a:xfrm>
              <a:custGeom>
                <a:avLst/>
                <a:gdLst>
                  <a:gd name="T0" fmla="*/ 408 w 42997"/>
                  <a:gd name="T1" fmla="*/ 75 h 21600"/>
                  <a:gd name="T2" fmla="*/ 0 w 42997"/>
                  <a:gd name="T3" fmla="*/ 66 h 21600"/>
                  <a:gd name="T4" fmla="*/ 204 w 42997"/>
                  <a:gd name="T5" fmla="*/ 0 h 21600"/>
                  <a:gd name="T6" fmla="*/ 0 60000 65536"/>
                  <a:gd name="T7" fmla="*/ 0 60000 65536"/>
                  <a:gd name="T8" fmla="*/ 0 60000 65536"/>
                  <a:gd name="T9" fmla="*/ 0 w 42997"/>
                  <a:gd name="T10" fmla="*/ 0 h 21600"/>
                  <a:gd name="T11" fmla="*/ 42997 w 42997"/>
                  <a:gd name="T12" fmla="*/ 21600 h 21600"/>
                </a:gdLst>
                <a:ahLst/>
                <a:cxnLst>
                  <a:cxn ang="T6">
                    <a:pos x="T0" y="T1"/>
                  </a:cxn>
                  <a:cxn ang="T7">
                    <a:pos x="T2" y="T3"/>
                  </a:cxn>
                  <a:cxn ang="T8">
                    <a:pos x="T4" y="T5"/>
                  </a:cxn>
                </a:cxnLst>
                <a:rect l="T9" t="T10" r="T11" b="T12"/>
                <a:pathLst>
                  <a:path w="42997" h="21600" fill="none" extrusionOk="0">
                    <a:moveTo>
                      <a:pt x="42996" y="2227"/>
                    </a:moveTo>
                    <a:cubicBezTo>
                      <a:pt x="41855" y="13235"/>
                      <a:pt x="32578" y="21599"/>
                      <a:pt x="21512" y="21600"/>
                    </a:cubicBezTo>
                    <a:cubicBezTo>
                      <a:pt x="10339" y="21600"/>
                      <a:pt x="1010" y="13079"/>
                      <a:pt x="0" y="1951"/>
                    </a:cubicBezTo>
                  </a:path>
                  <a:path w="42997" h="21600" stroke="0" extrusionOk="0">
                    <a:moveTo>
                      <a:pt x="42996" y="2227"/>
                    </a:moveTo>
                    <a:cubicBezTo>
                      <a:pt x="41855" y="13235"/>
                      <a:pt x="32578" y="21599"/>
                      <a:pt x="21512" y="21600"/>
                    </a:cubicBezTo>
                    <a:cubicBezTo>
                      <a:pt x="10339" y="21600"/>
                      <a:pt x="1010" y="13079"/>
                      <a:pt x="0" y="1951"/>
                    </a:cubicBezTo>
                    <a:lnTo>
                      <a:pt x="21512" y="0"/>
                    </a:lnTo>
                    <a:close/>
                  </a:path>
                </a:pathLst>
              </a:custGeom>
              <a:noFill/>
              <a:ln w="9525">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074" name="Group 53"/>
            <p:cNvGrpSpPr/>
            <p:nvPr/>
          </p:nvGrpSpPr>
          <p:grpSpPr bwMode="auto">
            <a:xfrm>
              <a:off x="4513" y="890"/>
              <a:ext cx="1043" cy="1361"/>
              <a:chOff x="1519" y="1026"/>
              <a:chExt cx="816" cy="1316"/>
            </a:xfrm>
          </p:grpSpPr>
          <p:sp>
            <p:nvSpPr>
              <p:cNvPr id="1075" name="Arc 54"/>
              <p:cNvSpPr/>
              <p:nvPr/>
            </p:nvSpPr>
            <p:spPr bwMode="auto">
              <a:xfrm flipV="1">
                <a:off x="1519" y="1026"/>
                <a:ext cx="408" cy="749"/>
              </a:xfrm>
              <a:custGeom>
                <a:avLst/>
                <a:gdLst>
                  <a:gd name="T0" fmla="*/ 408 w 43006"/>
                  <a:gd name="T1" fmla="*/ 74 h 21600"/>
                  <a:gd name="T2" fmla="*/ 0 w 43006"/>
                  <a:gd name="T3" fmla="*/ 68 h 21600"/>
                  <a:gd name="T4" fmla="*/ 204 w 43006"/>
                  <a:gd name="T5" fmla="*/ 0 h 21600"/>
                  <a:gd name="T6" fmla="*/ 0 60000 65536"/>
                  <a:gd name="T7" fmla="*/ 0 60000 65536"/>
                  <a:gd name="T8" fmla="*/ 0 60000 65536"/>
                  <a:gd name="T9" fmla="*/ 0 w 43006"/>
                  <a:gd name="T10" fmla="*/ 0 h 21600"/>
                  <a:gd name="T11" fmla="*/ 43006 w 43006"/>
                  <a:gd name="T12" fmla="*/ 21600 h 21600"/>
                </a:gdLst>
                <a:ahLst/>
                <a:cxnLst>
                  <a:cxn ang="T6">
                    <a:pos x="T0" y="T1"/>
                  </a:cxn>
                  <a:cxn ang="T7">
                    <a:pos x="T2" y="T3"/>
                  </a:cxn>
                  <a:cxn ang="T8">
                    <a:pos x="T4" y="T5"/>
                  </a:cxn>
                </a:cxnLst>
                <a:rect l="T9" t="T10" r="T11" b="T12"/>
                <a:pathLst>
                  <a:path w="43006" h="21600" fill="none" extrusionOk="0">
                    <a:moveTo>
                      <a:pt x="43006" y="2133"/>
                    </a:moveTo>
                    <a:cubicBezTo>
                      <a:pt x="41909" y="13182"/>
                      <a:pt x="32615" y="21599"/>
                      <a:pt x="21512" y="21600"/>
                    </a:cubicBezTo>
                    <a:cubicBezTo>
                      <a:pt x="10339" y="21600"/>
                      <a:pt x="1010" y="13079"/>
                      <a:pt x="0" y="1951"/>
                    </a:cubicBezTo>
                  </a:path>
                  <a:path w="43006" h="21600" stroke="0" extrusionOk="0">
                    <a:moveTo>
                      <a:pt x="43006" y="2133"/>
                    </a:moveTo>
                    <a:cubicBezTo>
                      <a:pt x="41909" y="13182"/>
                      <a:pt x="32615" y="21599"/>
                      <a:pt x="21512" y="21600"/>
                    </a:cubicBezTo>
                    <a:cubicBezTo>
                      <a:pt x="10339" y="21600"/>
                      <a:pt x="1010" y="13079"/>
                      <a:pt x="0" y="1951"/>
                    </a:cubicBezTo>
                    <a:lnTo>
                      <a:pt x="21512" y="0"/>
                    </a:lnTo>
                    <a:close/>
                  </a:path>
                </a:pathLst>
              </a:custGeom>
              <a:noFill/>
              <a:ln w="9525">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6" name="Arc 55"/>
              <p:cNvSpPr/>
              <p:nvPr/>
            </p:nvSpPr>
            <p:spPr bwMode="auto">
              <a:xfrm>
                <a:off x="1927" y="1616"/>
                <a:ext cx="408" cy="726"/>
              </a:xfrm>
              <a:custGeom>
                <a:avLst/>
                <a:gdLst>
                  <a:gd name="T0" fmla="*/ 408 w 42997"/>
                  <a:gd name="T1" fmla="*/ 75 h 21600"/>
                  <a:gd name="T2" fmla="*/ 0 w 42997"/>
                  <a:gd name="T3" fmla="*/ 66 h 21600"/>
                  <a:gd name="T4" fmla="*/ 204 w 42997"/>
                  <a:gd name="T5" fmla="*/ 0 h 21600"/>
                  <a:gd name="T6" fmla="*/ 0 60000 65536"/>
                  <a:gd name="T7" fmla="*/ 0 60000 65536"/>
                  <a:gd name="T8" fmla="*/ 0 60000 65536"/>
                  <a:gd name="T9" fmla="*/ 0 w 42997"/>
                  <a:gd name="T10" fmla="*/ 0 h 21600"/>
                  <a:gd name="T11" fmla="*/ 42997 w 42997"/>
                  <a:gd name="T12" fmla="*/ 21600 h 21600"/>
                </a:gdLst>
                <a:ahLst/>
                <a:cxnLst>
                  <a:cxn ang="T6">
                    <a:pos x="T0" y="T1"/>
                  </a:cxn>
                  <a:cxn ang="T7">
                    <a:pos x="T2" y="T3"/>
                  </a:cxn>
                  <a:cxn ang="T8">
                    <a:pos x="T4" y="T5"/>
                  </a:cxn>
                </a:cxnLst>
                <a:rect l="T9" t="T10" r="T11" b="T12"/>
                <a:pathLst>
                  <a:path w="42997" h="21600" fill="none" extrusionOk="0">
                    <a:moveTo>
                      <a:pt x="42996" y="2227"/>
                    </a:moveTo>
                    <a:cubicBezTo>
                      <a:pt x="41855" y="13235"/>
                      <a:pt x="32578" y="21599"/>
                      <a:pt x="21512" y="21600"/>
                    </a:cubicBezTo>
                    <a:cubicBezTo>
                      <a:pt x="10339" y="21600"/>
                      <a:pt x="1010" y="13079"/>
                      <a:pt x="0" y="1951"/>
                    </a:cubicBezTo>
                  </a:path>
                  <a:path w="42997" h="21600" stroke="0" extrusionOk="0">
                    <a:moveTo>
                      <a:pt x="42996" y="2227"/>
                    </a:moveTo>
                    <a:cubicBezTo>
                      <a:pt x="41855" y="13235"/>
                      <a:pt x="32578" y="21599"/>
                      <a:pt x="21512" y="21600"/>
                    </a:cubicBezTo>
                    <a:cubicBezTo>
                      <a:pt x="10339" y="21600"/>
                      <a:pt x="1010" y="13079"/>
                      <a:pt x="0" y="1951"/>
                    </a:cubicBezTo>
                    <a:lnTo>
                      <a:pt x="21512" y="0"/>
                    </a:lnTo>
                    <a:close/>
                  </a:path>
                </a:pathLst>
              </a:custGeom>
              <a:noFill/>
              <a:ln w="9525">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8" name="Group 56"/>
          <p:cNvGrpSpPr/>
          <p:nvPr/>
        </p:nvGrpSpPr>
        <p:grpSpPr bwMode="auto">
          <a:xfrm>
            <a:off x="5076825" y="3933825"/>
            <a:ext cx="3671888" cy="2160588"/>
            <a:chOff x="1383" y="890"/>
            <a:chExt cx="4173" cy="1361"/>
          </a:xfrm>
        </p:grpSpPr>
        <p:grpSp>
          <p:nvGrpSpPr>
            <p:cNvPr id="1059" name="Group 57"/>
            <p:cNvGrpSpPr/>
            <p:nvPr/>
          </p:nvGrpSpPr>
          <p:grpSpPr bwMode="auto">
            <a:xfrm>
              <a:off x="1383" y="890"/>
              <a:ext cx="1043" cy="1361"/>
              <a:chOff x="1519" y="1026"/>
              <a:chExt cx="816" cy="1316"/>
            </a:xfrm>
          </p:grpSpPr>
          <p:sp>
            <p:nvSpPr>
              <p:cNvPr id="1069" name="Arc 58"/>
              <p:cNvSpPr/>
              <p:nvPr/>
            </p:nvSpPr>
            <p:spPr bwMode="auto">
              <a:xfrm flipV="1">
                <a:off x="1519" y="1026"/>
                <a:ext cx="408" cy="749"/>
              </a:xfrm>
              <a:custGeom>
                <a:avLst/>
                <a:gdLst>
                  <a:gd name="T0" fmla="*/ 408 w 43006"/>
                  <a:gd name="T1" fmla="*/ 74 h 21600"/>
                  <a:gd name="T2" fmla="*/ 0 w 43006"/>
                  <a:gd name="T3" fmla="*/ 68 h 21600"/>
                  <a:gd name="T4" fmla="*/ 204 w 43006"/>
                  <a:gd name="T5" fmla="*/ 0 h 21600"/>
                  <a:gd name="T6" fmla="*/ 0 60000 65536"/>
                  <a:gd name="T7" fmla="*/ 0 60000 65536"/>
                  <a:gd name="T8" fmla="*/ 0 60000 65536"/>
                  <a:gd name="T9" fmla="*/ 0 w 43006"/>
                  <a:gd name="T10" fmla="*/ 0 h 21600"/>
                  <a:gd name="T11" fmla="*/ 43006 w 43006"/>
                  <a:gd name="T12" fmla="*/ 21600 h 21600"/>
                </a:gdLst>
                <a:ahLst/>
                <a:cxnLst>
                  <a:cxn ang="T6">
                    <a:pos x="T0" y="T1"/>
                  </a:cxn>
                  <a:cxn ang="T7">
                    <a:pos x="T2" y="T3"/>
                  </a:cxn>
                  <a:cxn ang="T8">
                    <a:pos x="T4" y="T5"/>
                  </a:cxn>
                </a:cxnLst>
                <a:rect l="T9" t="T10" r="T11" b="T12"/>
                <a:pathLst>
                  <a:path w="43006" h="21600" fill="none" extrusionOk="0">
                    <a:moveTo>
                      <a:pt x="43006" y="2133"/>
                    </a:moveTo>
                    <a:cubicBezTo>
                      <a:pt x="41909" y="13182"/>
                      <a:pt x="32615" y="21599"/>
                      <a:pt x="21512" y="21600"/>
                    </a:cubicBezTo>
                    <a:cubicBezTo>
                      <a:pt x="10339" y="21600"/>
                      <a:pt x="1010" y="13079"/>
                      <a:pt x="0" y="1951"/>
                    </a:cubicBezTo>
                  </a:path>
                  <a:path w="43006" h="21600" stroke="0" extrusionOk="0">
                    <a:moveTo>
                      <a:pt x="43006" y="2133"/>
                    </a:moveTo>
                    <a:cubicBezTo>
                      <a:pt x="41909" y="13182"/>
                      <a:pt x="32615" y="21599"/>
                      <a:pt x="21512" y="21600"/>
                    </a:cubicBezTo>
                    <a:cubicBezTo>
                      <a:pt x="10339" y="21600"/>
                      <a:pt x="1010" y="13079"/>
                      <a:pt x="0" y="1951"/>
                    </a:cubicBezTo>
                    <a:lnTo>
                      <a:pt x="21512" y="0"/>
                    </a:lnTo>
                    <a:close/>
                  </a:path>
                </a:pathLst>
              </a:cu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0" name="Arc 59"/>
              <p:cNvSpPr/>
              <p:nvPr/>
            </p:nvSpPr>
            <p:spPr bwMode="auto">
              <a:xfrm>
                <a:off x="1927" y="1616"/>
                <a:ext cx="408" cy="726"/>
              </a:xfrm>
              <a:custGeom>
                <a:avLst/>
                <a:gdLst>
                  <a:gd name="T0" fmla="*/ 408 w 42997"/>
                  <a:gd name="T1" fmla="*/ 75 h 21600"/>
                  <a:gd name="T2" fmla="*/ 0 w 42997"/>
                  <a:gd name="T3" fmla="*/ 66 h 21600"/>
                  <a:gd name="T4" fmla="*/ 204 w 42997"/>
                  <a:gd name="T5" fmla="*/ 0 h 21600"/>
                  <a:gd name="T6" fmla="*/ 0 60000 65536"/>
                  <a:gd name="T7" fmla="*/ 0 60000 65536"/>
                  <a:gd name="T8" fmla="*/ 0 60000 65536"/>
                  <a:gd name="T9" fmla="*/ 0 w 42997"/>
                  <a:gd name="T10" fmla="*/ 0 h 21600"/>
                  <a:gd name="T11" fmla="*/ 42997 w 42997"/>
                  <a:gd name="T12" fmla="*/ 21600 h 21600"/>
                </a:gdLst>
                <a:ahLst/>
                <a:cxnLst>
                  <a:cxn ang="T6">
                    <a:pos x="T0" y="T1"/>
                  </a:cxn>
                  <a:cxn ang="T7">
                    <a:pos x="T2" y="T3"/>
                  </a:cxn>
                  <a:cxn ang="T8">
                    <a:pos x="T4" y="T5"/>
                  </a:cxn>
                </a:cxnLst>
                <a:rect l="T9" t="T10" r="T11" b="T12"/>
                <a:pathLst>
                  <a:path w="42997" h="21600" fill="none" extrusionOk="0">
                    <a:moveTo>
                      <a:pt x="42996" y="2227"/>
                    </a:moveTo>
                    <a:cubicBezTo>
                      <a:pt x="41855" y="13235"/>
                      <a:pt x="32578" y="21599"/>
                      <a:pt x="21512" y="21600"/>
                    </a:cubicBezTo>
                    <a:cubicBezTo>
                      <a:pt x="10339" y="21600"/>
                      <a:pt x="1010" y="13079"/>
                      <a:pt x="0" y="1951"/>
                    </a:cubicBezTo>
                  </a:path>
                  <a:path w="42997" h="21600" stroke="0" extrusionOk="0">
                    <a:moveTo>
                      <a:pt x="42996" y="2227"/>
                    </a:moveTo>
                    <a:cubicBezTo>
                      <a:pt x="41855" y="13235"/>
                      <a:pt x="32578" y="21599"/>
                      <a:pt x="21512" y="21600"/>
                    </a:cubicBezTo>
                    <a:cubicBezTo>
                      <a:pt x="10339" y="21600"/>
                      <a:pt x="1010" y="13079"/>
                      <a:pt x="0" y="1951"/>
                    </a:cubicBezTo>
                    <a:lnTo>
                      <a:pt x="21512" y="0"/>
                    </a:lnTo>
                    <a:close/>
                  </a:path>
                </a:pathLst>
              </a:cu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060" name="Group 60"/>
            <p:cNvGrpSpPr/>
            <p:nvPr/>
          </p:nvGrpSpPr>
          <p:grpSpPr bwMode="auto">
            <a:xfrm>
              <a:off x="2426" y="890"/>
              <a:ext cx="1043" cy="1361"/>
              <a:chOff x="1519" y="1026"/>
              <a:chExt cx="816" cy="1316"/>
            </a:xfrm>
          </p:grpSpPr>
          <p:sp>
            <p:nvSpPr>
              <p:cNvPr id="1067" name="Arc 61"/>
              <p:cNvSpPr/>
              <p:nvPr/>
            </p:nvSpPr>
            <p:spPr bwMode="auto">
              <a:xfrm flipV="1">
                <a:off x="1519" y="1026"/>
                <a:ext cx="408" cy="749"/>
              </a:xfrm>
              <a:custGeom>
                <a:avLst/>
                <a:gdLst>
                  <a:gd name="T0" fmla="*/ 408 w 43006"/>
                  <a:gd name="T1" fmla="*/ 74 h 21600"/>
                  <a:gd name="T2" fmla="*/ 0 w 43006"/>
                  <a:gd name="T3" fmla="*/ 68 h 21600"/>
                  <a:gd name="T4" fmla="*/ 204 w 43006"/>
                  <a:gd name="T5" fmla="*/ 0 h 21600"/>
                  <a:gd name="T6" fmla="*/ 0 60000 65536"/>
                  <a:gd name="T7" fmla="*/ 0 60000 65536"/>
                  <a:gd name="T8" fmla="*/ 0 60000 65536"/>
                  <a:gd name="T9" fmla="*/ 0 w 43006"/>
                  <a:gd name="T10" fmla="*/ 0 h 21600"/>
                  <a:gd name="T11" fmla="*/ 43006 w 43006"/>
                  <a:gd name="T12" fmla="*/ 21600 h 21600"/>
                </a:gdLst>
                <a:ahLst/>
                <a:cxnLst>
                  <a:cxn ang="T6">
                    <a:pos x="T0" y="T1"/>
                  </a:cxn>
                  <a:cxn ang="T7">
                    <a:pos x="T2" y="T3"/>
                  </a:cxn>
                  <a:cxn ang="T8">
                    <a:pos x="T4" y="T5"/>
                  </a:cxn>
                </a:cxnLst>
                <a:rect l="T9" t="T10" r="T11" b="T12"/>
                <a:pathLst>
                  <a:path w="43006" h="21600" fill="none" extrusionOk="0">
                    <a:moveTo>
                      <a:pt x="43006" y="2133"/>
                    </a:moveTo>
                    <a:cubicBezTo>
                      <a:pt x="41909" y="13182"/>
                      <a:pt x="32615" y="21599"/>
                      <a:pt x="21512" y="21600"/>
                    </a:cubicBezTo>
                    <a:cubicBezTo>
                      <a:pt x="10339" y="21600"/>
                      <a:pt x="1010" y="13079"/>
                      <a:pt x="0" y="1951"/>
                    </a:cubicBezTo>
                  </a:path>
                  <a:path w="43006" h="21600" stroke="0" extrusionOk="0">
                    <a:moveTo>
                      <a:pt x="43006" y="2133"/>
                    </a:moveTo>
                    <a:cubicBezTo>
                      <a:pt x="41909" y="13182"/>
                      <a:pt x="32615" y="21599"/>
                      <a:pt x="21512" y="21600"/>
                    </a:cubicBezTo>
                    <a:cubicBezTo>
                      <a:pt x="10339" y="21600"/>
                      <a:pt x="1010" y="13079"/>
                      <a:pt x="0" y="1951"/>
                    </a:cubicBezTo>
                    <a:lnTo>
                      <a:pt x="21512" y="0"/>
                    </a:lnTo>
                    <a:close/>
                  </a:path>
                </a:pathLst>
              </a:cu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8" name="Arc 62"/>
              <p:cNvSpPr/>
              <p:nvPr/>
            </p:nvSpPr>
            <p:spPr bwMode="auto">
              <a:xfrm>
                <a:off x="1927" y="1616"/>
                <a:ext cx="408" cy="726"/>
              </a:xfrm>
              <a:custGeom>
                <a:avLst/>
                <a:gdLst>
                  <a:gd name="T0" fmla="*/ 408 w 42997"/>
                  <a:gd name="T1" fmla="*/ 75 h 21600"/>
                  <a:gd name="T2" fmla="*/ 0 w 42997"/>
                  <a:gd name="T3" fmla="*/ 66 h 21600"/>
                  <a:gd name="T4" fmla="*/ 204 w 42997"/>
                  <a:gd name="T5" fmla="*/ 0 h 21600"/>
                  <a:gd name="T6" fmla="*/ 0 60000 65536"/>
                  <a:gd name="T7" fmla="*/ 0 60000 65536"/>
                  <a:gd name="T8" fmla="*/ 0 60000 65536"/>
                  <a:gd name="T9" fmla="*/ 0 w 42997"/>
                  <a:gd name="T10" fmla="*/ 0 h 21600"/>
                  <a:gd name="T11" fmla="*/ 42997 w 42997"/>
                  <a:gd name="T12" fmla="*/ 21600 h 21600"/>
                </a:gdLst>
                <a:ahLst/>
                <a:cxnLst>
                  <a:cxn ang="T6">
                    <a:pos x="T0" y="T1"/>
                  </a:cxn>
                  <a:cxn ang="T7">
                    <a:pos x="T2" y="T3"/>
                  </a:cxn>
                  <a:cxn ang="T8">
                    <a:pos x="T4" y="T5"/>
                  </a:cxn>
                </a:cxnLst>
                <a:rect l="T9" t="T10" r="T11" b="T12"/>
                <a:pathLst>
                  <a:path w="42997" h="21600" fill="none" extrusionOk="0">
                    <a:moveTo>
                      <a:pt x="42996" y="2227"/>
                    </a:moveTo>
                    <a:cubicBezTo>
                      <a:pt x="41855" y="13235"/>
                      <a:pt x="32578" y="21599"/>
                      <a:pt x="21512" y="21600"/>
                    </a:cubicBezTo>
                    <a:cubicBezTo>
                      <a:pt x="10339" y="21600"/>
                      <a:pt x="1010" y="13079"/>
                      <a:pt x="0" y="1951"/>
                    </a:cubicBezTo>
                  </a:path>
                  <a:path w="42997" h="21600" stroke="0" extrusionOk="0">
                    <a:moveTo>
                      <a:pt x="42996" y="2227"/>
                    </a:moveTo>
                    <a:cubicBezTo>
                      <a:pt x="41855" y="13235"/>
                      <a:pt x="32578" y="21599"/>
                      <a:pt x="21512" y="21600"/>
                    </a:cubicBezTo>
                    <a:cubicBezTo>
                      <a:pt x="10339" y="21600"/>
                      <a:pt x="1010" y="13079"/>
                      <a:pt x="0" y="1951"/>
                    </a:cubicBezTo>
                    <a:lnTo>
                      <a:pt x="21512" y="0"/>
                    </a:lnTo>
                    <a:close/>
                  </a:path>
                </a:pathLst>
              </a:cu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061" name="Group 63"/>
            <p:cNvGrpSpPr/>
            <p:nvPr/>
          </p:nvGrpSpPr>
          <p:grpSpPr bwMode="auto">
            <a:xfrm>
              <a:off x="3470" y="890"/>
              <a:ext cx="1043" cy="1361"/>
              <a:chOff x="1519" y="1026"/>
              <a:chExt cx="816" cy="1316"/>
            </a:xfrm>
          </p:grpSpPr>
          <p:sp>
            <p:nvSpPr>
              <p:cNvPr id="1065" name="Arc 64"/>
              <p:cNvSpPr/>
              <p:nvPr/>
            </p:nvSpPr>
            <p:spPr bwMode="auto">
              <a:xfrm flipV="1">
                <a:off x="1519" y="1026"/>
                <a:ext cx="408" cy="749"/>
              </a:xfrm>
              <a:custGeom>
                <a:avLst/>
                <a:gdLst>
                  <a:gd name="T0" fmla="*/ 408 w 43006"/>
                  <a:gd name="T1" fmla="*/ 74 h 21600"/>
                  <a:gd name="T2" fmla="*/ 0 w 43006"/>
                  <a:gd name="T3" fmla="*/ 68 h 21600"/>
                  <a:gd name="T4" fmla="*/ 204 w 43006"/>
                  <a:gd name="T5" fmla="*/ 0 h 21600"/>
                  <a:gd name="T6" fmla="*/ 0 60000 65536"/>
                  <a:gd name="T7" fmla="*/ 0 60000 65536"/>
                  <a:gd name="T8" fmla="*/ 0 60000 65536"/>
                  <a:gd name="T9" fmla="*/ 0 w 43006"/>
                  <a:gd name="T10" fmla="*/ 0 h 21600"/>
                  <a:gd name="T11" fmla="*/ 43006 w 43006"/>
                  <a:gd name="T12" fmla="*/ 21600 h 21600"/>
                </a:gdLst>
                <a:ahLst/>
                <a:cxnLst>
                  <a:cxn ang="T6">
                    <a:pos x="T0" y="T1"/>
                  </a:cxn>
                  <a:cxn ang="T7">
                    <a:pos x="T2" y="T3"/>
                  </a:cxn>
                  <a:cxn ang="T8">
                    <a:pos x="T4" y="T5"/>
                  </a:cxn>
                </a:cxnLst>
                <a:rect l="T9" t="T10" r="T11" b="T12"/>
                <a:pathLst>
                  <a:path w="43006" h="21600" fill="none" extrusionOk="0">
                    <a:moveTo>
                      <a:pt x="43006" y="2133"/>
                    </a:moveTo>
                    <a:cubicBezTo>
                      <a:pt x="41909" y="13182"/>
                      <a:pt x="32615" y="21599"/>
                      <a:pt x="21512" y="21600"/>
                    </a:cubicBezTo>
                    <a:cubicBezTo>
                      <a:pt x="10339" y="21600"/>
                      <a:pt x="1010" y="13079"/>
                      <a:pt x="0" y="1951"/>
                    </a:cubicBezTo>
                  </a:path>
                  <a:path w="43006" h="21600" stroke="0" extrusionOk="0">
                    <a:moveTo>
                      <a:pt x="43006" y="2133"/>
                    </a:moveTo>
                    <a:cubicBezTo>
                      <a:pt x="41909" y="13182"/>
                      <a:pt x="32615" y="21599"/>
                      <a:pt x="21512" y="21600"/>
                    </a:cubicBezTo>
                    <a:cubicBezTo>
                      <a:pt x="10339" y="21600"/>
                      <a:pt x="1010" y="13079"/>
                      <a:pt x="0" y="1951"/>
                    </a:cubicBezTo>
                    <a:lnTo>
                      <a:pt x="21512" y="0"/>
                    </a:lnTo>
                    <a:close/>
                  </a:path>
                </a:pathLst>
              </a:cu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6" name="Arc 65"/>
              <p:cNvSpPr/>
              <p:nvPr/>
            </p:nvSpPr>
            <p:spPr bwMode="auto">
              <a:xfrm>
                <a:off x="1927" y="1616"/>
                <a:ext cx="408" cy="726"/>
              </a:xfrm>
              <a:custGeom>
                <a:avLst/>
                <a:gdLst>
                  <a:gd name="T0" fmla="*/ 408 w 42997"/>
                  <a:gd name="T1" fmla="*/ 75 h 21600"/>
                  <a:gd name="T2" fmla="*/ 0 w 42997"/>
                  <a:gd name="T3" fmla="*/ 66 h 21600"/>
                  <a:gd name="T4" fmla="*/ 204 w 42997"/>
                  <a:gd name="T5" fmla="*/ 0 h 21600"/>
                  <a:gd name="T6" fmla="*/ 0 60000 65536"/>
                  <a:gd name="T7" fmla="*/ 0 60000 65536"/>
                  <a:gd name="T8" fmla="*/ 0 60000 65536"/>
                  <a:gd name="T9" fmla="*/ 0 w 42997"/>
                  <a:gd name="T10" fmla="*/ 0 h 21600"/>
                  <a:gd name="T11" fmla="*/ 42997 w 42997"/>
                  <a:gd name="T12" fmla="*/ 21600 h 21600"/>
                </a:gdLst>
                <a:ahLst/>
                <a:cxnLst>
                  <a:cxn ang="T6">
                    <a:pos x="T0" y="T1"/>
                  </a:cxn>
                  <a:cxn ang="T7">
                    <a:pos x="T2" y="T3"/>
                  </a:cxn>
                  <a:cxn ang="T8">
                    <a:pos x="T4" y="T5"/>
                  </a:cxn>
                </a:cxnLst>
                <a:rect l="T9" t="T10" r="T11" b="T12"/>
                <a:pathLst>
                  <a:path w="42997" h="21600" fill="none" extrusionOk="0">
                    <a:moveTo>
                      <a:pt x="42996" y="2227"/>
                    </a:moveTo>
                    <a:cubicBezTo>
                      <a:pt x="41855" y="13235"/>
                      <a:pt x="32578" y="21599"/>
                      <a:pt x="21512" y="21600"/>
                    </a:cubicBezTo>
                    <a:cubicBezTo>
                      <a:pt x="10339" y="21600"/>
                      <a:pt x="1010" y="13079"/>
                      <a:pt x="0" y="1951"/>
                    </a:cubicBezTo>
                  </a:path>
                  <a:path w="42997" h="21600" stroke="0" extrusionOk="0">
                    <a:moveTo>
                      <a:pt x="42996" y="2227"/>
                    </a:moveTo>
                    <a:cubicBezTo>
                      <a:pt x="41855" y="13235"/>
                      <a:pt x="32578" y="21599"/>
                      <a:pt x="21512" y="21600"/>
                    </a:cubicBezTo>
                    <a:cubicBezTo>
                      <a:pt x="10339" y="21600"/>
                      <a:pt x="1010" y="13079"/>
                      <a:pt x="0" y="1951"/>
                    </a:cubicBezTo>
                    <a:lnTo>
                      <a:pt x="21512" y="0"/>
                    </a:lnTo>
                    <a:close/>
                  </a:path>
                </a:pathLst>
              </a:cu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062" name="Group 66"/>
            <p:cNvGrpSpPr/>
            <p:nvPr/>
          </p:nvGrpSpPr>
          <p:grpSpPr bwMode="auto">
            <a:xfrm>
              <a:off x="4513" y="890"/>
              <a:ext cx="1043" cy="1361"/>
              <a:chOff x="1519" y="1026"/>
              <a:chExt cx="816" cy="1316"/>
            </a:xfrm>
          </p:grpSpPr>
          <p:sp>
            <p:nvSpPr>
              <p:cNvPr id="1063" name="Arc 67"/>
              <p:cNvSpPr/>
              <p:nvPr/>
            </p:nvSpPr>
            <p:spPr bwMode="auto">
              <a:xfrm flipV="1">
                <a:off x="1519" y="1026"/>
                <a:ext cx="408" cy="749"/>
              </a:xfrm>
              <a:custGeom>
                <a:avLst/>
                <a:gdLst>
                  <a:gd name="T0" fmla="*/ 408 w 43006"/>
                  <a:gd name="T1" fmla="*/ 74 h 21600"/>
                  <a:gd name="T2" fmla="*/ 0 w 43006"/>
                  <a:gd name="T3" fmla="*/ 68 h 21600"/>
                  <a:gd name="T4" fmla="*/ 204 w 43006"/>
                  <a:gd name="T5" fmla="*/ 0 h 21600"/>
                  <a:gd name="T6" fmla="*/ 0 60000 65536"/>
                  <a:gd name="T7" fmla="*/ 0 60000 65536"/>
                  <a:gd name="T8" fmla="*/ 0 60000 65536"/>
                  <a:gd name="T9" fmla="*/ 0 w 43006"/>
                  <a:gd name="T10" fmla="*/ 0 h 21600"/>
                  <a:gd name="T11" fmla="*/ 43006 w 43006"/>
                  <a:gd name="T12" fmla="*/ 21600 h 21600"/>
                </a:gdLst>
                <a:ahLst/>
                <a:cxnLst>
                  <a:cxn ang="T6">
                    <a:pos x="T0" y="T1"/>
                  </a:cxn>
                  <a:cxn ang="T7">
                    <a:pos x="T2" y="T3"/>
                  </a:cxn>
                  <a:cxn ang="T8">
                    <a:pos x="T4" y="T5"/>
                  </a:cxn>
                </a:cxnLst>
                <a:rect l="T9" t="T10" r="T11" b="T12"/>
                <a:pathLst>
                  <a:path w="43006" h="21600" fill="none" extrusionOk="0">
                    <a:moveTo>
                      <a:pt x="43006" y="2133"/>
                    </a:moveTo>
                    <a:cubicBezTo>
                      <a:pt x="41909" y="13182"/>
                      <a:pt x="32615" y="21599"/>
                      <a:pt x="21512" y="21600"/>
                    </a:cubicBezTo>
                    <a:cubicBezTo>
                      <a:pt x="10339" y="21600"/>
                      <a:pt x="1010" y="13079"/>
                      <a:pt x="0" y="1951"/>
                    </a:cubicBezTo>
                  </a:path>
                  <a:path w="43006" h="21600" stroke="0" extrusionOk="0">
                    <a:moveTo>
                      <a:pt x="43006" y="2133"/>
                    </a:moveTo>
                    <a:cubicBezTo>
                      <a:pt x="41909" y="13182"/>
                      <a:pt x="32615" y="21599"/>
                      <a:pt x="21512" y="21600"/>
                    </a:cubicBezTo>
                    <a:cubicBezTo>
                      <a:pt x="10339" y="21600"/>
                      <a:pt x="1010" y="13079"/>
                      <a:pt x="0" y="1951"/>
                    </a:cubicBezTo>
                    <a:lnTo>
                      <a:pt x="21512" y="0"/>
                    </a:lnTo>
                    <a:close/>
                  </a:path>
                </a:pathLst>
              </a:cu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4" name="Arc 68"/>
              <p:cNvSpPr/>
              <p:nvPr/>
            </p:nvSpPr>
            <p:spPr bwMode="auto">
              <a:xfrm>
                <a:off x="1927" y="1616"/>
                <a:ext cx="408" cy="726"/>
              </a:xfrm>
              <a:custGeom>
                <a:avLst/>
                <a:gdLst>
                  <a:gd name="T0" fmla="*/ 408 w 42997"/>
                  <a:gd name="T1" fmla="*/ 75 h 21600"/>
                  <a:gd name="T2" fmla="*/ 0 w 42997"/>
                  <a:gd name="T3" fmla="*/ 66 h 21600"/>
                  <a:gd name="T4" fmla="*/ 204 w 42997"/>
                  <a:gd name="T5" fmla="*/ 0 h 21600"/>
                  <a:gd name="T6" fmla="*/ 0 60000 65536"/>
                  <a:gd name="T7" fmla="*/ 0 60000 65536"/>
                  <a:gd name="T8" fmla="*/ 0 60000 65536"/>
                  <a:gd name="T9" fmla="*/ 0 w 42997"/>
                  <a:gd name="T10" fmla="*/ 0 h 21600"/>
                  <a:gd name="T11" fmla="*/ 42997 w 42997"/>
                  <a:gd name="T12" fmla="*/ 21600 h 21600"/>
                </a:gdLst>
                <a:ahLst/>
                <a:cxnLst>
                  <a:cxn ang="T6">
                    <a:pos x="T0" y="T1"/>
                  </a:cxn>
                  <a:cxn ang="T7">
                    <a:pos x="T2" y="T3"/>
                  </a:cxn>
                  <a:cxn ang="T8">
                    <a:pos x="T4" y="T5"/>
                  </a:cxn>
                </a:cxnLst>
                <a:rect l="T9" t="T10" r="T11" b="T12"/>
                <a:pathLst>
                  <a:path w="42997" h="21600" fill="none" extrusionOk="0">
                    <a:moveTo>
                      <a:pt x="42996" y="2227"/>
                    </a:moveTo>
                    <a:cubicBezTo>
                      <a:pt x="41855" y="13235"/>
                      <a:pt x="32578" y="21599"/>
                      <a:pt x="21512" y="21600"/>
                    </a:cubicBezTo>
                    <a:cubicBezTo>
                      <a:pt x="10339" y="21600"/>
                      <a:pt x="1010" y="13079"/>
                      <a:pt x="0" y="1951"/>
                    </a:cubicBezTo>
                  </a:path>
                  <a:path w="42997" h="21600" stroke="0" extrusionOk="0">
                    <a:moveTo>
                      <a:pt x="42996" y="2227"/>
                    </a:moveTo>
                    <a:cubicBezTo>
                      <a:pt x="41855" y="13235"/>
                      <a:pt x="32578" y="21599"/>
                      <a:pt x="21512" y="21600"/>
                    </a:cubicBezTo>
                    <a:cubicBezTo>
                      <a:pt x="10339" y="21600"/>
                      <a:pt x="1010" y="13079"/>
                      <a:pt x="0" y="1951"/>
                    </a:cubicBezTo>
                    <a:lnTo>
                      <a:pt x="21512" y="0"/>
                    </a:lnTo>
                    <a:close/>
                  </a:path>
                </a:pathLst>
              </a:cu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13" name="Group 69"/>
          <p:cNvGrpSpPr/>
          <p:nvPr/>
        </p:nvGrpSpPr>
        <p:grpSpPr bwMode="auto">
          <a:xfrm>
            <a:off x="4500563" y="3933825"/>
            <a:ext cx="3671887" cy="2160588"/>
            <a:chOff x="1383" y="890"/>
            <a:chExt cx="4173" cy="1361"/>
          </a:xfrm>
        </p:grpSpPr>
        <p:grpSp>
          <p:nvGrpSpPr>
            <p:cNvPr id="1047" name="Group 70"/>
            <p:cNvGrpSpPr/>
            <p:nvPr/>
          </p:nvGrpSpPr>
          <p:grpSpPr bwMode="auto">
            <a:xfrm>
              <a:off x="1383" y="890"/>
              <a:ext cx="1043" cy="1361"/>
              <a:chOff x="1519" y="1026"/>
              <a:chExt cx="816" cy="1316"/>
            </a:xfrm>
          </p:grpSpPr>
          <p:sp>
            <p:nvSpPr>
              <p:cNvPr id="1057" name="Arc 71"/>
              <p:cNvSpPr/>
              <p:nvPr/>
            </p:nvSpPr>
            <p:spPr bwMode="auto">
              <a:xfrm flipV="1">
                <a:off x="1519" y="1026"/>
                <a:ext cx="408" cy="749"/>
              </a:xfrm>
              <a:custGeom>
                <a:avLst/>
                <a:gdLst>
                  <a:gd name="T0" fmla="*/ 408 w 43006"/>
                  <a:gd name="T1" fmla="*/ 74 h 21600"/>
                  <a:gd name="T2" fmla="*/ 0 w 43006"/>
                  <a:gd name="T3" fmla="*/ 68 h 21600"/>
                  <a:gd name="T4" fmla="*/ 204 w 43006"/>
                  <a:gd name="T5" fmla="*/ 0 h 21600"/>
                  <a:gd name="T6" fmla="*/ 0 60000 65536"/>
                  <a:gd name="T7" fmla="*/ 0 60000 65536"/>
                  <a:gd name="T8" fmla="*/ 0 60000 65536"/>
                  <a:gd name="T9" fmla="*/ 0 w 43006"/>
                  <a:gd name="T10" fmla="*/ 0 h 21600"/>
                  <a:gd name="T11" fmla="*/ 43006 w 43006"/>
                  <a:gd name="T12" fmla="*/ 21600 h 21600"/>
                </a:gdLst>
                <a:ahLst/>
                <a:cxnLst>
                  <a:cxn ang="T6">
                    <a:pos x="T0" y="T1"/>
                  </a:cxn>
                  <a:cxn ang="T7">
                    <a:pos x="T2" y="T3"/>
                  </a:cxn>
                  <a:cxn ang="T8">
                    <a:pos x="T4" y="T5"/>
                  </a:cxn>
                </a:cxnLst>
                <a:rect l="T9" t="T10" r="T11" b="T12"/>
                <a:pathLst>
                  <a:path w="43006" h="21600" fill="none" extrusionOk="0">
                    <a:moveTo>
                      <a:pt x="43006" y="2133"/>
                    </a:moveTo>
                    <a:cubicBezTo>
                      <a:pt x="41909" y="13182"/>
                      <a:pt x="32615" y="21599"/>
                      <a:pt x="21512" y="21600"/>
                    </a:cubicBezTo>
                    <a:cubicBezTo>
                      <a:pt x="10339" y="21600"/>
                      <a:pt x="1010" y="13079"/>
                      <a:pt x="0" y="1951"/>
                    </a:cubicBezTo>
                  </a:path>
                  <a:path w="43006" h="21600" stroke="0" extrusionOk="0">
                    <a:moveTo>
                      <a:pt x="43006" y="2133"/>
                    </a:moveTo>
                    <a:cubicBezTo>
                      <a:pt x="41909" y="13182"/>
                      <a:pt x="32615" y="21599"/>
                      <a:pt x="21512" y="21600"/>
                    </a:cubicBezTo>
                    <a:cubicBezTo>
                      <a:pt x="10339" y="21600"/>
                      <a:pt x="1010" y="13079"/>
                      <a:pt x="0" y="1951"/>
                    </a:cubicBezTo>
                    <a:lnTo>
                      <a:pt x="21512" y="0"/>
                    </a:lnTo>
                    <a:close/>
                  </a:path>
                </a:pathLst>
              </a:custGeom>
              <a:noFill/>
              <a:ln w="9525">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8" name="Arc 72"/>
              <p:cNvSpPr/>
              <p:nvPr/>
            </p:nvSpPr>
            <p:spPr bwMode="auto">
              <a:xfrm>
                <a:off x="1927" y="1616"/>
                <a:ext cx="408" cy="726"/>
              </a:xfrm>
              <a:custGeom>
                <a:avLst/>
                <a:gdLst>
                  <a:gd name="T0" fmla="*/ 408 w 42997"/>
                  <a:gd name="T1" fmla="*/ 75 h 21600"/>
                  <a:gd name="T2" fmla="*/ 0 w 42997"/>
                  <a:gd name="T3" fmla="*/ 66 h 21600"/>
                  <a:gd name="T4" fmla="*/ 204 w 42997"/>
                  <a:gd name="T5" fmla="*/ 0 h 21600"/>
                  <a:gd name="T6" fmla="*/ 0 60000 65536"/>
                  <a:gd name="T7" fmla="*/ 0 60000 65536"/>
                  <a:gd name="T8" fmla="*/ 0 60000 65536"/>
                  <a:gd name="T9" fmla="*/ 0 w 42997"/>
                  <a:gd name="T10" fmla="*/ 0 h 21600"/>
                  <a:gd name="T11" fmla="*/ 42997 w 42997"/>
                  <a:gd name="T12" fmla="*/ 21600 h 21600"/>
                </a:gdLst>
                <a:ahLst/>
                <a:cxnLst>
                  <a:cxn ang="T6">
                    <a:pos x="T0" y="T1"/>
                  </a:cxn>
                  <a:cxn ang="T7">
                    <a:pos x="T2" y="T3"/>
                  </a:cxn>
                  <a:cxn ang="T8">
                    <a:pos x="T4" y="T5"/>
                  </a:cxn>
                </a:cxnLst>
                <a:rect l="T9" t="T10" r="T11" b="T12"/>
                <a:pathLst>
                  <a:path w="42997" h="21600" fill="none" extrusionOk="0">
                    <a:moveTo>
                      <a:pt x="42996" y="2227"/>
                    </a:moveTo>
                    <a:cubicBezTo>
                      <a:pt x="41855" y="13235"/>
                      <a:pt x="32578" y="21599"/>
                      <a:pt x="21512" y="21600"/>
                    </a:cubicBezTo>
                    <a:cubicBezTo>
                      <a:pt x="10339" y="21600"/>
                      <a:pt x="1010" y="13079"/>
                      <a:pt x="0" y="1951"/>
                    </a:cubicBezTo>
                  </a:path>
                  <a:path w="42997" h="21600" stroke="0" extrusionOk="0">
                    <a:moveTo>
                      <a:pt x="42996" y="2227"/>
                    </a:moveTo>
                    <a:cubicBezTo>
                      <a:pt x="41855" y="13235"/>
                      <a:pt x="32578" y="21599"/>
                      <a:pt x="21512" y="21600"/>
                    </a:cubicBezTo>
                    <a:cubicBezTo>
                      <a:pt x="10339" y="21600"/>
                      <a:pt x="1010" y="13079"/>
                      <a:pt x="0" y="1951"/>
                    </a:cubicBezTo>
                    <a:lnTo>
                      <a:pt x="21512" y="0"/>
                    </a:lnTo>
                    <a:close/>
                  </a:path>
                </a:pathLst>
              </a:custGeom>
              <a:noFill/>
              <a:ln w="9525">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048" name="Group 73"/>
            <p:cNvGrpSpPr/>
            <p:nvPr/>
          </p:nvGrpSpPr>
          <p:grpSpPr bwMode="auto">
            <a:xfrm>
              <a:off x="2426" y="890"/>
              <a:ext cx="1043" cy="1361"/>
              <a:chOff x="1519" y="1026"/>
              <a:chExt cx="816" cy="1316"/>
            </a:xfrm>
          </p:grpSpPr>
          <p:sp>
            <p:nvSpPr>
              <p:cNvPr id="1055" name="Arc 74"/>
              <p:cNvSpPr/>
              <p:nvPr/>
            </p:nvSpPr>
            <p:spPr bwMode="auto">
              <a:xfrm flipV="1">
                <a:off x="1519" y="1026"/>
                <a:ext cx="408" cy="749"/>
              </a:xfrm>
              <a:custGeom>
                <a:avLst/>
                <a:gdLst>
                  <a:gd name="T0" fmla="*/ 408 w 43006"/>
                  <a:gd name="T1" fmla="*/ 74 h 21600"/>
                  <a:gd name="T2" fmla="*/ 0 w 43006"/>
                  <a:gd name="T3" fmla="*/ 68 h 21600"/>
                  <a:gd name="T4" fmla="*/ 204 w 43006"/>
                  <a:gd name="T5" fmla="*/ 0 h 21600"/>
                  <a:gd name="T6" fmla="*/ 0 60000 65536"/>
                  <a:gd name="T7" fmla="*/ 0 60000 65536"/>
                  <a:gd name="T8" fmla="*/ 0 60000 65536"/>
                  <a:gd name="T9" fmla="*/ 0 w 43006"/>
                  <a:gd name="T10" fmla="*/ 0 h 21600"/>
                  <a:gd name="T11" fmla="*/ 43006 w 43006"/>
                  <a:gd name="T12" fmla="*/ 21600 h 21600"/>
                </a:gdLst>
                <a:ahLst/>
                <a:cxnLst>
                  <a:cxn ang="T6">
                    <a:pos x="T0" y="T1"/>
                  </a:cxn>
                  <a:cxn ang="T7">
                    <a:pos x="T2" y="T3"/>
                  </a:cxn>
                  <a:cxn ang="T8">
                    <a:pos x="T4" y="T5"/>
                  </a:cxn>
                </a:cxnLst>
                <a:rect l="T9" t="T10" r="T11" b="T12"/>
                <a:pathLst>
                  <a:path w="43006" h="21600" fill="none" extrusionOk="0">
                    <a:moveTo>
                      <a:pt x="43006" y="2133"/>
                    </a:moveTo>
                    <a:cubicBezTo>
                      <a:pt x="41909" y="13182"/>
                      <a:pt x="32615" y="21599"/>
                      <a:pt x="21512" y="21600"/>
                    </a:cubicBezTo>
                    <a:cubicBezTo>
                      <a:pt x="10339" y="21600"/>
                      <a:pt x="1010" y="13079"/>
                      <a:pt x="0" y="1951"/>
                    </a:cubicBezTo>
                  </a:path>
                  <a:path w="43006" h="21600" stroke="0" extrusionOk="0">
                    <a:moveTo>
                      <a:pt x="43006" y="2133"/>
                    </a:moveTo>
                    <a:cubicBezTo>
                      <a:pt x="41909" y="13182"/>
                      <a:pt x="32615" y="21599"/>
                      <a:pt x="21512" y="21600"/>
                    </a:cubicBezTo>
                    <a:cubicBezTo>
                      <a:pt x="10339" y="21600"/>
                      <a:pt x="1010" y="13079"/>
                      <a:pt x="0" y="1951"/>
                    </a:cubicBezTo>
                    <a:lnTo>
                      <a:pt x="21512" y="0"/>
                    </a:lnTo>
                    <a:close/>
                  </a:path>
                </a:pathLst>
              </a:custGeom>
              <a:noFill/>
              <a:ln w="9525">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6" name="Arc 75"/>
              <p:cNvSpPr/>
              <p:nvPr/>
            </p:nvSpPr>
            <p:spPr bwMode="auto">
              <a:xfrm>
                <a:off x="1927" y="1616"/>
                <a:ext cx="408" cy="726"/>
              </a:xfrm>
              <a:custGeom>
                <a:avLst/>
                <a:gdLst>
                  <a:gd name="T0" fmla="*/ 408 w 42997"/>
                  <a:gd name="T1" fmla="*/ 75 h 21600"/>
                  <a:gd name="T2" fmla="*/ 0 w 42997"/>
                  <a:gd name="T3" fmla="*/ 66 h 21600"/>
                  <a:gd name="T4" fmla="*/ 204 w 42997"/>
                  <a:gd name="T5" fmla="*/ 0 h 21600"/>
                  <a:gd name="T6" fmla="*/ 0 60000 65536"/>
                  <a:gd name="T7" fmla="*/ 0 60000 65536"/>
                  <a:gd name="T8" fmla="*/ 0 60000 65536"/>
                  <a:gd name="T9" fmla="*/ 0 w 42997"/>
                  <a:gd name="T10" fmla="*/ 0 h 21600"/>
                  <a:gd name="T11" fmla="*/ 42997 w 42997"/>
                  <a:gd name="T12" fmla="*/ 21600 h 21600"/>
                </a:gdLst>
                <a:ahLst/>
                <a:cxnLst>
                  <a:cxn ang="T6">
                    <a:pos x="T0" y="T1"/>
                  </a:cxn>
                  <a:cxn ang="T7">
                    <a:pos x="T2" y="T3"/>
                  </a:cxn>
                  <a:cxn ang="T8">
                    <a:pos x="T4" y="T5"/>
                  </a:cxn>
                </a:cxnLst>
                <a:rect l="T9" t="T10" r="T11" b="T12"/>
                <a:pathLst>
                  <a:path w="42997" h="21600" fill="none" extrusionOk="0">
                    <a:moveTo>
                      <a:pt x="42996" y="2227"/>
                    </a:moveTo>
                    <a:cubicBezTo>
                      <a:pt x="41855" y="13235"/>
                      <a:pt x="32578" y="21599"/>
                      <a:pt x="21512" y="21600"/>
                    </a:cubicBezTo>
                    <a:cubicBezTo>
                      <a:pt x="10339" y="21600"/>
                      <a:pt x="1010" y="13079"/>
                      <a:pt x="0" y="1951"/>
                    </a:cubicBezTo>
                  </a:path>
                  <a:path w="42997" h="21600" stroke="0" extrusionOk="0">
                    <a:moveTo>
                      <a:pt x="42996" y="2227"/>
                    </a:moveTo>
                    <a:cubicBezTo>
                      <a:pt x="41855" y="13235"/>
                      <a:pt x="32578" y="21599"/>
                      <a:pt x="21512" y="21600"/>
                    </a:cubicBezTo>
                    <a:cubicBezTo>
                      <a:pt x="10339" y="21600"/>
                      <a:pt x="1010" y="13079"/>
                      <a:pt x="0" y="1951"/>
                    </a:cubicBezTo>
                    <a:lnTo>
                      <a:pt x="21512" y="0"/>
                    </a:lnTo>
                    <a:close/>
                  </a:path>
                </a:pathLst>
              </a:custGeom>
              <a:noFill/>
              <a:ln w="9525">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049" name="Group 76"/>
            <p:cNvGrpSpPr/>
            <p:nvPr/>
          </p:nvGrpSpPr>
          <p:grpSpPr bwMode="auto">
            <a:xfrm>
              <a:off x="3470" y="890"/>
              <a:ext cx="1043" cy="1361"/>
              <a:chOff x="1519" y="1026"/>
              <a:chExt cx="816" cy="1316"/>
            </a:xfrm>
          </p:grpSpPr>
          <p:sp>
            <p:nvSpPr>
              <p:cNvPr id="1053" name="Arc 77"/>
              <p:cNvSpPr/>
              <p:nvPr/>
            </p:nvSpPr>
            <p:spPr bwMode="auto">
              <a:xfrm flipV="1">
                <a:off x="1519" y="1026"/>
                <a:ext cx="408" cy="749"/>
              </a:xfrm>
              <a:custGeom>
                <a:avLst/>
                <a:gdLst>
                  <a:gd name="T0" fmla="*/ 408 w 43006"/>
                  <a:gd name="T1" fmla="*/ 74 h 21600"/>
                  <a:gd name="T2" fmla="*/ 0 w 43006"/>
                  <a:gd name="T3" fmla="*/ 68 h 21600"/>
                  <a:gd name="T4" fmla="*/ 204 w 43006"/>
                  <a:gd name="T5" fmla="*/ 0 h 21600"/>
                  <a:gd name="T6" fmla="*/ 0 60000 65536"/>
                  <a:gd name="T7" fmla="*/ 0 60000 65536"/>
                  <a:gd name="T8" fmla="*/ 0 60000 65536"/>
                  <a:gd name="T9" fmla="*/ 0 w 43006"/>
                  <a:gd name="T10" fmla="*/ 0 h 21600"/>
                  <a:gd name="T11" fmla="*/ 43006 w 43006"/>
                  <a:gd name="T12" fmla="*/ 21600 h 21600"/>
                </a:gdLst>
                <a:ahLst/>
                <a:cxnLst>
                  <a:cxn ang="T6">
                    <a:pos x="T0" y="T1"/>
                  </a:cxn>
                  <a:cxn ang="T7">
                    <a:pos x="T2" y="T3"/>
                  </a:cxn>
                  <a:cxn ang="T8">
                    <a:pos x="T4" y="T5"/>
                  </a:cxn>
                </a:cxnLst>
                <a:rect l="T9" t="T10" r="T11" b="T12"/>
                <a:pathLst>
                  <a:path w="43006" h="21600" fill="none" extrusionOk="0">
                    <a:moveTo>
                      <a:pt x="43006" y="2133"/>
                    </a:moveTo>
                    <a:cubicBezTo>
                      <a:pt x="41909" y="13182"/>
                      <a:pt x="32615" y="21599"/>
                      <a:pt x="21512" y="21600"/>
                    </a:cubicBezTo>
                    <a:cubicBezTo>
                      <a:pt x="10339" y="21600"/>
                      <a:pt x="1010" y="13079"/>
                      <a:pt x="0" y="1951"/>
                    </a:cubicBezTo>
                  </a:path>
                  <a:path w="43006" h="21600" stroke="0" extrusionOk="0">
                    <a:moveTo>
                      <a:pt x="43006" y="2133"/>
                    </a:moveTo>
                    <a:cubicBezTo>
                      <a:pt x="41909" y="13182"/>
                      <a:pt x="32615" y="21599"/>
                      <a:pt x="21512" y="21600"/>
                    </a:cubicBezTo>
                    <a:cubicBezTo>
                      <a:pt x="10339" y="21600"/>
                      <a:pt x="1010" y="13079"/>
                      <a:pt x="0" y="1951"/>
                    </a:cubicBezTo>
                    <a:lnTo>
                      <a:pt x="21512" y="0"/>
                    </a:lnTo>
                    <a:close/>
                  </a:path>
                </a:pathLst>
              </a:custGeom>
              <a:noFill/>
              <a:ln w="9525">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4" name="Arc 78"/>
              <p:cNvSpPr/>
              <p:nvPr/>
            </p:nvSpPr>
            <p:spPr bwMode="auto">
              <a:xfrm>
                <a:off x="1927" y="1616"/>
                <a:ext cx="408" cy="726"/>
              </a:xfrm>
              <a:custGeom>
                <a:avLst/>
                <a:gdLst>
                  <a:gd name="T0" fmla="*/ 408 w 42997"/>
                  <a:gd name="T1" fmla="*/ 75 h 21600"/>
                  <a:gd name="T2" fmla="*/ 0 w 42997"/>
                  <a:gd name="T3" fmla="*/ 66 h 21600"/>
                  <a:gd name="T4" fmla="*/ 204 w 42997"/>
                  <a:gd name="T5" fmla="*/ 0 h 21600"/>
                  <a:gd name="T6" fmla="*/ 0 60000 65536"/>
                  <a:gd name="T7" fmla="*/ 0 60000 65536"/>
                  <a:gd name="T8" fmla="*/ 0 60000 65536"/>
                  <a:gd name="T9" fmla="*/ 0 w 42997"/>
                  <a:gd name="T10" fmla="*/ 0 h 21600"/>
                  <a:gd name="T11" fmla="*/ 42997 w 42997"/>
                  <a:gd name="T12" fmla="*/ 21600 h 21600"/>
                </a:gdLst>
                <a:ahLst/>
                <a:cxnLst>
                  <a:cxn ang="T6">
                    <a:pos x="T0" y="T1"/>
                  </a:cxn>
                  <a:cxn ang="T7">
                    <a:pos x="T2" y="T3"/>
                  </a:cxn>
                  <a:cxn ang="T8">
                    <a:pos x="T4" y="T5"/>
                  </a:cxn>
                </a:cxnLst>
                <a:rect l="T9" t="T10" r="T11" b="T12"/>
                <a:pathLst>
                  <a:path w="42997" h="21600" fill="none" extrusionOk="0">
                    <a:moveTo>
                      <a:pt x="42996" y="2227"/>
                    </a:moveTo>
                    <a:cubicBezTo>
                      <a:pt x="41855" y="13235"/>
                      <a:pt x="32578" y="21599"/>
                      <a:pt x="21512" y="21600"/>
                    </a:cubicBezTo>
                    <a:cubicBezTo>
                      <a:pt x="10339" y="21600"/>
                      <a:pt x="1010" y="13079"/>
                      <a:pt x="0" y="1951"/>
                    </a:cubicBezTo>
                  </a:path>
                  <a:path w="42997" h="21600" stroke="0" extrusionOk="0">
                    <a:moveTo>
                      <a:pt x="42996" y="2227"/>
                    </a:moveTo>
                    <a:cubicBezTo>
                      <a:pt x="41855" y="13235"/>
                      <a:pt x="32578" y="21599"/>
                      <a:pt x="21512" y="21600"/>
                    </a:cubicBezTo>
                    <a:cubicBezTo>
                      <a:pt x="10339" y="21600"/>
                      <a:pt x="1010" y="13079"/>
                      <a:pt x="0" y="1951"/>
                    </a:cubicBezTo>
                    <a:lnTo>
                      <a:pt x="21512" y="0"/>
                    </a:lnTo>
                    <a:close/>
                  </a:path>
                </a:pathLst>
              </a:custGeom>
              <a:noFill/>
              <a:ln w="9525">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050" name="Group 79"/>
            <p:cNvGrpSpPr/>
            <p:nvPr/>
          </p:nvGrpSpPr>
          <p:grpSpPr bwMode="auto">
            <a:xfrm>
              <a:off x="4513" y="890"/>
              <a:ext cx="1043" cy="1361"/>
              <a:chOff x="1519" y="1026"/>
              <a:chExt cx="816" cy="1316"/>
            </a:xfrm>
          </p:grpSpPr>
          <p:sp>
            <p:nvSpPr>
              <p:cNvPr id="1051" name="Arc 80"/>
              <p:cNvSpPr/>
              <p:nvPr/>
            </p:nvSpPr>
            <p:spPr bwMode="auto">
              <a:xfrm flipV="1">
                <a:off x="1519" y="1026"/>
                <a:ext cx="408" cy="749"/>
              </a:xfrm>
              <a:custGeom>
                <a:avLst/>
                <a:gdLst>
                  <a:gd name="T0" fmla="*/ 408 w 43006"/>
                  <a:gd name="T1" fmla="*/ 74 h 21600"/>
                  <a:gd name="T2" fmla="*/ 0 w 43006"/>
                  <a:gd name="T3" fmla="*/ 68 h 21600"/>
                  <a:gd name="T4" fmla="*/ 204 w 43006"/>
                  <a:gd name="T5" fmla="*/ 0 h 21600"/>
                  <a:gd name="T6" fmla="*/ 0 60000 65536"/>
                  <a:gd name="T7" fmla="*/ 0 60000 65536"/>
                  <a:gd name="T8" fmla="*/ 0 60000 65536"/>
                  <a:gd name="T9" fmla="*/ 0 w 43006"/>
                  <a:gd name="T10" fmla="*/ 0 h 21600"/>
                  <a:gd name="T11" fmla="*/ 43006 w 43006"/>
                  <a:gd name="T12" fmla="*/ 21600 h 21600"/>
                </a:gdLst>
                <a:ahLst/>
                <a:cxnLst>
                  <a:cxn ang="T6">
                    <a:pos x="T0" y="T1"/>
                  </a:cxn>
                  <a:cxn ang="T7">
                    <a:pos x="T2" y="T3"/>
                  </a:cxn>
                  <a:cxn ang="T8">
                    <a:pos x="T4" y="T5"/>
                  </a:cxn>
                </a:cxnLst>
                <a:rect l="T9" t="T10" r="T11" b="T12"/>
                <a:pathLst>
                  <a:path w="43006" h="21600" fill="none" extrusionOk="0">
                    <a:moveTo>
                      <a:pt x="43006" y="2133"/>
                    </a:moveTo>
                    <a:cubicBezTo>
                      <a:pt x="41909" y="13182"/>
                      <a:pt x="32615" y="21599"/>
                      <a:pt x="21512" y="21600"/>
                    </a:cubicBezTo>
                    <a:cubicBezTo>
                      <a:pt x="10339" y="21600"/>
                      <a:pt x="1010" y="13079"/>
                      <a:pt x="0" y="1951"/>
                    </a:cubicBezTo>
                  </a:path>
                  <a:path w="43006" h="21600" stroke="0" extrusionOk="0">
                    <a:moveTo>
                      <a:pt x="43006" y="2133"/>
                    </a:moveTo>
                    <a:cubicBezTo>
                      <a:pt x="41909" y="13182"/>
                      <a:pt x="32615" y="21599"/>
                      <a:pt x="21512" y="21600"/>
                    </a:cubicBezTo>
                    <a:cubicBezTo>
                      <a:pt x="10339" y="21600"/>
                      <a:pt x="1010" y="13079"/>
                      <a:pt x="0" y="1951"/>
                    </a:cubicBezTo>
                    <a:lnTo>
                      <a:pt x="21512" y="0"/>
                    </a:lnTo>
                    <a:close/>
                  </a:path>
                </a:pathLst>
              </a:custGeom>
              <a:noFill/>
              <a:ln w="9525">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2" name="Arc 81"/>
              <p:cNvSpPr/>
              <p:nvPr/>
            </p:nvSpPr>
            <p:spPr bwMode="auto">
              <a:xfrm>
                <a:off x="1927" y="1616"/>
                <a:ext cx="408" cy="726"/>
              </a:xfrm>
              <a:custGeom>
                <a:avLst/>
                <a:gdLst>
                  <a:gd name="T0" fmla="*/ 408 w 42997"/>
                  <a:gd name="T1" fmla="*/ 75 h 21600"/>
                  <a:gd name="T2" fmla="*/ 0 w 42997"/>
                  <a:gd name="T3" fmla="*/ 66 h 21600"/>
                  <a:gd name="T4" fmla="*/ 204 w 42997"/>
                  <a:gd name="T5" fmla="*/ 0 h 21600"/>
                  <a:gd name="T6" fmla="*/ 0 60000 65536"/>
                  <a:gd name="T7" fmla="*/ 0 60000 65536"/>
                  <a:gd name="T8" fmla="*/ 0 60000 65536"/>
                  <a:gd name="T9" fmla="*/ 0 w 42997"/>
                  <a:gd name="T10" fmla="*/ 0 h 21600"/>
                  <a:gd name="T11" fmla="*/ 42997 w 42997"/>
                  <a:gd name="T12" fmla="*/ 21600 h 21600"/>
                </a:gdLst>
                <a:ahLst/>
                <a:cxnLst>
                  <a:cxn ang="T6">
                    <a:pos x="T0" y="T1"/>
                  </a:cxn>
                  <a:cxn ang="T7">
                    <a:pos x="T2" y="T3"/>
                  </a:cxn>
                  <a:cxn ang="T8">
                    <a:pos x="T4" y="T5"/>
                  </a:cxn>
                </a:cxnLst>
                <a:rect l="T9" t="T10" r="T11" b="T12"/>
                <a:pathLst>
                  <a:path w="42997" h="21600" fill="none" extrusionOk="0">
                    <a:moveTo>
                      <a:pt x="42996" y="2227"/>
                    </a:moveTo>
                    <a:cubicBezTo>
                      <a:pt x="41855" y="13235"/>
                      <a:pt x="32578" y="21599"/>
                      <a:pt x="21512" y="21600"/>
                    </a:cubicBezTo>
                    <a:cubicBezTo>
                      <a:pt x="10339" y="21600"/>
                      <a:pt x="1010" y="13079"/>
                      <a:pt x="0" y="1951"/>
                    </a:cubicBezTo>
                  </a:path>
                  <a:path w="42997" h="21600" stroke="0" extrusionOk="0">
                    <a:moveTo>
                      <a:pt x="42996" y="2227"/>
                    </a:moveTo>
                    <a:cubicBezTo>
                      <a:pt x="41855" y="13235"/>
                      <a:pt x="32578" y="21599"/>
                      <a:pt x="21512" y="21600"/>
                    </a:cubicBezTo>
                    <a:cubicBezTo>
                      <a:pt x="10339" y="21600"/>
                      <a:pt x="1010" y="13079"/>
                      <a:pt x="0" y="1951"/>
                    </a:cubicBezTo>
                    <a:lnTo>
                      <a:pt x="21512" y="0"/>
                    </a:lnTo>
                    <a:close/>
                  </a:path>
                </a:pathLst>
              </a:custGeom>
              <a:noFill/>
              <a:ln w="9525">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3075">
                                            <p:txEl>
                                              <p:pRg st="0" end="0"/>
                                            </p:txEl>
                                          </p:spTgt>
                                        </p:tgtEl>
                                        <p:attrNameLst>
                                          <p:attrName>style.visibility</p:attrName>
                                        </p:attrNameLst>
                                      </p:cBhvr>
                                      <p:to>
                                        <p:strVal val="visible"/>
                                      </p:to>
                                    </p:set>
                                    <p:animEffect transition="in" filter="slide(fromLeft)">
                                      <p:cBhvr>
                                        <p:cTn id="13" dur="500"/>
                                        <p:tgtEl>
                                          <p:spTgt spid="307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090"/>
                                        </p:tgtEl>
                                        <p:attrNameLst>
                                          <p:attrName>style.visibility</p:attrName>
                                        </p:attrNameLst>
                                      </p:cBhvr>
                                      <p:to>
                                        <p:strVal val="visible"/>
                                      </p:to>
                                    </p:set>
                                    <p:animEffect transition="in" filter="dissolve">
                                      <p:cBhvr>
                                        <p:cTn id="18" dur="500"/>
                                        <p:tgtEl>
                                          <p:spTgt spid="3090"/>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081"/>
                                        </p:tgtEl>
                                        <p:attrNameLst>
                                          <p:attrName>style.visibility</p:attrName>
                                        </p:attrNameLst>
                                      </p:cBhvr>
                                      <p:to>
                                        <p:strVal val="visible"/>
                                      </p:to>
                                    </p:set>
                                    <p:animEffect transition="in" filter="dissolve">
                                      <p:cBhvr>
                                        <p:cTn id="23" dur="500"/>
                                        <p:tgtEl>
                                          <p:spTgt spid="3081"/>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nodeType="clickEffect">
                                  <p:stCondLst>
                                    <p:cond delay="0"/>
                                  </p:stCondLst>
                                  <p:childTnLst>
                                    <p:set>
                                      <p:cBhvr>
                                        <p:cTn id="27" dur="1" fill="hold">
                                          <p:stCondLst>
                                            <p:cond delay="0"/>
                                          </p:stCondLst>
                                        </p:cTn>
                                        <p:tgtEl>
                                          <p:spTgt spid="3077"/>
                                        </p:tgtEl>
                                        <p:attrNameLst>
                                          <p:attrName>style.visibility</p:attrName>
                                        </p:attrNameLst>
                                      </p:cBhvr>
                                      <p:to>
                                        <p:strVal val="visible"/>
                                      </p:to>
                                    </p:set>
                                    <p:animEffect transition="in" filter="slide(fromLeft)">
                                      <p:cBhvr>
                                        <p:cTn id="28" dur="500"/>
                                        <p:tgtEl>
                                          <p:spTgt spid="3077"/>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fltVal val="0"/>
                                          </p:val>
                                        </p:tav>
                                        <p:tav tm="100000">
                                          <p:val>
                                            <p:strVal val="#ppt_w"/>
                                          </p:val>
                                        </p:tav>
                                      </p:tavLst>
                                    </p:anim>
                                    <p:anim calcmode="lin" valueType="num">
                                      <p:cBhvr>
                                        <p:cTn id="34"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085"/>
                                        </p:tgtEl>
                                        <p:attrNameLst>
                                          <p:attrName>style.visibility</p:attrName>
                                        </p:attrNameLst>
                                      </p:cBhvr>
                                      <p:to>
                                        <p:strVal val="visible"/>
                                      </p:to>
                                    </p:set>
                                    <p:animEffect transition="in" filter="dissolve">
                                      <p:cBhvr>
                                        <p:cTn id="44" dur="500"/>
                                        <p:tgtEl>
                                          <p:spTgt spid="308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3091"/>
                                        </p:tgtEl>
                                        <p:attrNameLst>
                                          <p:attrName>style.visibility</p:attrName>
                                        </p:attrNameLst>
                                      </p:cBhvr>
                                      <p:to>
                                        <p:strVal val="visible"/>
                                      </p:to>
                                    </p:set>
                                    <p:animEffect transition="in" filter="dissolve">
                                      <p:cBhvr>
                                        <p:cTn id="49" dur="500"/>
                                        <p:tgtEl>
                                          <p:spTgt spid="309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3082"/>
                                        </p:tgtEl>
                                        <p:attrNameLst>
                                          <p:attrName>style.visibility</p:attrName>
                                        </p:attrNameLst>
                                      </p:cBhvr>
                                      <p:to>
                                        <p:strVal val="visible"/>
                                      </p:to>
                                    </p:set>
                                    <p:animEffect transition="in" filter="dissolve">
                                      <p:cBhvr>
                                        <p:cTn id="54" dur="500"/>
                                        <p:tgtEl>
                                          <p:spTgt spid="3082"/>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8" fill="hold" nodeType="clickEffect">
                                  <p:stCondLst>
                                    <p:cond delay="0"/>
                                  </p:stCondLst>
                                  <p:childTnLst>
                                    <p:set>
                                      <p:cBhvr>
                                        <p:cTn id="58" dur="1" fill="hold">
                                          <p:stCondLst>
                                            <p:cond delay="0"/>
                                          </p:stCondLst>
                                        </p:cTn>
                                        <p:tgtEl>
                                          <p:spTgt spid="3079"/>
                                        </p:tgtEl>
                                        <p:attrNameLst>
                                          <p:attrName>style.visibility</p:attrName>
                                        </p:attrNameLst>
                                      </p:cBhvr>
                                      <p:to>
                                        <p:strVal val="visible"/>
                                      </p:to>
                                    </p:set>
                                    <p:animEffect transition="in" filter="slide(fromLeft)">
                                      <p:cBhvr>
                                        <p:cTn id="59" dur="500"/>
                                        <p:tgtEl>
                                          <p:spTgt spid="307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wipe(left)">
                                      <p:cBhvr>
                                        <p:cTn id="64" dur="5000"/>
                                        <p:tgtEl>
                                          <p:spTgt spid="3"/>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086"/>
                                        </p:tgtEl>
                                        <p:attrNameLst>
                                          <p:attrName>style.visibility</p:attrName>
                                        </p:attrNameLst>
                                      </p:cBhvr>
                                      <p:to>
                                        <p:strVal val="visible"/>
                                      </p:to>
                                    </p:set>
                                    <p:animEffect transition="in" filter="dissolve">
                                      <p:cBhvr>
                                        <p:cTn id="69" dur="500"/>
                                        <p:tgtEl>
                                          <p:spTgt spid="3086"/>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nodeType="clickEffect">
                                  <p:stCondLst>
                                    <p:cond delay="0"/>
                                  </p:stCondLst>
                                  <p:childTnLst>
                                    <p:set>
                                      <p:cBhvr>
                                        <p:cTn id="73" dur="1" fill="hold">
                                          <p:stCondLst>
                                            <p:cond delay="0"/>
                                          </p:stCondLst>
                                        </p:cTn>
                                        <p:tgtEl>
                                          <p:spTgt spid="3092"/>
                                        </p:tgtEl>
                                        <p:attrNameLst>
                                          <p:attrName>style.visibility</p:attrName>
                                        </p:attrNameLst>
                                      </p:cBhvr>
                                      <p:to>
                                        <p:strVal val="visible"/>
                                      </p:to>
                                    </p:set>
                                    <p:anim calcmode="lin" valueType="num">
                                      <p:cBhvr additive="base">
                                        <p:cTn id="74" dur="500" fill="hold"/>
                                        <p:tgtEl>
                                          <p:spTgt spid="3092"/>
                                        </p:tgtEl>
                                        <p:attrNameLst>
                                          <p:attrName>ppt_x</p:attrName>
                                        </p:attrNameLst>
                                      </p:cBhvr>
                                      <p:tavLst>
                                        <p:tav tm="0">
                                          <p:val>
                                            <p:strVal val="1+#ppt_w/2"/>
                                          </p:val>
                                        </p:tav>
                                        <p:tav tm="100000">
                                          <p:val>
                                            <p:strVal val="#ppt_x"/>
                                          </p:val>
                                        </p:tav>
                                      </p:tavLst>
                                    </p:anim>
                                    <p:anim calcmode="lin" valueType="num">
                                      <p:cBhvr additive="base">
                                        <p:cTn id="75" dur="500" fill="hold"/>
                                        <p:tgtEl>
                                          <p:spTgt spid="3092"/>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083"/>
                                        </p:tgtEl>
                                        <p:attrNameLst>
                                          <p:attrName>style.visibility</p:attrName>
                                        </p:attrNameLst>
                                      </p:cBhvr>
                                      <p:to>
                                        <p:strVal val="visible"/>
                                      </p:to>
                                    </p:set>
                                    <p:animEffect transition="in" filter="dissolve">
                                      <p:cBhvr>
                                        <p:cTn id="80" dur="500"/>
                                        <p:tgtEl>
                                          <p:spTgt spid="3083"/>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3080"/>
                                        </p:tgtEl>
                                        <p:attrNameLst>
                                          <p:attrName>style.visibility</p:attrName>
                                        </p:attrNameLst>
                                      </p:cBhvr>
                                      <p:to>
                                        <p:strVal val="visible"/>
                                      </p:to>
                                    </p:set>
                                    <p:animEffect transition="in" filter="dissolve">
                                      <p:cBhvr>
                                        <p:cTn id="85" dur="500"/>
                                        <p:tgtEl>
                                          <p:spTgt spid="308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8"/>
                                        </p:tgtEl>
                                        <p:attrNameLst>
                                          <p:attrName>style.visibility</p:attrName>
                                        </p:attrNameLst>
                                      </p:cBhvr>
                                      <p:to>
                                        <p:strVal val="visible"/>
                                      </p:to>
                                    </p:set>
                                    <p:animEffect transition="in" filter="wipe(left)">
                                      <p:cBhvr>
                                        <p:cTn id="90" dur="5000"/>
                                        <p:tgtEl>
                                          <p:spTgt spid="8"/>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3087"/>
                                        </p:tgtEl>
                                        <p:attrNameLst>
                                          <p:attrName>style.visibility</p:attrName>
                                        </p:attrNameLst>
                                      </p:cBhvr>
                                      <p:to>
                                        <p:strVal val="visible"/>
                                      </p:to>
                                    </p:set>
                                    <p:animEffect transition="in" filter="dissolve">
                                      <p:cBhvr>
                                        <p:cTn id="95" dur="500"/>
                                        <p:tgtEl>
                                          <p:spTgt spid="3087"/>
                                        </p:tgtEl>
                                      </p:cBhvr>
                                    </p:animEffect>
                                  </p:childTnLst>
                                </p:cTn>
                              </p:par>
                            </p:childTnLst>
                          </p:cTn>
                        </p:par>
                      </p:childTnLst>
                    </p:cTn>
                  </p:par>
                  <p:par>
                    <p:cTn id="96" fill="hold">
                      <p:stCondLst>
                        <p:cond delay="indefinite"/>
                      </p:stCondLst>
                      <p:childTnLst>
                        <p:par>
                          <p:cTn id="97" fill="hold">
                            <p:stCondLst>
                              <p:cond delay="0"/>
                            </p:stCondLst>
                            <p:childTnLst>
                              <p:par>
                                <p:cTn id="98" presetID="12" presetClass="entr" presetSubtype="8" fill="hold" grpId="0" nodeType="clickEffect">
                                  <p:stCondLst>
                                    <p:cond delay="0"/>
                                  </p:stCondLst>
                                  <p:childTnLst>
                                    <p:set>
                                      <p:cBhvr>
                                        <p:cTn id="99" dur="1" fill="hold">
                                          <p:stCondLst>
                                            <p:cond delay="0"/>
                                          </p:stCondLst>
                                        </p:cTn>
                                        <p:tgtEl>
                                          <p:spTgt spid="3078"/>
                                        </p:tgtEl>
                                        <p:attrNameLst>
                                          <p:attrName>style.visibility</p:attrName>
                                        </p:attrNameLst>
                                      </p:cBhvr>
                                      <p:to>
                                        <p:strVal val="visible"/>
                                      </p:to>
                                    </p:set>
                                    <p:animEffect transition="in" filter="slide(fromLeft)">
                                      <p:cBhvr>
                                        <p:cTn id="100" dur="500"/>
                                        <p:tgtEl>
                                          <p:spTgt spid="3078"/>
                                        </p:tgtEl>
                                      </p:cBhvr>
                                    </p:animEffect>
                                  </p:childTnLst>
                                </p:cTn>
                              </p:par>
                            </p:childTnLst>
                          </p:cTn>
                        </p:par>
                      </p:childTnLst>
                    </p:cTn>
                  </p:par>
                  <p:par>
                    <p:cTn id="101" fill="hold">
                      <p:stCondLst>
                        <p:cond delay="indefinite"/>
                      </p:stCondLst>
                      <p:childTnLst>
                        <p:par>
                          <p:cTn id="102" fill="hold">
                            <p:stCondLst>
                              <p:cond delay="0"/>
                            </p:stCondLst>
                            <p:childTnLst>
                              <p:par>
                                <p:cTn id="103" presetID="2" presetClass="entr" presetSubtype="8" fill="hold" nodeType="clickEffect">
                                  <p:stCondLst>
                                    <p:cond delay="0"/>
                                  </p:stCondLst>
                                  <p:childTnLst>
                                    <p:set>
                                      <p:cBhvr>
                                        <p:cTn id="104" dur="1" fill="hold">
                                          <p:stCondLst>
                                            <p:cond delay="0"/>
                                          </p:stCondLst>
                                        </p:cTn>
                                        <p:tgtEl>
                                          <p:spTgt spid="3076"/>
                                        </p:tgtEl>
                                        <p:attrNameLst>
                                          <p:attrName>style.visibility</p:attrName>
                                        </p:attrNameLst>
                                      </p:cBhvr>
                                      <p:to>
                                        <p:strVal val="visible"/>
                                      </p:to>
                                    </p:set>
                                    <p:anim calcmode="lin" valueType="num">
                                      <p:cBhvr additive="base">
                                        <p:cTn id="105" dur="500" fill="hold"/>
                                        <p:tgtEl>
                                          <p:spTgt spid="3076"/>
                                        </p:tgtEl>
                                        <p:attrNameLst>
                                          <p:attrName>ppt_x</p:attrName>
                                        </p:attrNameLst>
                                      </p:cBhvr>
                                      <p:tavLst>
                                        <p:tav tm="0">
                                          <p:val>
                                            <p:strVal val="0-#ppt_w/2"/>
                                          </p:val>
                                        </p:tav>
                                        <p:tav tm="100000">
                                          <p:val>
                                            <p:strVal val="#ppt_x"/>
                                          </p:val>
                                        </p:tav>
                                      </p:tavLst>
                                    </p:anim>
                                    <p:anim calcmode="lin" valueType="num">
                                      <p:cBhvr additive="base">
                                        <p:cTn id="106" dur="500" fill="hold"/>
                                        <p:tgtEl>
                                          <p:spTgt spid="30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utoUpdateAnimBg="0"/>
      <p:bldP spid="3075" grpId="0" autoUpdateAnimBg="0" build="p"/>
      <p:bldP spid="3078" grpId="0" autoUpdateAnimBg="0"/>
      <p:bldP spid="3081" grpId="0" autoUpdateAnimBg="0"/>
      <p:bldP spid="3082" grpId="0" autoUpdateAnimBg="0"/>
      <p:bldP spid="3083" grpId="0" autoUpdateAnimBg="0"/>
      <p:bldP spid="3085" grpId="0" autoUpdateAnimBg="0"/>
      <p:bldP spid="3086" grpId="0" autoUpdateAnimBg="0"/>
      <p:bldP spid="3087"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2" name="Text Box 22"/>
          <p:cNvSpPr txBox="1">
            <a:spLocks noChangeArrowheads="1"/>
          </p:cNvSpPr>
          <p:nvPr/>
        </p:nvSpPr>
        <p:spPr bwMode="auto">
          <a:xfrm>
            <a:off x="533400" y="533400"/>
            <a:ext cx="1981200" cy="528638"/>
          </a:xfrm>
          <a:prstGeom prst="rect">
            <a:avLst/>
          </a:prstGeom>
          <a:solidFill>
            <a:schemeClr val="bg1"/>
          </a:solidFill>
          <a:ln w="9525">
            <a:solidFill>
              <a:srgbClr val="00FF00"/>
            </a:solidFill>
            <a:miter lim="800000"/>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华文楷体" panose="02010600040101010101" pitchFamily="2" charset="-122"/>
                <a:ea typeface="华文楷体" panose="02010600040101010101" pitchFamily="2" charset="-122"/>
              </a:rPr>
              <a:t>频域特征</a:t>
            </a:r>
            <a:r>
              <a:rPr lang="zh-CN" altLang="en-US" sz="2800" b="1" dirty="0">
                <a:solidFill>
                  <a:srgbClr val="FF0000"/>
                </a:solidFill>
                <a:ea typeface="楷体_GB2312" pitchFamily="49" charset="-122"/>
              </a:rPr>
              <a:t>：</a:t>
            </a:r>
            <a:endParaRPr lang="zh-CN" altLang="en-US" b="1" dirty="0">
              <a:solidFill>
                <a:srgbClr val="FF0000"/>
              </a:solidFill>
            </a:endParaRPr>
          </a:p>
        </p:txBody>
      </p:sp>
      <p:graphicFrame>
        <p:nvGraphicFramePr>
          <p:cNvPr id="20503" name="Object 23"/>
          <p:cNvGraphicFramePr>
            <a:graphicFrameLocks noChangeAspect="1"/>
          </p:cNvGraphicFramePr>
          <p:nvPr/>
        </p:nvGraphicFramePr>
        <p:xfrm>
          <a:off x="1763713" y="1341438"/>
          <a:ext cx="2362200" cy="681037"/>
        </p:xfrm>
        <a:graphic>
          <a:graphicData uri="http://schemas.openxmlformats.org/presentationml/2006/ole">
            <mc:AlternateContent xmlns:mc="http://schemas.openxmlformats.org/markup-compatibility/2006">
              <mc:Choice xmlns:v="urn:schemas-microsoft-com:vml" Requires="v">
                <p:oleObj spid="_x0000_s93185" name="Equation" r:id="rId1" imgW="1003300" imgH="368300" progId="Equation.3">
                  <p:embed/>
                </p:oleObj>
              </mc:Choice>
              <mc:Fallback>
                <p:oleObj name="Equation" r:id="rId1" imgW="1003300" imgH="368300" progId="Equation.3">
                  <p:embed/>
                  <p:pic>
                    <p:nvPicPr>
                      <p:cNvPr id="0" name="图片 93184"/>
                      <p:cNvPicPr>
                        <a:picLocks noChangeAspect="1"/>
                      </p:cNvPicPr>
                      <p:nvPr/>
                    </p:nvPicPr>
                    <p:blipFill>
                      <a:blip r:embed="rId2"/>
                      <a:stretch>
                        <a:fillRect/>
                      </a:stretch>
                    </p:blipFill>
                    <p:spPr>
                      <a:xfrm>
                        <a:off x="1763713" y="1341438"/>
                        <a:ext cx="2362200" cy="681037"/>
                      </a:xfrm>
                      <a:prstGeom prst="rect">
                        <a:avLst/>
                      </a:prstGeom>
                      <a:solidFill>
                        <a:srgbClr val="FFFF00"/>
                      </a:solidFill>
                      <a:ln w="9525">
                        <a:noFill/>
                      </a:ln>
                    </p:spPr>
                  </p:pic>
                </p:oleObj>
              </mc:Fallback>
            </mc:AlternateContent>
          </a:graphicData>
        </a:graphic>
      </p:graphicFrame>
      <p:graphicFrame>
        <p:nvGraphicFramePr>
          <p:cNvPr id="20504" name="Object 24"/>
          <p:cNvGraphicFramePr>
            <a:graphicFrameLocks noChangeAspect="1"/>
          </p:cNvGraphicFramePr>
          <p:nvPr/>
        </p:nvGraphicFramePr>
        <p:xfrm>
          <a:off x="1676400" y="2286000"/>
          <a:ext cx="2479675" cy="681038"/>
        </p:xfrm>
        <a:graphic>
          <a:graphicData uri="http://schemas.openxmlformats.org/presentationml/2006/ole">
            <mc:AlternateContent xmlns:mc="http://schemas.openxmlformats.org/markup-compatibility/2006">
              <mc:Choice xmlns:v="urn:schemas-microsoft-com:vml" Requires="v">
                <p:oleObj spid="_x0000_s93186" name="Equation" r:id="rId3" imgW="1358900" imgH="368300" progId="Equation.3">
                  <p:embed/>
                </p:oleObj>
              </mc:Choice>
              <mc:Fallback>
                <p:oleObj name="Equation" r:id="rId3" imgW="1358900" imgH="368300" progId="Equation.3">
                  <p:embed/>
                  <p:pic>
                    <p:nvPicPr>
                      <p:cNvPr id="0" name="图片 93185"/>
                      <p:cNvPicPr>
                        <a:picLocks noChangeAspect="1"/>
                      </p:cNvPicPr>
                      <p:nvPr/>
                    </p:nvPicPr>
                    <p:blipFill>
                      <a:blip r:embed="rId4"/>
                      <a:stretch>
                        <a:fillRect/>
                      </a:stretch>
                    </p:blipFill>
                    <p:spPr>
                      <a:xfrm>
                        <a:off x="1676400" y="2286000"/>
                        <a:ext cx="2479675" cy="681038"/>
                      </a:xfrm>
                      <a:prstGeom prst="rect">
                        <a:avLst/>
                      </a:prstGeom>
                      <a:solidFill>
                        <a:srgbClr val="00FF00"/>
                      </a:solidFill>
                      <a:ln w="9525">
                        <a:noFill/>
                      </a:ln>
                    </p:spPr>
                  </p:pic>
                </p:oleObj>
              </mc:Fallback>
            </mc:AlternateContent>
          </a:graphicData>
        </a:graphic>
      </p:graphicFrame>
      <p:graphicFrame>
        <p:nvGraphicFramePr>
          <p:cNvPr id="20505" name="Object 25"/>
          <p:cNvGraphicFramePr>
            <a:graphicFrameLocks noChangeAspect="1"/>
          </p:cNvGraphicFramePr>
          <p:nvPr/>
        </p:nvGraphicFramePr>
        <p:xfrm>
          <a:off x="1752600" y="3200400"/>
          <a:ext cx="2438400" cy="681038"/>
        </p:xfrm>
        <a:graphic>
          <a:graphicData uri="http://schemas.openxmlformats.org/presentationml/2006/ole">
            <mc:AlternateContent xmlns:mc="http://schemas.openxmlformats.org/markup-compatibility/2006">
              <mc:Choice xmlns:v="urn:schemas-microsoft-com:vml" Requires="v">
                <p:oleObj spid="_x0000_s93187" name="Equation" r:id="rId5" imgW="1181100" imgH="368300" progId="Equation.3">
                  <p:embed/>
                </p:oleObj>
              </mc:Choice>
              <mc:Fallback>
                <p:oleObj name="Equation" r:id="rId5" imgW="1181100" imgH="368300" progId="Equation.3">
                  <p:embed/>
                  <p:pic>
                    <p:nvPicPr>
                      <p:cNvPr id="0" name="图片 93186"/>
                      <p:cNvPicPr>
                        <a:picLocks noChangeAspect="1"/>
                      </p:cNvPicPr>
                      <p:nvPr/>
                    </p:nvPicPr>
                    <p:blipFill>
                      <a:blip r:embed="rId6"/>
                      <a:stretch>
                        <a:fillRect/>
                      </a:stretch>
                    </p:blipFill>
                    <p:spPr>
                      <a:xfrm>
                        <a:off x="1752600" y="3200400"/>
                        <a:ext cx="2438400" cy="681038"/>
                      </a:xfrm>
                      <a:prstGeom prst="rect">
                        <a:avLst/>
                      </a:prstGeom>
                      <a:solidFill>
                        <a:srgbClr val="FF0000"/>
                      </a:solidFill>
                      <a:ln w="9525">
                        <a:noFill/>
                      </a:ln>
                    </p:spPr>
                  </p:pic>
                </p:oleObj>
              </mc:Fallback>
            </mc:AlternateContent>
          </a:graphicData>
        </a:graphic>
      </p:graphicFrame>
      <p:graphicFrame>
        <p:nvGraphicFramePr>
          <p:cNvPr id="20506" name="Object 26"/>
          <p:cNvGraphicFramePr>
            <a:graphicFrameLocks noChangeAspect="1"/>
          </p:cNvGraphicFramePr>
          <p:nvPr/>
        </p:nvGraphicFramePr>
        <p:xfrm>
          <a:off x="4643438" y="908050"/>
          <a:ext cx="4098925" cy="4419600"/>
        </p:xfrm>
        <a:graphic>
          <a:graphicData uri="http://schemas.openxmlformats.org/presentationml/2006/ole">
            <mc:AlternateContent xmlns:mc="http://schemas.openxmlformats.org/markup-compatibility/2006">
              <mc:Choice xmlns:v="urn:schemas-microsoft-com:vml" Requires="v">
                <p:oleObj spid="_x0000_s93188" name="位图图像" r:id="rId7" imgW="2066925" imgH="2228850" progId="PBrush">
                  <p:embed/>
                </p:oleObj>
              </mc:Choice>
              <mc:Fallback>
                <p:oleObj name="位图图像" r:id="rId7" imgW="2066925" imgH="2228850" progId="PBrush">
                  <p:embed/>
                  <p:pic>
                    <p:nvPicPr>
                      <p:cNvPr id="0" name="图片 93187"/>
                      <p:cNvPicPr>
                        <a:picLocks noChangeAspect="1"/>
                      </p:cNvPicPr>
                      <p:nvPr/>
                    </p:nvPicPr>
                    <p:blipFill>
                      <a:blip r:embed="rId8"/>
                      <a:stretch>
                        <a:fillRect/>
                      </a:stretch>
                    </p:blipFill>
                    <p:spPr>
                      <a:xfrm>
                        <a:off x="4643438" y="908050"/>
                        <a:ext cx="4098925" cy="4419600"/>
                      </a:xfrm>
                      <a:prstGeom prst="rect">
                        <a:avLst/>
                      </a:prstGeom>
                      <a:noFill/>
                      <a:ln w="9525">
                        <a:noFill/>
                      </a:ln>
                    </p:spPr>
                  </p:pic>
                </p:oleObj>
              </mc:Fallback>
            </mc:AlternateContent>
          </a:graphicData>
        </a:graphic>
      </p:graphicFrame>
      <p:sp>
        <p:nvSpPr>
          <p:cNvPr id="20507" name="Text Box 27"/>
          <p:cNvSpPr txBox="1">
            <a:spLocks noChangeArrowheads="1"/>
          </p:cNvSpPr>
          <p:nvPr/>
        </p:nvSpPr>
        <p:spPr bwMode="auto">
          <a:xfrm>
            <a:off x="685800" y="4191000"/>
            <a:ext cx="3200400" cy="528638"/>
          </a:xfrm>
          <a:prstGeom prst="rect">
            <a:avLst/>
          </a:prstGeom>
          <a:solidFill>
            <a:schemeClr val="bg1"/>
          </a:solidFill>
          <a:ln w="9525">
            <a:solidFill>
              <a:srgbClr val="00FF00"/>
            </a:solidFill>
            <a:miter lim="800000"/>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华文楷体" panose="02010600040101010101" pitchFamily="2" charset="-122"/>
                <a:ea typeface="华文楷体" panose="02010600040101010101" pitchFamily="2" charset="-122"/>
              </a:rPr>
              <a:t>电压相量关系：</a:t>
            </a:r>
            <a:endParaRPr lang="zh-CN" altLang="en-US" sz="2800" b="1" dirty="0">
              <a:solidFill>
                <a:srgbClr val="FF0000"/>
              </a:solidFill>
              <a:latin typeface="华文楷体" panose="02010600040101010101" pitchFamily="2" charset="-122"/>
              <a:ea typeface="华文楷体" panose="02010600040101010101" pitchFamily="2" charset="-122"/>
            </a:endParaRPr>
          </a:p>
        </p:txBody>
      </p:sp>
      <p:sp>
        <p:nvSpPr>
          <p:cNvPr id="20508" name="Line 28"/>
          <p:cNvSpPr>
            <a:spLocks noChangeShapeType="1"/>
          </p:cNvSpPr>
          <p:nvPr/>
        </p:nvSpPr>
        <p:spPr bwMode="auto">
          <a:xfrm>
            <a:off x="6172200" y="3352800"/>
            <a:ext cx="1676400" cy="0"/>
          </a:xfrm>
          <a:prstGeom prst="line">
            <a:avLst/>
          </a:prstGeom>
          <a:noFill/>
          <a:ln w="31750" cap="sq">
            <a:solidFill>
              <a:srgbClr val="FF0000"/>
            </a:solidFill>
            <a:round/>
            <a:headEnd type="none" w="sm" len="sm"/>
            <a:tailEnd type="arrow"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0509" name="Line 29"/>
          <p:cNvSpPr>
            <a:spLocks noChangeShapeType="1"/>
          </p:cNvSpPr>
          <p:nvPr/>
        </p:nvSpPr>
        <p:spPr bwMode="auto">
          <a:xfrm flipH="1">
            <a:off x="5508625" y="3357563"/>
            <a:ext cx="693738" cy="1655762"/>
          </a:xfrm>
          <a:prstGeom prst="line">
            <a:avLst/>
          </a:prstGeom>
          <a:noFill/>
          <a:ln w="31750" cap="sq">
            <a:solidFill>
              <a:srgbClr val="FF0000"/>
            </a:solidFill>
            <a:round/>
            <a:headEnd type="none" w="sm" len="sm"/>
            <a:tailEnd type="arrow" w="lg"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20510" name="Object 30"/>
          <p:cNvGraphicFramePr>
            <a:graphicFrameLocks noChangeAspect="1"/>
          </p:cNvGraphicFramePr>
          <p:nvPr/>
        </p:nvGraphicFramePr>
        <p:xfrm>
          <a:off x="7620000" y="2514600"/>
          <a:ext cx="558800" cy="681038"/>
        </p:xfrm>
        <a:graphic>
          <a:graphicData uri="http://schemas.openxmlformats.org/presentationml/2006/ole">
            <mc:AlternateContent xmlns:mc="http://schemas.openxmlformats.org/markup-compatibility/2006">
              <mc:Choice xmlns:v="urn:schemas-microsoft-com:vml" Requires="v">
                <p:oleObj spid="_x0000_s93189" name="Equation" r:id="rId9" imgW="5486400" imgH="6705600" progId="Equation.3">
                  <p:embed/>
                </p:oleObj>
              </mc:Choice>
              <mc:Fallback>
                <p:oleObj name="Equation" r:id="rId9" imgW="5486400" imgH="6705600" progId="Equation.3">
                  <p:embed/>
                  <p:pic>
                    <p:nvPicPr>
                      <p:cNvPr id="0" name="图片 93188"/>
                      <p:cNvPicPr>
                        <a:picLocks noChangeAspect="1"/>
                      </p:cNvPicPr>
                      <p:nvPr/>
                    </p:nvPicPr>
                    <p:blipFill>
                      <a:blip r:embed="rId10"/>
                      <a:stretch>
                        <a:fillRect/>
                      </a:stretch>
                    </p:blipFill>
                    <p:spPr>
                      <a:xfrm>
                        <a:off x="7620000" y="2514600"/>
                        <a:ext cx="558800" cy="681038"/>
                      </a:xfrm>
                      <a:prstGeom prst="rect">
                        <a:avLst/>
                      </a:prstGeom>
                      <a:noFill/>
                      <a:ln w="9525">
                        <a:noFill/>
                      </a:ln>
                    </p:spPr>
                  </p:pic>
                </p:oleObj>
              </mc:Fallback>
            </mc:AlternateContent>
          </a:graphicData>
        </a:graphic>
      </p:graphicFrame>
      <p:graphicFrame>
        <p:nvGraphicFramePr>
          <p:cNvPr id="20511" name="Object 31"/>
          <p:cNvGraphicFramePr>
            <a:graphicFrameLocks noChangeAspect="1"/>
          </p:cNvGraphicFramePr>
          <p:nvPr/>
        </p:nvGraphicFramePr>
        <p:xfrm>
          <a:off x="4876800" y="4114800"/>
          <a:ext cx="557213" cy="681038"/>
        </p:xfrm>
        <a:graphic>
          <a:graphicData uri="http://schemas.openxmlformats.org/presentationml/2006/ole">
            <mc:AlternateContent xmlns:mc="http://schemas.openxmlformats.org/markup-compatibility/2006">
              <mc:Choice xmlns:v="urn:schemas-microsoft-com:vml" Requires="v">
                <p:oleObj spid="_x0000_s93190" name="Equation" r:id="rId11" imgW="5486400" imgH="6705600" progId="Equation.3">
                  <p:embed/>
                </p:oleObj>
              </mc:Choice>
              <mc:Fallback>
                <p:oleObj name="Equation" r:id="rId11" imgW="5486400" imgH="6705600" progId="Equation.3">
                  <p:embed/>
                  <p:pic>
                    <p:nvPicPr>
                      <p:cNvPr id="0" name="图片 93189"/>
                      <p:cNvPicPr>
                        <a:picLocks noChangeAspect="1"/>
                      </p:cNvPicPr>
                      <p:nvPr/>
                    </p:nvPicPr>
                    <p:blipFill>
                      <a:blip r:embed="rId12"/>
                      <a:stretch>
                        <a:fillRect/>
                      </a:stretch>
                    </p:blipFill>
                    <p:spPr>
                      <a:xfrm>
                        <a:off x="4876800" y="4114800"/>
                        <a:ext cx="557213" cy="681038"/>
                      </a:xfrm>
                      <a:prstGeom prst="rect">
                        <a:avLst/>
                      </a:prstGeom>
                      <a:noFill/>
                      <a:ln w="9525">
                        <a:noFill/>
                      </a:ln>
                    </p:spPr>
                  </p:pic>
                </p:oleObj>
              </mc:Fallback>
            </mc:AlternateContent>
          </a:graphicData>
        </a:graphic>
      </p:graphicFrame>
      <p:graphicFrame>
        <p:nvGraphicFramePr>
          <p:cNvPr id="20512" name="Object 32"/>
          <p:cNvGraphicFramePr>
            <a:graphicFrameLocks noChangeAspect="1"/>
          </p:cNvGraphicFramePr>
          <p:nvPr/>
        </p:nvGraphicFramePr>
        <p:xfrm>
          <a:off x="5029200" y="1066800"/>
          <a:ext cx="588963" cy="681038"/>
        </p:xfrm>
        <a:graphic>
          <a:graphicData uri="http://schemas.openxmlformats.org/presentationml/2006/ole">
            <mc:AlternateContent xmlns:mc="http://schemas.openxmlformats.org/markup-compatibility/2006">
              <mc:Choice xmlns:v="urn:schemas-microsoft-com:vml" Requires="v">
                <p:oleObj spid="_x0000_s93191" name="Equation" r:id="rId13" imgW="5791200" imgH="6705600" progId="Equation.3">
                  <p:embed/>
                </p:oleObj>
              </mc:Choice>
              <mc:Fallback>
                <p:oleObj name="Equation" r:id="rId13" imgW="5791200" imgH="6705600" progId="Equation.3">
                  <p:embed/>
                  <p:pic>
                    <p:nvPicPr>
                      <p:cNvPr id="0" name="图片 93190"/>
                      <p:cNvPicPr>
                        <a:picLocks noChangeAspect="1"/>
                      </p:cNvPicPr>
                      <p:nvPr/>
                    </p:nvPicPr>
                    <p:blipFill>
                      <a:blip r:embed="rId14"/>
                      <a:stretch>
                        <a:fillRect/>
                      </a:stretch>
                    </p:blipFill>
                    <p:spPr>
                      <a:xfrm>
                        <a:off x="5029200" y="1066800"/>
                        <a:ext cx="588963" cy="681038"/>
                      </a:xfrm>
                      <a:prstGeom prst="rect">
                        <a:avLst/>
                      </a:prstGeom>
                      <a:noFill/>
                      <a:ln w="9525">
                        <a:noFill/>
                      </a:ln>
                    </p:spPr>
                  </p:pic>
                </p:oleObj>
              </mc:Fallback>
            </mc:AlternateContent>
          </a:graphicData>
        </a:graphic>
      </p:graphicFrame>
      <p:sp>
        <p:nvSpPr>
          <p:cNvPr id="20513" name="Line 33"/>
          <p:cNvSpPr>
            <a:spLocks noChangeShapeType="1"/>
          </p:cNvSpPr>
          <p:nvPr/>
        </p:nvSpPr>
        <p:spPr bwMode="auto">
          <a:xfrm flipH="1" flipV="1">
            <a:off x="5364163" y="1844675"/>
            <a:ext cx="863600" cy="1512888"/>
          </a:xfrm>
          <a:prstGeom prst="line">
            <a:avLst/>
          </a:prstGeom>
          <a:noFill/>
          <a:ln w="31750" cap="sq">
            <a:solidFill>
              <a:srgbClr val="FF0000"/>
            </a:solidFill>
            <a:round/>
            <a:headEnd type="none" w="sm" len="sm"/>
            <a:tailEnd type="arrow" w="lg"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20514" name="Object 34"/>
          <p:cNvGraphicFramePr>
            <a:graphicFrameLocks noChangeAspect="1"/>
          </p:cNvGraphicFramePr>
          <p:nvPr/>
        </p:nvGraphicFramePr>
        <p:xfrm>
          <a:off x="1258888" y="4941888"/>
          <a:ext cx="2695575" cy="681037"/>
        </p:xfrm>
        <a:graphic>
          <a:graphicData uri="http://schemas.openxmlformats.org/presentationml/2006/ole">
            <mc:AlternateContent xmlns:mc="http://schemas.openxmlformats.org/markup-compatibility/2006">
              <mc:Choice xmlns:v="urn:schemas-microsoft-com:vml" Requires="v">
                <p:oleObj spid="_x0000_s93192" name="Equation" r:id="rId15" imgW="1473200" imgH="368300" progId="Equation.3">
                  <p:embed/>
                </p:oleObj>
              </mc:Choice>
              <mc:Fallback>
                <p:oleObj name="Equation" r:id="rId15" imgW="1473200" imgH="368300" progId="Equation.3">
                  <p:embed/>
                  <p:pic>
                    <p:nvPicPr>
                      <p:cNvPr id="0" name="图片 93191"/>
                      <p:cNvPicPr>
                        <a:picLocks noChangeAspect="1"/>
                      </p:cNvPicPr>
                      <p:nvPr/>
                    </p:nvPicPr>
                    <p:blipFill>
                      <a:blip r:embed="rId16"/>
                      <a:stretch>
                        <a:fillRect/>
                      </a:stretch>
                    </p:blipFill>
                    <p:spPr>
                      <a:xfrm>
                        <a:off x="1258888" y="4941888"/>
                        <a:ext cx="2695575" cy="681037"/>
                      </a:xfrm>
                      <a:prstGeom prst="rect">
                        <a:avLst/>
                      </a:prstGeom>
                      <a:noFill/>
                      <a:ln w="9525">
                        <a:noFill/>
                      </a:ln>
                    </p:spPr>
                  </p:pic>
                </p:oleObj>
              </mc:Fallback>
            </mc:AlternateContent>
          </a:graphicData>
        </a:graphic>
      </p:graphicFrame>
      <p:sp>
        <p:nvSpPr>
          <p:cNvPr id="20517" name="Text Box 37"/>
          <p:cNvSpPr txBox="1">
            <a:spLocks noChangeArrowheads="1"/>
          </p:cNvSpPr>
          <p:nvPr/>
        </p:nvSpPr>
        <p:spPr bwMode="auto">
          <a:xfrm>
            <a:off x="5181600" y="533400"/>
            <a:ext cx="2703513" cy="528638"/>
          </a:xfrm>
          <a:prstGeom prst="rect">
            <a:avLst/>
          </a:prstGeom>
          <a:solidFill>
            <a:schemeClr val="bg1"/>
          </a:solidFill>
          <a:ln w="9525">
            <a:solidFill>
              <a:srgbClr val="00FF00"/>
            </a:solidFill>
            <a:miter lim="800000"/>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华文楷体" panose="02010600040101010101" pitchFamily="2" charset="-122"/>
                <a:ea typeface="华文楷体" panose="02010600040101010101" pitchFamily="2" charset="-122"/>
              </a:rPr>
              <a:t>相量图：</a:t>
            </a:r>
            <a:endParaRPr lang="zh-CN" altLang="en-US" sz="2800" b="1" dirty="0">
              <a:solidFill>
                <a:srgbClr val="FF0000"/>
              </a:solidFill>
              <a:latin typeface="华文楷体" panose="02010600040101010101" pitchFamily="2" charset="-122"/>
              <a:ea typeface="华文楷体" panose="02010600040101010101" pitchFamily="2" charset="-122"/>
            </a:endParaRPr>
          </a:p>
        </p:txBody>
      </p:sp>
      <p:sp>
        <p:nvSpPr>
          <p:cNvPr id="20558" name="AutoShape 78"/>
          <p:cNvSpPr>
            <a:spLocks noChangeArrowheads="1"/>
          </p:cNvSpPr>
          <p:nvPr/>
        </p:nvSpPr>
        <p:spPr bwMode="auto">
          <a:xfrm>
            <a:off x="5580063" y="3357563"/>
            <a:ext cx="2232025" cy="1584325"/>
          </a:xfrm>
          <a:prstGeom prst="parallelogram">
            <a:avLst>
              <a:gd name="adj" fmla="val 35220"/>
            </a:avLst>
          </a:prstGeom>
          <a:noFill/>
          <a:ln w="9525">
            <a:solidFill>
              <a:srgbClr val="008000"/>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559" name="Line 79"/>
          <p:cNvSpPr>
            <a:spLocks noChangeShapeType="1"/>
          </p:cNvSpPr>
          <p:nvPr/>
        </p:nvSpPr>
        <p:spPr bwMode="auto">
          <a:xfrm>
            <a:off x="6227763" y="3357563"/>
            <a:ext cx="1008062" cy="1584325"/>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02"/>
                                        </p:tgtEl>
                                        <p:attrNameLst>
                                          <p:attrName>style.visibility</p:attrName>
                                        </p:attrNameLst>
                                      </p:cBhvr>
                                      <p:to>
                                        <p:strVal val="visible"/>
                                      </p:to>
                                    </p:set>
                                    <p:anim calcmode="lin" valueType="num">
                                      <p:cBhvr additive="base">
                                        <p:cTn id="7" dur="500" fill="hold"/>
                                        <p:tgtEl>
                                          <p:spTgt spid="20502"/>
                                        </p:tgtEl>
                                        <p:attrNameLst>
                                          <p:attrName>ppt_x</p:attrName>
                                        </p:attrNameLst>
                                      </p:cBhvr>
                                      <p:tavLst>
                                        <p:tav tm="0">
                                          <p:val>
                                            <p:strVal val="0-#ppt_w/2"/>
                                          </p:val>
                                        </p:tav>
                                        <p:tav tm="100000">
                                          <p:val>
                                            <p:strVal val="#ppt_x"/>
                                          </p:val>
                                        </p:tav>
                                      </p:tavLst>
                                    </p:anim>
                                    <p:anim calcmode="lin" valueType="num">
                                      <p:cBhvr additive="base">
                                        <p:cTn id="8" dur="500" fill="hold"/>
                                        <p:tgtEl>
                                          <p:spTgt spid="205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0503"/>
                                        </p:tgtEl>
                                        <p:attrNameLst>
                                          <p:attrName>style.visibility</p:attrName>
                                        </p:attrNameLst>
                                      </p:cBhvr>
                                      <p:to>
                                        <p:strVal val="visible"/>
                                      </p:to>
                                    </p:set>
                                    <p:animEffect transition="in" filter="wipe(left)">
                                      <p:cBhvr>
                                        <p:cTn id="13" dur="2000"/>
                                        <p:tgtEl>
                                          <p:spTgt spid="2050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0504"/>
                                        </p:tgtEl>
                                        <p:attrNameLst>
                                          <p:attrName>style.visibility</p:attrName>
                                        </p:attrNameLst>
                                      </p:cBhvr>
                                      <p:to>
                                        <p:strVal val="visible"/>
                                      </p:to>
                                    </p:set>
                                    <p:animEffect transition="in" filter="wipe(left)">
                                      <p:cBhvr>
                                        <p:cTn id="18" dur="2000"/>
                                        <p:tgtEl>
                                          <p:spTgt spid="2050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0505"/>
                                        </p:tgtEl>
                                        <p:attrNameLst>
                                          <p:attrName>style.visibility</p:attrName>
                                        </p:attrNameLst>
                                      </p:cBhvr>
                                      <p:to>
                                        <p:strVal val="visible"/>
                                      </p:to>
                                    </p:set>
                                    <p:animEffect transition="in" filter="wipe(left)">
                                      <p:cBhvr>
                                        <p:cTn id="23" dur="2000"/>
                                        <p:tgtEl>
                                          <p:spTgt spid="2050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0517"/>
                                        </p:tgtEl>
                                        <p:attrNameLst>
                                          <p:attrName>style.visibility</p:attrName>
                                        </p:attrNameLst>
                                      </p:cBhvr>
                                      <p:to>
                                        <p:strVal val="visible"/>
                                      </p:to>
                                    </p:set>
                                    <p:anim calcmode="lin" valueType="num">
                                      <p:cBhvr additive="base">
                                        <p:cTn id="28" dur="500" fill="hold"/>
                                        <p:tgtEl>
                                          <p:spTgt spid="20517"/>
                                        </p:tgtEl>
                                        <p:attrNameLst>
                                          <p:attrName>ppt_x</p:attrName>
                                        </p:attrNameLst>
                                      </p:cBhvr>
                                      <p:tavLst>
                                        <p:tav tm="0">
                                          <p:val>
                                            <p:strVal val="1+#ppt_w/2"/>
                                          </p:val>
                                        </p:tav>
                                        <p:tav tm="100000">
                                          <p:val>
                                            <p:strVal val="#ppt_x"/>
                                          </p:val>
                                        </p:tav>
                                      </p:tavLst>
                                    </p:anim>
                                    <p:anim calcmode="lin" valueType="num">
                                      <p:cBhvr additive="base">
                                        <p:cTn id="29" dur="500" fill="hold"/>
                                        <p:tgtEl>
                                          <p:spTgt spid="2051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nodeType="clickEffect">
                                  <p:stCondLst>
                                    <p:cond delay="0"/>
                                  </p:stCondLst>
                                  <p:childTnLst>
                                    <p:set>
                                      <p:cBhvr>
                                        <p:cTn id="33" dur="1" fill="hold">
                                          <p:stCondLst>
                                            <p:cond delay="0"/>
                                          </p:stCondLst>
                                        </p:cTn>
                                        <p:tgtEl>
                                          <p:spTgt spid="20506"/>
                                        </p:tgtEl>
                                        <p:attrNameLst>
                                          <p:attrName>style.visibility</p:attrName>
                                        </p:attrNameLst>
                                      </p:cBhvr>
                                      <p:to>
                                        <p:strVal val="visible"/>
                                      </p:to>
                                    </p:set>
                                    <p:anim calcmode="lin" valueType="num">
                                      <p:cBhvr>
                                        <p:cTn id="34" dur="500" fill="hold"/>
                                        <p:tgtEl>
                                          <p:spTgt spid="20506"/>
                                        </p:tgtEl>
                                        <p:attrNameLst>
                                          <p:attrName>ppt_w</p:attrName>
                                        </p:attrNameLst>
                                      </p:cBhvr>
                                      <p:tavLst>
                                        <p:tav tm="0">
                                          <p:val>
                                            <p:fltVal val="0"/>
                                          </p:val>
                                        </p:tav>
                                        <p:tav tm="100000">
                                          <p:val>
                                            <p:strVal val="#ppt_w"/>
                                          </p:val>
                                        </p:tav>
                                      </p:tavLst>
                                    </p:anim>
                                    <p:anim calcmode="lin" valueType="num">
                                      <p:cBhvr>
                                        <p:cTn id="35" dur="500" fill="hold"/>
                                        <p:tgtEl>
                                          <p:spTgt spid="20506"/>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0508"/>
                                        </p:tgtEl>
                                        <p:attrNameLst>
                                          <p:attrName>style.visibility</p:attrName>
                                        </p:attrNameLst>
                                      </p:cBhvr>
                                      <p:to>
                                        <p:strVal val="visible"/>
                                      </p:to>
                                    </p:set>
                                    <p:animEffect transition="in" filter="dissolve">
                                      <p:cBhvr>
                                        <p:cTn id="40" dur="500"/>
                                        <p:tgtEl>
                                          <p:spTgt spid="20508"/>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20510"/>
                                        </p:tgtEl>
                                        <p:attrNameLst>
                                          <p:attrName>style.visibility</p:attrName>
                                        </p:attrNameLst>
                                      </p:cBhvr>
                                      <p:to>
                                        <p:strVal val="visible"/>
                                      </p:to>
                                    </p:set>
                                    <p:animEffect transition="in" filter="barn(inVertical)">
                                      <p:cBhvr>
                                        <p:cTn id="45" dur="500"/>
                                        <p:tgtEl>
                                          <p:spTgt spid="2051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0509"/>
                                        </p:tgtEl>
                                        <p:attrNameLst>
                                          <p:attrName>style.visibility</p:attrName>
                                        </p:attrNameLst>
                                      </p:cBhvr>
                                      <p:to>
                                        <p:strVal val="visible"/>
                                      </p:to>
                                    </p:set>
                                    <p:animEffect transition="in" filter="dissolve">
                                      <p:cBhvr>
                                        <p:cTn id="50" dur="500"/>
                                        <p:tgtEl>
                                          <p:spTgt spid="20509"/>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20511"/>
                                        </p:tgtEl>
                                        <p:attrNameLst>
                                          <p:attrName>style.visibility</p:attrName>
                                        </p:attrNameLst>
                                      </p:cBhvr>
                                      <p:to>
                                        <p:strVal val="visible"/>
                                      </p:to>
                                    </p:set>
                                    <p:animEffect transition="in" filter="barn(inVertical)">
                                      <p:cBhvr>
                                        <p:cTn id="55" dur="500"/>
                                        <p:tgtEl>
                                          <p:spTgt spid="20511"/>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20513"/>
                                        </p:tgtEl>
                                        <p:attrNameLst>
                                          <p:attrName>style.visibility</p:attrName>
                                        </p:attrNameLst>
                                      </p:cBhvr>
                                      <p:to>
                                        <p:strVal val="visible"/>
                                      </p:to>
                                    </p:set>
                                    <p:animEffect transition="in" filter="dissolve">
                                      <p:cBhvr>
                                        <p:cTn id="60" dur="500"/>
                                        <p:tgtEl>
                                          <p:spTgt spid="20513"/>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20512"/>
                                        </p:tgtEl>
                                        <p:attrNameLst>
                                          <p:attrName>style.visibility</p:attrName>
                                        </p:attrNameLst>
                                      </p:cBhvr>
                                      <p:to>
                                        <p:strVal val="visible"/>
                                      </p:to>
                                    </p:set>
                                    <p:animEffect transition="in" filter="barn(inVertical)">
                                      <p:cBhvr>
                                        <p:cTn id="65" dur="500"/>
                                        <p:tgtEl>
                                          <p:spTgt spid="20512"/>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20507"/>
                                        </p:tgtEl>
                                        <p:attrNameLst>
                                          <p:attrName>style.visibility</p:attrName>
                                        </p:attrNameLst>
                                      </p:cBhvr>
                                      <p:to>
                                        <p:strVal val="visible"/>
                                      </p:to>
                                    </p:set>
                                    <p:anim calcmode="lin" valueType="num">
                                      <p:cBhvr additive="base">
                                        <p:cTn id="70" dur="500" fill="hold"/>
                                        <p:tgtEl>
                                          <p:spTgt spid="20507"/>
                                        </p:tgtEl>
                                        <p:attrNameLst>
                                          <p:attrName>ppt_x</p:attrName>
                                        </p:attrNameLst>
                                      </p:cBhvr>
                                      <p:tavLst>
                                        <p:tav tm="0">
                                          <p:val>
                                            <p:strVal val="0-#ppt_w/2"/>
                                          </p:val>
                                        </p:tav>
                                        <p:tav tm="100000">
                                          <p:val>
                                            <p:strVal val="#ppt_x"/>
                                          </p:val>
                                        </p:tav>
                                      </p:tavLst>
                                    </p:anim>
                                    <p:anim calcmode="lin" valueType="num">
                                      <p:cBhvr additive="base">
                                        <p:cTn id="71" dur="500" fill="hold"/>
                                        <p:tgtEl>
                                          <p:spTgt spid="20507"/>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nodeType="clickEffect">
                                  <p:stCondLst>
                                    <p:cond delay="0"/>
                                  </p:stCondLst>
                                  <p:childTnLst>
                                    <p:set>
                                      <p:cBhvr>
                                        <p:cTn id="75" dur="1" fill="hold">
                                          <p:stCondLst>
                                            <p:cond delay="0"/>
                                          </p:stCondLst>
                                        </p:cTn>
                                        <p:tgtEl>
                                          <p:spTgt spid="20514"/>
                                        </p:tgtEl>
                                        <p:attrNameLst>
                                          <p:attrName>style.visibility</p:attrName>
                                        </p:attrNameLst>
                                      </p:cBhvr>
                                      <p:to>
                                        <p:strVal val="visible"/>
                                      </p:to>
                                    </p:set>
                                    <p:animEffect transition="in" filter="barn(inVertical)">
                                      <p:cBhvr>
                                        <p:cTn id="76" dur="500"/>
                                        <p:tgtEl>
                                          <p:spTgt spid="20514"/>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20558"/>
                                        </p:tgtEl>
                                        <p:attrNameLst>
                                          <p:attrName>style.visibility</p:attrName>
                                        </p:attrNameLst>
                                      </p:cBhvr>
                                      <p:to>
                                        <p:strVal val="visible"/>
                                      </p:to>
                                    </p:set>
                                    <p:animEffect transition="in" filter="dissolve">
                                      <p:cBhvr>
                                        <p:cTn id="81" dur="500"/>
                                        <p:tgtEl>
                                          <p:spTgt spid="20558"/>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grpId="0" nodeType="clickEffect">
                                  <p:stCondLst>
                                    <p:cond delay="0"/>
                                  </p:stCondLst>
                                  <p:childTnLst>
                                    <p:set>
                                      <p:cBhvr>
                                        <p:cTn id="85" dur="1" fill="hold">
                                          <p:stCondLst>
                                            <p:cond delay="0"/>
                                          </p:stCondLst>
                                        </p:cTn>
                                        <p:tgtEl>
                                          <p:spTgt spid="20559"/>
                                        </p:tgtEl>
                                        <p:attrNameLst>
                                          <p:attrName>style.visibility</p:attrName>
                                        </p:attrNameLst>
                                      </p:cBhvr>
                                      <p:to>
                                        <p:strVal val="visible"/>
                                      </p:to>
                                    </p:set>
                                    <p:anim calcmode="lin" valueType="num">
                                      <p:cBhvr>
                                        <p:cTn id="86" dur="500" fill="hold"/>
                                        <p:tgtEl>
                                          <p:spTgt spid="20559"/>
                                        </p:tgtEl>
                                        <p:attrNameLst>
                                          <p:attrName>ppt_w</p:attrName>
                                        </p:attrNameLst>
                                      </p:cBhvr>
                                      <p:tavLst>
                                        <p:tav tm="0">
                                          <p:val>
                                            <p:fltVal val="0"/>
                                          </p:val>
                                        </p:tav>
                                        <p:tav tm="100000">
                                          <p:val>
                                            <p:strVal val="#ppt_w"/>
                                          </p:val>
                                        </p:tav>
                                      </p:tavLst>
                                    </p:anim>
                                    <p:anim calcmode="lin" valueType="num">
                                      <p:cBhvr>
                                        <p:cTn id="87" dur="500" fill="hold"/>
                                        <p:tgtEl>
                                          <p:spTgt spid="205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2" grpId="0" animBg="1" autoUpdateAnimBg="0"/>
      <p:bldP spid="20507" grpId="0" animBg="1" autoUpdateAnimBg="0"/>
      <p:bldP spid="20508" grpId="0" animBg="1"/>
      <p:bldP spid="20509" grpId="0" animBg="1"/>
      <p:bldP spid="20513" grpId="0" animBg="1"/>
      <p:bldP spid="20517" grpId="0" animBg="1" autoUpdateAnimBg="0"/>
      <p:bldP spid="20558" grpId="0" animBg="1"/>
      <p:bldP spid="20559"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8262</Words>
  <Application>WPS 演示</Application>
  <PresentationFormat>全屏显示(4:3)</PresentationFormat>
  <Paragraphs>2485</Paragraphs>
  <Slides>108</Slides>
  <Notes>0</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496</vt:i4>
      </vt:variant>
      <vt:variant>
        <vt:lpstr>幻灯片标题</vt:lpstr>
      </vt:variant>
      <vt:variant>
        <vt:i4>108</vt:i4>
      </vt:variant>
    </vt:vector>
  </HeadingPairs>
  <TitlesOfParts>
    <vt:vector size="627" baseType="lpstr">
      <vt:lpstr>Arial</vt:lpstr>
      <vt:lpstr>宋体</vt:lpstr>
      <vt:lpstr>Wingdings</vt:lpstr>
      <vt:lpstr>华文楷体</vt:lpstr>
      <vt:lpstr>Wingdings 3</vt:lpstr>
      <vt:lpstr>Monotype Sorts</vt:lpstr>
      <vt:lpstr>Wingdings</vt:lpstr>
      <vt:lpstr>Times New Roman</vt:lpstr>
      <vt:lpstr>Symbol</vt:lpstr>
      <vt:lpstr>楷体_GB2312</vt:lpstr>
      <vt:lpstr>新宋体</vt:lpstr>
      <vt:lpstr>仿宋_GB2312</vt:lpstr>
      <vt:lpstr>仿宋</vt:lpstr>
      <vt:lpstr>微软雅黑</vt:lpstr>
      <vt:lpstr>Arial Unicode MS</vt:lpstr>
      <vt:lpstr>Calibri Light</vt:lpstr>
      <vt:lpstr>Calibri</vt:lpstr>
      <vt:lpstr>黑体</vt:lpstr>
      <vt:lpstr>Wingdings 2</vt:lpstr>
      <vt:lpstr>华文隶书</vt:lpstr>
      <vt:lpstr>隶书</vt:lpstr>
      <vt:lpstr>Tahoma</vt:lpstr>
      <vt:lpstr>Office 主题</vt:lpstr>
      <vt:lpstr>PowerPoint.Show.8</vt:lpstr>
      <vt:lpstr>PowerPoint.Show.8</vt:lpstr>
      <vt:lpstr>PowerPoint.Show.8</vt:lpstr>
      <vt:lpstr>PowerPoint.Show.8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PBrush</vt:lpstr>
      <vt:lpstr>PBrush</vt:lpstr>
      <vt:lpstr>PBrush</vt:lpstr>
      <vt:lpstr>Equation.3</vt:lpstr>
      <vt:lpstr>Equation.3</vt:lpstr>
      <vt:lpstr>Equation.3</vt:lpstr>
      <vt:lpstr>Equation.3</vt:lpstr>
      <vt:lpstr>PBrush</vt:lpstr>
      <vt:lpstr>Equation.3</vt:lpstr>
      <vt:lpstr>Equation.3</vt:lpstr>
      <vt:lpstr>Equation.3</vt:lpstr>
      <vt:lpstr>Equation.3</vt:lpstr>
      <vt:lpstr>PBrush</vt:lpstr>
      <vt:lpstr>Equation.3</vt:lpstr>
      <vt:lpstr>Equation.3</vt:lpstr>
      <vt:lpstr>Equation.3</vt:lpstr>
      <vt:lpstr>Equation.3</vt:lpstr>
      <vt:lpstr>Equation.3</vt:lpstr>
      <vt:lpstr>PBrush</vt:lpstr>
      <vt:lpstr>Equation.3</vt:lpstr>
      <vt:lpstr>Equation.3</vt:lpstr>
      <vt:lpstr>Equation.3</vt:lpstr>
      <vt:lpstr>PBrush</vt:lpstr>
      <vt:lpstr>Equation.3</vt:lpstr>
      <vt:lpstr>Equation.3</vt:lpstr>
      <vt:lpstr>Equation.3</vt:lpstr>
      <vt:lpstr>Equation.3</vt:lpstr>
      <vt:lpstr>Equation.3</vt:lpstr>
      <vt:lpstr>Equation.3</vt:lpstr>
      <vt:lpstr>PBrush</vt:lpstr>
      <vt:lpstr>Equation.3</vt:lpstr>
      <vt:lpstr>Equation.3</vt:lpstr>
      <vt:lpstr>Equation.3</vt:lpstr>
      <vt:lpstr>PBrush</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2.功率关系</vt:lpstr>
      <vt:lpstr>瞬时功率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4.6 正弦稳态电路中的功率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4.7 谐振电路</vt:lpstr>
      <vt:lpstr>PowerPoint 演示文稿</vt:lpstr>
      <vt:lpstr>PowerPoint 演示文稿</vt:lpstr>
      <vt:lpstr>PowerPoint 演示文稿</vt:lpstr>
      <vt:lpstr>PowerPoint 演示文稿</vt:lpstr>
      <vt:lpstr>PowerPoint 演示文稿</vt:lpstr>
      <vt:lpstr>PowerPoint 演示文稿</vt:lpstr>
      <vt:lpstr>三相电路基本概念</vt:lpstr>
      <vt:lpstr>PowerPoint 演示文稿</vt:lpstr>
      <vt:lpstr>二、三相电路</vt:lpstr>
      <vt:lpstr>PowerPoint 演示文稿</vt:lpstr>
      <vt:lpstr>2)    Y-△连接</vt:lpstr>
      <vt:lpstr>3)    - 连接</vt:lpstr>
      <vt:lpstr>4)      - Y连接</vt:lpstr>
      <vt:lpstr>: </vt:lpstr>
      <vt:lpstr>    对称三相电路的分析与计算</vt:lpstr>
      <vt:lpstr>2、形电路的电流与电压</vt:lpstr>
      <vt:lpstr>4、瞬时功率:</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(null)</dc:creator>
  <cp:lastModifiedBy>lenovo</cp:lastModifiedBy>
  <cp:revision>19</cp:revision>
  <dcterms:created xsi:type="dcterms:W3CDTF">2018-10-11T06:40:00Z</dcterms:created>
  <dcterms:modified xsi:type="dcterms:W3CDTF">2020-01-07T13:09:09Z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