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10" r:id="rId4"/>
    <p:sldId id="411" r:id="rId6"/>
    <p:sldId id="412" r:id="rId7"/>
    <p:sldId id="413" r:id="rId8"/>
    <p:sldId id="414" r:id="rId9"/>
    <p:sldId id="41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610870" y="1521460"/>
            <a:ext cx="10970260" cy="2152015"/>
          </a:xfrm>
        </p:spPr>
        <p:txBody>
          <a:bodyPr lIns="101600" tIns="38100" rIns="25400" bIns="38100" anchor="b" anchorCtr="0">
            <a:normAutofit/>
          </a:bodyPr>
          <a:lstStyle>
            <a:lvl1pPr algn="ctr">
              <a:defRPr sz="6000" b="1" spc="60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610870" y="3737610"/>
            <a:ext cx="10970260" cy="1596390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1505" y="1515110"/>
            <a:ext cx="10970895" cy="4736465"/>
          </a:xfrm>
        </p:spPr>
        <p:txBody>
          <a:bodyPr vert="horz" lIns="90170" tIns="46990" rIns="9017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0870" y="625475"/>
            <a:ext cx="10970895" cy="706755"/>
          </a:xfrm>
        </p:spPr>
        <p:txBody>
          <a:bodyPr vert="horz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1995" y="3926840"/>
            <a:ext cx="7767955" cy="768350"/>
          </a:xfrm>
        </p:spPr>
        <p:txBody>
          <a:bodyPr lIns="101600" tIns="38100" rIns="63500" bIns="38100" anchor="t" anchorCtr="0">
            <a:normAutofit/>
          </a:bodyPr>
          <a:lstStyle>
            <a:lvl1pPr>
              <a:defRPr sz="4400" b="1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1995" y="4728210"/>
            <a:ext cx="7769225" cy="1078230"/>
          </a:xfrm>
        </p:spPr>
        <p:txBody>
          <a:bodyPr wrap="square"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12775" y="1522095"/>
            <a:ext cx="5169535" cy="4751070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indent="0" algn="l">
              <a:buFont typeface="Wingdings" panose="05000000000000000000" charset="0"/>
              <a:buChar char="l"/>
              <a:defRPr>
                <a:latin typeface="+mn-ea"/>
                <a:ea typeface="+mn-ea"/>
                <a:cs typeface="+mn-ea"/>
              </a:defRPr>
            </a:lvl1pPr>
            <a:lvl2pPr marL="457200" indent="0" algn="l">
              <a:buFont typeface="Wingdings" panose="05000000000000000000" charset="0"/>
              <a:buChar char="l"/>
              <a:defRPr/>
            </a:lvl2pPr>
            <a:lvl3pPr marL="914400" indent="0" algn="l">
              <a:buFont typeface="Wingdings" panose="05000000000000000000" charset="0"/>
              <a:buChar char="l"/>
              <a:defRPr/>
            </a:lvl3pPr>
            <a:lvl4pPr marL="1371600" indent="0" algn="l">
              <a:buFont typeface="Wingdings" panose="05000000000000000000" charset="0"/>
              <a:buChar char="l"/>
              <a:defRPr/>
            </a:lvl4pPr>
            <a:lvl5pPr marL="1828800" indent="0" algn="l">
              <a:buFont typeface="Wingdings" panose="05000000000000000000" charset="0"/>
              <a:buChar char="l"/>
              <a:defRPr/>
            </a:lvl5pPr>
          </a:lstStyle>
          <a:p>
            <a:pPr lvl="0"/>
            <a:r>
              <a:rPr dirty="0">
                <a:sym typeface="+mn-ea"/>
              </a:rPr>
              <a:t> 单击此处编辑文本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 userDrawn="1">
            <p:custDataLst>
              <p:tags r:id="rId3"/>
            </p:custDataLst>
          </p:nvPr>
        </p:nvCxnSpPr>
        <p:spPr>
          <a:xfrm>
            <a:off x="6096000" y="1715770"/>
            <a:ext cx="0" cy="44424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10870" y="625475"/>
            <a:ext cx="10970895" cy="706755"/>
          </a:xfrm>
        </p:spPr>
        <p:txBody>
          <a:bodyPr vert="horz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6412230" y="1522095"/>
            <a:ext cx="5169535" cy="4751070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indent="0" algn="l">
              <a:buFont typeface="Wingdings" panose="05000000000000000000" charset="0"/>
              <a:buChar char="l"/>
              <a:defRPr>
                <a:latin typeface="+mn-ea"/>
                <a:ea typeface="+mn-ea"/>
                <a:cs typeface="+mn-ea"/>
              </a:defRPr>
            </a:lvl1pPr>
            <a:lvl2pPr marL="457200" indent="0" algn="l">
              <a:buFont typeface="Wingdings" panose="05000000000000000000" charset="0"/>
              <a:buChar char="l"/>
              <a:defRPr/>
            </a:lvl2pPr>
            <a:lvl3pPr marL="914400" indent="0" algn="l">
              <a:buFont typeface="Wingdings" panose="05000000000000000000" charset="0"/>
              <a:buChar char="l"/>
              <a:defRPr/>
            </a:lvl3pPr>
            <a:lvl4pPr marL="1371600" indent="0" algn="l">
              <a:buFont typeface="Wingdings" panose="05000000000000000000" charset="0"/>
              <a:buChar char="l"/>
              <a:defRPr/>
            </a:lvl4pPr>
            <a:lvl5pPr marL="1828800" indent="0" algn="l">
              <a:buFont typeface="Wingdings" panose="05000000000000000000" charset="0"/>
              <a:buChar char="l"/>
              <a:defRPr/>
            </a:lvl5pPr>
          </a:lstStyle>
          <a:p>
            <a:pPr lvl="0"/>
            <a:r>
              <a:rPr dirty="0">
                <a:sym typeface="+mn-ea"/>
              </a:rPr>
              <a:t> 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19125" y="1428115"/>
            <a:ext cx="5334000" cy="3810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9125" y="1854200"/>
            <a:ext cx="5334000" cy="440436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00" y="1428115"/>
            <a:ext cx="5344160" cy="381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00" y="1854200"/>
            <a:ext cx="5344160" cy="440436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0870" y="625475"/>
            <a:ext cx="10970895" cy="706755"/>
          </a:xfrm>
        </p:spPr>
        <p:txBody>
          <a:bodyPr vert="horz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870" y="625475"/>
            <a:ext cx="10970895" cy="706755"/>
          </a:xfrm>
        </p:spPr>
        <p:txBody>
          <a:bodyPr vert="horz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930" y="914400"/>
            <a:ext cx="1042670" cy="502920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3765" y="914399"/>
            <a:ext cx="9170035" cy="5028565"/>
          </a:xfrm>
        </p:spPr>
        <p:txBody>
          <a:bodyPr vert="eaVert" lIns="46990" tIns="46990" rIns="46990" bIns="46990">
            <a:normAutofit/>
          </a:bodyPr>
          <a:lstStyle>
            <a:lvl1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 单击此处编辑文本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 第三级</a:t>
            </a:r>
            <a:endParaRPr lang="zh-CN" altLang="en-US" dirty="0"/>
          </a:p>
          <a:p>
            <a:pPr lvl="3"/>
            <a:r>
              <a:rPr lang="zh-CN" altLang="en-US" dirty="0"/>
              <a:t> 第四级</a:t>
            </a:r>
            <a:endParaRPr lang="zh-CN" altLang="en-US" dirty="0"/>
          </a:p>
          <a:p>
            <a:pPr lvl="4"/>
            <a:r>
              <a:rPr lang="zh-CN" altLang="en-US" dirty="0"/>
              <a:t> 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1505" y="775335"/>
            <a:ext cx="10968990" cy="5481955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209802" y="2576987"/>
            <a:ext cx="7772398" cy="1271113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800" normalizeH="0" baseline="0" noProof="1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2205355" y="3949700"/>
            <a:ext cx="7788910" cy="561975"/>
          </a:xfrm>
        </p:spPr>
        <p:txBody>
          <a:bodyPr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1500"/>
              </a:spcAft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1522413" y="3801840"/>
            <a:ext cx="9144000" cy="1656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7.xml"/><Relationship Id="rId23" Type="http://schemas.openxmlformats.org/officeDocument/2006/relationships/tags" Target="../tags/tag166.xml"/><Relationship Id="rId22" Type="http://schemas.openxmlformats.org/officeDocument/2006/relationships/tags" Target="../tags/tag165.xml"/><Relationship Id="rId21" Type="http://schemas.openxmlformats.org/officeDocument/2006/relationships/tags" Target="../tags/tag164.xml"/><Relationship Id="rId20" Type="http://schemas.openxmlformats.org/officeDocument/2006/relationships/tags" Target="../tags/tag16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6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13410" y="611505"/>
            <a:ext cx="1096518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12775" y="1515745"/>
            <a:ext cx="10965815" cy="4735195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81.xml"/><Relationship Id="rId1" Type="http://schemas.openxmlformats.org/officeDocument/2006/relationships/tags" Target="../tags/tag17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91.xml"/><Relationship Id="rId1" Type="http://schemas.openxmlformats.org/officeDocument/2006/relationships/tags" Target="../tags/tag18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8" Type="http://schemas.openxmlformats.org/officeDocument/2006/relationships/slideLayout" Target="../slideLayouts/slideLayout18.xml"/><Relationship Id="rId27" Type="http://schemas.openxmlformats.org/officeDocument/2006/relationships/tags" Target="../tags/tag218.xml"/><Relationship Id="rId26" Type="http://schemas.openxmlformats.org/officeDocument/2006/relationships/tags" Target="../tags/tag217.xml"/><Relationship Id="rId25" Type="http://schemas.openxmlformats.org/officeDocument/2006/relationships/tags" Target="../tags/tag216.xml"/><Relationship Id="rId24" Type="http://schemas.openxmlformats.org/officeDocument/2006/relationships/tags" Target="../tags/tag215.xml"/><Relationship Id="rId23" Type="http://schemas.openxmlformats.org/officeDocument/2006/relationships/tags" Target="../tags/tag214.xml"/><Relationship Id="rId22" Type="http://schemas.openxmlformats.org/officeDocument/2006/relationships/tags" Target="../tags/tag213.xml"/><Relationship Id="rId21" Type="http://schemas.openxmlformats.org/officeDocument/2006/relationships/tags" Target="../tags/tag212.xml"/><Relationship Id="rId20" Type="http://schemas.openxmlformats.org/officeDocument/2006/relationships/tags" Target="../tags/tag211.xml"/><Relationship Id="rId2" Type="http://schemas.openxmlformats.org/officeDocument/2006/relationships/tags" Target="../tags/tag193.xml"/><Relationship Id="rId19" Type="http://schemas.openxmlformats.org/officeDocument/2006/relationships/tags" Target="../tags/tag210.xml"/><Relationship Id="rId18" Type="http://schemas.openxmlformats.org/officeDocument/2006/relationships/tags" Target="../tags/tag209.xml"/><Relationship Id="rId17" Type="http://schemas.openxmlformats.org/officeDocument/2006/relationships/tags" Target="../tags/tag208.xml"/><Relationship Id="rId16" Type="http://schemas.openxmlformats.org/officeDocument/2006/relationships/tags" Target="../tags/tag207.xml"/><Relationship Id="rId15" Type="http://schemas.openxmlformats.org/officeDocument/2006/relationships/tags" Target="../tags/tag206.xml"/><Relationship Id="rId14" Type="http://schemas.openxmlformats.org/officeDocument/2006/relationships/tags" Target="../tags/tag205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tags" Target="../tags/tag19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28.xml"/><Relationship Id="rId1" Type="http://schemas.openxmlformats.org/officeDocument/2006/relationships/tags" Target="../tags/tag21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38.xml"/><Relationship Id="rId1" Type="http://schemas.openxmlformats.org/officeDocument/2006/relationships/tags" Target="../tags/tag2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10870" y="1131472"/>
            <a:ext cx="10970260" cy="2152015"/>
          </a:xfrm>
        </p:spPr>
        <p:txBody>
          <a:bodyPr>
            <a:normAutofit fontScale="70000"/>
          </a:bodyPr>
          <a:lstStyle/>
          <a:p>
            <a:r>
              <a:rPr lang="zh-CN" altLang="en-US" spc="3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‘凝固的叹息’’与“流淌的自强不息”——浅析康梁二人缘何相聚又分离</a:t>
            </a:r>
            <a:endParaRPr lang="zh-CN" altLang="en-US" spc="3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占位符 2"/>
          <p:cNvSpPr txBox="1"/>
          <p:nvPr>
            <p:custDataLst>
              <p:tags r:id="rId2"/>
            </p:custDataLst>
          </p:nvPr>
        </p:nvSpPr>
        <p:spPr>
          <a:xfrm>
            <a:off x="3861594" y="4640347"/>
            <a:ext cx="4468813" cy="33718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pc="3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四川大学 中国近代思想史研究学院 赵晨阳</a:t>
            </a:r>
            <a:endParaRPr lang="zh-CN" altLang="en-US" spc="3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2"/>
          <p:cNvSpPr txBox="1"/>
          <p:nvPr>
            <p:custDataLst>
              <p:tags r:id="rId3"/>
            </p:custDataLst>
          </p:nvPr>
        </p:nvSpPr>
        <p:spPr>
          <a:xfrm>
            <a:off x="3861594" y="4978901"/>
            <a:ext cx="4468813" cy="337185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pc="30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2020/10/27</a:t>
            </a:r>
            <a:endParaRPr lang="zh-CN" altLang="en-US" spc="30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任意多边形: 形状 134"/>
          <p:cNvSpPr/>
          <p:nvPr>
            <p:custDataLst>
              <p:tags r:id="rId1"/>
            </p:custDataLst>
          </p:nvPr>
        </p:nvSpPr>
        <p:spPr>
          <a:xfrm>
            <a:off x="1" y="1"/>
            <a:ext cx="932685" cy="805039"/>
          </a:xfrm>
          <a:custGeom>
            <a:avLst/>
            <a:gdLst>
              <a:gd name="connsiteX0" fmla="*/ 0 w 932685"/>
              <a:gd name="connsiteY0" fmla="*/ 0 h 805039"/>
              <a:gd name="connsiteX1" fmla="*/ 929870 w 932685"/>
              <a:gd name="connsiteY1" fmla="*/ 0 h 805039"/>
              <a:gd name="connsiteX2" fmla="*/ 932685 w 932685"/>
              <a:gd name="connsiteY2" fmla="*/ 55739 h 805039"/>
              <a:gd name="connsiteX3" fmla="*/ 183385 w 932685"/>
              <a:gd name="connsiteY3" fmla="*/ 805039 h 805039"/>
              <a:gd name="connsiteX4" fmla="*/ 32375 w 932685"/>
              <a:gd name="connsiteY4" fmla="*/ 789816 h 805039"/>
              <a:gd name="connsiteX5" fmla="*/ 0 w 932685"/>
              <a:gd name="connsiteY5" fmla="*/ 779766 h 80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2685" h="805039">
                <a:moveTo>
                  <a:pt x="0" y="0"/>
                </a:moveTo>
                <a:lnTo>
                  <a:pt x="929870" y="0"/>
                </a:lnTo>
                <a:lnTo>
                  <a:pt x="932685" y="55739"/>
                </a:lnTo>
                <a:cubicBezTo>
                  <a:pt x="932685" y="469566"/>
                  <a:pt x="597212" y="805039"/>
                  <a:pt x="183385" y="805039"/>
                </a:cubicBezTo>
                <a:cubicBezTo>
                  <a:pt x="131657" y="805039"/>
                  <a:pt x="81153" y="799797"/>
                  <a:pt x="32375" y="789816"/>
                </a:cubicBezTo>
                <a:lnTo>
                  <a:pt x="0" y="77976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2"/>
            </p:custDataLst>
          </p:nvPr>
        </p:nvSpPr>
        <p:spPr>
          <a:xfrm>
            <a:off x="10482268" y="5167086"/>
            <a:ext cx="1709732" cy="1690914"/>
          </a:xfrm>
          <a:custGeom>
            <a:avLst/>
            <a:gdLst>
              <a:gd name="connsiteX0" fmla="*/ 1487714 w 1709732"/>
              <a:gd name="connsiteY0" fmla="*/ 0 h 1690914"/>
              <a:gd name="connsiteX1" fmla="*/ 1639824 w 1709732"/>
              <a:gd name="connsiteY1" fmla="*/ 7681 h 1690914"/>
              <a:gd name="connsiteX2" fmla="*/ 1709732 w 1709732"/>
              <a:gd name="connsiteY2" fmla="*/ 18350 h 1690914"/>
              <a:gd name="connsiteX3" fmla="*/ 1709732 w 1709732"/>
              <a:gd name="connsiteY3" fmla="*/ 1690914 h 1690914"/>
              <a:gd name="connsiteX4" fmla="*/ 15478 w 1709732"/>
              <a:gd name="connsiteY4" fmla="*/ 1690914 h 1690914"/>
              <a:gd name="connsiteX5" fmla="*/ 7681 w 1709732"/>
              <a:gd name="connsiteY5" fmla="*/ 1639824 h 1690914"/>
              <a:gd name="connsiteX6" fmla="*/ 0 w 1709732"/>
              <a:gd name="connsiteY6" fmla="*/ 1487714 h 1690914"/>
              <a:gd name="connsiteX7" fmla="*/ 1487714 w 1709732"/>
              <a:gd name="connsiteY7" fmla="*/ 0 h 169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9732" h="1690914">
                <a:moveTo>
                  <a:pt x="1487714" y="0"/>
                </a:moveTo>
                <a:cubicBezTo>
                  <a:pt x="1539067" y="0"/>
                  <a:pt x="1589812" y="2602"/>
                  <a:pt x="1639824" y="7681"/>
                </a:cubicBezTo>
                <a:lnTo>
                  <a:pt x="1709732" y="18350"/>
                </a:lnTo>
                <a:lnTo>
                  <a:pt x="1709732" y="1690914"/>
                </a:lnTo>
                <a:lnTo>
                  <a:pt x="15478" y="1690914"/>
                </a:lnTo>
                <a:lnTo>
                  <a:pt x="7681" y="1639824"/>
                </a:lnTo>
                <a:cubicBezTo>
                  <a:pt x="2602" y="1589812"/>
                  <a:pt x="0" y="1539067"/>
                  <a:pt x="0" y="1487714"/>
                </a:cubicBezTo>
                <a:cubicBezTo>
                  <a:pt x="0" y="666072"/>
                  <a:pt x="666072" y="0"/>
                  <a:pt x="1487714" y="0"/>
                </a:cubicBezTo>
                <a:close/>
              </a:path>
            </a:pathLst>
          </a:custGeom>
          <a:pattFill prst="dkHorz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3"/>
            </p:custDataLst>
          </p:nvPr>
        </p:nvSpPr>
        <p:spPr>
          <a:xfrm rot="10800000">
            <a:off x="257370" y="5581603"/>
            <a:ext cx="1307643" cy="1276397"/>
          </a:xfrm>
          <a:custGeom>
            <a:avLst/>
            <a:gdLst>
              <a:gd name="connsiteX0" fmla="*/ 21563 w 1307643"/>
              <a:gd name="connsiteY0" fmla="*/ 1276397 h 1276397"/>
              <a:gd name="connsiteX1" fmla="*/ 0 w 1307643"/>
              <a:gd name="connsiteY1" fmla="*/ 1276397 h 1276397"/>
              <a:gd name="connsiteX2" fmla="*/ 1060238 w 1307643"/>
              <a:gd name="connsiteY2" fmla="*/ 0 h 1276397"/>
              <a:gd name="connsiteX3" fmla="*/ 1081801 w 1307643"/>
              <a:gd name="connsiteY3" fmla="*/ 0 h 1276397"/>
              <a:gd name="connsiteX4" fmla="*/ 78022 w 1307643"/>
              <a:gd name="connsiteY4" fmla="*/ 1276397 h 1276397"/>
              <a:gd name="connsiteX5" fmla="*/ 56459 w 1307643"/>
              <a:gd name="connsiteY5" fmla="*/ 1276397 h 1276397"/>
              <a:gd name="connsiteX6" fmla="*/ 1116697 w 1307643"/>
              <a:gd name="connsiteY6" fmla="*/ 0 h 1276397"/>
              <a:gd name="connsiteX7" fmla="*/ 1138260 w 1307643"/>
              <a:gd name="connsiteY7" fmla="*/ 0 h 1276397"/>
              <a:gd name="connsiteX8" fmla="*/ 134485 w 1307643"/>
              <a:gd name="connsiteY8" fmla="*/ 1276397 h 1276397"/>
              <a:gd name="connsiteX9" fmla="*/ 112922 w 1307643"/>
              <a:gd name="connsiteY9" fmla="*/ 1276397 h 1276397"/>
              <a:gd name="connsiteX10" fmla="*/ 1173160 w 1307643"/>
              <a:gd name="connsiteY10" fmla="*/ 0 h 1276397"/>
              <a:gd name="connsiteX11" fmla="*/ 1194723 w 1307643"/>
              <a:gd name="connsiteY11" fmla="*/ 0 h 1276397"/>
              <a:gd name="connsiteX12" fmla="*/ 190942 w 1307643"/>
              <a:gd name="connsiteY12" fmla="*/ 1276397 h 1276397"/>
              <a:gd name="connsiteX13" fmla="*/ 169379 w 1307643"/>
              <a:gd name="connsiteY13" fmla="*/ 1276397 h 1276397"/>
              <a:gd name="connsiteX14" fmla="*/ 1229617 w 1307643"/>
              <a:gd name="connsiteY14" fmla="*/ 0 h 1276397"/>
              <a:gd name="connsiteX15" fmla="*/ 1251180 w 1307643"/>
              <a:gd name="connsiteY15" fmla="*/ 0 h 1276397"/>
              <a:gd name="connsiteX16" fmla="*/ 247405 w 1307643"/>
              <a:gd name="connsiteY16" fmla="*/ 1276397 h 1276397"/>
              <a:gd name="connsiteX17" fmla="*/ 225842 w 1307643"/>
              <a:gd name="connsiteY17" fmla="*/ 1276397 h 1276397"/>
              <a:gd name="connsiteX18" fmla="*/ 1286080 w 1307643"/>
              <a:gd name="connsiteY18" fmla="*/ 0 h 1276397"/>
              <a:gd name="connsiteX19" fmla="*/ 1307643 w 1307643"/>
              <a:gd name="connsiteY19" fmla="*/ 0 h 127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07643" h="1276397">
                <a:moveTo>
                  <a:pt x="21563" y="1276397"/>
                </a:moveTo>
                <a:lnTo>
                  <a:pt x="0" y="1276397"/>
                </a:lnTo>
                <a:lnTo>
                  <a:pt x="1060238" y="0"/>
                </a:lnTo>
                <a:lnTo>
                  <a:pt x="1081801" y="0"/>
                </a:lnTo>
                <a:close/>
                <a:moveTo>
                  <a:pt x="78022" y="1276397"/>
                </a:moveTo>
                <a:lnTo>
                  <a:pt x="56459" y="1276397"/>
                </a:lnTo>
                <a:lnTo>
                  <a:pt x="1116697" y="0"/>
                </a:lnTo>
                <a:lnTo>
                  <a:pt x="1138260" y="0"/>
                </a:lnTo>
                <a:close/>
                <a:moveTo>
                  <a:pt x="134485" y="1276397"/>
                </a:moveTo>
                <a:lnTo>
                  <a:pt x="112922" y="1276397"/>
                </a:lnTo>
                <a:lnTo>
                  <a:pt x="1173160" y="0"/>
                </a:lnTo>
                <a:lnTo>
                  <a:pt x="1194723" y="0"/>
                </a:lnTo>
                <a:close/>
                <a:moveTo>
                  <a:pt x="190942" y="1276397"/>
                </a:moveTo>
                <a:lnTo>
                  <a:pt x="169379" y="1276397"/>
                </a:lnTo>
                <a:lnTo>
                  <a:pt x="1229617" y="0"/>
                </a:lnTo>
                <a:lnTo>
                  <a:pt x="1251180" y="0"/>
                </a:lnTo>
                <a:close/>
                <a:moveTo>
                  <a:pt x="247405" y="1276397"/>
                </a:moveTo>
                <a:lnTo>
                  <a:pt x="225842" y="1276397"/>
                </a:lnTo>
                <a:lnTo>
                  <a:pt x="1286080" y="0"/>
                </a:lnTo>
                <a:lnTo>
                  <a:pt x="130764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4"/>
            </p:custDataLst>
          </p:nvPr>
        </p:nvSpPr>
        <p:spPr>
          <a:xfrm>
            <a:off x="5836399" y="1"/>
            <a:ext cx="818385" cy="687388"/>
          </a:xfrm>
          <a:custGeom>
            <a:avLst/>
            <a:gdLst>
              <a:gd name="connsiteX0" fmla="*/ 796822 w 818385"/>
              <a:gd name="connsiteY0" fmla="*/ 0 h 687388"/>
              <a:gd name="connsiteX1" fmla="*/ 818385 w 818385"/>
              <a:gd name="connsiteY1" fmla="*/ 0 h 687388"/>
              <a:gd name="connsiteX2" fmla="*/ 247406 w 818385"/>
              <a:gd name="connsiteY2" fmla="*/ 687388 h 687388"/>
              <a:gd name="connsiteX3" fmla="*/ 225843 w 818385"/>
              <a:gd name="connsiteY3" fmla="*/ 687388 h 687388"/>
              <a:gd name="connsiteX4" fmla="*/ 740361 w 818385"/>
              <a:gd name="connsiteY4" fmla="*/ 0 h 687388"/>
              <a:gd name="connsiteX5" fmla="*/ 761924 w 818385"/>
              <a:gd name="connsiteY5" fmla="*/ 0 h 687388"/>
              <a:gd name="connsiteX6" fmla="*/ 190945 w 818385"/>
              <a:gd name="connsiteY6" fmla="*/ 687388 h 687388"/>
              <a:gd name="connsiteX7" fmla="*/ 169382 w 818385"/>
              <a:gd name="connsiteY7" fmla="*/ 687388 h 687388"/>
              <a:gd name="connsiteX8" fmla="*/ 683901 w 818385"/>
              <a:gd name="connsiteY8" fmla="*/ 0 h 687388"/>
              <a:gd name="connsiteX9" fmla="*/ 705464 w 818385"/>
              <a:gd name="connsiteY9" fmla="*/ 0 h 687388"/>
              <a:gd name="connsiteX10" fmla="*/ 134485 w 818385"/>
              <a:gd name="connsiteY10" fmla="*/ 687388 h 687388"/>
              <a:gd name="connsiteX11" fmla="*/ 112922 w 818385"/>
              <a:gd name="connsiteY11" fmla="*/ 687388 h 687388"/>
              <a:gd name="connsiteX12" fmla="*/ 627440 w 818385"/>
              <a:gd name="connsiteY12" fmla="*/ 0 h 687388"/>
              <a:gd name="connsiteX13" fmla="*/ 649003 w 818385"/>
              <a:gd name="connsiteY13" fmla="*/ 0 h 687388"/>
              <a:gd name="connsiteX14" fmla="*/ 78024 w 818385"/>
              <a:gd name="connsiteY14" fmla="*/ 687388 h 687388"/>
              <a:gd name="connsiteX15" fmla="*/ 56461 w 818385"/>
              <a:gd name="connsiteY15" fmla="*/ 687388 h 687388"/>
              <a:gd name="connsiteX16" fmla="*/ 570979 w 818385"/>
              <a:gd name="connsiteY16" fmla="*/ 0 h 687388"/>
              <a:gd name="connsiteX17" fmla="*/ 592542 w 818385"/>
              <a:gd name="connsiteY17" fmla="*/ 0 h 687388"/>
              <a:gd name="connsiteX18" fmla="*/ 21563 w 818385"/>
              <a:gd name="connsiteY18" fmla="*/ 687388 h 687388"/>
              <a:gd name="connsiteX19" fmla="*/ 0 w 818385"/>
              <a:gd name="connsiteY19" fmla="*/ 687388 h 68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8385" h="687388">
                <a:moveTo>
                  <a:pt x="796822" y="0"/>
                </a:moveTo>
                <a:lnTo>
                  <a:pt x="818385" y="0"/>
                </a:lnTo>
                <a:lnTo>
                  <a:pt x="247406" y="687388"/>
                </a:lnTo>
                <a:lnTo>
                  <a:pt x="225843" y="687388"/>
                </a:lnTo>
                <a:close/>
                <a:moveTo>
                  <a:pt x="740361" y="0"/>
                </a:moveTo>
                <a:lnTo>
                  <a:pt x="761924" y="0"/>
                </a:lnTo>
                <a:lnTo>
                  <a:pt x="190945" y="687388"/>
                </a:lnTo>
                <a:lnTo>
                  <a:pt x="169382" y="687388"/>
                </a:lnTo>
                <a:close/>
                <a:moveTo>
                  <a:pt x="683901" y="0"/>
                </a:moveTo>
                <a:lnTo>
                  <a:pt x="705464" y="0"/>
                </a:lnTo>
                <a:lnTo>
                  <a:pt x="134485" y="687388"/>
                </a:lnTo>
                <a:lnTo>
                  <a:pt x="112922" y="687388"/>
                </a:lnTo>
                <a:close/>
                <a:moveTo>
                  <a:pt x="627440" y="0"/>
                </a:moveTo>
                <a:lnTo>
                  <a:pt x="649003" y="0"/>
                </a:lnTo>
                <a:lnTo>
                  <a:pt x="78024" y="687388"/>
                </a:lnTo>
                <a:lnTo>
                  <a:pt x="56461" y="687388"/>
                </a:lnTo>
                <a:close/>
                <a:moveTo>
                  <a:pt x="570979" y="0"/>
                </a:moveTo>
                <a:lnTo>
                  <a:pt x="592542" y="0"/>
                </a:lnTo>
                <a:lnTo>
                  <a:pt x="21563" y="687388"/>
                </a:lnTo>
                <a:lnTo>
                  <a:pt x="0" y="687388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5"/>
            </p:custDataLst>
          </p:nvPr>
        </p:nvSpPr>
        <p:spPr>
          <a:xfrm>
            <a:off x="4244785" y="0"/>
            <a:ext cx="1878438" cy="1963561"/>
          </a:xfrm>
          <a:custGeom>
            <a:avLst/>
            <a:gdLst>
              <a:gd name="connsiteX0" fmla="*/ 1856875 w 1878438"/>
              <a:gd name="connsiteY0" fmla="*/ 0 h 1963561"/>
              <a:gd name="connsiteX1" fmla="*/ 1878438 w 1878438"/>
              <a:gd name="connsiteY1" fmla="*/ 0 h 1963561"/>
              <a:gd name="connsiteX2" fmla="*/ 247406 w 1878438"/>
              <a:gd name="connsiteY2" fmla="*/ 1963561 h 1963561"/>
              <a:gd name="connsiteX3" fmla="*/ 225843 w 1878438"/>
              <a:gd name="connsiteY3" fmla="*/ 1963561 h 1963561"/>
              <a:gd name="connsiteX4" fmla="*/ 1800414 w 1878438"/>
              <a:gd name="connsiteY4" fmla="*/ 0 h 1963561"/>
              <a:gd name="connsiteX5" fmla="*/ 1821977 w 1878438"/>
              <a:gd name="connsiteY5" fmla="*/ 0 h 1963561"/>
              <a:gd name="connsiteX6" fmla="*/ 190945 w 1878438"/>
              <a:gd name="connsiteY6" fmla="*/ 1963561 h 1963561"/>
              <a:gd name="connsiteX7" fmla="*/ 169382 w 1878438"/>
              <a:gd name="connsiteY7" fmla="*/ 1963561 h 1963561"/>
              <a:gd name="connsiteX8" fmla="*/ 1743954 w 1878438"/>
              <a:gd name="connsiteY8" fmla="*/ 0 h 1963561"/>
              <a:gd name="connsiteX9" fmla="*/ 1765517 w 1878438"/>
              <a:gd name="connsiteY9" fmla="*/ 0 h 1963561"/>
              <a:gd name="connsiteX10" fmla="*/ 134485 w 1878438"/>
              <a:gd name="connsiteY10" fmla="*/ 1963561 h 1963561"/>
              <a:gd name="connsiteX11" fmla="*/ 112922 w 1878438"/>
              <a:gd name="connsiteY11" fmla="*/ 1963561 h 1963561"/>
              <a:gd name="connsiteX12" fmla="*/ 1687493 w 1878438"/>
              <a:gd name="connsiteY12" fmla="*/ 0 h 1963561"/>
              <a:gd name="connsiteX13" fmla="*/ 1709056 w 1878438"/>
              <a:gd name="connsiteY13" fmla="*/ 0 h 1963561"/>
              <a:gd name="connsiteX14" fmla="*/ 78024 w 1878438"/>
              <a:gd name="connsiteY14" fmla="*/ 1963561 h 1963561"/>
              <a:gd name="connsiteX15" fmla="*/ 56461 w 1878438"/>
              <a:gd name="connsiteY15" fmla="*/ 1963561 h 1963561"/>
              <a:gd name="connsiteX16" fmla="*/ 1631032 w 1878438"/>
              <a:gd name="connsiteY16" fmla="*/ 0 h 1963561"/>
              <a:gd name="connsiteX17" fmla="*/ 1652595 w 1878438"/>
              <a:gd name="connsiteY17" fmla="*/ 0 h 1963561"/>
              <a:gd name="connsiteX18" fmla="*/ 21563 w 1878438"/>
              <a:gd name="connsiteY18" fmla="*/ 1963561 h 1963561"/>
              <a:gd name="connsiteX19" fmla="*/ 0 w 1878438"/>
              <a:gd name="connsiteY19" fmla="*/ 1963561 h 196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78438" h="1963561">
                <a:moveTo>
                  <a:pt x="1856875" y="0"/>
                </a:moveTo>
                <a:lnTo>
                  <a:pt x="1878438" y="0"/>
                </a:lnTo>
                <a:lnTo>
                  <a:pt x="247406" y="1963561"/>
                </a:lnTo>
                <a:lnTo>
                  <a:pt x="225843" y="1963561"/>
                </a:lnTo>
                <a:close/>
                <a:moveTo>
                  <a:pt x="1800414" y="0"/>
                </a:moveTo>
                <a:lnTo>
                  <a:pt x="1821977" y="0"/>
                </a:lnTo>
                <a:lnTo>
                  <a:pt x="190945" y="1963561"/>
                </a:lnTo>
                <a:lnTo>
                  <a:pt x="169382" y="1963561"/>
                </a:lnTo>
                <a:close/>
                <a:moveTo>
                  <a:pt x="1743954" y="0"/>
                </a:moveTo>
                <a:lnTo>
                  <a:pt x="1765517" y="0"/>
                </a:lnTo>
                <a:lnTo>
                  <a:pt x="134485" y="1963561"/>
                </a:lnTo>
                <a:lnTo>
                  <a:pt x="112922" y="1963561"/>
                </a:lnTo>
                <a:close/>
                <a:moveTo>
                  <a:pt x="1687493" y="0"/>
                </a:moveTo>
                <a:lnTo>
                  <a:pt x="1709056" y="0"/>
                </a:lnTo>
                <a:lnTo>
                  <a:pt x="78024" y="1963561"/>
                </a:lnTo>
                <a:lnTo>
                  <a:pt x="56461" y="1963561"/>
                </a:lnTo>
                <a:close/>
                <a:moveTo>
                  <a:pt x="1631032" y="0"/>
                </a:moveTo>
                <a:lnTo>
                  <a:pt x="1652595" y="0"/>
                </a:lnTo>
                <a:lnTo>
                  <a:pt x="21563" y="1963561"/>
                </a:lnTo>
                <a:lnTo>
                  <a:pt x="0" y="196356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6"/>
            </p:custDataLst>
          </p:nvPr>
        </p:nvSpPr>
        <p:spPr>
          <a:xfrm>
            <a:off x="-9525" y="6180138"/>
            <a:ext cx="545804" cy="657081"/>
          </a:xfrm>
          <a:custGeom>
            <a:avLst/>
            <a:gdLst>
              <a:gd name="connsiteX0" fmla="*/ 524241 w 545804"/>
              <a:gd name="connsiteY0" fmla="*/ 0 h 657081"/>
              <a:gd name="connsiteX1" fmla="*/ 545804 w 545804"/>
              <a:gd name="connsiteY1" fmla="*/ 0 h 657081"/>
              <a:gd name="connsiteX2" fmla="*/ 0 w 545804"/>
              <a:gd name="connsiteY2" fmla="*/ 657081 h 657081"/>
              <a:gd name="connsiteX3" fmla="*/ 0 w 545804"/>
              <a:gd name="connsiteY3" fmla="*/ 631122 h 657081"/>
              <a:gd name="connsiteX4" fmla="*/ 467780 w 545804"/>
              <a:gd name="connsiteY4" fmla="*/ 0 h 657081"/>
              <a:gd name="connsiteX5" fmla="*/ 489343 w 545804"/>
              <a:gd name="connsiteY5" fmla="*/ 0 h 657081"/>
              <a:gd name="connsiteX6" fmla="*/ 0 w 545804"/>
              <a:gd name="connsiteY6" fmla="*/ 589109 h 657081"/>
              <a:gd name="connsiteX7" fmla="*/ 0 w 545804"/>
              <a:gd name="connsiteY7" fmla="*/ 563150 h 657081"/>
              <a:gd name="connsiteX8" fmla="*/ 411320 w 545804"/>
              <a:gd name="connsiteY8" fmla="*/ 0 h 657081"/>
              <a:gd name="connsiteX9" fmla="*/ 432883 w 545804"/>
              <a:gd name="connsiteY9" fmla="*/ 0 h 657081"/>
              <a:gd name="connsiteX10" fmla="*/ 0 w 545804"/>
              <a:gd name="connsiteY10" fmla="*/ 521138 h 657081"/>
              <a:gd name="connsiteX11" fmla="*/ 0 w 545804"/>
              <a:gd name="connsiteY11" fmla="*/ 495179 h 657081"/>
              <a:gd name="connsiteX12" fmla="*/ 354859 w 545804"/>
              <a:gd name="connsiteY12" fmla="*/ 0 h 657081"/>
              <a:gd name="connsiteX13" fmla="*/ 376422 w 545804"/>
              <a:gd name="connsiteY13" fmla="*/ 0 h 657081"/>
              <a:gd name="connsiteX14" fmla="*/ 0 w 545804"/>
              <a:gd name="connsiteY14" fmla="*/ 453166 h 657081"/>
              <a:gd name="connsiteX15" fmla="*/ 0 w 545804"/>
              <a:gd name="connsiteY15" fmla="*/ 427207 h 657081"/>
              <a:gd name="connsiteX16" fmla="*/ 298398 w 545804"/>
              <a:gd name="connsiteY16" fmla="*/ 0 h 657081"/>
              <a:gd name="connsiteX17" fmla="*/ 319961 w 545804"/>
              <a:gd name="connsiteY17" fmla="*/ 0 h 657081"/>
              <a:gd name="connsiteX18" fmla="*/ 0 w 545804"/>
              <a:gd name="connsiteY18" fmla="*/ 385194 h 657081"/>
              <a:gd name="connsiteX19" fmla="*/ 0 w 545804"/>
              <a:gd name="connsiteY19" fmla="*/ 359235 h 65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5804" h="657081">
                <a:moveTo>
                  <a:pt x="524241" y="0"/>
                </a:moveTo>
                <a:lnTo>
                  <a:pt x="545804" y="0"/>
                </a:lnTo>
                <a:lnTo>
                  <a:pt x="0" y="657081"/>
                </a:lnTo>
                <a:lnTo>
                  <a:pt x="0" y="631122"/>
                </a:lnTo>
                <a:close/>
                <a:moveTo>
                  <a:pt x="467780" y="0"/>
                </a:moveTo>
                <a:lnTo>
                  <a:pt x="489343" y="0"/>
                </a:lnTo>
                <a:lnTo>
                  <a:pt x="0" y="589109"/>
                </a:lnTo>
                <a:lnTo>
                  <a:pt x="0" y="563150"/>
                </a:lnTo>
                <a:close/>
                <a:moveTo>
                  <a:pt x="411320" y="0"/>
                </a:moveTo>
                <a:lnTo>
                  <a:pt x="432883" y="0"/>
                </a:lnTo>
                <a:lnTo>
                  <a:pt x="0" y="521138"/>
                </a:lnTo>
                <a:lnTo>
                  <a:pt x="0" y="495179"/>
                </a:lnTo>
                <a:close/>
                <a:moveTo>
                  <a:pt x="354859" y="0"/>
                </a:moveTo>
                <a:lnTo>
                  <a:pt x="376422" y="0"/>
                </a:lnTo>
                <a:lnTo>
                  <a:pt x="0" y="453166"/>
                </a:lnTo>
                <a:lnTo>
                  <a:pt x="0" y="427207"/>
                </a:lnTo>
                <a:close/>
                <a:moveTo>
                  <a:pt x="298398" y="0"/>
                </a:moveTo>
                <a:lnTo>
                  <a:pt x="319961" y="0"/>
                </a:lnTo>
                <a:lnTo>
                  <a:pt x="0" y="385194"/>
                </a:lnTo>
                <a:lnTo>
                  <a:pt x="0" y="35923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242888" y="214313"/>
            <a:ext cx="11706225" cy="6429375"/>
          </a:xfrm>
          <a:prstGeom prst="rect">
            <a:avLst/>
          </a:prstGeom>
          <a:noFill/>
          <a:ln w="381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5667232" y="1079500"/>
            <a:ext cx="5518150" cy="4699000"/>
          </a:xfrm>
          <a:prstGeom prst="rect">
            <a:avLst/>
          </a:prstGeom>
          <a:noFill/>
        </p:spPr>
        <p:txBody>
          <a:bodyPr wrap="square" lIns="101600" tIns="0" rIns="82550" bIns="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7505" indent="-357505" fontAlgn="ctr">
              <a:spcBef>
                <a:spcPts val="1000"/>
              </a:spcBef>
              <a:spcAft>
                <a:spcPts val="0"/>
              </a:spcAft>
              <a:buSzPct val="130000"/>
              <a:buFont typeface="WPS-Numbers" pitchFamily="2" charset="0"/>
              <a:buChar char=""/>
            </a:pPr>
            <a:r>
              <a:rPr lang="zh-CN" altLang="en-US" sz="20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史海沧沧，自光绪十六年康梁二人相识于上海起，历经万木草堂的师生之谊，公车上书与戊戌变法的惺惺相惜，流亡海外的相互挂念，辛亥革命后的争锋相对，康南海死后梁任公的悲痛惋惜，二者的人生道路聚散离合，命运交织纵横，各自在“老大中国”向“少年中国”行进的过程中留下浓墨重彩的一笔。</a:t>
            </a:r>
            <a:endParaRPr lang="zh-CN" altLang="en-US" sz="2000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7505" indent="-357505" fontAlgn="ctr">
              <a:spcBef>
                <a:spcPts val="1000"/>
              </a:spcBef>
              <a:spcAft>
                <a:spcPts val="0"/>
              </a:spcAft>
              <a:buSzPct val="130000"/>
              <a:buFont typeface="WPS-Numbers" pitchFamily="2" charset="0"/>
              <a:buChar char=""/>
            </a:pPr>
            <a:r>
              <a:rPr lang="zh-CN" altLang="en-US" sz="20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读罢二者生平，笔者心生疑惑，二者皆为当世一代宗师，缘何相聚，又缘何分离？</a:t>
            </a:r>
            <a:endParaRPr lang="zh-CN" altLang="en-US" sz="2000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7505" indent="-357505" fontAlgn="ctr">
              <a:spcBef>
                <a:spcPts val="1000"/>
              </a:spcBef>
              <a:spcAft>
                <a:spcPts val="0"/>
              </a:spcAft>
              <a:buSzPct val="130000"/>
              <a:buFont typeface="WPS-Numbers" pitchFamily="2" charset="0"/>
              <a:buChar char=""/>
            </a:pPr>
            <a:r>
              <a:rPr lang="zh-CN" altLang="en-US" sz="20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故就此选题，探析二者相聚与分离的原因</a:t>
            </a:r>
            <a:endParaRPr lang="zh-CN" altLang="en-US" sz="2000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006618" y="2797118"/>
            <a:ext cx="3632200" cy="1263764"/>
          </a:xfrm>
          <a:prstGeom prst="rect">
            <a:avLst/>
          </a:prstGeom>
          <a:noFill/>
        </p:spPr>
        <p:txBody>
          <a:bodyPr wrap="square" lIns="101600" tIns="38100" rIns="63500" bIns="3810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3600" b="1" spc="30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选题与背景</a:t>
            </a:r>
            <a:endParaRPr lang="zh-CN" altLang="en-US" sz="3600" b="1" spc="30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549644" y="1832469"/>
            <a:ext cx="11363028" cy="449987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33829" y="1672533"/>
            <a:ext cx="11321142" cy="4408572"/>
          </a:xfrm>
          <a:prstGeom prst="rect">
            <a:avLst/>
          </a:prstGeom>
          <a:solidFill>
            <a:schemeClr val="lt1">
              <a:alpha val="51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3"/>
            </p:custDataLst>
          </p:nvPr>
        </p:nvSpPr>
        <p:spPr>
          <a:xfrm>
            <a:off x="10752454" y="5811577"/>
            <a:ext cx="1261746" cy="659131"/>
          </a:xfrm>
          <a:custGeom>
            <a:avLst/>
            <a:gdLst>
              <a:gd name="connsiteX0" fmla="*/ 1233285 w 1261746"/>
              <a:gd name="connsiteY0" fmla="*/ 602227 h 659131"/>
              <a:gd name="connsiteX1" fmla="*/ 1261746 w 1261746"/>
              <a:gd name="connsiteY1" fmla="*/ 630679 h 659131"/>
              <a:gd name="connsiteX2" fmla="*/ 1233285 w 1261746"/>
              <a:gd name="connsiteY2" fmla="*/ 659131 h 659131"/>
              <a:gd name="connsiteX3" fmla="*/ 1204824 w 1261746"/>
              <a:gd name="connsiteY3" fmla="*/ 630679 h 659131"/>
              <a:gd name="connsiteX4" fmla="*/ 1233285 w 1261746"/>
              <a:gd name="connsiteY4" fmla="*/ 602227 h 659131"/>
              <a:gd name="connsiteX5" fmla="*/ 1112803 w 1261746"/>
              <a:gd name="connsiteY5" fmla="*/ 602227 h 659131"/>
              <a:gd name="connsiteX6" fmla="*/ 1141264 w 1261746"/>
              <a:gd name="connsiteY6" fmla="*/ 630679 h 659131"/>
              <a:gd name="connsiteX7" fmla="*/ 1112803 w 1261746"/>
              <a:gd name="connsiteY7" fmla="*/ 659131 h 659131"/>
              <a:gd name="connsiteX8" fmla="*/ 1084342 w 1261746"/>
              <a:gd name="connsiteY8" fmla="*/ 630679 h 659131"/>
              <a:gd name="connsiteX9" fmla="*/ 1112803 w 1261746"/>
              <a:gd name="connsiteY9" fmla="*/ 602227 h 659131"/>
              <a:gd name="connsiteX10" fmla="*/ 992320 w 1261746"/>
              <a:gd name="connsiteY10" fmla="*/ 602227 h 659131"/>
              <a:gd name="connsiteX11" fmla="*/ 1020781 w 1261746"/>
              <a:gd name="connsiteY11" fmla="*/ 630679 h 659131"/>
              <a:gd name="connsiteX12" fmla="*/ 992320 w 1261746"/>
              <a:gd name="connsiteY12" fmla="*/ 659131 h 659131"/>
              <a:gd name="connsiteX13" fmla="*/ 963859 w 1261746"/>
              <a:gd name="connsiteY13" fmla="*/ 630679 h 659131"/>
              <a:gd name="connsiteX14" fmla="*/ 992320 w 1261746"/>
              <a:gd name="connsiteY14" fmla="*/ 602227 h 659131"/>
              <a:gd name="connsiteX15" fmla="*/ 871838 w 1261746"/>
              <a:gd name="connsiteY15" fmla="*/ 602227 h 659131"/>
              <a:gd name="connsiteX16" fmla="*/ 900299 w 1261746"/>
              <a:gd name="connsiteY16" fmla="*/ 630679 h 659131"/>
              <a:gd name="connsiteX17" fmla="*/ 871838 w 1261746"/>
              <a:gd name="connsiteY17" fmla="*/ 659131 h 659131"/>
              <a:gd name="connsiteX18" fmla="*/ 843377 w 1261746"/>
              <a:gd name="connsiteY18" fmla="*/ 630679 h 659131"/>
              <a:gd name="connsiteX19" fmla="*/ 871838 w 1261746"/>
              <a:gd name="connsiteY19" fmla="*/ 602227 h 659131"/>
              <a:gd name="connsiteX20" fmla="*/ 751356 w 1261746"/>
              <a:gd name="connsiteY20" fmla="*/ 602227 h 659131"/>
              <a:gd name="connsiteX21" fmla="*/ 779817 w 1261746"/>
              <a:gd name="connsiteY21" fmla="*/ 630679 h 659131"/>
              <a:gd name="connsiteX22" fmla="*/ 751356 w 1261746"/>
              <a:gd name="connsiteY22" fmla="*/ 659131 h 659131"/>
              <a:gd name="connsiteX23" fmla="*/ 722895 w 1261746"/>
              <a:gd name="connsiteY23" fmla="*/ 630679 h 659131"/>
              <a:gd name="connsiteX24" fmla="*/ 751356 w 1261746"/>
              <a:gd name="connsiteY24" fmla="*/ 602227 h 659131"/>
              <a:gd name="connsiteX25" fmla="*/ 630873 w 1261746"/>
              <a:gd name="connsiteY25" fmla="*/ 602227 h 659131"/>
              <a:gd name="connsiteX26" fmla="*/ 659334 w 1261746"/>
              <a:gd name="connsiteY26" fmla="*/ 630679 h 659131"/>
              <a:gd name="connsiteX27" fmla="*/ 630873 w 1261746"/>
              <a:gd name="connsiteY27" fmla="*/ 659131 h 659131"/>
              <a:gd name="connsiteX28" fmla="*/ 602412 w 1261746"/>
              <a:gd name="connsiteY28" fmla="*/ 630679 h 659131"/>
              <a:gd name="connsiteX29" fmla="*/ 630873 w 1261746"/>
              <a:gd name="connsiteY29" fmla="*/ 602227 h 659131"/>
              <a:gd name="connsiteX30" fmla="*/ 510391 w 1261746"/>
              <a:gd name="connsiteY30" fmla="*/ 602227 h 659131"/>
              <a:gd name="connsiteX31" fmla="*/ 538852 w 1261746"/>
              <a:gd name="connsiteY31" fmla="*/ 630679 h 659131"/>
              <a:gd name="connsiteX32" fmla="*/ 510391 w 1261746"/>
              <a:gd name="connsiteY32" fmla="*/ 659131 h 659131"/>
              <a:gd name="connsiteX33" fmla="*/ 481930 w 1261746"/>
              <a:gd name="connsiteY33" fmla="*/ 630679 h 659131"/>
              <a:gd name="connsiteX34" fmla="*/ 510391 w 1261746"/>
              <a:gd name="connsiteY34" fmla="*/ 602227 h 659131"/>
              <a:gd name="connsiteX35" fmla="*/ 389908 w 1261746"/>
              <a:gd name="connsiteY35" fmla="*/ 602227 h 659131"/>
              <a:gd name="connsiteX36" fmla="*/ 418369 w 1261746"/>
              <a:gd name="connsiteY36" fmla="*/ 630679 h 659131"/>
              <a:gd name="connsiteX37" fmla="*/ 389908 w 1261746"/>
              <a:gd name="connsiteY37" fmla="*/ 659131 h 659131"/>
              <a:gd name="connsiteX38" fmla="*/ 361447 w 1261746"/>
              <a:gd name="connsiteY38" fmla="*/ 630679 h 659131"/>
              <a:gd name="connsiteX39" fmla="*/ 389908 w 1261746"/>
              <a:gd name="connsiteY39" fmla="*/ 602227 h 659131"/>
              <a:gd name="connsiteX40" fmla="*/ 269426 w 1261746"/>
              <a:gd name="connsiteY40" fmla="*/ 602227 h 659131"/>
              <a:gd name="connsiteX41" fmla="*/ 297887 w 1261746"/>
              <a:gd name="connsiteY41" fmla="*/ 630679 h 659131"/>
              <a:gd name="connsiteX42" fmla="*/ 269426 w 1261746"/>
              <a:gd name="connsiteY42" fmla="*/ 659131 h 659131"/>
              <a:gd name="connsiteX43" fmla="*/ 240965 w 1261746"/>
              <a:gd name="connsiteY43" fmla="*/ 630679 h 659131"/>
              <a:gd name="connsiteX44" fmla="*/ 269426 w 1261746"/>
              <a:gd name="connsiteY44" fmla="*/ 602227 h 659131"/>
              <a:gd name="connsiteX45" fmla="*/ 148943 w 1261746"/>
              <a:gd name="connsiteY45" fmla="*/ 602227 h 659131"/>
              <a:gd name="connsiteX46" fmla="*/ 177404 w 1261746"/>
              <a:gd name="connsiteY46" fmla="*/ 630679 h 659131"/>
              <a:gd name="connsiteX47" fmla="*/ 148943 w 1261746"/>
              <a:gd name="connsiteY47" fmla="*/ 659131 h 659131"/>
              <a:gd name="connsiteX48" fmla="*/ 120482 w 1261746"/>
              <a:gd name="connsiteY48" fmla="*/ 630679 h 659131"/>
              <a:gd name="connsiteX49" fmla="*/ 148943 w 1261746"/>
              <a:gd name="connsiteY49" fmla="*/ 602227 h 659131"/>
              <a:gd name="connsiteX50" fmla="*/ 28461 w 1261746"/>
              <a:gd name="connsiteY50" fmla="*/ 602227 h 659131"/>
              <a:gd name="connsiteX51" fmla="*/ 56922 w 1261746"/>
              <a:gd name="connsiteY51" fmla="*/ 630679 h 659131"/>
              <a:gd name="connsiteX52" fmla="*/ 28461 w 1261746"/>
              <a:gd name="connsiteY52" fmla="*/ 659131 h 659131"/>
              <a:gd name="connsiteX53" fmla="*/ 0 w 1261746"/>
              <a:gd name="connsiteY53" fmla="*/ 630679 h 659131"/>
              <a:gd name="connsiteX54" fmla="*/ 28461 w 1261746"/>
              <a:gd name="connsiteY54" fmla="*/ 602227 h 659131"/>
              <a:gd name="connsiteX55" fmla="*/ 1233285 w 1261746"/>
              <a:gd name="connsiteY55" fmla="*/ 481781 h 659131"/>
              <a:gd name="connsiteX56" fmla="*/ 1261746 w 1261746"/>
              <a:gd name="connsiteY56" fmla="*/ 510233 h 659131"/>
              <a:gd name="connsiteX57" fmla="*/ 1233285 w 1261746"/>
              <a:gd name="connsiteY57" fmla="*/ 538685 h 659131"/>
              <a:gd name="connsiteX58" fmla="*/ 1204824 w 1261746"/>
              <a:gd name="connsiteY58" fmla="*/ 510233 h 659131"/>
              <a:gd name="connsiteX59" fmla="*/ 1233285 w 1261746"/>
              <a:gd name="connsiteY59" fmla="*/ 481781 h 659131"/>
              <a:gd name="connsiteX60" fmla="*/ 1112803 w 1261746"/>
              <a:gd name="connsiteY60" fmla="*/ 481781 h 659131"/>
              <a:gd name="connsiteX61" fmla="*/ 1141264 w 1261746"/>
              <a:gd name="connsiteY61" fmla="*/ 510233 h 659131"/>
              <a:gd name="connsiteX62" fmla="*/ 1112803 w 1261746"/>
              <a:gd name="connsiteY62" fmla="*/ 538685 h 659131"/>
              <a:gd name="connsiteX63" fmla="*/ 1084342 w 1261746"/>
              <a:gd name="connsiteY63" fmla="*/ 510233 h 659131"/>
              <a:gd name="connsiteX64" fmla="*/ 1112803 w 1261746"/>
              <a:gd name="connsiteY64" fmla="*/ 481781 h 659131"/>
              <a:gd name="connsiteX65" fmla="*/ 992320 w 1261746"/>
              <a:gd name="connsiteY65" fmla="*/ 481781 h 659131"/>
              <a:gd name="connsiteX66" fmla="*/ 1020781 w 1261746"/>
              <a:gd name="connsiteY66" fmla="*/ 510233 h 659131"/>
              <a:gd name="connsiteX67" fmla="*/ 992320 w 1261746"/>
              <a:gd name="connsiteY67" fmla="*/ 538685 h 659131"/>
              <a:gd name="connsiteX68" fmla="*/ 963859 w 1261746"/>
              <a:gd name="connsiteY68" fmla="*/ 510233 h 659131"/>
              <a:gd name="connsiteX69" fmla="*/ 992320 w 1261746"/>
              <a:gd name="connsiteY69" fmla="*/ 481781 h 659131"/>
              <a:gd name="connsiteX70" fmla="*/ 871838 w 1261746"/>
              <a:gd name="connsiteY70" fmla="*/ 481781 h 659131"/>
              <a:gd name="connsiteX71" fmla="*/ 900299 w 1261746"/>
              <a:gd name="connsiteY71" fmla="*/ 510233 h 659131"/>
              <a:gd name="connsiteX72" fmla="*/ 871838 w 1261746"/>
              <a:gd name="connsiteY72" fmla="*/ 538685 h 659131"/>
              <a:gd name="connsiteX73" fmla="*/ 843377 w 1261746"/>
              <a:gd name="connsiteY73" fmla="*/ 510233 h 659131"/>
              <a:gd name="connsiteX74" fmla="*/ 871838 w 1261746"/>
              <a:gd name="connsiteY74" fmla="*/ 481781 h 659131"/>
              <a:gd name="connsiteX75" fmla="*/ 751356 w 1261746"/>
              <a:gd name="connsiteY75" fmla="*/ 481781 h 659131"/>
              <a:gd name="connsiteX76" fmla="*/ 779817 w 1261746"/>
              <a:gd name="connsiteY76" fmla="*/ 510233 h 659131"/>
              <a:gd name="connsiteX77" fmla="*/ 751356 w 1261746"/>
              <a:gd name="connsiteY77" fmla="*/ 538685 h 659131"/>
              <a:gd name="connsiteX78" fmla="*/ 722895 w 1261746"/>
              <a:gd name="connsiteY78" fmla="*/ 510233 h 659131"/>
              <a:gd name="connsiteX79" fmla="*/ 751356 w 1261746"/>
              <a:gd name="connsiteY79" fmla="*/ 481781 h 659131"/>
              <a:gd name="connsiteX80" fmla="*/ 630873 w 1261746"/>
              <a:gd name="connsiteY80" fmla="*/ 481781 h 659131"/>
              <a:gd name="connsiteX81" fmla="*/ 659334 w 1261746"/>
              <a:gd name="connsiteY81" fmla="*/ 510233 h 659131"/>
              <a:gd name="connsiteX82" fmla="*/ 630873 w 1261746"/>
              <a:gd name="connsiteY82" fmla="*/ 538685 h 659131"/>
              <a:gd name="connsiteX83" fmla="*/ 602412 w 1261746"/>
              <a:gd name="connsiteY83" fmla="*/ 510233 h 659131"/>
              <a:gd name="connsiteX84" fmla="*/ 630873 w 1261746"/>
              <a:gd name="connsiteY84" fmla="*/ 481781 h 659131"/>
              <a:gd name="connsiteX85" fmla="*/ 510391 w 1261746"/>
              <a:gd name="connsiteY85" fmla="*/ 481781 h 659131"/>
              <a:gd name="connsiteX86" fmla="*/ 538852 w 1261746"/>
              <a:gd name="connsiteY86" fmla="*/ 510233 h 659131"/>
              <a:gd name="connsiteX87" fmla="*/ 510391 w 1261746"/>
              <a:gd name="connsiteY87" fmla="*/ 538685 h 659131"/>
              <a:gd name="connsiteX88" fmla="*/ 481930 w 1261746"/>
              <a:gd name="connsiteY88" fmla="*/ 510233 h 659131"/>
              <a:gd name="connsiteX89" fmla="*/ 510391 w 1261746"/>
              <a:gd name="connsiteY89" fmla="*/ 481781 h 659131"/>
              <a:gd name="connsiteX90" fmla="*/ 389908 w 1261746"/>
              <a:gd name="connsiteY90" fmla="*/ 481781 h 659131"/>
              <a:gd name="connsiteX91" fmla="*/ 418369 w 1261746"/>
              <a:gd name="connsiteY91" fmla="*/ 510233 h 659131"/>
              <a:gd name="connsiteX92" fmla="*/ 389908 w 1261746"/>
              <a:gd name="connsiteY92" fmla="*/ 538685 h 659131"/>
              <a:gd name="connsiteX93" fmla="*/ 361447 w 1261746"/>
              <a:gd name="connsiteY93" fmla="*/ 510233 h 659131"/>
              <a:gd name="connsiteX94" fmla="*/ 389908 w 1261746"/>
              <a:gd name="connsiteY94" fmla="*/ 481781 h 659131"/>
              <a:gd name="connsiteX95" fmla="*/ 269426 w 1261746"/>
              <a:gd name="connsiteY95" fmla="*/ 481781 h 659131"/>
              <a:gd name="connsiteX96" fmla="*/ 297887 w 1261746"/>
              <a:gd name="connsiteY96" fmla="*/ 510233 h 659131"/>
              <a:gd name="connsiteX97" fmla="*/ 269426 w 1261746"/>
              <a:gd name="connsiteY97" fmla="*/ 538685 h 659131"/>
              <a:gd name="connsiteX98" fmla="*/ 240965 w 1261746"/>
              <a:gd name="connsiteY98" fmla="*/ 510233 h 659131"/>
              <a:gd name="connsiteX99" fmla="*/ 269426 w 1261746"/>
              <a:gd name="connsiteY99" fmla="*/ 481781 h 659131"/>
              <a:gd name="connsiteX100" fmla="*/ 148943 w 1261746"/>
              <a:gd name="connsiteY100" fmla="*/ 481781 h 659131"/>
              <a:gd name="connsiteX101" fmla="*/ 177404 w 1261746"/>
              <a:gd name="connsiteY101" fmla="*/ 510233 h 659131"/>
              <a:gd name="connsiteX102" fmla="*/ 148943 w 1261746"/>
              <a:gd name="connsiteY102" fmla="*/ 538685 h 659131"/>
              <a:gd name="connsiteX103" fmla="*/ 120482 w 1261746"/>
              <a:gd name="connsiteY103" fmla="*/ 510233 h 659131"/>
              <a:gd name="connsiteX104" fmla="*/ 148943 w 1261746"/>
              <a:gd name="connsiteY104" fmla="*/ 481781 h 659131"/>
              <a:gd name="connsiteX105" fmla="*/ 28461 w 1261746"/>
              <a:gd name="connsiteY105" fmla="*/ 481781 h 659131"/>
              <a:gd name="connsiteX106" fmla="*/ 56922 w 1261746"/>
              <a:gd name="connsiteY106" fmla="*/ 510233 h 659131"/>
              <a:gd name="connsiteX107" fmla="*/ 28461 w 1261746"/>
              <a:gd name="connsiteY107" fmla="*/ 538685 h 659131"/>
              <a:gd name="connsiteX108" fmla="*/ 0 w 1261746"/>
              <a:gd name="connsiteY108" fmla="*/ 510233 h 659131"/>
              <a:gd name="connsiteX109" fmla="*/ 28461 w 1261746"/>
              <a:gd name="connsiteY109" fmla="*/ 481781 h 659131"/>
              <a:gd name="connsiteX110" fmla="*/ 1233285 w 1261746"/>
              <a:gd name="connsiteY110" fmla="*/ 361336 h 659131"/>
              <a:gd name="connsiteX111" fmla="*/ 1261746 w 1261746"/>
              <a:gd name="connsiteY111" fmla="*/ 389788 h 659131"/>
              <a:gd name="connsiteX112" fmla="*/ 1233285 w 1261746"/>
              <a:gd name="connsiteY112" fmla="*/ 418240 h 659131"/>
              <a:gd name="connsiteX113" fmla="*/ 1204824 w 1261746"/>
              <a:gd name="connsiteY113" fmla="*/ 389788 h 659131"/>
              <a:gd name="connsiteX114" fmla="*/ 1233285 w 1261746"/>
              <a:gd name="connsiteY114" fmla="*/ 361336 h 659131"/>
              <a:gd name="connsiteX115" fmla="*/ 1112803 w 1261746"/>
              <a:gd name="connsiteY115" fmla="*/ 361336 h 659131"/>
              <a:gd name="connsiteX116" fmla="*/ 1141264 w 1261746"/>
              <a:gd name="connsiteY116" fmla="*/ 389788 h 659131"/>
              <a:gd name="connsiteX117" fmla="*/ 1112803 w 1261746"/>
              <a:gd name="connsiteY117" fmla="*/ 418240 h 659131"/>
              <a:gd name="connsiteX118" fmla="*/ 1084342 w 1261746"/>
              <a:gd name="connsiteY118" fmla="*/ 389788 h 659131"/>
              <a:gd name="connsiteX119" fmla="*/ 1112803 w 1261746"/>
              <a:gd name="connsiteY119" fmla="*/ 361336 h 659131"/>
              <a:gd name="connsiteX120" fmla="*/ 992320 w 1261746"/>
              <a:gd name="connsiteY120" fmla="*/ 361336 h 659131"/>
              <a:gd name="connsiteX121" fmla="*/ 1020781 w 1261746"/>
              <a:gd name="connsiteY121" fmla="*/ 389788 h 659131"/>
              <a:gd name="connsiteX122" fmla="*/ 992320 w 1261746"/>
              <a:gd name="connsiteY122" fmla="*/ 418240 h 659131"/>
              <a:gd name="connsiteX123" fmla="*/ 963859 w 1261746"/>
              <a:gd name="connsiteY123" fmla="*/ 389788 h 659131"/>
              <a:gd name="connsiteX124" fmla="*/ 992320 w 1261746"/>
              <a:gd name="connsiteY124" fmla="*/ 361336 h 659131"/>
              <a:gd name="connsiteX125" fmla="*/ 871838 w 1261746"/>
              <a:gd name="connsiteY125" fmla="*/ 361336 h 659131"/>
              <a:gd name="connsiteX126" fmla="*/ 900299 w 1261746"/>
              <a:gd name="connsiteY126" fmla="*/ 389788 h 659131"/>
              <a:gd name="connsiteX127" fmla="*/ 871838 w 1261746"/>
              <a:gd name="connsiteY127" fmla="*/ 418240 h 659131"/>
              <a:gd name="connsiteX128" fmla="*/ 843377 w 1261746"/>
              <a:gd name="connsiteY128" fmla="*/ 389788 h 659131"/>
              <a:gd name="connsiteX129" fmla="*/ 871838 w 1261746"/>
              <a:gd name="connsiteY129" fmla="*/ 361336 h 659131"/>
              <a:gd name="connsiteX130" fmla="*/ 751356 w 1261746"/>
              <a:gd name="connsiteY130" fmla="*/ 361336 h 659131"/>
              <a:gd name="connsiteX131" fmla="*/ 779817 w 1261746"/>
              <a:gd name="connsiteY131" fmla="*/ 389788 h 659131"/>
              <a:gd name="connsiteX132" fmla="*/ 751356 w 1261746"/>
              <a:gd name="connsiteY132" fmla="*/ 418240 h 659131"/>
              <a:gd name="connsiteX133" fmla="*/ 722895 w 1261746"/>
              <a:gd name="connsiteY133" fmla="*/ 389788 h 659131"/>
              <a:gd name="connsiteX134" fmla="*/ 751356 w 1261746"/>
              <a:gd name="connsiteY134" fmla="*/ 361336 h 659131"/>
              <a:gd name="connsiteX135" fmla="*/ 630873 w 1261746"/>
              <a:gd name="connsiteY135" fmla="*/ 361336 h 659131"/>
              <a:gd name="connsiteX136" fmla="*/ 659334 w 1261746"/>
              <a:gd name="connsiteY136" fmla="*/ 389788 h 659131"/>
              <a:gd name="connsiteX137" fmla="*/ 630873 w 1261746"/>
              <a:gd name="connsiteY137" fmla="*/ 418240 h 659131"/>
              <a:gd name="connsiteX138" fmla="*/ 602412 w 1261746"/>
              <a:gd name="connsiteY138" fmla="*/ 389788 h 659131"/>
              <a:gd name="connsiteX139" fmla="*/ 630873 w 1261746"/>
              <a:gd name="connsiteY139" fmla="*/ 361336 h 659131"/>
              <a:gd name="connsiteX140" fmla="*/ 510391 w 1261746"/>
              <a:gd name="connsiteY140" fmla="*/ 361336 h 659131"/>
              <a:gd name="connsiteX141" fmla="*/ 538852 w 1261746"/>
              <a:gd name="connsiteY141" fmla="*/ 389788 h 659131"/>
              <a:gd name="connsiteX142" fmla="*/ 510391 w 1261746"/>
              <a:gd name="connsiteY142" fmla="*/ 418240 h 659131"/>
              <a:gd name="connsiteX143" fmla="*/ 481930 w 1261746"/>
              <a:gd name="connsiteY143" fmla="*/ 389788 h 659131"/>
              <a:gd name="connsiteX144" fmla="*/ 510391 w 1261746"/>
              <a:gd name="connsiteY144" fmla="*/ 361336 h 659131"/>
              <a:gd name="connsiteX145" fmla="*/ 389908 w 1261746"/>
              <a:gd name="connsiteY145" fmla="*/ 361336 h 659131"/>
              <a:gd name="connsiteX146" fmla="*/ 418369 w 1261746"/>
              <a:gd name="connsiteY146" fmla="*/ 389788 h 659131"/>
              <a:gd name="connsiteX147" fmla="*/ 389908 w 1261746"/>
              <a:gd name="connsiteY147" fmla="*/ 418240 h 659131"/>
              <a:gd name="connsiteX148" fmla="*/ 361447 w 1261746"/>
              <a:gd name="connsiteY148" fmla="*/ 389788 h 659131"/>
              <a:gd name="connsiteX149" fmla="*/ 389908 w 1261746"/>
              <a:gd name="connsiteY149" fmla="*/ 361336 h 659131"/>
              <a:gd name="connsiteX150" fmla="*/ 269426 w 1261746"/>
              <a:gd name="connsiteY150" fmla="*/ 361336 h 659131"/>
              <a:gd name="connsiteX151" fmla="*/ 297887 w 1261746"/>
              <a:gd name="connsiteY151" fmla="*/ 389788 h 659131"/>
              <a:gd name="connsiteX152" fmla="*/ 269426 w 1261746"/>
              <a:gd name="connsiteY152" fmla="*/ 418240 h 659131"/>
              <a:gd name="connsiteX153" fmla="*/ 240965 w 1261746"/>
              <a:gd name="connsiteY153" fmla="*/ 389788 h 659131"/>
              <a:gd name="connsiteX154" fmla="*/ 269426 w 1261746"/>
              <a:gd name="connsiteY154" fmla="*/ 361336 h 659131"/>
              <a:gd name="connsiteX155" fmla="*/ 148943 w 1261746"/>
              <a:gd name="connsiteY155" fmla="*/ 361336 h 659131"/>
              <a:gd name="connsiteX156" fmla="*/ 177404 w 1261746"/>
              <a:gd name="connsiteY156" fmla="*/ 389788 h 659131"/>
              <a:gd name="connsiteX157" fmla="*/ 148943 w 1261746"/>
              <a:gd name="connsiteY157" fmla="*/ 418240 h 659131"/>
              <a:gd name="connsiteX158" fmla="*/ 120482 w 1261746"/>
              <a:gd name="connsiteY158" fmla="*/ 389788 h 659131"/>
              <a:gd name="connsiteX159" fmla="*/ 148943 w 1261746"/>
              <a:gd name="connsiteY159" fmla="*/ 361336 h 659131"/>
              <a:gd name="connsiteX160" fmla="*/ 28461 w 1261746"/>
              <a:gd name="connsiteY160" fmla="*/ 361336 h 659131"/>
              <a:gd name="connsiteX161" fmla="*/ 56922 w 1261746"/>
              <a:gd name="connsiteY161" fmla="*/ 389788 h 659131"/>
              <a:gd name="connsiteX162" fmla="*/ 28461 w 1261746"/>
              <a:gd name="connsiteY162" fmla="*/ 418240 h 659131"/>
              <a:gd name="connsiteX163" fmla="*/ 0 w 1261746"/>
              <a:gd name="connsiteY163" fmla="*/ 389788 h 659131"/>
              <a:gd name="connsiteX164" fmla="*/ 28461 w 1261746"/>
              <a:gd name="connsiteY164" fmla="*/ 361336 h 659131"/>
              <a:gd name="connsiteX165" fmla="*/ 1233285 w 1261746"/>
              <a:gd name="connsiteY165" fmla="*/ 240891 h 659131"/>
              <a:gd name="connsiteX166" fmla="*/ 1261746 w 1261746"/>
              <a:gd name="connsiteY166" fmla="*/ 269343 h 659131"/>
              <a:gd name="connsiteX167" fmla="*/ 1233285 w 1261746"/>
              <a:gd name="connsiteY167" fmla="*/ 297795 h 659131"/>
              <a:gd name="connsiteX168" fmla="*/ 1204824 w 1261746"/>
              <a:gd name="connsiteY168" fmla="*/ 269343 h 659131"/>
              <a:gd name="connsiteX169" fmla="*/ 1233285 w 1261746"/>
              <a:gd name="connsiteY169" fmla="*/ 240891 h 659131"/>
              <a:gd name="connsiteX170" fmla="*/ 1112803 w 1261746"/>
              <a:gd name="connsiteY170" fmla="*/ 240891 h 659131"/>
              <a:gd name="connsiteX171" fmla="*/ 1141264 w 1261746"/>
              <a:gd name="connsiteY171" fmla="*/ 269343 h 659131"/>
              <a:gd name="connsiteX172" fmla="*/ 1112803 w 1261746"/>
              <a:gd name="connsiteY172" fmla="*/ 297795 h 659131"/>
              <a:gd name="connsiteX173" fmla="*/ 1084342 w 1261746"/>
              <a:gd name="connsiteY173" fmla="*/ 269343 h 659131"/>
              <a:gd name="connsiteX174" fmla="*/ 1112803 w 1261746"/>
              <a:gd name="connsiteY174" fmla="*/ 240891 h 659131"/>
              <a:gd name="connsiteX175" fmla="*/ 992320 w 1261746"/>
              <a:gd name="connsiteY175" fmla="*/ 240891 h 659131"/>
              <a:gd name="connsiteX176" fmla="*/ 1020781 w 1261746"/>
              <a:gd name="connsiteY176" fmla="*/ 269343 h 659131"/>
              <a:gd name="connsiteX177" fmla="*/ 992320 w 1261746"/>
              <a:gd name="connsiteY177" fmla="*/ 297795 h 659131"/>
              <a:gd name="connsiteX178" fmla="*/ 963859 w 1261746"/>
              <a:gd name="connsiteY178" fmla="*/ 269343 h 659131"/>
              <a:gd name="connsiteX179" fmla="*/ 992320 w 1261746"/>
              <a:gd name="connsiteY179" fmla="*/ 240891 h 659131"/>
              <a:gd name="connsiteX180" fmla="*/ 871838 w 1261746"/>
              <a:gd name="connsiteY180" fmla="*/ 240891 h 659131"/>
              <a:gd name="connsiteX181" fmla="*/ 900299 w 1261746"/>
              <a:gd name="connsiteY181" fmla="*/ 269343 h 659131"/>
              <a:gd name="connsiteX182" fmla="*/ 871838 w 1261746"/>
              <a:gd name="connsiteY182" fmla="*/ 297795 h 659131"/>
              <a:gd name="connsiteX183" fmla="*/ 843377 w 1261746"/>
              <a:gd name="connsiteY183" fmla="*/ 269343 h 659131"/>
              <a:gd name="connsiteX184" fmla="*/ 871838 w 1261746"/>
              <a:gd name="connsiteY184" fmla="*/ 240891 h 659131"/>
              <a:gd name="connsiteX185" fmla="*/ 751356 w 1261746"/>
              <a:gd name="connsiteY185" fmla="*/ 240891 h 659131"/>
              <a:gd name="connsiteX186" fmla="*/ 779817 w 1261746"/>
              <a:gd name="connsiteY186" fmla="*/ 269343 h 659131"/>
              <a:gd name="connsiteX187" fmla="*/ 751356 w 1261746"/>
              <a:gd name="connsiteY187" fmla="*/ 297795 h 659131"/>
              <a:gd name="connsiteX188" fmla="*/ 722895 w 1261746"/>
              <a:gd name="connsiteY188" fmla="*/ 269343 h 659131"/>
              <a:gd name="connsiteX189" fmla="*/ 751356 w 1261746"/>
              <a:gd name="connsiteY189" fmla="*/ 240891 h 659131"/>
              <a:gd name="connsiteX190" fmla="*/ 630873 w 1261746"/>
              <a:gd name="connsiteY190" fmla="*/ 240891 h 659131"/>
              <a:gd name="connsiteX191" fmla="*/ 659334 w 1261746"/>
              <a:gd name="connsiteY191" fmla="*/ 269343 h 659131"/>
              <a:gd name="connsiteX192" fmla="*/ 630873 w 1261746"/>
              <a:gd name="connsiteY192" fmla="*/ 297795 h 659131"/>
              <a:gd name="connsiteX193" fmla="*/ 602412 w 1261746"/>
              <a:gd name="connsiteY193" fmla="*/ 269343 h 659131"/>
              <a:gd name="connsiteX194" fmla="*/ 630873 w 1261746"/>
              <a:gd name="connsiteY194" fmla="*/ 240891 h 659131"/>
              <a:gd name="connsiteX195" fmla="*/ 510391 w 1261746"/>
              <a:gd name="connsiteY195" fmla="*/ 240891 h 659131"/>
              <a:gd name="connsiteX196" fmla="*/ 538852 w 1261746"/>
              <a:gd name="connsiteY196" fmla="*/ 269343 h 659131"/>
              <a:gd name="connsiteX197" fmla="*/ 510391 w 1261746"/>
              <a:gd name="connsiteY197" fmla="*/ 297795 h 659131"/>
              <a:gd name="connsiteX198" fmla="*/ 481930 w 1261746"/>
              <a:gd name="connsiteY198" fmla="*/ 269343 h 659131"/>
              <a:gd name="connsiteX199" fmla="*/ 510391 w 1261746"/>
              <a:gd name="connsiteY199" fmla="*/ 240891 h 659131"/>
              <a:gd name="connsiteX200" fmla="*/ 389908 w 1261746"/>
              <a:gd name="connsiteY200" fmla="*/ 240891 h 659131"/>
              <a:gd name="connsiteX201" fmla="*/ 418369 w 1261746"/>
              <a:gd name="connsiteY201" fmla="*/ 269343 h 659131"/>
              <a:gd name="connsiteX202" fmla="*/ 389908 w 1261746"/>
              <a:gd name="connsiteY202" fmla="*/ 297795 h 659131"/>
              <a:gd name="connsiteX203" fmla="*/ 361447 w 1261746"/>
              <a:gd name="connsiteY203" fmla="*/ 269343 h 659131"/>
              <a:gd name="connsiteX204" fmla="*/ 389908 w 1261746"/>
              <a:gd name="connsiteY204" fmla="*/ 240891 h 659131"/>
              <a:gd name="connsiteX205" fmla="*/ 269426 w 1261746"/>
              <a:gd name="connsiteY205" fmla="*/ 240891 h 659131"/>
              <a:gd name="connsiteX206" fmla="*/ 297887 w 1261746"/>
              <a:gd name="connsiteY206" fmla="*/ 269343 h 659131"/>
              <a:gd name="connsiteX207" fmla="*/ 269426 w 1261746"/>
              <a:gd name="connsiteY207" fmla="*/ 297795 h 659131"/>
              <a:gd name="connsiteX208" fmla="*/ 240965 w 1261746"/>
              <a:gd name="connsiteY208" fmla="*/ 269343 h 659131"/>
              <a:gd name="connsiteX209" fmla="*/ 269426 w 1261746"/>
              <a:gd name="connsiteY209" fmla="*/ 240891 h 659131"/>
              <a:gd name="connsiteX210" fmla="*/ 148943 w 1261746"/>
              <a:gd name="connsiteY210" fmla="*/ 240891 h 659131"/>
              <a:gd name="connsiteX211" fmla="*/ 177404 w 1261746"/>
              <a:gd name="connsiteY211" fmla="*/ 269343 h 659131"/>
              <a:gd name="connsiteX212" fmla="*/ 148943 w 1261746"/>
              <a:gd name="connsiteY212" fmla="*/ 297795 h 659131"/>
              <a:gd name="connsiteX213" fmla="*/ 120482 w 1261746"/>
              <a:gd name="connsiteY213" fmla="*/ 269343 h 659131"/>
              <a:gd name="connsiteX214" fmla="*/ 148943 w 1261746"/>
              <a:gd name="connsiteY214" fmla="*/ 240891 h 659131"/>
              <a:gd name="connsiteX215" fmla="*/ 28461 w 1261746"/>
              <a:gd name="connsiteY215" fmla="*/ 240891 h 659131"/>
              <a:gd name="connsiteX216" fmla="*/ 56922 w 1261746"/>
              <a:gd name="connsiteY216" fmla="*/ 269343 h 659131"/>
              <a:gd name="connsiteX217" fmla="*/ 28461 w 1261746"/>
              <a:gd name="connsiteY217" fmla="*/ 297795 h 659131"/>
              <a:gd name="connsiteX218" fmla="*/ 0 w 1261746"/>
              <a:gd name="connsiteY218" fmla="*/ 269343 h 659131"/>
              <a:gd name="connsiteX219" fmla="*/ 28461 w 1261746"/>
              <a:gd name="connsiteY219" fmla="*/ 240891 h 659131"/>
              <a:gd name="connsiteX220" fmla="*/ 1233285 w 1261746"/>
              <a:gd name="connsiteY220" fmla="*/ 120445 h 659131"/>
              <a:gd name="connsiteX221" fmla="*/ 1261746 w 1261746"/>
              <a:gd name="connsiteY221" fmla="*/ 148897 h 659131"/>
              <a:gd name="connsiteX222" fmla="*/ 1233285 w 1261746"/>
              <a:gd name="connsiteY222" fmla="*/ 177349 h 659131"/>
              <a:gd name="connsiteX223" fmla="*/ 1204824 w 1261746"/>
              <a:gd name="connsiteY223" fmla="*/ 148897 h 659131"/>
              <a:gd name="connsiteX224" fmla="*/ 1233285 w 1261746"/>
              <a:gd name="connsiteY224" fmla="*/ 120445 h 659131"/>
              <a:gd name="connsiteX225" fmla="*/ 1112803 w 1261746"/>
              <a:gd name="connsiteY225" fmla="*/ 120445 h 659131"/>
              <a:gd name="connsiteX226" fmla="*/ 1141264 w 1261746"/>
              <a:gd name="connsiteY226" fmla="*/ 148897 h 659131"/>
              <a:gd name="connsiteX227" fmla="*/ 1112803 w 1261746"/>
              <a:gd name="connsiteY227" fmla="*/ 177349 h 659131"/>
              <a:gd name="connsiteX228" fmla="*/ 1084342 w 1261746"/>
              <a:gd name="connsiteY228" fmla="*/ 148897 h 659131"/>
              <a:gd name="connsiteX229" fmla="*/ 1112803 w 1261746"/>
              <a:gd name="connsiteY229" fmla="*/ 120445 h 659131"/>
              <a:gd name="connsiteX230" fmla="*/ 992320 w 1261746"/>
              <a:gd name="connsiteY230" fmla="*/ 120445 h 659131"/>
              <a:gd name="connsiteX231" fmla="*/ 1020781 w 1261746"/>
              <a:gd name="connsiteY231" fmla="*/ 148897 h 659131"/>
              <a:gd name="connsiteX232" fmla="*/ 992320 w 1261746"/>
              <a:gd name="connsiteY232" fmla="*/ 177349 h 659131"/>
              <a:gd name="connsiteX233" fmla="*/ 963859 w 1261746"/>
              <a:gd name="connsiteY233" fmla="*/ 148897 h 659131"/>
              <a:gd name="connsiteX234" fmla="*/ 992320 w 1261746"/>
              <a:gd name="connsiteY234" fmla="*/ 120445 h 659131"/>
              <a:gd name="connsiteX235" fmla="*/ 871838 w 1261746"/>
              <a:gd name="connsiteY235" fmla="*/ 120445 h 659131"/>
              <a:gd name="connsiteX236" fmla="*/ 900299 w 1261746"/>
              <a:gd name="connsiteY236" fmla="*/ 148897 h 659131"/>
              <a:gd name="connsiteX237" fmla="*/ 871838 w 1261746"/>
              <a:gd name="connsiteY237" fmla="*/ 177349 h 659131"/>
              <a:gd name="connsiteX238" fmla="*/ 843377 w 1261746"/>
              <a:gd name="connsiteY238" fmla="*/ 148897 h 659131"/>
              <a:gd name="connsiteX239" fmla="*/ 871838 w 1261746"/>
              <a:gd name="connsiteY239" fmla="*/ 120445 h 659131"/>
              <a:gd name="connsiteX240" fmla="*/ 751356 w 1261746"/>
              <a:gd name="connsiteY240" fmla="*/ 120445 h 659131"/>
              <a:gd name="connsiteX241" fmla="*/ 779817 w 1261746"/>
              <a:gd name="connsiteY241" fmla="*/ 148897 h 659131"/>
              <a:gd name="connsiteX242" fmla="*/ 751356 w 1261746"/>
              <a:gd name="connsiteY242" fmla="*/ 177349 h 659131"/>
              <a:gd name="connsiteX243" fmla="*/ 722895 w 1261746"/>
              <a:gd name="connsiteY243" fmla="*/ 148897 h 659131"/>
              <a:gd name="connsiteX244" fmla="*/ 751356 w 1261746"/>
              <a:gd name="connsiteY244" fmla="*/ 120445 h 659131"/>
              <a:gd name="connsiteX245" fmla="*/ 630873 w 1261746"/>
              <a:gd name="connsiteY245" fmla="*/ 120445 h 659131"/>
              <a:gd name="connsiteX246" fmla="*/ 659334 w 1261746"/>
              <a:gd name="connsiteY246" fmla="*/ 148897 h 659131"/>
              <a:gd name="connsiteX247" fmla="*/ 630873 w 1261746"/>
              <a:gd name="connsiteY247" fmla="*/ 177349 h 659131"/>
              <a:gd name="connsiteX248" fmla="*/ 602412 w 1261746"/>
              <a:gd name="connsiteY248" fmla="*/ 148897 h 659131"/>
              <a:gd name="connsiteX249" fmla="*/ 630873 w 1261746"/>
              <a:gd name="connsiteY249" fmla="*/ 120445 h 659131"/>
              <a:gd name="connsiteX250" fmla="*/ 510391 w 1261746"/>
              <a:gd name="connsiteY250" fmla="*/ 120445 h 659131"/>
              <a:gd name="connsiteX251" fmla="*/ 538852 w 1261746"/>
              <a:gd name="connsiteY251" fmla="*/ 148897 h 659131"/>
              <a:gd name="connsiteX252" fmla="*/ 510391 w 1261746"/>
              <a:gd name="connsiteY252" fmla="*/ 177349 h 659131"/>
              <a:gd name="connsiteX253" fmla="*/ 481930 w 1261746"/>
              <a:gd name="connsiteY253" fmla="*/ 148897 h 659131"/>
              <a:gd name="connsiteX254" fmla="*/ 510391 w 1261746"/>
              <a:gd name="connsiteY254" fmla="*/ 120445 h 659131"/>
              <a:gd name="connsiteX255" fmla="*/ 389908 w 1261746"/>
              <a:gd name="connsiteY255" fmla="*/ 120445 h 659131"/>
              <a:gd name="connsiteX256" fmla="*/ 418369 w 1261746"/>
              <a:gd name="connsiteY256" fmla="*/ 148897 h 659131"/>
              <a:gd name="connsiteX257" fmla="*/ 389908 w 1261746"/>
              <a:gd name="connsiteY257" fmla="*/ 177349 h 659131"/>
              <a:gd name="connsiteX258" fmla="*/ 361447 w 1261746"/>
              <a:gd name="connsiteY258" fmla="*/ 148897 h 659131"/>
              <a:gd name="connsiteX259" fmla="*/ 389908 w 1261746"/>
              <a:gd name="connsiteY259" fmla="*/ 120445 h 659131"/>
              <a:gd name="connsiteX260" fmla="*/ 269426 w 1261746"/>
              <a:gd name="connsiteY260" fmla="*/ 120445 h 659131"/>
              <a:gd name="connsiteX261" fmla="*/ 297887 w 1261746"/>
              <a:gd name="connsiteY261" fmla="*/ 148897 h 659131"/>
              <a:gd name="connsiteX262" fmla="*/ 269426 w 1261746"/>
              <a:gd name="connsiteY262" fmla="*/ 177349 h 659131"/>
              <a:gd name="connsiteX263" fmla="*/ 240965 w 1261746"/>
              <a:gd name="connsiteY263" fmla="*/ 148897 h 659131"/>
              <a:gd name="connsiteX264" fmla="*/ 269426 w 1261746"/>
              <a:gd name="connsiteY264" fmla="*/ 120445 h 659131"/>
              <a:gd name="connsiteX265" fmla="*/ 148943 w 1261746"/>
              <a:gd name="connsiteY265" fmla="*/ 120445 h 659131"/>
              <a:gd name="connsiteX266" fmla="*/ 177404 w 1261746"/>
              <a:gd name="connsiteY266" fmla="*/ 148897 h 659131"/>
              <a:gd name="connsiteX267" fmla="*/ 148943 w 1261746"/>
              <a:gd name="connsiteY267" fmla="*/ 177349 h 659131"/>
              <a:gd name="connsiteX268" fmla="*/ 120482 w 1261746"/>
              <a:gd name="connsiteY268" fmla="*/ 148897 h 659131"/>
              <a:gd name="connsiteX269" fmla="*/ 148943 w 1261746"/>
              <a:gd name="connsiteY269" fmla="*/ 120445 h 659131"/>
              <a:gd name="connsiteX270" fmla="*/ 28461 w 1261746"/>
              <a:gd name="connsiteY270" fmla="*/ 120445 h 659131"/>
              <a:gd name="connsiteX271" fmla="*/ 56922 w 1261746"/>
              <a:gd name="connsiteY271" fmla="*/ 148897 h 659131"/>
              <a:gd name="connsiteX272" fmla="*/ 28461 w 1261746"/>
              <a:gd name="connsiteY272" fmla="*/ 177349 h 659131"/>
              <a:gd name="connsiteX273" fmla="*/ 0 w 1261746"/>
              <a:gd name="connsiteY273" fmla="*/ 148897 h 659131"/>
              <a:gd name="connsiteX274" fmla="*/ 28461 w 1261746"/>
              <a:gd name="connsiteY274" fmla="*/ 120445 h 659131"/>
              <a:gd name="connsiteX275" fmla="*/ 1233285 w 1261746"/>
              <a:gd name="connsiteY275" fmla="*/ 0 h 659131"/>
              <a:gd name="connsiteX276" fmla="*/ 1261746 w 1261746"/>
              <a:gd name="connsiteY276" fmla="*/ 28452 h 659131"/>
              <a:gd name="connsiteX277" fmla="*/ 1233285 w 1261746"/>
              <a:gd name="connsiteY277" fmla="*/ 56904 h 659131"/>
              <a:gd name="connsiteX278" fmla="*/ 1204824 w 1261746"/>
              <a:gd name="connsiteY278" fmla="*/ 28452 h 659131"/>
              <a:gd name="connsiteX279" fmla="*/ 1233285 w 1261746"/>
              <a:gd name="connsiteY279" fmla="*/ 0 h 659131"/>
              <a:gd name="connsiteX280" fmla="*/ 1112803 w 1261746"/>
              <a:gd name="connsiteY280" fmla="*/ 0 h 659131"/>
              <a:gd name="connsiteX281" fmla="*/ 1141264 w 1261746"/>
              <a:gd name="connsiteY281" fmla="*/ 28452 h 659131"/>
              <a:gd name="connsiteX282" fmla="*/ 1112803 w 1261746"/>
              <a:gd name="connsiteY282" fmla="*/ 56904 h 659131"/>
              <a:gd name="connsiteX283" fmla="*/ 1084342 w 1261746"/>
              <a:gd name="connsiteY283" fmla="*/ 28452 h 659131"/>
              <a:gd name="connsiteX284" fmla="*/ 1112803 w 1261746"/>
              <a:gd name="connsiteY284" fmla="*/ 0 h 659131"/>
              <a:gd name="connsiteX285" fmla="*/ 992320 w 1261746"/>
              <a:gd name="connsiteY285" fmla="*/ 0 h 659131"/>
              <a:gd name="connsiteX286" fmla="*/ 1020781 w 1261746"/>
              <a:gd name="connsiteY286" fmla="*/ 28452 h 659131"/>
              <a:gd name="connsiteX287" fmla="*/ 992320 w 1261746"/>
              <a:gd name="connsiteY287" fmla="*/ 56904 h 659131"/>
              <a:gd name="connsiteX288" fmla="*/ 963859 w 1261746"/>
              <a:gd name="connsiteY288" fmla="*/ 28452 h 659131"/>
              <a:gd name="connsiteX289" fmla="*/ 992320 w 1261746"/>
              <a:gd name="connsiteY289" fmla="*/ 0 h 659131"/>
              <a:gd name="connsiteX290" fmla="*/ 871838 w 1261746"/>
              <a:gd name="connsiteY290" fmla="*/ 0 h 659131"/>
              <a:gd name="connsiteX291" fmla="*/ 900299 w 1261746"/>
              <a:gd name="connsiteY291" fmla="*/ 28452 h 659131"/>
              <a:gd name="connsiteX292" fmla="*/ 871838 w 1261746"/>
              <a:gd name="connsiteY292" fmla="*/ 56904 h 659131"/>
              <a:gd name="connsiteX293" fmla="*/ 843377 w 1261746"/>
              <a:gd name="connsiteY293" fmla="*/ 28452 h 659131"/>
              <a:gd name="connsiteX294" fmla="*/ 871838 w 1261746"/>
              <a:gd name="connsiteY294" fmla="*/ 0 h 659131"/>
              <a:gd name="connsiteX295" fmla="*/ 751356 w 1261746"/>
              <a:gd name="connsiteY295" fmla="*/ 0 h 659131"/>
              <a:gd name="connsiteX296" fmla="*/ 779817 w 1261746"/>
              <a:gd name="connsiteY296" fmla="*/ 28452 h 659131"/>
              <a:gd name="connsiteX297" fmla="*/ 751356 w 1261746"/>
              <a:gd name="connsiteY297" fmla="*/ 56904 h 659131"/>
              <a:gd name="connsiteX298" fmla="*/ 722895 w 1261746"/>
              <a:gd name="connsiteY298" fmla="*/ 28452 h 659131"/>
              <a:gd name="connsiteX299" fmla="*/ 751356 w 1261746"/>
              <a:gd name="connsiteY299" fmla="*/ 0 h 659131"/>
              <a:gd name="connsiteX300" fmla="*/ 630873 w 1261746"/>
              <a:gd name="connsiteY300" fmla="*/ 0 h 659131"/>
              <a:gd name="connsiteX301" fmla="*/ 659334 w 1261746"/>
              <a:gd name="connsiteY301" fmla="*/ 28452 h 659131"/>
              <a:gd name="connsiteX302" fmla="*/ 630873 w 1261746"/>
              <a:gd name="connsiteY302" fmla="*/ 56904 h 659131"/>
              <a:gd name="connsiteX303" fmla="*/ 602412 w 1261746"/>
              <a:gd name="connsiteY303" fmla="*/ 28452 h 659131"/>
              <a:gd name="connsiteX304" fmla="*/ 630873 w 1261746"/>
              <a:gd name="connsiteY304" fmla="*/ 0 h 659131"/>
              <a:gd name="connsiteX305" fmla="*/ 510391 w 1261746"/>
              <a:gd name="connsiteY305" fmla="*/ 0 h 659131"/>
              <a:gd name="connsiteX306" fmla="*/ 538852 w 1261746"/>
              <a:gd name="connsiteY306" fmla="*/ 28452 h 659131"/>
              <a:gd name="connsiteX307" fmla="*/ 510391 w 1261746"/>
              <a:gd name="connsiteY307" fmla="*/ 56904 h 659131"/>
              <a:gd name="connsiteX308" fmla="*/ 481930 w 1261746"/>
              <a:gd name="connsiteY308" fmla="*/ 28452 h 659131"/>
              <a:gd name="connsiteX309" fmla="*/ 510391 w 1261746"/>
              <a:gd name="connsiteY309" fmla="*/ 0 h 659131"/>
              <a:gd name="connsiteX310" fmla="*/ 389908 w 1261746"/>
              <a:gd name="connsiteY310" fmla="*/ 0 h 659131"/>
              <a:gd name="connsiteX311" fmla="*/ 418369 w 1261746"/>
              <a:gd name="connsiteY311" fmla="*/ 28452 h 659131"/>
              <a:gd name="connsiteX312" fmla="*/ 389908 w 1261746"/>
              <a:gd name="connsiteY312" fmla="*/ 56904 h 659131"/>
              <a:gd name="connsiteX313" fmla="*/ 361447 w 1261746"/>
              <a:gd name="connsiteY313" fmla="*/ 28452 h 659131"/>
              <a:gd name="connsiteX314" fmla="*/ 389908 w 1261746"/>
              <a:gd name="connsiteY314" fmla="*/ 0 h 659131"/>
              <a:gd name="connsiteX315" fmla="*/ 269426 w 1261746"/>
              <a:gd name="connsiteY315" fmla="*/ 0 h 659131"/>
              <a:gd name="connsiteX316" fmla="*/ 297887 w 1261746"/>
              <a:gd name="connsiteY316" fmla="*/ 28452 h 659131"/>
              <a:gd name="connsiteX317" fmla="*/ 269426 w 1261746"/>
              <a:gd name="connsiteY317" fmla="*/ 56904 h 659131"/>
              <a:gd name="connsiteX318" fmla="*/ 240965 w 1261746"/>
              <a:gd name="connsiteY318" fmla="*/ 28452 h 659131"/>
              <a:gd name="connsiteX319" fmla="*/ 269426 w 1261746"/>
              <a:gd name="connsiteY319" fmla="*/ 0 h 659131"/>
              <a:gd name="connsiteX320" fmla="*/ 148943 w 1261746"/>
              <a:gd name="connsiteY320" fmla="*/ 0 h 659131"/>
              <a:gd name="connsiteX321" fmla="*/ 177404 w 1261746"/>
              <a:gd name="connsiteY321" fmla="*/ 28452 h 659131"/>
              <a:gd name="connsiteX322" fmla="*/ 148943 w 1261746"/>
              <a:gd name="connsiteY322" fmla="*/ 56904 h 659131"/>
              <a:gd name="connsiteX323" fmla="*/ 120482 w 1261746"/>
              <a:gd name="connsiteY323" fmla="*/ 28452 h 659131"/>
              <a:gd name="connsiteX324" fmla="*/ 148943 w 1261746"/>
              <a:gd name="connsiteY324" fmla="*/ 0 h 659131"/>
              <a:gd name="connsiteX325" fmla="*/ 28461 w 1261746"/>
              <a:gd name="connsiteY325" fmla="*/ 0 h 659131"/>
              <a:gd name="connsiteX326" fmla="*/ 56922 w 1261746"/>
              <a:gd name="connsiteY326" fmla="*/ 28452 h 659131"/>
              <a:gd name="connsiteX327" fmla="*/ 28461 w 1261746"/>
              <a:gd name="connsiteY327" fmla="*/ 56904 h 659131"/>
              <a:gd name="connsiteX328" fmla="*/ 0 w 1261746"/>
              <a:gd name="connsiteY328" fmla="*/ 28452 h 659131"/>
              <a:gd name="connsiteX329" fmla="*/ 28461 w 1261746"/>
              <a:gd name="connsiteY329" fmla="*/ 0 h 65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</a:cxnLst>
            <a:rect l="l" t="t" r="r" b="b"/>
            <a:pathLst>
              <a:path w="1261746" h="659131">
                <a:moveTo>
                  <a:pt x="1233285" y="602227"/>
                </a:moveTo>
                <a:cubicBezTo>
                  <a:pt x="1249004" y="602227"/>
                  <a:pt x="1261746" y="614965"/>
                  <a:pt x="1261746" y="630679"/>
                </a:cubicBezTo>
                <a:cubicBezTo>
                  <a:pt x="1261746" y="646393"/>
                  <a:pt x="1249004" y="659131"/>
                  <a:pt x="1233285" y="659131"/>
                </a:cubicBezTo>
                <a:cubicBezTo>
                  <a:pt x="1217566" y="659131"/>
                  <a:pt x="1204824" y="646393"/>
                  <a:pt x="1204824" y="630679"/>
                </a:cubicBezTo>
                <a:cubicBezTo>
                  <a:pt x="1204824" y="614965"/>
                  <a:pt x="1217566" y="602227"/>
                  <a:pt x="1233285" y="602227"/>
                </a:cubicBezTo>
                <a:close/>
                <a:moveTo>
                  <a:pt x="1112803" y="602227"/>
                </a:moveTo>
                <a:cubicBezTo>
                  <a:pt x="1128522" y="602227"/>
                  <a:pt x="1141264" y="614965"/>
                  <a:pt x="1141264" y="630679"/>
                </a:cubicBezTo>
                <a:cubicBezTo>
                  <a:pt x="1141264" y="646393"/>
                  <a:pt x="1128522" y="659131"/>
                  <a:pt x="1112803" y="659131"/>
                </a:cubicBezTo>
                <a:cubicBezTo>
                  <a:pt x="1097084" y="659131"/>
                  <a:pt x="1084342" y="646393"/>
                  <a:pt x="1084342" y="630679"/>
                </a:cubicBezTo>
                <a:cubicBezTo>
                  <a:pt x="1084342" y="614965"/>
                  <a:pt x="1097084" y="602227"/>
                  <a:pt x="1112803" y="602227"/>
                </a:cubicBezTo>
                <a:close/>
                <a:moveTo>
                  <a:pt x="992320" y="602227"/>
                </a:moveTo>
                <a:cubicBezTo>
                  <a:pt x="1008039" y="602227"/>
                  <a:pt x="1020781" y="614965"/>
                  <a:pt x="1020781" y="630679"/>
                </a:cubicBezTo>
                <a:cubicBezTo>
                  <a:pt x="1020781" y="646393"/>
                  <a:pt x="1008039" y="659131"/>
                  <a:pt x="992320" y="659131"/>
                </a:cubicBezTo>
                <a:cubicBezTo>
                  <a:pt x="976601" y="659131"/>
                  <a:pt x="963859" y="646393"/>
                  <a:pt x="963859" y="630679"/>
                </a:cubicBezTo>
                <a:cubicBezTo>
                  <a:pt x="963859" y="614965"/>
                  <a:pt x="976601" y="602227"/>
                  <a:pt x="992320" y="602227"/>
                </a:cubicBezTo>
                <a:close/>
                <a:moveTo>
                  <a:pt x="871838" y="602227"/>
                </a:moveTo>
                <a:cubicBezTo>
                  <a:pt x="887557" y="602227"/>
                  <a:pt x="900299" y="614965"/>
                  <a:pt x="900299" y="630679"/>
                </a:cubicBezTo>
                <a:cubicBezTo>
                  <a:pt x="900299" y="646393"/>
                  <a:pt x="887557" y="659131"/>
                  <a:pt x="871838" y="659131"/>
                </a:cubicBezTo>
                <a:cubicBezTo>
                  <a:pt x="856119" y="659131"/>
                  <a:pt x="843377" y="646393"/>
                  <a:pt x="843377" y="630679"/>
                </a:cubicBezTo>
                <a:cubicBezTo>
                  <a:pt x="843377" y="614965"/>
                  <a:pt x="856119" y="602227"/>
                  <a:pt x="871838" y="602227"/>
                </a:cubicBezTo>
                <a:close/>
                <a:moveTo>
                  <a:pt x="751356" y="602227"/>
                </a:moveTo>
                <a:cubicBezTo>
                  <a:pt x="767075" y="602227"/>
                  <a:pt x="779817" y="614965"/>
                  <a:pt x="779817" y="630679"/>
                </a:cubicBezTo>
                <a:cubicBezTo>
                  <a:pt x="779817" y="646393"/>
                  <a:pt x="767075" y="659131"/>
                  <a:pt x="751356" y="659131"/>
                </a:cubicBezTo>
                <a:cubicBezTo>
                  <a:pt x="735637" y="659131"/>
                  <a:pt x="722895" y="646393"/>
                  <a:pt x="722895" y="630679"/>
                </a:cubicBezTo>
                <a:cubicBezTo>
                  <a:pt x="722895" y="614965"/>
                  <a:pt x="735637" y="602227"/>
                  <a:pt x="751356" y="602227"/>
                </a:cubicBezTo>
                <a:close/>
                <a:moveTo>
                  <a:pt x="630873" y="602227"/>
                </a:moveTo>
                <a:cubicBezTo>
                  <a:pt x="646592" y="602227"/>
                  <a:pt x="659334" y="614965"/>
                  <a:pt x="659334" y="630679"/>
                </a:cubicBezTo>
                <a:cubicBezTo>
                  <a:pt x="659334" y="646393"/>
                  <a:pt x="646592" y="659131"/>
                  <a:pt x="630873" y="659131"/>
                </a:cubicBezTo>
                <a:cubicBezTo>
                  <a:pt x="615154" y="659131"/>
                  <a:pt x="602412" y="646393"/>
                  <a:pt x="602412" y="630679"/>
                </a:cubicBezTo>
                <a:cubicBezTo>
                  <a:pt x="602412" y="614965"/>
                  <a:pt x="615154" y="602227"/>
                  <a:pt x="630873" y="602227"/>
                </a:cubicBezTo>
                <a:close/>
                <a:moveTo>
                  <a:pt x="510391" y="602227"/>
                </a:moveTo>
                <a:cubicBezTo>
                  <a:pt x="526110" y="602227"/>
                  <a:pt x="538852" y="614965"/>
                  <a:pt x="538852" y="630679"/>
                </a:cubicBezTo>
                <a:cubicBezTo>
                  <a:pt x="538852" y="646393"/>
                  <a:pt x="526110" y="659131"/>
                  <a:pt x="510391" y="659131"/>
                </a:cubicBezTo>
                <a:cubicBezTo>
                  <a:pt x="494672" y="659131"/>
                  <a:pt x="481930" y="646393"/>
                  <a:pt x="481930" y="630679"/>
                </a:cubicBezTo>
                <a:cubicBezTo>
                  <a:pt x="481930" y="614965"/>
                  <a:pt x="494672" y="602227"/>
                  <a:pt x="510391" y="602227"/>
                </a:cubicBezTo>
                <a:close/>
                <a:moveTo>
                  <a:pt x="389908" y="602227"/>
                </a:moveTo>
                <a:cubicBezTo>
                  <a:pt x="405627" y="602227"/>
                  <a:pt x="418369" y="614965"/>
                  <a:pt x="418369" y="630679"/>
                </a:cubicBezTo>
                <a:cubicBezTo>
                  <a:pt x="418369" y="646393"/>
                  <a:pt x="405627" y="659131"/>
                  <a:pt x="389908" y="659131"/>
                </a:cubicBezTo>
                <a:cubicBezTo>
                  <a:pt x="374189" y="659131"/>
                  <a:pt x="361447" y="646393"/>
                  <a:pt x="361447" y="630679"/>
                </a:cubicBezTo>
                <a:cubicBezTo>
                  <a:pt x="361447" y="614965"/>
                  <a:pt x="374189" y="602227"/>
                  <a:pt x="389908" y="602227"/>
                </a:cubicBezTo>
                <a:close/>
                <a:moveTo>
                  <a:pt x="269426" y="602227"/>
                </a:moveTo>
                <a:cubicBezTo>
                  <a:pt x="285145" y="602227"/>
                  <a:pt x="297887" y="614965"/>
                  <a:pt x="297887" y="630679"/>
                </a:cubicBezTo>
                <a:cubicBezTo>
                  <a:pt x="297887" y="646393"/>
                  <a:pt x="285145" y="659131"/>
                  <a:pt x="269426" y="659131"/>
                </a:cubicBezTo>
                <a:cubicBezTo>
                  <a:pt x="253707" y="659131"/>
                  <a:pt x="240965" y="646393"/>
                  <a:pt x="240965" y="630679"/>
                </a:cubicBezTo>
                <a:cubicBezTo>
                  <a:pt x="240965" y="614965"/>
                  <a:pt x="253707" y="602227"/>
                  <a:pt x="269426" y="602227"/>
                </a:cubicBezTo>
                <a:close/>
                <a:moveTo>
                  <a:pt x="148943" y="602227"/>
                </a:moveTo>
                <a:cubicBezTo>
                  <a:pt x="164662" y="602227"/>
                  <a:pt x="177404" y="614965"/>
                  <a:pt x="177404" y="630679"/>
                </a:cubicBezTo>
                <a:cubicBezTo>
                  <a:pt x="177404" y="646393"/>
                  <a:pt x="164662" y="659131"/>
                  <a:pt x="148943" y="659131"/>
                </a:cubicBezTo>
                <a:cubicBezTo>
                  <a:pt x="133224" y="659131"/>
                  <a:pt x="120482" y="646393"/>
                  <a:pt x="120482" y="630679"/>
                </a:cubicBezTo>
                <a:cubicBezTo>
                  <a:pt x="120482" y="614965"/>
                  <a:pt x="133224" y="602227"/>
                  <a:pt x="148943" y="602227"/>
                </a:cubicBezTo>
                <a:close/>
                <a:moveTo>
                  <a:pt x="28461" y="602227"/>
                </a:moveTo>
                <a:cubicBezTo>
                  <a:pt x="44180" y="602227"/>
                  <a:pt x="56922" y="614965"/>
                  <a:pt x="56922" y="630679"/>
                </a:cubicBezTo>
                <a:cubicBezTo>
                  <a:pt x="56922" y="646393"/>
                  <a:pt x="44180" y="659131"/>
                  <a:pt x="28461" y="659131"/>
                </a:cubicBezTo>
                <a:cubicBezTo>
                  <a:pt x="12742" y="659131"/>
                  <a:pt x="0" y="646393"/>
                  <a:pt x="0" y="630679"/>
                </a:cubicBezTo>
                <a:cubicBezTo>
                  <a:pt x="0" y="614965"/>
                  <a:pt x="12742" y="602227"/>
                  <a:pt x="28461" y="602227"/>
                </a:cubicBezTo>
                <a:close/>
                <a:moveTo>
                  <a:pt x="1233285" y="481781"/>
                </a:moveTo>
                <a:cubicBezTo>
                  <a:pt x="1249004" y="481781"/>
                  <a:pt x="1261746" y="494519"/>
                  <a:pt x="1261746" y="510233"/>
                </a:cubicBezTo>
                <a:cubicBezTo>
                  <a:pt x="1261746" y="525947"/>
                  <a:pt x="1249004" y="538685"/>
                  <a:pt x="1233285" y="538685"/>
                </a:cubicBezTo>
                <a:cubicBezTo>
                  <a:pt x="1217566" y="538685"/>
                  <a:pt x="1204824" y="525947"/>
                  <a:pt x="1204824" y="510233"/>
                </a:cubicBezTo>
                <a:cubicBezTo>
                  <a:pt x="1204824" y="494519"/>
                  <a:pt x="1217566" y="481781"/>
                  <a:pt x="1233285" y="481781"/>
                </a:cubicBezTo>
                <a:close/>
                <a:moveTo>
                  <a:pt x="1112803" y="481781"/>
                </a:moveTo>
                <a:cubicBezTo>
                  <a:pt x="1128522" y="481781"/>
                  <a:pt x="1141264" y="494519"/>
                  <a:pt x="1141264" y="510233"/>
                </a:cubicBezTo>
                <a:cubicBezTo>
                  <a:pt x="1141264" y="525947"/>
                  <a:pt x="1128522" y="538685"/>
                  <a:pt x="1112803" y="538685"/>
                </a:cubicBezTo>
                <a:cubicBezTo>
                  <a:pt x="1097084" y="538685"/>
                  <a:pt x="1084342" y="525947"/>
                  <a:pt x="1084342" y="510233"/>
                </a:cubicBezTo>
                <a:cubicBezTo>
                  <a:pt x="1084342" y="494519"/>
                  <a:pt x="1097084" y="481781"/>
                  <a:pt x="1112803" y="481781"/>
                </a:cubicBezTo>
                <a:close/>
                <a:moveTo>
                  <a:pt x="992320" y="481781"/>
                </a:moveTo>
                <a:cubicBezTo>
                  <a:pt x="1008039" y="481781"/>
                  <a:pt x="1020781" y="494519"/>
                  <a:pt x="1020781" y="510233"/>
                </a:cubicBezTo>
                <a:cubicBezTo>
                  <a:pt x="1020781" y="525947"/>
                  <a:pt x="1008039" y="538685"/>
                  <a:pt x="992320" y="538685"/>
                </a:cubicBezTo>
                <a:cubicBezTo>
                  <a:pt x="976601" y="538685"/>
                  <a:pt x="963859" y="525947"/>
                  <a:pt x="963859" y="510233"/>
                </a:cubicBezTo>
                <a:cubicBezTo>
                  <a:pt x="963859" y="494519"/>
                  <a:pt x="976601" y="481781"/>
                  <a:pt x="992320" y="481781"/>
                </a:cubicBezTo>
                <a:close/>
                <a:moveTo>
                  <a:pt x="871838" y="481781"/>
                </a:moveTo>
                <a:cubicBezTo>
                  <a:pt x="887557" y="481781"/>
                  <a:pt x="900299" y="494519"/>
                  <a:pt x="900299" y="510233"/>
                </a:cubicBezTo>
                <a:cubicBezTo>
                  <a:pt x="900299" y="525947"/>
                  <a:pt x="887557" y="538685"/>
                  <a:pt x="871838" y="538685"/>
                </a:cubicBezTo>
                <a:cubicBezTo>
                  <a:pt x="856119" y="538685"/>
                  <a:pt x="843377" y="525947"/>
                  <a:pt x="843377" y="510233"/>
                </a:cubicBezTo>
                <a:cubicBezTo>
                  <a:pt x="843377" y="494519"/>
                  <a:pt x="856119" y="481781"/>
                  <a:pt x="871838" y="481781"/>
                </a:cubicBezTo>
                <a:close/>
                <a:moveTo>
                  <a:pt x="751356" y="481781"/>
                </a:moveTo>
                <a:cubicBezTo>
                  <a:pt x="767075" y="481781"/>
                  <a:pt x="779817" y="494519"/>
                  <a:pt x="779817" y="510233"/>
                </a:cubicBezTo>
                <a:cubicBezTo>
                  <a:pt x="779817" y="525947"/>
                  <a:pt x="767075" y="538685"/>
                  <a:pt x="751356" y="538685"/>
                </a:cubicBezTo>
                <a:cubicBezTo>
                  <a:pt x="735637" y="538685"/>
                  <a:pt x="722895" y="525947"/>
                  <a:pt x="722895" y="510233"/>
                </a:cubicBezTo>
                <a:cubicBezTo>
                  <a:pt x="722895" y="494519"/>
                  <a:pt x="735637" y="481781"/>
                  <a:pt x="751356" y="481781"/>
                </a:cubicBezTo>
                <a:close/>
                <a:moveTo>
                  <a:pt x="630873" y="481781"/>
                </a:moveTo>
                <a:cubicBezTo>
                  <a:pt x="646592" y="481781"/>
                  <a:pt x="659334" y="494519"/>
                  <a:pt x="659334" y="510233"/>
                </a:cubicBezTo>
                <a:cubicBezTo>
                  <a:pt x="659334" y="525947"/>
                  <a:pt x="646592" y="538685"/>
                  <a:pt x="630873" y="538685"/>
                </a:cubicBezTo>
                <a:cubicBezTo>
                  <a:pt x="615154" y="538685"/>
                  <a:pt x="602412" y="525947"/>
                  <a:pt x="602412" y="510233"/>
                </a:cubicBezTo>
                <a:cubicBezTo>
                  <a:pt x="602412" y="494519"/>
                  <a:pt x="615154" y="481781"/>
                  <a:pt x="630873" y="481781"/>
                </a:cubicBezTo>
                <a:close/>
                <a:moveTo>
                  <a:pt x="510391" y="481781"/>
                </a:moveTo>
                <a:cubicBezTo>
                  <a:pt x="526110" y="481781"/>
                  <a:pt x="538852" y="494519"/>
                  <a:pt x="538852" y="510233"/>
                </a:cubicBezTo>
                <a:cubicBezTo>
                  <a:pt x="538852" y="525947"/>
                  <a:pt x="526110" y="538685"/>
                  <a:pt x="510391" y="538685"/>
                </a:cubicBezTo>
                <a:cubicBezTo>
                  <a:pt x="494672" y="538685"/>
                  <a:pt x="481930" y="525947"/>
                  <a:pt x="481930" y="510233"/>
                </a:cubicBezTo>
                <a:cubicBezTo>
                  <a:pt x="481930" y="494519"/>
                  <a:pt x="494672" y="481781"/>
                  <a:pt x="510391" y="481781"/>
                </a:cubicBezTo>
                <a:close/>
                <a:moveTo>
                  <a:pt x="389908" y="481781"/>
                </a:moveTo>
                <a:cubicBezTo>
                  <a:pt x="405627" y="481781"/>
                  <a:pt x="418369" y="494519"/>
                  <a:pt x="418369" y="510233"/>
                </a:cubicBezTo>
                <a:cubicBezTo>
                  <a:pt x="418369" y="525947"/>
                  <a:pt x="405627" y="538685"/>
                  <a:pt x="389908" y="538685"/>
                </a:cubicBezTo>
                <a:cubicBezTo>
                  <a:pt x="374189" y="538685"/>
                  <a:pt x="361447" y="525947"/>
                  <a:pt x="361447" y="510233"/>
                </a:cubicBezTo>
                <a:cubicBezTo>
                  <a:pt x="361447" y="494519"/>
                  <a:pt x="374189" y="481781"/>
                  <a:pt x="389908" y="481781"/>
                </a:cubicBezTo>
                <a:close/>
                <a:moveTo>
                  <a:pt x="269426" y="481781"/>
                </a:moveTo>
                <a:cubicBezTo>
                  <a:pt x="285145" y="481781"/>
                  <a:pt x="297887" y="494519"/>
                  <a:pt x="297887" y="510233"/>
                </a:cubicBezTo>
                <a:cubicBezTo>
                  <a:pt x="297887" y="525947"/>
                  <a:pt x="285145" y="538685"/>
                  <a:pt x="269426" y="538685"/>
                </a:cubicBezTo>
                <a:cubicBezTo>
                  <a:pt x="253707" y="538685"/>
                  <a:pt x="240965" y="525947"/>
                  <a:pt x="240965" y="510233"/>
                </a:cubicBezTo>
                <a:cubicBezTo>
                  <a:pt x="240965" y="494519"/>
                  <a:pt x="253707" y="481781"/>
                  <a:pt x="269426" y="481781"/>
                </a:cubicBezTo>
                <a:close/>
                <a:moveTo>
                  <a:pt x="148943" y="481781"/>
                </a:moveTo>
                <a:cubicBezTo>
                  <a:pt x="164662" y="481781"/>
                  <a:pt x="177404" y="494519"/>
                  <a:pt x="177404" y="510233"/>
                </a:cubicBezTo>
                <a:cubicBezTo>
                  <a:pt x="177404" y="525947"/>
                  <a:pt x="164662" y="538685"/>
                  <a:pt x="148943" y="538685"/>
                </a:cubicBezTo>
                <a:cubicBezTo>
                  <a:pt x="133224" y="538685"/>
                  <a:pt x="120482" y="525947"/>
                  <a:pt x="120482" y="510233"/>
                </a:cubicBezTo>
                <a:cubicBezTo>
                  <a:pt x="120482" y="494519"/>
                  <a:pt x="133224" y="481781"/>
                  <a:pt x="148943" y="481781"/>
                </a:cubicBezTo>
                <a:close/>
                <a:moveTo>
                  <a:pt x="28461" y="481781"/>
                </a:moveTo>
                <a:cubicBezTo>
                  <a:pt x="44180" y="481781"/>
                  <a:pt x="56922" y="494519"/>
                  <a:pt x="56922" y="510233"/>
                </a:cubicBezTo>
                <a:cubicBezTo>
                  <a:pt x="56922" y="525947"/>
                  <a:pt x="44180" y="538685"/>
                  <a:pt x="28461" y="538685"/>
                </a:cubicBezTo>
                <a:cubicBezTo>
                  <a:pt x="12742" y="538685"/>
                  <a:pt x="0" y="525947"/>
                  <a:pt x="0" y="510233"/>
                </a:cubicBezTo>
                <a:cubicBezTo>
                  <a:pt x="0" y="494519"/>
                  <a:pt x="12742" y="481781"/>
                  <a:pt x="28461" y="481781"/>
                </a:cubicBezTo>
                <a:close/>
                <a:moveTo>
                  <a:pt x="1233285" y="361336"/>
                </a:moveTo>
                <a:cubicBezTo>
                  <a:pt x="1249004" y="361336"/>
                  <a:pt x="1261746" y="374074"/>
                  <a:pt x="1261746" y="389788"/>
                </a:cubicBezTo>
                <a:cubicBezTo>
                  <a:pt x="1261746" y="405502"/>
                  <a:pt x="1249004" y="418240"/>
                  <a:pt x="1233285" y="418240"/>
                </a:cubicBezTo>
                <a:cubicBezTo>
                  <a:pt x="1217566" y="418240"/>
                  <a:pt x="1204824" y="405502"/>
                  <a:pt x="1204824" y="389788"/>
                </a:cubicBezTo>
                <a:cubicBezTo>
                  <a:pt x="1204824" y="374074"/>
                  <a:pt x="1217566" y="361336"/>
                  <a:pt x="1233285" y="361336"/>
                </a:cubicBezTo>
                <a:close/>
                <a:moveTo>
                  <a:pt x="1112803" y="361336"/>
                </a:moveTo>
                <a:cubicBezTo>
                  <a:pt x="1128522" y="361336"/>
                  <a:pt x="1141264" y="374074"/>
                  <a:pt x="1141264" y="389788"/>
                </a:cubicBezTo>
                <a:cubicBezTo>
                  <a:pt x="1141264" y="405502"/>
                  <a:pt x="1128522" y="418240"/>
                  <a:pt x="1112803" y="418240"/>
                </a:cubicBezTo>
                <a:cubicBezTo>
                  <a:pt x="1097084" y="418240"/>
                  <a:pt x="1084342" y="405502"/>
                  <a:pt x="1084342" y="389788"/>
                </a:cubicBezTo>
                <a:cubicBezTo>
                  <a:pt x="1084342" y="374074"/>
                  <a:pt x="1097084" y="361336"/>
                  <a:pt x="1112803" y="361336"/>
                </a:cubicBezTo>
                <a:close/>
                <a:moveTo>
                  <a:pt x="992320" y="361336"/>
                </a:moveTo>
                <a:cubicBezTo>
                  <a:pt x="1008039" y="361336"/>
                  <a:pt x="1020781" y="374074"/>
                  <a:pt x="1020781" y="389788"/>
                </a:cubicBezTo>
                <a:cubicBezTo>
                  <a:pt x="1020781" y="405502"/>
                  <a:pt x="1008039" y="418240"/>
                  <a:pt x="992320" y="418240"/>
                </a:cubicBezTo>
                <a:cubicBezTo>
                  <a:pt x="976601" y="418240"/>
                  <a:pt x="963859" y="405502"/>
                  <a:pt x="963859" y="389788"/>
                </a:cubicBezTo>
                <a:cubicBezTo>
                  <a:pt x="963859" y="374074"/>
                  <a:pt x="976601" y="361336"/>
                  <a:pt x="992320" y="361336"/>
                </a:cubicBezTo>
                <a:close/>
                <a:moveTo>
                  <a:pt x="871838" y="361336"/>
                </a:moveTo>
                <a:cubicBezTo>
                  <a:pt x="887557" y="361336"/>
                  <a:pt x="900299" y="374074"/>
                  <a:pt x="900299" y="389788"/>
                </a:cubicBezTo>
                <a:cubicBezTo>
                  <a:pt x="900299" y="405502"/>
                  <a:pt x="887557" y="418240"/>
                  <a:pt x="871838" y="418240"/>
                </a:cubicBezTo>
                <a:cubicBezTo>
                  <a:pt x="856119" y="418240"/>
                  <a:pt x="843377" y="405502"/>
                  <a:pt x="843377" y="389788"/>
                </a:cubicBezTo>
                <a:cubicBezTo>
                  <a:pt x="843377" y="374074"/>
                  <a:pt x="856119" y="361336"/>
                  <a:pt x="871838" y="361336"/>
                </a:cubicBezTo>
                <a:close/>
                <a:moveTo>
                  <a:pt x="751356" y="361336"/>
                </a:moveTo>
                <a:cubicBezTo>
                  <a:pt x="767075" y="361336"/>
                  <a:pt x="779817" y="374074"/>
                  <a:pt x="779817" y="389788"/>
                </a:cubicBezTo>
                <a:cubicBezTo>
                  <a:pt x="779817" y="405502"/>
                  <a:pt x="767075" y="418240"/>
                  <a:pt x="751356" y="418240"/>
                </a:cubicBezTo>
                <a:cubicBezTo>
                  <a:pt x="735637" y="418240"/>
                  <a:pt x="722895" y="405502"/>
                  <a:pt x="722895" y="389788"/>
                </a:cubicBezTo>
                <a:cubicBezTo>
                  <a:pt x="722895" y="374074"/>
                  <a:pt x="735637" y="361336"/>
                  <a:pt x="751356" y="361336"/>
                </a:cubicBezTo>
                <a:close/>
                <a:moveTo>
                  <a:pt x="630873" y="361336"/>
                </a:moveTo>
                <a:cubicBezTo>
                  <a:pt x="646592" y="361336"/>
                  <a:pt x="659334" y="374074"/>
                  <a:pt x="659334" y="389788"/>
                </a:cubicBezTo>
                <a:cubicBezTo>
                  <a:pt x="659334" y="405502"/>
                  <a:pt x="646592" y="418240"/>
                  <a:pt x="630873" y="418240"/>
                </a:cubicBezTo>
                <a:cubicBezTo>
                  <a:pt x="615154" y="418240"/>
                  <a:pt x="602412" y="405502"/>
                  <a:pt x="602412" y="389788"/>
                </a:cubicBezTo>
                <a:cubicBezTo>
                  <a:pt x="602412" y="374074"/>
                  <a:pt x="615154" y="361336"/>
                  <a:pt x="630873" y="361336"/>
                </a:cubicBezTo>
                <a:close/>
                <a:moveTo>
                  <a:pt x="510391" y="361336"/>
                </a:moveTo>
                <a:cubicBezTo>
                  <a:pt x="526110" y="361336"/>
                  <a:pt x="538852" y="374074"/>
                  <a:pt x="538852" y="389788"/>
                </a:cubicBezTo>
                <a:cubicBezTo>
                  <a:pt x="538852" y="405502"/>
                  <a:pt x="526110" y="418240"/>
                  <a:pt x="510391" y="418240"/>
                </a:cubicBezTo>
                <a:cubicBezTo>
                  <a:pt x="494672" y="418240"/>
                  <a:pt x="481930" y="405502"/>
                  <a:pt x="481930" y="389788"/>
                </a:cubicBezTo>
                <a:cubicBezTo>
                  <a:pt x="481930" y="374074"/>
                  <a:pt x="494672" y="361336"/>
                  <a:pt x="510391" y="361336"/>
                </a:cubicBezTo>
                <a:close/>
                <a:moveTo>
                  <a:pt x="389908" y="361336"/>
                </a:moveTo>
                <a:cubicBezTo>
                  <a:pt x="405627" y="361336"/>
                  <a:pt x="418369" y="374074"/>
                  <a:pt x="418369" y="389788"/>
                </a:cubicBezTo>
                <a:cubicBezTo>
                  <a:pt x="418369" y="405502"/>
                  <a:pt x="405627" y="418240"/>
                  <a:pt x="389908" y="418240"/>
                </a:cubicBezTo>
                <a:cubicBezTo>
                  <a:pt x="374189" y="418240"/>
                  <a:pt x="361447" y="405502"/>
                  <a:pt x="361447" y="389788"/>
                </a:cubicBezTo>
                <a:cubicBezTo>
                  <a:pt x="361447" y="374074"/>
                  <a:pt x="374189" y="361336"/>
                  <a:pt x="389908" y="361336"/>
                </a:cubicBezTo>
                <a:close/>
                <a:moveTo>
                  <a:pt x="269426" y="361336"/>
                </a:moveTo>
                <a:cubicBezTo>
                  <a:pt x="285145" y="361336"/>
                  <a:pt x="297887" y="374074"/>
                  <a:pt x="297887" y="389788"/>
                </a:cubicBezTo>
                <a:cubicBezTo>
                  <a:pt x="297887" y="405502"/>
                  <a:pt x="285145" y="418240"/>
                  <a:pt x="269426" y="418240"/>
                </a:cubicBezTo>
                <a:cubicBezTo>
                  <a:pt x="253707" y="418240"/>
                  <a:pt x="240965" y="405502"/>
                  <a:pt x="240965" y="389788"/>
                </a:cubicBezTo>
                <a:cubicBezTo>
                  <a:pt x="240965" y="374074"/>
                  <a:pt x="253707" y="361336"/>
                  <a:pt x="269426" y="361336"/>
                </a:cubicBezTo>
                <a:close/>
                <a:moveTo>
                  <a:pt x="148943" y="361336"/>
                </a:moveTo>
                <a:cubicBezTo>
                  <a:pt x="164662" y="361336"/>
                  <a:pt x="177404" y="374074"/>
                  <a:pt x="177404" y="389788"/>
                </a:cubicBezTo>
                <a:cubicBezTo>
                  <a:pt x="177404" y="405502"/>
                  <a:pt x="164662" y="418240"/>
                  <a:pt x="148943" y="418240"/>
                </a:cubicBezTo>
                <a:cubicBezTo>
                  <a:pt x="133224" y="418240"/>
                  <a:pt x="120482" y="405502"/>
                  <a:pt x="120482" y="389788"/>
                </a:cubicBezTo>
                <a:cubicBezTo>
                  <a:pt x="120482" y="374074"/>
                  <a:pt x="133224" y="361336"/>
                  <a:pt x="148943" y="361336"/>
                </a:cubicBezTo>
                <a:close/>
                <a:moveTo>
                  <a:pt x="28461" y="361336"/>
                </a:moveTo>
                <a:cubicBezTo>
                  <a:pt x="44180" y="361336"/>
                  <a:pt x="56922" y="374074"/>
                  <a:pt x="56922" y="389788"/>
                </a:cubicBezTo>
                <a:cubicBezTo>
                  <a:pt x="56922" y="405502"/>
                  <a:pt x="44180" y="418240"/>
                  <a:pt x="28461" y="418240"/>
                </a:cubicBezTo>
                <a:cubicBezTo>
                  <a:pt x="12742" y="418240"/>
                  <a:pt x="0" y="405502"/>
                  <a:pt x="0" y="389788"/>
                </a:cubicBezTo>
                <a:cubicBezTo>
                  <a:pt x="0" y="374074"/>
                  <a:pt x="12742" y="361336"/>
                  <a:pt x="28461" y="361336"/>
                </a:cubicBezTo>
                <a:close/>
                <a:moveTo>
                  <a:pt x="1233285" y="240891"/>
                </a:moveTo>
                <a:cubicBezTo>
                  <a:pt x="1249004" y="240891"/>
                  <a:pt x="1261746" y="253629"/>
                  <a:pt x="1261746" y="269343"/>
                </a:cubicBezTo>
                <a:cubicBezTo>
                  <a:pt x="1261746" y="285057"/>
                  <a:pt x="1249004" y="297795"/>
                  <a:pt x="1233285" y="297795"/>
                </a:cubicBezTo>
                <a:cubicBezTo>
                  <a:pt x="1217566" y="297795"/>
                  <a:pt x="1204824" y="285057"/>
                  <a:pt x="1204824" y="269343"/>
                </a:cubicBezTo>
                <a:cubicBezTo>
                  <a:pt x="1204824" y="253629"/>
                  <a:pt x="1217566" y="240891"/>
                  <a:pt x="1233285" y="240891"/>
                </a:cubicBezTo>
                <a:close/>
                <a:moveTo>
                  <a:pt x="1112803" y="240891"/>
                </a:moveTo>
                <a:cubicBezTo>
                  <a:pt x="1128522" y="240891"/>
                  <a:pt x="1141264" y="253629"/>
                  <a:pt x="1141264" y="269343"/>
                </a:cubicBezTo>
                <a:cubicBezTo>
                  <a:pt x="1141264" y="285057"/>
                  <a:pt x="1128522" y="297795"/>
                  <a:pt x="1112803" y="297795"/>
                </a:cubicBezTo>
                <a:cubicBezTo>
                  <a:pt x="1097084" y="297795"/>
                  <a:pt x="1084342" y="285057"/>
                  <a:pt x="1084342" y="269343"/>
                </a:cubicBezTo>
                <a:cubicBezTo>
                  <a:pt x="1084342" y="253629"/>
                  <a:pt x="1097084" y="240891"/>
                  <a:pt x="1112803" y="240891"/>
                </a:cubicBezTo>
                <a:close/>
                <a:moveTo>
                  <a:pt x="992320" y="240891"/>
                </a:moveTo>
                <a:cubicBezTo>
                  <a:pt x="1008039" y="240891"/>
                  <a:pt x="1020781" y="253629"/>
                  <a:pt x="1020781" y="269343"/>
                </a:cubicBezTo>
                <a:cubicBezTo>
                  <a:pt x="1020781" y="285057"/>
                  <a:pt x="1008039" y="297795"/>
                  <a:pt x="992320" y="297795"/>
                </a:cubicBezTo>
                <a:cubicBezTo>
                  <a:pt x="976601" y="297795"/>
                  <a:pt x="963859" y="285057"/>
                  <a:pt x="963859" y="269343"/>
                </a:cubicBezTo>
                <a:cubicBezTo>
                  <a:pt x="963859" y="253629"/>
                  <a:pt x="976601" y="240891"/>
                  <a:pt x="992320" y="240891"/>
                </a:cubicBezTo>
                <a:close/>
                <a:moveTo>
                  <a:pt x="871838" y="240891"/>
                </a:moveTo>
                <a:cubicBezTo>
                  <a:pt x="887557" y="240891"/>
                  <a:pt x="900299" y="253629"/>
                  <a:pt x="900299" y="269343"/>
                </a:cubicBezTo>
                <a:cubicBezTo>
                  <a:pt x="900299" y="285057"/>
                  <a:pt x="887557" y="297795"/>
                  <a:pt x="871838" y="297795"/>
                </a:cubicBezTo>
                <a:cubicBezTo>
                  <a:pt x="856119" y="297795"/>
                  <a:pt x="843377" y="285057"/>
                  <a:pt x="843377" y="269343"/>
                </a:cubicBezTo>
                <a:cubicBezTo>
                  <a:pt x="843377" y="253629"/>
                  <a:pt x="856119" y="240891"/>
                  <a:pt x="871838" y="240891"/>
                </a:cubicBezTo>
                <a:close/>
                <a:moveTo>
                  <a:pt x="751356" y="240891"/>
                </a:moveTo>
                <a:cubicBezTo>
                  <a:pt x="767075" y="240891"/>
                  <a:pt x="779817" y="253629"/>
                  <a:pt x="779817" y="269343"/>
                </a:cubicBezTo>
                <a:cubicBezTo>
                  <a:pt x="779817" y="285057"/>
                  <a:pt x="767075" y="297795"/>
                  <a:pt x="751356" y="297795"/>
                </a:cubicBezTo>
                <a:cubicBezTo>
                  <a:pt x="735637" y="297795"/>
                  <a:pt x="722895" y="285057"/>
                  <a:pt x="722895" y="269343"/>
                </a:cubicBezTo>
                <a:cubicBezTo>
                  <a:pt x="722895" y="253629"/>
                  <a:pt x="735637" y="240891"/>
                  <a:pt x="751356" y="240891"/>
                </a:cubicBezTo>
                <a:close/>
                <a:moveTo>
                  <a:pt x="630873" y="240891"/>
                </a:moveTo>
                <a:cubicBezTo>
                  <a:pt x="646592" y="240891"/>
                  <a:pt x="659334" y="253629"/>
                  <a:pt x="659334" y="269343"/>
                </a:cubicBezTo>
                <a:cubicBezTo>
                  <a:pt x="659334" y="285057"/>
                  <a:pt x="646592" y="297795"/>
                  <a:pt x="630873" y="297795"/>
                </a:cubicBezTo>
                <a:cubicBezTo>
                  <a:pt x="615154" y="297795"/>
                  <a:pt x="602412" y="285057"/>
                  <a:pt x="602412" y="269343"/>
                </a:cubicBezTo>
                <a:cubicBezTo>
                  <a:pt x="602412" y="253629"/>
                  <a:pt x="615154" y="240891"/>
                  <a:pt x="630873" y="240891"/>
                </a:cubicBezTo>
                <a:close/>
                <a:moveTo>
                  <a:pt x="510391" y="240891"/>
                </a:moveTo>
                <a:cubicBezTo>
                  <a:pt x="526110" y="240891"/>
                  <a:pt x="538852" y="253629"/>
                  <a:pt x="538852" y="269343"/>
                </a:cubicBezTo>
                <a:cubicBezTo>
                  <a:pt x="538852" y="285057"/>
                  <a:pt x="526110" y="297795"/>
                  <a:pt x="510391" y="297795"/>
                </a:cubicBezTo>
                <a:cubicBezTo>
                  <a:pt x="494672" y="297795"/>
                  <a:pt x="481930" y="285057"/>
                  <a:pt x="481930" y="269343"/>
                </a:cubicBezTo>
                <a:cubicBezTo>
                  <a:pt x="481930" y="253629"/>
                  <a:pt x="494672" y="240891"/>
                  <a:pt x="510391" y="240891"/>
                </a:cubicBezTo>
                <a:close/>
                <a:moveTo>
                  <a:pt x="389908" y="240891"/>
                </a:moveTo>
                <a:cubicBezTo>
                  <a:pt x="405627" y="240891"/>
                  <a:pt x="418369" y="253629"/>
                  <a:pt x="418369" y="269343"/>
                </a:cubicBezTo>
                <a:cubicBezTo>
                  <a:pt x="418369" y="285057"/>
                  <a:pt x="405627" y="297795"/>
                  <a:pt x="389908" y="297795"/>
                </a:cubicBezTo>
                <a:cubicBezTo>
                  <a:pt x="374189" y="297795"/>
                  <a:pt x="361447" y="285057"/>
                  <a:pt x="361447" y="269343"/>
                </a:cubicBezTo>
                <a:cubicBezTo>
                  <a:pt x="361447" y="253629"/>
                  <a:pt x="374189" y="240891"/>
                  <a:pt x="389908" y="240891"/>
                </a:cubicBezTo>
                <a:close/>
                <a:moveTo>
                  <a:pt x="269426" y="240891"/>
                </a:moveTo>
                <a:cubicBezTo>
                  <a:pt x="285145" y="240891"/>
                  <a:pt x="297887" y="253629"/>
                  <a:pt x="297887" y="269343"/>
                </a:cubicBezTo>
                <a:cubicBezTo>
                  <a:pt x="297887" y="285057"/>
                  <a:pt x="285145" y="297795"/>
                  <a:pt x="269426" y="297795"/>
                </a:cubicBezTo>
                <a:cubicBezTo>
                  <a:pt x="253707" y="297795"/>
                  <a:pt x="240965" y="285057"/>
                  <a:pt x="240965" y="269343"/>
                </a:cubicBezTo>
                <a:cubicBezTo>
                  <a:pt x="240965" y="253629"/>
                  <a:pt x="253707" y="240891"/>
                  <a:pt x="269426" y="240891"/>
                </a:cubicBezTo>
                <a:close/>
                <a:moveTo>
                  <a:pt x="148943" y="240891"/>
                </a:moveTo>
                <a:cubicBezTo>
                  <a:pt x="164662" y="240891"/>
                  <a:pt x="177404" y="253629"/>
                  <a:pt x="177404" y="269343"/>
                </a:cubicBezTo>
                <a:cubicBezTo>
                  <a:pt x="177404" y="285057"/>
                  <a:pt x="164662" y="297795"/>
                  <a:pt x="148943" y="297795"/>
                </a:cubicBezTo>
                <a:cubicBezTo>
                  <a:pt x="133224" y="297795"/>
                  <a:pt x="120482" y="285057"/>
                  <a:pt x="120482" y="269343"/>
                </a:cubicBezTo>
                <a:cubicBezTo>
                  <a:pt x="120482" y="253629"/>
                  <a:pt x="133224" y="240891"/>
                  <a:pt x="148943" y="240891"/>
                </a:cubicBezTo>
                <a:close/>
                <a:moveTo>
                  <a:pt x="28461" y="240891"/>
                </a:moveTo>
                <a:cubicBezTo>
                  <a:pt x="44180" y="240891"/>
                  <a:pt x="56922" y="253629"/>
                  <a:pt x="56922" y="269343"/>
                </a:cubicBezTo>
                <a:cubicBezTo>
                  <a:pt x="56922" y="285057"/>
                  <a:pt x="44180" y="297795"/>
                  <a:pt x="28461" y="297795"/>
                </a:cubicBezTo>
                <a:cubicBezTo>
                  <a:pt x="12742" y="297795"/>
                  <a:pt x="0" y="285057"/>
                  <a:pt x="0" y="269343"/>
                </a:cubicBezTo>
                <a:cubicBezTo>
                  <a:pt x="0" y="253629"/>
                  <a:pt x="12742" y="240891"/>
                  <a:pt x="28461" y="240891"/>
                </a:cubicBezTo>
                <a:close/>
                <a:moveTo>
                  <a:pt x="1233285" y="120445"/>
                </a:moveTo>
                <a:cubicBezTo>
                  <a:pt x="1249004" y="120445"/>
                  <a:pt x="1261746" y="133183"/>
                  <a:pt x="1261746" y="148897"/>
                </a:cubicBezTo>
                <a:cubicBezTo>
                  <a:pt x="1261746" y="164611"/>
                  <a:pt x="1249004" y="177349"/>
                  <a:pt x="1233285" y="177349"/>
                </a:cubicBezTo>
                <a:cubicBezTo>
                  <a:pt x="1217566" y="177349"/>
                  <a:pt x="1204824" y="164611"/>
                  <a:pt x="1204824" y="148897"/>
                </a:cubicBezTo>
                <a:cubicBezTo>
                  <a:pt x="1204824" y="133183"/>
                  <a:pt x="1217566" y="120445"/>
                  <a:pt x="1233285" y="120445"/>
                </a:cubicBezTo>
                <a:close/>
                <a:moveTo>
                  <a:pt x="1112803" y="120445"/>
                </a:moveTo>
                <a:cubicBezTo>
                  <a:pt x="1128522" y="120445"/>
                  <a:pt x="1141264" y="133183"/>
                  <a:pt x="1141264" y="148897"/>
                </a:cubicBezTo>
                <a:cubicBezTo>
                  <a:pt x="1141264" y="164611"/>
                  <a:pt x="1128522" y="177349"/>
                  <a:pt x="1112803" y="177349"/>
                </a:cubicBezTo>
                <a:cubicBezTo>
                  <a:pt x="1097084" y="177349"/>
                  <a:pt x="1084342" y="164611"/>
                  <a:pt x="1084342" y="148897"/>
                </a:cubicBezTo>
                <a:cubicBezTo>
                  <a:pt x="1084342" y="133183"/>
                  <a:pt x="1097084" y="120445"/>
                  <a:pt x="1112803" y="120445"/>
                </a:cubicBezTo>
                <a:close/>
                <a:moveTo>
                  <a:pt x="992320" y="120445"/>
                </a:moveTo>
                <a:cubicBezTo>
                  <a:pt x="1008039" y="120445"/>
                  <a:pt x="1020781" y="133183"/>
                  <a:pt x="1020781" y="148897"/>
                </a:cubicBezTo>
                <a:cubicBezTo>
                  <a:pt x="1020781" y="164611"/>
                  <a:pt x="1008039" y="177349"/>
                  <a:pt x="992320" y="177349"/>
                </a:cubicBezTo>
                <a:cubicBezTo>
                  <a:pt x="976601" y="177349"/>
                  <a:pt x="963859" y="164611"/>
                  <a:pt x="963859" y="148897"/>
                </a:cubicBezTo>
                <a:cubicBezTo>
                  <a:pt x="963859" y="133183"/>
                  <a:pt x="976601" y="120445"/>
                  <a:pt x="992320" y="120445"/>
                </a:cubicBezTo>
                <a:close/>
                <a:moveTo>
                  <a:pt x="871838" y="120445"/>
                </a:moveTo>
                <a:cubicBezTo>
                  <a:pt x="887557" y="120445"/>
                  <a:pt x="900299" y="133183"/>
                  <a:pt x="900299" y="148897"/>
                </a:cubicBezTo>
                <a:cubicBezTo>
                  <a:pt x="900299" y="164611"/>
                  <a:pt x="887557" y="177349"/>
                  <a:pt x="871838" y="177349"/>
                </a:cubicBezTo>
                <a:cubicBezTo>
                  <a:pt x="856119" y="177349"/>
                  <a:pt x="843377" y="164611"/>
                  <a:pt x="843377" y="148897"/>
                </a:cubicBezTo>
                <a:cubicBezTo>
                  <a:pt x="843377" y="133183"/>
                  <a:pt x="856119" y="120445"/>
                  <a:pt x="871838" y="120445"/>
                </a:cubicBezTo>
                <a:close/>
                <a:moveTo>
                  <a:pt x="751356" y="120445"/>
                </a:moveTo>
                <a:cubicBezTo>
                  <a:pt x="767075" y="120445"/>
                  <a:pt x="779817" y="133183"/>
                  <a:pt x="779817" y="148897"/>
                </a:cubicBezTo>
                <a:cubicBezTo>
                  <a:pt x="779817" y="164611"/>
                  <a:pt x="767075" y="177349"/>
                  <a:pt x="751356" y="177349"/>
                </a:cubicBezTo>
                <a:cubicBezTo>
                  <a:pt x="735637" y="177349"/>
                  <a:pt x="722895" y="164611"/>
                  <a:pt x="722895" y="148897"/>
                </a:cubicBezTo>
                <a:cubicBezTo>
                  <a:pt x="722895" y="133183"/>
                  <a:pt x="735637" y="120445"/>
                  <a:pt x="751356" y="120445"/>
                </a:cubicBezTo>
                <a:close/>
                <a:moveTo>
                  <a:pt x="630873" y="120445"/>
                </a:moveTo>
                <a:cubicBezTo>
                  <a:pt x="646592" y="120445"/>
                  <a:pt x="659334" y="133183"/>
                  <a:pt x="659334" y="148897"/>
                </a:cubicBezTo>
                <a:cubicBezTo>
                  <a:pt x="659334" y="164611"/>
                  <a:pt x="646592" y="177349"/>
                  <a:pt x="630873" y="177349"/>
                </a:cubicBezTo>
                <a:cubicBezTo>
                  <a:pt x="615154" y="177349"/>
                  <a:pt x="602412" y="164611"/>
                  <a:pt x="602412" y="148897"/>
                </a:cubicBezTo>
                <a:cubicBezTo>
                  <a:pt x="602412" y="133183"/>
                  <a:pt x="615154" y="120445"/>
                  <a:pt x="630873" y="120445"/>
                </a:cubicBezTo>
                <a:close/>
                <a:moveTo>
                  <a:pt x="510391" y="120445"/>
                </a:moveTo>
                <a:cubicBezTo>
                  <a:pt x="526110" y="120445"/>
                  <a:pt x="538852" y="133183"/>
                  <a:pt x="538852" y="148897"/>
                </a:cubicBezTo>
                <a:cubicBezTo>
                  <a:pt x="538852" y="164611"/>
                  <a:pt x="526110" y="177349"/>
                  <a:pt x="510391" y="177349"/>
                </a:cubicBezTo>
                <a:cubicBezTo>
                  <a:pt x="494672" y="177349"/>
                  <a:pt x="481930" y="164611"/>
                  <a:pt x="481930" y="148897"/>
                </a:cubicBezTo>
                <a:cubicBezTo>
                  <a:pt x="481930" y="133183"/>
                  <a:pt x="494672" y="120445"/>
                  <a:pt x="510391" y="120445"/>
                </a:cubicBezTo>
                <a:close/>
                <a:moveTo>
                  <a:pt x="389908" y="120445"/>
                </a:moveTo>
                <a:cubicBezTo>
                  <a:pt x="405627" y="120445"/>
                  <a:pt x="418369" y="133183"/>
                  <a:pt x="418369" y="148897"/>
                </a:cubicBezTo>
                <a:cubicBezTo>
                  <a:pt x="418369" y="164611"/>
                  <a:pt x="405627" y="177349"/>
                  <a:pt x="389908" y="177349"/>
                </a:cubicBezTo>
                <a:cubicBezTo>
                  <a:pt x="374189" y="177349"/>
                  <a:pt x="361447" y="164611"/>
                  <a:pt x="361447" y="148897"/>
                </a:cubicBezTo>
                <a:cubicBezTo>
                  <a:pt x="361447" y="133183"/>
                  <a:pt x="374189" y="120445"/>
                  <a:pt x="389908" y="120445"/>
                </a:cubicBezTo>
                <a:close/>
                <a:moveTo>
                  <a:pt x="269426" y="120445"/>
                </a:moveTo>
                <a:cubicBezTo>
                  <a:pt x="285145" y="120445"/>
                  <a:pt x="297887" y="133183"/>
                  <a:pt x="297887" y="148897"/>
                </a:cubicBezTo>
                <a:cubicBezTo>
                  <a:pt x="297887" y="164611"/>
                  <a:pt x="285145" y="177349"/>
                  <a:pt x="269426" y="177349"/>
                </a:cubicBezTo>
                <a:cubicBezTo>
                  <a:pt x="253707" y="177349"/>
                  <a:pt x="240965" y="164611"/>
                  <a:pt x="240965" y="148897"/>
                </a:cubicBezTo>
                <a:cubicBezTo>
                  <a:pt x="240965" y="133183"/>
                  <a:pt x="253707" y="120445"/>
                  <a:pt x="269426" y="120445"/>
                </a:cubicBezTo>
                <a:close/>
                <a:moveTo>
                  <a:pt x="148943" y="120445"/>
                </a:moveTo>
                <a:cubicBezTo>
                  <a:pt x="164662" y="120445"/>
                  <a:pt x="177404" y="133183"/>
                  <a:pt x="177404" y="148897"/>
                </a:cubicBezTo>
                <a:cubicBezTo>
                  <a:pt x="177404" y="164611"/>
                  <a:pt x="164662" y="177349"/>
                  <a:pt x="148943" y="177349"/>
                </a:cubicBezTo>
                <a:cubicBezTo>
                  <a:pt x="133224" y="177349"/>
                  <a:pt x="120482" y="164611"/>
                  <a:pt x="120482" y="148897"/>
                </a:cubicBezTo>
                <a:cubicBezTo>
                  <a:pt x="120482" y="133183"/>
                  <a:pt x="133224" y="120445"/>
                  <a:pt x="148943" y="120445"/>
                </a:cubicBezTo>
                <a:close/>
                <a:moveTo>
                  <a:pt x="28461" y="120445"/>
                </a:moveTo>
                <a:cubicBezTo>
                  <a:pt x="44180" y="120445"/>
                  <a:pt x="56922" y="133183"/>
                  <a:pt x="56922" y="148897"/>
                </a:cubicBezTo>
                <a:cubicBezTo>
                  <a:pt x="56922" y="164611"/>
                  <a:pt x="44180" y="177349"/>
                  <a:pt x="28461" y="177349"/>
                </a:cubicBezTo>
                <a:cubicBezTo>
                  <a:pt x="12742" y="177349"/>
                  <a:pt x="0" y="164611"/>
                  <a:pt x="0" y="148897"/>
                </a:cubicBezTo>
                <a:cubicBezTo>
                  <a:pt x="0" y="133183"/>
                  <a:pt x="12742" y="120445"/>
                  <a:pt x="28461" y="120445"/>
                </a:cubicBezTo>
                <a:close/>
                <a:moveTo>
                  <a:pt x="1233285" y="0"/>
                </a:moveTo>
                <a:cubicBezTo>
                  <a:pt x="1249004" y="0"/>
                  <a:pt x="1261746" y="12738"/>
                  <a:pt x="1261746" y="28452"/>
                </a:cubicBezTo>
                <a:cubicBezTo>
                  <a:pt x="1261746" y="44166"/>
                  <a:pt x="1249004" y="56904"/>
                  <a:pt x="1233285" y="56904"/>
                </a:cubicBezTo>
                <a:cubicBezTo>
                  <a:pt x="1217566" y="56904"/>
                  <a:pt x="1204824" y="44166"/>
                  <a:pt x="1204824" y="28452"/>
                </a:cubicBezTo>
                <a:cubicBezTo>
                  <a:pt x="1204824" y="12738"/>
                  <a:pt x="1217566" y="0"/>
                  <a:pt x="1233285" y="0"/>
                </a:cubicBezTo>
                <a:close/>
                <a:moveTo>
                  <a:pt x="1112803" y="0"/>
                </a:moveTo>
                <a:cubicBezTo>
                  <a:pt x="1128522" y="0"/>
                  <a:pt x="1141264" y="12738"/>
                  <a:pt x="1141264" y="28452"/>
                </a:cubicBezTo>
                <a:cubicBezTo>
                  <a:pt x="1141264" y="44166"/>
                  <a:pt x="1128522" y="56904"/>
                  <a:pt x="1112803" y="56904"/>
                </a:cubicBezTo>
                <a:cubicBezTo>
                  <a:pt x="1097084" y="56904"/>
                  <a:pt x="1084342" y="44166"/>
                  <a:pt x="1084342" y="28452"/>
                </a:cubicBezTo>
                <a:cubicBezTo>
                  <a:pt x="1084342" y="12738"/>
                  <a:pt x="1097084" y="0"/>
                  <a:pt x="1112803" y="0"/>
                </a:cubicBezTo>
                <a:close/>
                <a:moveTo>
                  <a:pt x="992320" y="0"/>
                </a:moveTo>
                <a:cubicBezTo>
                  <a:pt x="1008039" y="0"/>
                  <a:pt x="1020781" y="12738"/>
                  <a:pt x="1020781" y="28452"/>
                </a:cubicBezTo>
                <a:cubicBezTo>
                  <a:pt x="1020781" y="44166"/>
                  <a:pt x="1008039" y="56904"/>
                  <a:pt x="992320" y="56904"/>
                </a:cubicBezTo>
                <a:cubicBezTo>
                  <a:pt x="976601" y="56904"/>
                  <a:pt x="963859" y="44166"/>
                  <a:pt x="963859" y="28452"/>
                </a:cubicBezTo>
                <a:cubicBezTo>
                  <a:pt x="963859" y="12738"/>
                  <a:pt x="976601" y="0"/>
                  <a:pt x="992320" y="0"/>
                </a:cubicBezTo>
                <a:close/>
                <a:moveTo>
                  <a:pt x="871838" y="0"/>
                </a:moveTo>
                <a:cubicBezTo>
                  <a:pt x="887557" y="0"/>
                  <a:pt x="900299" y="12738"/>
                  <a:pt x="900299" y="28452"/>
                </a:cubicBezTo>
                <a:cubicBezTo>
                  <a:pt x="900299" y="44166"/>
                  <a:pt x="887557" y="56904"/>
                  <a:pt x="871838" y="56904"/>
                </a:cubicBezTo>
                <a:cubicBezTo>
                  <a:pt x="856119" y="56904"/>
                  <a:pt x="843377" y="44166"/>
                  <a:pt x="843377" y="28452"/>
                </a:cubicBezTo>
                <a:cubicBezTo>
                  <a:pt x="843377" y="12738"/>
                  <a:pt x="856119" y="0"/>
                  <a:pt x="871838" y="0"/>
                </a:cubicBezTo>
                <a:close/>
                <a:moveTo>
                  <a:pt x="751356" y="0"/>
                </a:moveTo>
                <a:cubicBezTo>
                  <a:pt x="767075" y="0"/>
                  <a:pt x="779817" y="12738"/>
                  <a:pt x="779817" y="28452"/>
                </a:cubicBezTo>
                <a:cubicBezTo>
                  <a:pt x="779817" y="44166"/>
                  <a:pt x="767075" y="56904"/>
                  <a:pt x="751356" y="56904"/>
                </a:cubicBezTo>
                <a:cubicBezTo>
                  <a:pt x="735637" y="56904"/>
                  <a:pt x="722895" y="44166"/>
                  <a:pt x="722895" y="28452"/>
                </a:cubicBezTo>
                <a:cubicBezTo>
                  <a:pt x="722895" y="12738"/>
                  <a:pt x="735637" y="0"/>
                  <a:pt x="751356" y="0"/>
                </a:cubicBezTo>
                <a:close/>
                <a:moveTo>
                  <a:pt x="630873" y="0"/>
                </a:moveTo>
                <a:cubicBezTo>
                  <a:pt x="646592" y="0"/>
                  <a:pt x="659334" y="12738"/>
                  <a:pt x="659334" y="28452"/>
                </a:cubicBezTo>
                <a:cubicBezTo>
                  <a:pt x="659334" y="44166"/>
                  <a:pt x="646592" y="56904"/>
                  <a:pt x="630873" y="56904"/>
                </a:cubicBezTo>
                <a:cubicBezTo>
                  <a:pt x="615154" y="56904"/>
                  <a:pt x="602412" y="44166"/>
                  <a:pt x="602412" y="28452"/>
                </a:cubicBezTo>
                <a:cubicBezTo>
                  <a:pt x="602412" y="12738"/>
                  <a:pt x="615154" y="0"/>
                  <a:pt x="630873" y="0"/>
                </a:cubicBezTo>
                <a:close/>
                <a:moveTo>
                  <a:pt x="510391" y="0"/>
                </a:moveTo>
                <a:cubicBezTo>
                  <a:pt x="526110" y="0"/>
                  <a:pt x="538852" y="12738"/>
                  <a:pt x="538852" y="28452"/>
                </a:cubicBezTo>
                <a:cubicBezTo>
                  <a:pt x="538852" y="44166"/>
                  <a:pt x="526110" y="56904"/>
                  <a:pt x="510391" y="56904"/>
                </a:cubicBezTo>
                <a:cubicBezTo>
                  <a:pt x="494672" y="56904"/>
                  <a:pt x="481930" y="44166"/>
                  <a:pt x="481930" y="28452"/>
                </a:cubicBezTo>
                <a:cubicBezTo>
                  <a:pt x="481930" y="12738"/>
                  <a:pt x="494672" y="0"/>
                  <a:pt x="510391" y="0"/>
                </a:cubicBezTo>
                <a:close/>
                <a:moveTo>
                  <a:pt x="389908" y="0"/>
                </a:moveTo>
                <a:cubicBezTo>
                  <a:pt x="405627" y="0"/>
                  <a:pt x="418369" y="12738"/>
                  <a:pt x="418369" y="28452"/>
                </a:cubicBezTo>
                <a:cubicBezTo>
                  <a:pt x="418369" y="44166"/>
                  <a:pt x="405627" y="56904"/>
                  <a:pt x="389908" y="56904"/>
                </a:cubicBezTo>
                <a:cubicBezTo>
                  <a:pt x="374189" y="56904"/>
                  <a:pt x="361447" y="44166"/>
                  <a:pt x="361447" y="28452"/>
                </a:cubicBezTo>
                <a:cubicBezTo>
                  <a:pt x="361447" y="12738"/>
                  <a:pt x="374189" y="0"/>
                  <a:pt x="389908" y="0"/>
                </a:cubicBezTo>
                <a:close/>
                <a:moveTo>
                  <a:pt x="269426" y="0"/>
                </a:moveTo>
                <a:cubicBezTo>
                  <a:pt x="285145" y="0"/>
                  <a:pt x="297887" y="12738"/>
                  <a:pt x="297887" y="28452"/>
                </a:cubicBezTo>
                <a:cubicBezTo>
                  <a:pt x="297887" y="44166"/>
                  <a:pt x="285145" y="56904"/>
                  <a:pt x="269426" y="56904"/>
                </a:cubicBezTo>
                <a:cubicBezTo>
                  <a:pt x="253707" y="56904"/>
                  <a:pt x="240965" y="44166"/>
                  <a:pt x="240965" y="28452"/>
                </a:cubicBezTo>
                <a:cubicBezTo>
                  <a:pt x="240965" y="12738"/>
                  <a:pt x="253707" y="0"/>
                  <a:pt x="269426" y="0"/>
                </a:cubicBezTo>
                <a:close/>
                <a:moveTo>
                  <a:pt x="148943" y="0"/>
                </a:moveTo>
                <a:cubicBezTo>
                  <a:pt x="164662" y="0"/>
                  <a:pt x="177404" y="12738"/>
                  <a:pt x="177404" y="28452"/>
                </a:cubicBezTo>
                <a:cubicBezTo>
                  <a:pt x="177404" y="44166"/>
                  <a:pt x="164662" y="56904"/>
                  <a:pt x="148943" y="56904"/>
                </a:cubicBezTo>
                <a:cubicBezTo>
                  <a:pt x="133224" y="56904"/>
                  <a:pt x="120482" y="44166"/>
                  <a:pt x="120482" y="28452"/>
                </a:cubicBezTo>
                <a:cubicBezTo>
                  <a:pt x="120482" y="12738"/>
                  <a:pt x="133224" y="0"/>
                  <a:pt x="148943" y="0"/>
                </a:cubicBezTo>
                <a:close/>
                <a:moveTo>
                  <a:pt x="28461" y="0"/>
                </a:moveTo>
                <a:cubicBezTo>
                  <a:pt x="44180" y="0"/>
                  <a:pt x="56922" y="12738"/>
                  <a:pt x="56922" y="28452"/>
                </a:cubicBezTo>
                <a:cubicBezTo>
                  <a:pt x="56922" y="44166"/>
                  <a:pt x="44180" y="56904"/>
                  <a:pt x="28461" y="56904"/>
                </a:cubicBezTo>
                <a:cubicBezTo>
                  <a:pt x="12742" y="56904"/>
                  <a:pt x="0" y="44166"/>
                  <a:pt x="0" y="28452"/>
                </a:cubicBezTo>
                <a:cubicBezTo>
                  <a:pt x="0" y="12738"/>
                  <a:pt x="12742" y="0"/>
                  <a:pt x="28461" y="0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: 形状 1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1371234" y="776896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10997345" y="776896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>
            <a:off x="11270350" y="676012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>
            <a:off x="10896461" y="676012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>
            <p:custDataLst>
              <p:tags r:id="rId8"/>
            </p:custDataLst>
          </p:nvPr>
        </p:nvSpPr>
        <p:spPr>
          <a:xfrm>
            <a:off x="568325" y="2072005"/>
            <a:ext cx="10852150" cy="360997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5600" indent="-355600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PS-Bullets" pitchFamily="2" charset="0"/>
              <a:buChar char=""/>
            </a:pPr>
            <a:r>
              <a:rPr lang="zh-CN" altLang="en-US" sz="20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笔者认为此乃“流质”与“凝质”之间的差异性使然。</a:t>
            </a:r>
            <a:endParaRPr lang="zh-CN" altLang="en-US" sz="2000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55600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PS-Bullets" pitchFamily="2" charset="0"/>
              <a:buChar char=""/>
            </a:pPr>
            <a:r>
              <a:rPr lang="zh-CN" altLang="en-US" sz="20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所谓“流质”，指“具有一定可流动性的液态物质”，而“凝质”，指“凝聚的固态物质”。</a:t>
            </a:r>
            <a:endParaRPr lang="zh-CN" altLang="en-US" sz="2000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55600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PS-Bullets" pitchFamily="2" charset="0"/>
              <a:buChar char=""/>
            </a:pPr>
            <a:r>
              <a:rPr lang="zh-CN" altLang="en-US" sz="20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将康有为的人生视为“凝质”，那么他的人生便是“凝固的叹息”，仿佛一声悲叹于历史长河中，自此喑哑无声。一声悲叹，悲叹改革无方，皇权凋敝，救国之心有余而力不足，仅此而已。而若将梁启超的人生视为“流质”，那么他的人生便是“流淌的自强不息”。映照着他在清华学堂以《君子》为题的振聋发聩之谈，也是高度凝练的概括了他善于思变，时时自新的人生。</a:t>
            </a:r>
            <a:endParaRPr lang="zh-CN" altLang="en-US" sz="2000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>
            <p:custDataLst>
              <p:tags r:id="rId9"/>
            </p:custDataLst>
          </p:nvPr>
        </p:nvSpPr>
        <p:spPr>
          <a:xfrm>
            <a:off x="549910" y="645795"/>
            <a:ext cx="998220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spc="30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3200" b="1" spc="30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2535586"/>
            <a:ext cx="12192000" cy="4322414"/>
          </a:xfrm>
          <a:prstGeom prst="rect">
            <a:avLst/>
          </a:prstGeom>
          <a:solidFill>
            <a:schemeClr val="lt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主要观点</a:t>
            </a:r>
            <a:endParaRPr lang="zh-CN" altLang="en-US" sz="3555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>
            <p:custDataLst>
              <p:tags r:id="rId3"/>
            </p:custDataLst>
          </p:nvPr>
        </p:nvSpPr>
        <p:spPr>
          <a:xfrm>
            <a:off x="4291965" y="2264410"/>
            <a:ext cx="4412615" cy="926465"/>
          </a:xfrm>
          <a:prstGeom prst="rect">
            <a:avLst/>
          </a:prstGeom>
          <a:noFill/>
        </p:spPr>
        <p:txBody>
          <a:bodyPr wrap="square">
            <a:normAutofit fontScale="60000"/>
          </a:bodyPr>
          <a:p>
            <a:pPr fontAlgn="auto">
              <a:lnSpc>
                <a:spcPct val="150000"/>
              </a:lnSpc>
            </a:pPr>
            <a:r>
              <a:rPr lang="zh-CN" altLang="en-US" sz="178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笔者认为，性格本差异巨大的二人聚为知己的本源，在于19世纪末，康有为独到的“凝质”思想——君主立宪，救亡图存——极大地吸引并启迪了少年梁启超。</a:t>
            </a:r>
            <a:endParaRPr lang="zh-CN" altLang="en-US" sz="178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4"/>
            </p:custDataLst>
          </p:nvPr>
        </p:nvSpPr>
        <p:spPr>
          <a:xfrm>
            <a:off x="3354705" y="3235960"/>
            <a:ext cx="5484495" cy="4572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>
            <p:custDataLst>
              <p:tags r:id="rId5"/>
            </p:custDataLst>
          </p:nvPr>
        </p:nvSpPr>
        <p:spPr>
          <a:xfrm>
            <a:off x="3354705" y="2188845"/>
            <a:ext cx="5484495" cy="4572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>
            <p:custDataLst>
              <p:tags r:id="rId6"/>
            </p:custDataLst>
          </p:nvPr>
        </p:nvSpPr>
        <p:spPr>
          <a:xfrm rot="16200000" flipV="1">
            <a:off x="3120390" y="2461895"/>
            <a:ext cx="513080" cy="4445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7"/>
            </p:custDataLst>
          </p:nvPr>
        </p:nvSpPr>
        <p:spPr>
          <a:xfrm>
            <a:off x="3354705" y="2816860"/>
            <a:ext cx="44450" cy="346710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8"/>
            </p:custDataLst>
          </p:nvPr>
        </p:nvSpPr>
        <p:spPr>
          <a:xfrm rot="16200000" flipV="1">
            <a:off x="8560435" y="2959100"/>
            <a:ext cx="513080" cy="4445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9"/>
            </p:custDataLst>
          </p:nvPr>
        </p:nvSpPr>
        <p:spPr>
          <a:xfrm>
            <a:off x="8794750" y="2303780"/>
            <a:ext cx="44450" cy="346710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Object 1107"/>
          <p:cNvSpPr txBox="1"/>
          <p:nvPr>
            <p:custDataLst>
              <p:tags r:id="rId10"/>
            </p:custDataLst>
          </p:nvPr>
        </p:nvSpPr>
        <p:spPr>
          <a:xfrm>
            <a:off x="3477260" y="2271395"/>
            <a:ext cx="803910" cy="804545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p>
            <a:pPr algn="ctr" defTabSz="457200">
              <a:lnSpc>
                <a:spcPct val="150000"/>
              </a:lnSpc>
            </a:pPr>
            <a:r>
              <a:rPr lang="en-US" altLang="zh-CN" sz="3600" b="1" spc="15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 spc="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>
            <p:custDataLst>
              <p:tags r:id="rId11"/>
            </p:custDataLst>
          </p:nvPr>
        </p:nvSpPr>
        <p:spPr>
          <a:xfrm>
            <a:off x="4291965" y="3500120"/>
            <a:ext cx="4412615" cy="926465"/>
          </a:xfrm>
          <a:prstGeom prst="rect">
            <a:avLst/>
          </a:prstGeom>
          <a:noFill/>
        </p:spPr>
        <p:txBody>
          <a:bodyPr wrap="square">
            <a:normAutofit fontScale="60000"/>
          </a:bodyPr>
          <a:p>
            <a:pPr fontAlgn="auto">
              <a:lnSpc>
                <a:spcPct val="150000"/>
              </a:lnSpc>
            </a:pPr>
            <a:r>
              <a:rPr lang="zh-CN" altLang="en-US" sz="174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梁启超渐渐超脱康学，与恩师渐行渐远。这源自于“凝质”性导致康有为中年以后执拗乃至墨守成规，而“流质”性却使成人后的梁启超对各式思想观念洞若观火，得以深刻剖析，时时自新。</a:t>
            </a:r>
            <a:endParaRPr lang="zh-CN" altLang="en-US" sz="174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4" name="矩形 93"/>
          <p:cNvSpPr/>
          <p:nvPr>
            <p:custDataLst>
              <p:tags r:id="rId12"/>
            </p:custDataLst>
          </p:nvPr>
        </p:nvSpPr>
        <p:spPr>
          <a:xfrm>
            <a:off x="3354705" y="4471035"/>
            <a:ext cx="5484495" cy="4572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>
            <p:custDataLst>
              <p:tags r:id="rId13"/>
            </p:custDataLst>
          </p:nvPr>
        </p:nvSpPr>
        <p:spPr>
          <a:xfrm>
            <a:off x="3354705" y="3424555"/>
            <a:ext cx="5484495" cy="4572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>
            <p:custDataLst>
              <p:tags r:id="rId14"/>
            </p:custDataLst>
          </p:nvPr>
        </p:nvSpPr>
        <p:spPr>
          <a:xfrm rot="16200000" flipV="1">
            <a:off x="3120390" y="3697605"/>
            <a:ext cx="513080" cy="4445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15"/>
            </p:custDataLst>
          </p:nvPr>
        </p:nvSpPr>
        <p:spPr>
          <a:xfrm>
            <a:off x="3354705" y="4052570"/>
            <a:ext cx="44450" cy="346710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>
            <p:custDataLst>
              <p:tags r:id="rId16"/>
            </p:custDataLst>
          </p:nvPr>
        </p:nvSpPr>
        <p:spPr>
          <a:xfrm rot="16200000" flipV="1">
            <a:off x="8560435" y="4194810"/>
            <a:ext cx="513080" cy="4445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7"/>
            </p:custDataLst>
          </p:nvPr>
        </p:nvSpPr>
        <p:spPr>
          <a:xfrm>
            <a:off x="8794750" y="3539490"/>
            <a:ext cx="44450" cy="346710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Object 1107"/>
          <p:cNvSpPr txBox="1"/>
          <p:nvPr>
            <p:custDataLst>
              <p:tags r:id="rId18"/>
            </p:custDataLst>
          </p:nvPr>
        </p:nvSpPr>
        <p:spPr>
          <a:xfrm>
            <a:off x="3477260" y="3497580"/>
            <a:ext cx="803910" cy="804545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p>
            <a:pPr algn="ctr" defTabSz="457200">
              <a:lnSpc>
                <a:spcPct val="150000"/>
              </a:lnSpc>
            </a:pPr>
            <a:r>
              <a:rPr lang="en-US" altLang="zh-CN" sz="3600" b="1" spc="15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 spc="15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>
            <p:custDataLst>
              <p:tags r:id="rId19"/>
            </p:custDataLst>
          </p:nvPr>
        </p:nvSpPr>
        <p:spPr>
          <a:xfrm>
            <a:off x="4291965" y="4735830"/>
            <a:ext cx="4412615" cy="926465"/>
          </a:xfrm>
          <a:prstGeom prst="rect">
            <a:avLst/>
          </a:prstGeom>
          <a:noFill/>
        </p:spPr>
        <p:txBody>
          <a:bodyPr wrap="square"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“流质”，正是梁启超遗憾之处，也是他人格中最大的光芒。</a:t>
            </a:r>
            <a:endParaRPr lang="zh-CN" altLang="en-US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5" name="矩形 104"/>
          <p:cNvSpPr/>
          <p:nvPr>
            <p:custDataLst>
              <p:tags r:id="rId20"/>
            </p:custDataLst>
          </p:nvPr>
        </p:nvSpPr>
        <p:spPr>
          <a:xfrm>
            <a:off x="3354705" y="5706745"/>
            <a:ext cx="5484495" cy="45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>
            <p:custDataLst>
              <p:tags r:id="rId21"/>
            </p:custDataLst>
          </p:nvPr>
        </p:nvSpPr>
        <p:spPr>
          <a:xfrm>
            <a:off x="3354705" y="4660265"/>
            <a:ext cx="5484495" cy="45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>
            <p:custDataLst>
              <p:tags r:id="rId22"/>
            </p:custDataLst>
          </p:nvPr>
        </p:nvSpPr>
        <p:spPr>
          <a:xfrm rot="16200000" flipV="1">
            <a:off x="3120390" y="4933315"/>
            <a:ext cx="513080" cy="4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23"/>
            </p:custDataLst>
          </p:nvPr>
        </p:nvSpPr>
        <p:spPr>
          <a:xfrm>
            <a:off x="3354705" y="5294630"/>
            <a:ext cx="44450" cy="346710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>
            <p:custDataLst>
              <p:tags r:id="rId24"/>
            </p:custDataLst>
          </p:nvPr>
        </p:nvSpPr>
        <p:spPr>
          <a:xfrm rot="16200000" flipV="1">
            <a:off x="8560435" y="5430520"/>
            <a:ext cx="513080" cy="4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25"/>
            </p:custDataLst>
          </p:nvPr>
        </p:nvSpPr>
        <p:spPr>
          <a:xfrm>
            <a:off x="8794750" y="4775200"/>
            <a:ext cx="44450" cy="346710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Object 1107"/>
          <p:cNvSpPr txBox="1"/>
          <p:nvPr>
            <p:custDataLst>
              <p:tags r:id="rId26"/>
            </p:custDataLst>
          </p:nvPr>
        </p:nvSpPr>
        <p:spPr>
          <a:xfrm>
            <a:off x="3477260" y="4739640"/>
            <a:ext cx="803910" cy="804545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p>
            <a:pPr algn="ctr" defTabSz="457200">
              <a:lnSpc>
                <a:spcPct val="150000"/>
              </a:lnSpc>
            </a:pPr>
            <a:r>
              <a:rPr lang="en-US" altLang="zh-CN" sz="3600" b="1" spc="1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600" b="1" spc="15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2535586"/>
            <a:ext cx="12192000" cy="4322414"/>
          </a:xfrm>
          <a:prstGeom prst="rect">
            <a:avLst/>
          </a:prstGeom>
          <a:solidFill>
            <a:schemeClr val="lt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文献</a:t>
            </a:r>
            <a:endParaRPr lang="zh-CN" altLang="en-US" sz="3555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78180" y="1692275"/>
            <a:ext cx="10837545" cy="4557395"/>
          </a:xfrm>
          <a:prstGeom prst="rect">
            <a:avLst/>
          </a:prstGeom>
          <a:noFill/>
          <a:ln w="6350">
            <a:solidFill>
              <a:schemeClr val="accent1">
                <a:alpha val="2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6096635" y="1938655"/>
            <a:ext cx="0" cy="402780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167130" y="1938655"/>
            <a:ext cx="4643755" cy="171196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zh-CN" altLang="en-US" sz="1300" b="0" i="0" u="none" strike="noStrike" kern="1200" cap="none" spc="15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主要参考文献为：</a:t>
            </a:r>
            <a:endParaRPr kumimoji="0" lang="zh-CN" altLang="en-US" sz="1300" b="0" i="0" u="none" strike="noStrike" kern="1200" cap="none" spc="150" normalizeH="0" baseline="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6585585" y="1938655"/>
            <a:ext cx="4643755" cy="1711960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zh-CN" altLang="en-US" sz="1300" b="0" i="0" u="none" strike="noStrike" kern="1200" cap="none" spc="15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王明德：《凝质与流质之间——康有为、梁启超的个性差异与其不同的政治境遇》，《河海大学学报(哲学社会科学版)》,2007年第1期，第77页.</a:t>
            </a:r>
            <a:endParaRPr kumimoji="0" lang="zh-CN" altLang="en-US" sz="1300" b="0" i="0" u="none" strike="noStrike" kern="1200" cap="none" spc="150" normalizeH="0" baseline="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zh-CN" altLang="en-US" sz="1300" b="0" i="0" u="none" strike="noStrike" kern="1200" cap="none" spc="15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康广仁：《与何易一书》，张元济编著；《戊戌六君子遗集》，台北:文海出版社, 1966年，第65页。 </a:t>
            </a:r>
            <a:endParaRPr kumimoji="0" lang="zh-CN" altLang="en-US" sz="1300" b="0" i="0" u="none" strike="noStrike" kern="1200" cap="none" spc="150" normalizeH="0" baseline="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1167130" y="4242435"/>
            <a:ext cx="4643755" cy="1711960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zh-CN" altLang="en-US" sz="1300" b="0" i="0" u="none" strike="noStrike" kern="1200" cap="none" spc="15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梁启超：《三十自述》，崔志海编著；《梁启超自述》，郑州，河南人民出版社出版，2004年，第16页。</a:t>
            </a:r>
            <a:endParaRPr kumimoji="0" lang="zh-CN" altLang="en-US" sz="1300" b="0" i="0" u="none" strike="noStrike" kern="1200" cap="none" spc="150" normalizeH="0" baseline="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781685" y="3946525"/>
            <a:ext cx="10570210" cy="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6585585" y="4242435"/>
            <a:ext cx="4643755" cy="1711960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zh-CN" altLang="en-US" sz="1300" b="0" i="0" u="none" strike="noStrike" kern="1200" cap="none" spc="15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解玺璋：《梁启超传》，上海；上海文化出版社出版，2012年，第46页。</a:t>
            </a:r>
            <a:endParaRPr kumimoji="0" lang="zh-CN" altLang="en-US" sz="1300" b="0" i="0" u="none" strike="noStrike" kern="1200" cap="none" spc="150" normalizeH="0" baseline="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549644" y="1832469"/>
            <a:ext cx="11363028" cy="449987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33829" y="1672533"/>
            <a:ext cx="11321142" cy="4408572"/>
          </a:xfrm>
          <a:prstGeom prst="rect">
            <a:avLst/>
          </a:prstGeom>
          <a:solidFill>
            <a:schemeClr val="lt1">
              <a:alpha val="51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3"/>
            </p:custDataLst>
          </p:nvPr>
        </p:nvSpPr>
        <p:spPr>
          <a:xfrm>
            <a:off x="10752454" y="5811577"/>
            <a:ext cx="1261746" cy="659131"/>
          </a:xfrm>
          <a:custGeom>
            <a:avLst/>
            <a:gdLst>
              <a:gd name="connsiteX0" fmla="*/ 1233285 w 1261746"/>
              <a:gd name="connsiteY0" fmla="*/ 602227 h 659131"/>
              <a:gd name="connsiteX1" fmla="*/ 1261746 w 1261746"/>
              <a:gd name="connsiteY1" fmla="*/ 630679 h 659131"/>
              <a:gd name="connsiteX2" fmla="*/ 1233285 w 1261746"/>
              <a:gd name="connsiteY2" fmla="*/ 659131 h 659131"/>
              <a:gd name="connsiteX3" fmla="*/ 1204824 w 1261746"/>
              <a:gd name="connsiteY3" fmla="*/ 630679 h 659131"/>
              <a:gd name="connsiteX4" fmla="*/ 1233285 w 1261746"/>
              <a:gd name="connsiteY4" fmla="*/ 602227 h 659131"/>
              <a:gd name="connsiteX5" fmla="*/ 1112803 w 1261746"/>
              <a:gd name="connsiteY5" fmla="*/ 602227 h 659131"/>
              <a:gd name="connsiteX6" fmla="*/ 1141264 w 1261746"/>
              <a:gd name="connsiteY6" fmla="*/ 630679 h 659131"/>
              <a:gd name="connsiteX7" fmla="*/ 1112803 w 1261746"/>
              <a:gd name="connsiteY7" fmla="*/ 659131 h 659131"/>
              <a:gd name="connsiteX8" fmla="*/ 1084342 w 1261746"/>
              <a:gd name="connsiteY8" fmla="*/ 630679 h 659131"/>
              <a:gd name="connsiteX9" fmla="*/ 1112803 w 1261746"/>
              <a:gd name="connsiteY9" fmla="*/ 602227 h 659131"/>
              <a:gd name="connsiteX10" fmla="*/ 992320 w 1261746"/>
              <a:gd name="connsiteY10" fmla="*/ 602227 h 659131"/>
              <a:gd name="connsiteX11" fmla="*/ 1020781 w 1261746"/>
              <a:gd name="connsiteY11" fmla="*/ 630679 h 659131"/>
              <a:gd name="connsiteX12" fmla="*/ 992320 w 1261746"/>
              <a:gd name="connsiteY12" fmla="*/ 659131 h 659131"/>
              <a:gd name="connsiteX13" fmla="*/ 963859 w 1261746"/>
              <a:gd name="connsiteY13" fmla="*/ 630679 h 659131"/>
              <a:gd name="connsiteX14" fmla="*/ 992320 w 1261746"/>
              <a:gd name="connsiteY14" fmla="*/ 602227 h 659131"/>
              <a:gd name="connsiteX15" fmla="*/ 871838 w 1261746"/>
              <a:gd name="connsiteY15" fmla="*/ 602227 h 659131"/>
              <a:gd name="connsiteX16" fmla="*/ 900299 w 1261746"/>
              <a:gd name="connsiteY16" fmla="*/ 630679 h 659131"/>
              <a:gd name="connsiteX17" fmla="*/ 871838 w 1261746"/>
              <a:gd name="connsiteY17" fmla="*/ 659131 h 659131"/>
              <a:gd name="connsiteX18" fmla="*/ 843377 w 1261746"/>
              <a:gd name="connsiteY18" fmla="*/ 630679 h 659131"/>
              <a:gd name="connsiteX19" fmla="*/ 871838 w 1261746"/>
              <a:gd name="connsiteY19" fmla="*/ 602227 h 659131"/>
              <a:gd name="connsiteX20" fmla="*/ 751356 w 1261746"/>
              <a:gd name="connsiteY20" fmla="*/ 602227 h 659131"/>
              <a:gd name="connsiteX21" fmla="*/ 779817 w 1261746"/>
              <a:gd name="connsiteY21" fmla="*/ 630679 h 659131"/>
              <a:gd name="connsiteX22" fmla="*/ 751356 w 1261746"/>
              <a:gd name="connsiteY22" fmla="*/ 659131 h 659131"/>
              <a:gd name="connsiteX23" fmla="*/ 722895 w 1261746"/>
              <a:gd name="connsiteY23" fmla="*/ 630679 h 659131"/>
              <a:gd name="connsiteX24" fmla="*/ 751356 w 1261746"/>
              <a:gd name="connsiteY24" fmla="*/ 602227 h 659131"/>
              <a:gd name="connsiteX25" fmla="*/ 630873 w 1261746"/>
              <a:gd name="connsiteY25" fmla="*/ 602227 h 659131"/>
              <a:gd name="connsiteX26" fmla="*/ 659334 w 1261746"/>
              <a:gd name="connsiteY26" fmla="*/ 630679 h 659131"/>
              <a:gd name="connsiteX27" fmla="*/ 630873 w 1261746"/>
              <a:gd name="connsiteY27" fmla="*/ 659131 h 659131"/>
              <a:gd name="connsiteX28" fmla="*/ 602412 w 1261746"/>
              <a:gd name="connsiteY28" fmla="*/ 630679 h 659131"/>
              <a:gd name="connsiteX29" fmla="*/ 630873 w 1261746"/>
              <a:gd name="connsiteY29" fmla="*/ 602227 h 659131"/>
              <a:gd name="connsiteX30" fmla="*/ 510391 w 1261746"/>
              <a:gd name="connsiteY30" fmla="*/ 602227 h 659131"/>
              <a:gd name="connsiteX31" fmla="*/ 538852 w 1261746"/>
              <a:gd name="connsiteY31" fmla="*/ 630679 h 659131"/>
              <a:gd name="connsiteX32" fmla="*/ 510391 w 1261746"/>
              <a:gd name="connsiteY32" fmla="*/ 659131 h 659131"/>
              <a:gd name="connsiteX33" fmla="*/ 481930 w 1261746"/>
              <a:gd name="connsiteY33" fmla="*/ 630679 h 659131"/>
              <a:gd name="connsiteX34" fmla="*/ 510391 w 1261746"/>
              <a:gd name="connsiteY34" fmla="*/ 602227 h 659131"/>
              <a:gd name="connsiteX35" fmla="*/ 389908 w 1261746"/>
              <a:gd name="connsiteY35" fmla="*/ 602227 h 659131"/>
              <a:gd name="connsiteX36" fmla="*/ 418369 w 1261746"/>
              <a:gd name="connsiteY36" fmla="*/ 630679 h 659131"/>
              <a:gd name="connsiteX37" fmla="*/ 389908 w 1261746"/>
              <a:gd name="connsiteY37" fmla="*/ 659131 h 659131"/>
              <a:gd name="connsiteX38" fmla="*/ 361447 w 1261746"/>
              <a:gd name="connsiteY38" fmla="*/ 630679 h 659131"/>
              <a:gd name="connsiteX39" fmla="*/ 389908 w 1261746"/>
              <a:gd name="connsiteY39" fmla="*/ 602227 h 659131"/>
              <a:gd name="connsiteX40" fmla="*/ 269426 w 1261746"/>
              <a:gd name="connsiteY40" fmla="*/ 602227 h 659131"/>
              <a:gd name="connsiteX41" fmla="*/ 297887 w 1261746"/>
              <a:gd name="connsiteY41" fmla="*/ 630679 h 659131"/>
              <a:gd name="connsiteX42" fmla="*/ 269426 w 1261746"/>
              <a:gd name="connsiteY42" fmla="*/ 659131 h 659131"/>
              <a:gd name="connsiteX43" fmla="*/ 240965 w 1261746"/>
              <a:gd name="connsiteY43" fmla="*/ 630679 h 659131"/>
              <a:gd name="connsiteX44" fmla="*/ 269426 w 1261746"/>
              <a:gd name="connsiteY44" fmla="*/ 602227 h 659131"/>
              <a:gd name="connsiteX45" fmla="*/ 148943 w 1261746"/>
              <a:gd name="connsiteY45" fmla="*/ 602227 h 659131"/>
              <a:gd name="connsiteX46" fmla="*/ 177404 w 1261746"/>
              <a:gd name="connsiteY46" fmla="*/ 630679 h 659131"/>
              <a:gd name="connsiteX47" fmla="*/ 148943 w 1261746"/>
              <a:gd name="connsiteY47" fmla="*/ 659131 h 659131"/>
              <a:gd name="connsiteX48" fmla="*/ 120482 w 1261746"/>
              <a:gd name="connsiteY48" fmla="*/ 630679 h 659131"/>
              <a:gd name="connsiteX49" fmla="*/ 148943 w 1261746"/>
              <a:gd name="connsiteY49" fmla="*/ 602227 h 659131"/>
              <a:gd name="connsiteX50" fmla="*/ 28461 w 1261746"/>
              <a:gd name="connsiteY50" fmla="*/ 602227 h 659131"/>
              <a:gd name="connsiteX51" fmla="*/ 56922 w 1261746"/>
              <a:gd name="connsiteY51" fmla="*/ 630679 h 659131"/>
              <a:gd name="connsiteX52" fmla="*/ 28461 w 1261746"/>
              <a:gd name="connsiteY52" fmla="*/ 659131 h 659131"/>
              <a:gd name="connsiteX53" fmla="*/ 0 w 1261746"/>
              <a:gd name="connsiteY53" fmla="*/ 630679 h 659131"/>
              <a:gd name="connsiteX54" fmla="*/ 28461 w 1261746"/>
              <a:gd name="connsiteY54" fmla="*/ 602227 h 659131"/>
              <a:gd name="connsiteX55" fmla="*/ 1233285 w 1261746"/>
              <a:gd name="connsiteY55" fmla="*/ 481781 h 659131"/>
              <a:gd name="connsiteX56" fmla="*/ 1261746 w 1261746"/>
              <a:gd name="connsiteY56" fmla="*/ 510233 h 659131"/>
              <a:gd name="connsiteX57" fmla="*/ 1233285 w 1261746"/>
              <a:gd name="connsiteY57" fmla="*/ 538685 h 659131"/>
              <a:gd name="connsiteX58" fmla="*/ 1204824 w 1261746"/>
              <a:gd name="connsiteY58" fmla="*/ 510233 h 659131"/>
              <a:gd name="connsiteX59" fmla="*/ 1233285 w 1261746"/>
              <a:gd name="connsiteY59" fmla="*/ 481781 h 659131"/>
              <a:gd name="connsiteX60" fmla="*/ 1112803 w 1261746"/>
              <a:gd name="connsiteY60" fmla="*/ 481781 h 659131"/>
              <a:gd name="connsiteX61" fmla="*/ 1141264 w 1261746"/>
              <a:gd name="connsiteY61" fmla="*/ 510233 h 659131"/>
              <a:gd name="connsiteX62" fmla="*/ 1112803 w 1261746"/>
              <a:gd name="connsiteY62" fmla="*/ 538685 h 659131"/>
              <a:gd name="connsiteX63" fmla="*/ 1084342 w 1261746"/>
              <a:gd name="connsiteY63" fmla="*/ 510233 h 659131"/>
              <a:gd name="connsiteX64" fmla="*/ 1112803 w 1261746"/>
              <a:gd name="connsiteY64" fmla="*/ 481781 h 659131"/>
              <a:gd name="connsiteX65" fmla="*/ 992320 w 1261746"/>
              <a:gd name="connsiteY65" fmla="*/ 481781 h 659131"/>
              <a:gd name="connsiteX66" fmla="*/ 1020781 w 1261746"/>
              <a:gd name="connsiteY66" fmla="*/ 510233 h 659131"/>
              <a:gd name="connsiteX67" fmla="*/ 992320 w 1261746"/>
              <a:gd name="connsiteY67" fmla="*/ 538685 h 659131"/>
              <a:gd name="connsiteX68" fmla="*/ 963859 w 1261746"/>
              <a:gd name="connsiteY68" fmla="*/ 510233 h 659131"/>
              <a:gd name="connsiteX69" fmla="*/ 992320 w 1261746"/>
              <a:gd name="connsiteY69" fmla="*/ 481781 h 659131"/>
              <a:gd name="connsiteX70" fmla="*/ 871838 w 1261746"/>
              <a:gd name="connsiteY70" fmla="*/ 481781 h 659131"/>
              <a:gd name="connsiteX71" fmla="*/ 900299 w 1261746"/>
              <a:gd name="connsiteY71" fmla="*/ 510233 h 659131"/>
              <a:gd name="connsiteX72" fmla="*/ 871838 w 1261746"/>
              <a:gd name="connsiteY72" fmla="*/ 538685 h 659131"/>
              <a:gd name="connsiteX73" fmla="*/ 843377 w 1261746"/>
              <a:gd name="connsiteY73" fmla="*/ 510233 h 659131"/>
              <a:gd name="connsiteX74" fmla="*/ 871838 w 1261746"/>
              <a:gd name="connsiteY74" fmla="*/ 481781 h 659131"/>
              <a:gd name="connsiteX75" fmla="*/ 751356 w 1261746"/>
              <a:gd name="connsiteY75" fmla="*/ 481781 h 659131"/>
              <a:gd name="connsiteX76" fmla="*/ 779817 w 1261746"/>
              <a:gd name="connsiteY76" fmla="*/ 510233 h 659131"/>
              <a:gd name="connsiteX77" fmla="*/ 751356 w 1261746"/>
              <a:gd name="connsiteY77" fmla="*/ 538685 h 659131"/>
              <a:gd name="connsiteX78" fmla="*/ 722895 w 1261746"/>
              <a:gd name="connsiteY78" fmla="*/ 510233 h 659131"/>
              <a:gd name="connsiteX79" fmla="*/ 751356 w 1261746"/>
              <a:gd name="connsiteY79" fmla="*/ 481781 h 659131"/>
              <a:gd name="connsiteX80" fmla="*/ 630873 w 1261746"/>
              <a:gd name="connsiteY80" fmla="*/ 481781 h 659131"/>
              <a:gd name="connsiteX81" fmla="*/ 659334 w 1261746"/>
              <a:gd name="connsiteY81" fmla="*/ 510233 h 659131"/>
              <a:gd name="connsiteX82" fmla="*/ 630873 w 1261746"/>
              <a:gd name="connsiteY82" fmla="*/ 538685 h 659131"/>
              <a:gd name="connsiteX83" fmla="*/ 602412 w 1261746"/>
              <a:gd name="connsiteY83" fmla="*/ 510233 h 659131"/>
              <a:gd name="connsiteX84" fmla="*/ 630873 w 1261746"/>
              <a:gd name="connsiteY84" fmla="*/ 481781 h 659131"/>
              <a:gd name="connsiteX85" fmla="*/ 510391 w 1261746"/>
              <a:gd name="connsiteY85" fmla="*/ 481781 h 659131"/>
              <a:gd name="connsiteX86" fmla="*/ 538852 w 1261746"/>
              <a:gd name="connsiteY86" fmla="*/ 510233 h 659131"/>
              <a:gd name="connsiteX87" fmla="*/ 510391 w 1261746"/>
              <a:gd name="connsiteY87" fmla="*/ 538685 h 659131"/>
              <a:gd name="connsiteX88" fmla="*/ 481930 w 1261746"/>
              <a:gd name="connsiteY88" fmla="*/ 510233 h 659131"/>
              <a:gd name="connsiteX89" fmla="*/ 510391 w 1261746"/>
              <a:gd name="connsiteY89" fmla="*/ 481781 h 659131"/>
              <a:gd name="connsiteX90" fmla="*/ 389908 w 1261746"/>
              <a:gd name="connsiteY90" fmla="*/ 481781 h 659131"/>
              <a:gd name="connsiteX91" fmla="*/ 418369 w 1261746"/>
              <a:gd name="connsiteY91" fmla="*/ 510233 h 659131"/>
              <a:gd name="connsiteX92" fmla="*/ 389908 w 1261746"/>
              <a:gd name="connsiteY92" fmla="*/ 538685 h 659131"/>
              <a:gd name="connsiteX93" fmla="*/ 361447 w 1261746"/>
              <a:gd name="connsiteY93" fmla="*/ 510233 h 659131"/>
              <a:gd name="connsiteX94" fmla="*/ 389908 w 1261746"/>
              <a:gd name="connsiteY94" fmla="*/ 481781 h 659131"/>
              <a:gd name="connsiteX95" fmla="*/ 269426 w 1261746"/>
              <a:gd name="connsiteY95" fmla="*/ 481781 h 659131"/>
              <a:gd name="connsiteX96" fmla="*/ 297887 w 1261746"/>
              <a:gd name="connsiteY96" fmla="*/ 510233 h 659131"/>
              <a:gd name="connsiteX97" fmla="*/ 269426 w 1261746"/>
              <a:gd name="connsiteY97" fmla="*/ 538685 h 659131"/>
              <a:gd name="connsiteX98" fmla="*/ 240965 w 1261746"/>
              <a:gd name="connsiteY98" fmla="*/ 510233 h 659131"/>
              <a:gd name="connsiteX99" fmla="*/ 269426 w 1261746"/>
              <a:gd name="connsiteY99" fmla="*/ 481781 h 659131"/>
              <a:gd name="connsiteX100" fmla="*/ 148943 w 1261746"/>
              <a:gd name="connsiteY100" fmla="*/ 481781 h 659131"/>
              <a:gd name="connsiteX101" fmla="*/ 177404 w 1261746"/>
              <a:gd name="connsiteY101" fmla="*/ 510233 h 659131"/>
              <a:gd name="connsiteX102" fmla="*/ 148943 w 1261746"/>
              <a:gd name="connsiteY102" fmla="*/ 538685 h 659131"/>
              <a:gd name="connsiteX103" fmla="*/ 120482 w 1261746"/>
              <a:gd name="connsiteY103" fmla="*/ 510233 h 659131"/>
              <a:gd name="connsiteX104" fmla="*/ 148943 w 1261746"/>
              <a:gd name="connsiteY104" fmla="*/ 481781 h 659131"/>
              <a:gd name="connsiteX105" fmla="*/ 28461 w 1261746"/>
              <a:gd name="connsiteY105" fmla="*/ 481781 h 659131"/>
              <a:gd name="connsiteX106" fmla="*/ 56922 w 1261746"/>
              <a:gd name="connsiteY106" fmla="*/ 510233 h 659131"/>
              <a:gd name="connsiteX107" fmla="*/ 28461 w 1261746"/>
              <a:gd name="connsiteY107" fmla="*/ 538685 h 659131"/>
              <a:gd name="connsiteX108" fmla="*/ 0 w 1261746"/>
              <a:gd name="connsiteY108" fmla="*/ 510233 h 659131"/>
              <a:gd name="connsiteX109" fmla="*/ 28461 w 1261746"/>
              <a:gd name="connsiteY109" fmla="*/ 481781 h 659131"/>
              <a:gd name="connsiteX110" fmla="*/ 1233285 w 1261746"/>
              <a:gd name="connsiteY110" fmla="*/ 361336 h 659131"/>
              <a:gd name="connsiteX111" fmla="*/ 1261746 w 1261746"/>
              <a:gd name="connsiteY111" fmla="*/ 389788 h 659131"/>
              <a:gd name="connsiteX112" fmla="*/ 1233285 w 1261746"/>
              <a:gd name="connsiteY112" fmla="*/ 418240 h 659131"/>
              <a:gd name="connsiteX113" fmla="*/ 1204824 w 1261746"/>
              <a:gd name="connsiteY113" fmla="*/ 389788 h 659131"/>
              <a:gd name="connsiteX114" fmla="*/ 1233285 w 1261746"/>
              <a:gd name="connsiteY114" fmla="*/ 361336 h 659131"/>
              <a:gd name="connsiteX115" fmla="*/ 1112803 w 1261746"/>
              <a:gd name="connsiteY115" fmla="*/ 361336 h 659131"/>
              <a:gd name="connsiteX116" fmla="*/ 1141264 w 1261746"/>
              <a:gd name="connsiteY116" fmla="*/ 389788 h 659131"/>
              <a:gd name="connsiteX117" fmla="*/ 1112803 w 1261746"/>
              <a:gd name="connsiteY117" fmla="*/ 418240 h 659131"/>
              <a:gd name="connsiteX118" fmla="*/ 1084342 w 1261746"/>
              <a:gd name="connsiteY118" fmla="*/ 389788 h 659131"/>
              <a:gd name="connsiteX119" fmla="*/ 1112803 w 1261746"/>
              <a:gd name="connsiteY119" fmla="*/ 361336 h 659131"/>
              <a:gd name="connsiteX120" fmla="*/ 992320 w 1261746"/>
              <a:gd name="connsiteY120" fmla="*/ 361336 h 659131"/>
              <a:gd name="connsiteX121" fmla="*/ 1020781 w 1261746"/>
              <a:gd name="connsiteY121" fmla="*/ 389788 h 659131"/>
              <a:gd name="connsiteX122" fmla="*/ 992320 w 1261746"/>
              <a:gd name="connsiteY122" fmla="*/ 418240 h 659131"/>
              <a:gd name="connsiteX123" fmla="*/ 963859 w 1261746"/>
              <a:gd name="connsiteY123" fmla="*/ 389788 h 659131"/>
              <a:gd name="connsiteX124" fmla="*/ 992320 w 1261746"/>
              <a:gd name="connsiteY124" fmla="*/ 361336 h 659131"/>
              <a:gd name="connsiteX125" fmla="*/ 871838 w 1261746"/>
              <a:gd name="connsiteY125" fmla="*/ 361336 h 659131"/>
              <a:gd name="connsiteX126" fmla="*/ 900299 w 1261746"/>
              <a:gd name="connsiteY126" fmla="*/ 389788 h 659131"/>
              <a:gd name="connsiteX127" fmla="*/ 871838 w 1261746"/>
              <a:gd name="connsiteY127" fmla="*/ 418240 h 659131"/>
              <a:gd name="connsiteX128" fmla="*/ 843377 w 1261746"/>
              <a:gd name="connsiteY128" fmla="*/ 389788 h 659131"/>
              <a:gd name="connsiteX129" fmla="*/ 871838 w 1261746"/>
              <a:gd name="connsiteY129" fmla="*/ 361336 h 659131"/>
              <a:gd name="connsiteX130" fmla="*/ 751356 w 1261746"/>
              <a:gd name="connsiteY130" fmla="*/ 361336 h 659131"/>
              <a:gd name="connsiteX131" fmla="*/ 779817 w 1261746"/>
              <a:gd name="connsiteY131" fmla="*/ 389788 h 659131"/>
              <a:gd name="connsiteX132" fmla="*/ 751356 w 1261746"/>
              <a:gd name="connsiteY132" fmla="*/ 418240 h 659131"/>
              <a:gd name="connsiteX133" fmla="*/ 722895 w 1261746"/>
              <a:gd name="connsiteY133" fmla="*/ 389788 h 659131"/>
              <a:gd name="connsiteX134" fmla="*/ 751356 w 1261746"/>
              <a:gd name="connsiteY134" fmla="*/ 361336 h 659131"/>
              <a:gd name="connsiteX135" fmla="*/ 630873 w 1261746"/>
              <a:gd name="connsiteY135" fmla="*/ 361336 h 659131"/>
              <a:gd name="connsiteX136" fmla="*/ 659334 w 1261746"/>
              <a:gd name="connsiteY136" fmla="*/ 389788 h 659131"/>
              <a:gd name="connsiteX137" fmla="*/ 630873 w 1261746"/>
              <a:gd name="connsiteY137" fmla="*/ 418240 h 659131"/>
              <a:gd name="connsiteX138" fmla="*/ 602412 w 1261746"/>
              <a:gd name="connsiteY138" fmla="*/ 389788 h 659131"/>
              <a:gd name="connsiteX139" fmla="*/ 630873 w 1261746"/>
              <a:gd name="connsiteY139" fmla="*/ 361336 h 659131"/>
              <a:gd name="connsiteX140" fmla="*/ 510391 w 1261746"/>
              <a:gd name="connsiteY140" fmla="*/ 361336 h 659131"/>
              <a:gd name="connsiteX141" fmla="*/ 538852 w 1261746"/>
              <a:gd name="connsiteY141" fmla="*/ 389788 h 659131"/>
              <a:gd name="connsiteX142" fmla="*/ 510391 w 1261746"/>
              <a:gd name="connsiteY142" fmla="*/ 418240 h 659131"/>
              <a:gd name="connsiteX143" fmla="*/ 481930 w 1261746"/>
              <a:gd name="connsiteY143" fmla="*/ 389788 h 659131"/>
              <a:gd name="connsiteX144" fmla="*/ 510391 w 1261746"/>
              <a:gd name="connsiteY144" fmla="*/ 361336 h 659131"/>
              <a:gd name="connsiteX145" fmla="*/ 389908 w 1261746"/>
              <a:gd name="connsiteY145" fmla="*/ 361336 h 659131"/>
              <a:gd name="connsiteX146" fmla="*/ 418369 w 1261746"/>
              <a:gd name="connsiteY146" fmla="*/ 389788 h 659131"/>
              <a:gd name="connsiteX147" fmla="*/ 389908 w 1261746"/>
              <a:gd name="connsiteY147" fmla="*/ 418240 h 659131"/>
              <a:gd name="connsiteX148" fmla="*/ 361447 w 1261746"/>
              <a:gd name="connsiteY148" fmla="*/ 389788 h 659131"/>
              <a:gd name="connsiteX149" fmla="*/ 389908 w 1261746"/>
              <a:gd name="connsiteY149" fmla="*/ 361336 h 659131"/>
              <a:gd name="connsiteX150" fmla="*/ 269426 w 1261746"/>
              <a:gd name="connsiteY150" fmla="*/ 361336 h 659131"/>
              <a:gd name="connsiteX151" fmla="*/ 297887 w 1261746"/>
              <a:gd name="connsiteY151" fmla="*/ 389788 h 659131"/>
              <a:gd name="connsiteX152" fmla="*/ 269426 w 1261746"/>
              <a:gd name="connsiteY152" fmla="*/ 418240 h 659131"/>
              <a:gd name="connsiteX153" fmla="*/ 240965 w 1261746"/>
              <a:gd name="connsiteY153" fmla="*/ 389788 h 659131"/>
              <a:gd name="connsiteX154" fmla="*/ 269426 w 1261746"/>
              <a:gd name="connsiteY154" fmla="*/ 361336 h 659131"/>
              <a:gd name="connsiteX155" fmla="*/ 148943 w 1261746"/>
              <a:gd name="connsiteY155" fmla="*/ 361336 h 659131"/>
              <a:gd name="connsiteX156" fmla="*/ 177404 w 1261746"/>
              <a:gd name="connsiteY156" fmla="*/ 389788 h 659131"/>
              <a:gd name="connsiteX157" fmla="*/ 148943 w 1261746"/>
              <a:gd name="connsiteY157" fmla="*/ 418240 h 659131"/>
              <a:gd name="connsiteX158" fmla="*/ 120482 w 1261746"/>
              <a:gd name="connsiteY158" fmla="*/ 389788 h 659131"/>
              <a:gd name="connsiteX159" fmla="*/ 148943 w 1261746"/>
              <a:gd name="connsiteY159" fmla="*/ 361336 h 659131"/>
              <a:gd name="connsiteX160" fmla="*/ 28461 w 1261746"/>
              <a:gd name="connsiteY160" fmla="*/ 361336 h 659131"/>
              <a:gd name="connsiteX161" fmla="*/ 56922 w 1261746"/>
              <a:gd name="connsiteY161" fmla="*/ 389788 h 659131"/>
              <a:gd name="connsiteX162" fmla="*/ 28461 w 1261746"/>
              <a:gd name="connsiteY162" fmla="*/ 418240 h 659131"/>
              <a:gd name="connsiteX163" fmla="*/ 0 w 1261746"/>
              <a:gd name="connsiteY163" fmla="*/ 389788 h 659131"/>
              <a:gd name="connsiteX164" fmla="*/ 28461 w 1261746"/>
              <a:gd name="connsiteY164" fmla="*/ 361336 h 659131"/>
              <a:gd name="connsiteX165" fmla="*/ 1233285 w 1261746"/>
              <a:gd name="connsiteY165" fmla="*/ 240891 h 659131"/>
              <a:gd name="connsiteX166" fmla="*/ 1261746 w 1261746"/>
              <a:gd name="connsiteY166" fmla="*/ 269343 h 659131"/>
              <a:gd name="connsiteX167" fmla="*/ 1233285 w 1261746"/>
              <a:gd name="connsiteY167" fmla="*/ 297795 h 659131"/>
              <a:gd name="connsiteX168" fmla="*/ 1204824 w 1261746"/>
              <a:gd name="connsiteY168" fmla="*/ 269343 h 659131"/>
              <a:gd name="connsiteX169" fmla="*/ 1233285 w 1261746"/>
              <a:gd name="connsiteY169" fmla="*/ 240891 h 659131"/>
              <a:gd name="connsiteX170" fmla="*/ 1112803 w 1261746"/>
              <a:gd name="connsiteY170" fmla="*/ 240891 h 659131"/>
              <a:gd name="connsiteX171" fmla="*/ 1141264 w 1261746"/>
              <a:gd name="connsiteY171" fmla="*/ 269343 h 659131"/>
              <a:gd name="connsiteX172" fmla="*/ 1112803 w 1261746"/>
              <a:gd name="connsiteY172" fmla="*/ 297795 h 659131"/>
              <a:gd name="connsiteX173" fmla="*/ 1084342 w 1261746"/>
              <a:gd name="connsiteY173" fmla="*/ 269343 h 659131"/>
              <a:gd name="connsiteX174" fmla="*/ 1112803 w 1261746"/>
              <a:gd name="connsiteY174" fmla="*/ 240891 h 659131"/>
              <a:gd name="connsiteX175" fmla="*/ 992320 w 1261746"/>
              <a:gd name="connsiteY175" fmla="*/ 240891 h 659131"/>
              <a:gd name="connsiteX176" fmla="*/ 1020781 w 1261746"/>
              <a:gd name="connsiteY176" fmla="*/ 269343 h 659131"/>
              <a:gd name="connsiteX177" fmla="*/ 992320 w 1261746"/>
              <a:gd name="connsiteY177" fmla="*/ 297795 h 659131"/>
              <a:gd name="connsiteX178" fmla="*/ 963859 w 1261746"/>
              <a:gd name="connsiteY178" fmla="*/ 269343 h 659131"/>
              <a:gd name="connsiteX179" fmla="*/ 992320 w 1261746"/>
              <a:gd name="connsiteY179" fmla="*/ 240891 h 659131"/>
              <a:gd name="connsiteX180" fmla="*/ 871838 w 1261746"/>
              <a:gd name="connsiteY180" fmla="*/ 240891 h 659131"/>
              <a:gd name="connsiteX181" fmla="*/ 900299 w 1261746"/>
              <a:gd name="connsiteY181" fmla="*/ 269343 h 659131"/>
              <a:gd name="connsiteX182" fmla="*/ 871838 w 1261746"/>
              <a:gd name="connsiteY182" fmla="*/ 297795 h 659131"/>
              <a:gd name="connsiteX183" fmla="*/ 843377 w 1261746"/>
              <a:gd name="connsiteY183" fmla="*/ 269343 h 659131"/>
              <a:gd name="connsiteX184" fmla="*/ 871838 w 1261746"/>
              <a:gd name="connsiteY184" fmla="*/ 240891 h 659131"/>
              <a:gd name="connsiteX185" fmla="*/ 751356 w 1261746"/>
              <a:gd name="connsiteY185" fmla="*/ 240891 h 659131"/>
              <a:gd name="connsiteX186" fmla="*/ 779817 w 1261746"/>
              <a:gd name="connsiteY186" fmla="*/ 269343 h 659131"/>
              <a:gd name="connsiteX187" fmla="*/ 751356 w 1261746"/>
              <a:gd name="connsiteY187" fmla="*/ 297795 h 659131"/>
              <a:gd name="connsiteX188" fmla="*/ 722895 w 1261746"/>
              <a:gd name="connsiteY188" fmla="*/ 269343 h 659131"/>
              <a:gd name="connsiteX189" fmla="*/ 751356 w 1261746"/>
              <a:gd name="connsiteY189" fmla="*/ 240891 h 659131"/>
              <a:gd name="connsiteX190" fmla="*/ 630873 w 1261746"/>
              <a:gd name="connsiteY190" fmla="*/ 240891 h 659131"/>
              <a:gd name="connsiteX191" fmla="*/ 659334 w 1261746"/>
              <a:gd name="connsiteY191" fmla="*/ 269343 h 659131"/>
              <a:gd name="connsiteX192" fmla="*/ 630873 w 1261746"/>
              <a:gd name="connsiteY192" fmla="*/ 297795 h 659131"/>
              <a:gd name="connsiteX193" fmla="*/ 602412 w 1261746"/>
              <a:gd name="connsiteY193" fmla="*/ 269343 h 659131"/>
              <a:gd name="connsiteX194" fmla="*/ 630873 w 1261746"/>
              <a:gd name="connsiteY194" fmla="*/ 240891 h 659131"/>
              <a:gd name="connsiteX195" fmla="*/ 510391 w 1261746"/>
              <a:gd name="connsiteY195" fmla="*/ 240891 h 659131"/>
              <a:gd name="connsiteX196" fmla="*/ 538852 w 1261746"/>
              <a:gd name="connsiteY196" fmla="*/ 269343 h 659131"/>
              <a:gd name="connsiteX197" fmla="*/ 510391 w 1261746"/>
              <a:gd name="connsiteY197" fmla="*/ 297795 h 659131"/>
              <a:gd name="connsiteX198" fmla="*/ 481930 w 1261746"/>
              <a:gd name="connsiteY198" fmla="*/ 269343 h 659131"/>
              <a:gd name="connsiteX199" fmla="*/ 510391 w 1261746"/>
              <a:gd name="connsiteY199" fmla="*/ 240891 h 659131"/>
              <a:gd name="connsiteX200" fmla="*/ 389908 w 1261746"/>
              <a:gd name="connsiteY200" fmla="*/ 240891 h 659131"/>
              <a:gd name="connsiteX201" fmla="*/ 418369 w 1261746"/>
              <a:gd name="connsiteY201" fmla="*/ 269343 h 659131"/>
              <a:gd name="connsiteX202" fmla="*/ 389908 w 1261746"/>
              <a:gd name="connsiteY202" fmla="*/ 297795 h 659131"/>
              <a:gd name="connsiteX203" fmla="*/ 361447 w 1261746"/>
              <a:gd name="connsiteY203" fmla="*/ 269343 h 659131"/>
              <a:gd name="connsiteX204" fmla="*/ 389908 w 1261746"/>
              <a:gd name="connsiteY204" fmla="*/ 240891 h 659131"/>
              <a:gd name="connsiteX205" fmla="*/ 269426 w 1261746"/>
              <a:gd name="connsiteY205" fmla="*/ 240891 h 659131"/>
              <a:gd name="connsiteX206" fmla="*/ 297887 w 1261746"/>
              <a:gd name="connsiteY206" fmla="*/ 269343 h 659131"/>
              <a:gd name="connsiteX207" fmla="*/ 269426 w 1261746"/>
              <a:gd name="connsiteY207" fmla="*/ 297795 h 659131"/>
              <a:gd name="connsiteX208" fmla="*/ 240965 w 1261746"/>
              <a:gd name="connsiteY208" fmla="*/ 269343 h 659131"/>
              <a:gd name="connsiteX209" fmla="*/ 269426 w 1261746"/>
              <a:gd name="connsiteY209" fmla="*/ 240891 h 659131"/>
              <a:gd name="connsiteX210" fmla="*/ 148943 w 1261746"/>
              <a:gd name="connsiteY210" fmla="*/ 240891 h 659131"/>
              <a:gd name="connsiteX211" fmla="*/ 177404 w 1261746"/>
              <a:gd name="connsiteY211" fmla="*/ 269343 h 659131"/>
              <a:gd name="connsiteX212" fmla="*/ 148943 w 1261746"/>
              <a:gd name="connsiteY212" fmla="*/ 297795 h 659131"/>
              <a:gd name="connsiteX213" fmla="*/ 120482 w 1261746"/>
              <a:gd name="connsiteY213" fmla="*/ 269343 h 659131"/>
              <a:gd name="connsiteX214" fmla="*/ 148943 w 1261746"/>
              <a:gd name="connsiteY214" fmla="*/ 240891 h 659131"/>
              <a:gd name="connsiteX215" fmla="*/ 28461 w 1261746"/>
              <a:gd name="connsiteY215" fmla="*/ 240891 h 659131"/>
              <a:gd name="connsiteX216" fmla="*/ 56922 w 1261746"/>
              <a:gd name="connsiteY216" fmla="*/ 269343 h 659131"/>
              <a:gd name="connsiteX217" fmla="*/ 28461 w 1261746"/>
              <a:gd name="connsiteY217" fmla="*/ 297795 h 659131"/>
              <a:gd name="connsiteX218" fmla="*/ 0 w 1261746"/>
              <a:gd name="connsiteY218" fmla="*/ 269343 h 659131"/>
              <a:gd name="connsiteX219" fmla="*/ 28461 w 1261746"/>
              <a:gd name="connsiteY219" fmla="*/ 240891 h 659131"/>
              <a:gd name="connsiteX220" fmla="*/ 1233285 w 1261746"/>
              <a:gd name="connsiteY220" fmla="*/ 120445 h 659131"/>
              <a:gd name="connsiteX221" fmla="*/ 1261746 w 1261746"/>
              <a:gd name="connsiteY221" fmla="*/ 148897 h 659131"/>
              <a:gd name="connsiteX222" fmla="*/ 1233285 w 1261746"/>
              <a:gd name="connsiteY222" fmla="*/ 177349 h 659131"/>
              <a:gd name="connsiteX223" fmla="*/ 1204824 w 1261746"/>
              <a:gd name="connsiteY223" fmla="*/ 148897 h 659131"/>
              <a:gd name="connsiteX224" fmla="*/ 1233285 w 1261746"/>
              <a:gd name="connsiteY224" fmla="*/ 120445 h 659131"/>
              <a:gd name="connsiteX225" fmla="*/ 1112803 w 1261746"/>
              <a:gd name="connsiteY225" fmla="*/ 120445 h 659131"/>
              <a:gd name="connsiteX226" fmla="*/ 1141264 w 1261746"/>
              <a:gd name="connsiteY226" fmla="*/ 148897 h 659131"/>
              <a:gd name="connsiteX227" fmla="*/ 1112803 w 1261746"/>
              <a:gd name="connsiteY227" fmla="*/ 177349 h 659131"/>
              <a:gd name="connsiteX228" fmla="*/ 1084342 w 1261746"/>
              <a:gd name="connsiteY228" fmla="*/ 148897 h 659131"/>
              <a:gd name="connsiteX229" fmla="*/ 1112803 w 1261746"/>
              <a:gd name="connsiteY229" fmla="*/ 120445 h 659131"/>
              <a:gd name="connsiteX230" fmla="*/ 992320 w 1261746"/>
              <a:gd name="connsiteY230" fmla="*/ 120445 h 659131"/>
              <a:gd name="connsiteX231" fmla="*/ 1020781 w 1261746"/>
              <a:gd name="connsiteY231" fmla="*/ 148897 h 659131"/>
              <a:gd name="connsiteX232" fmla="*/ 992320 w 1261746"/>
              <a:gd name="connsiteY232" fmla="*/ 177349 h 659131"/>
              <a:gd name="connsiteX233" fmla="*/ 963859 w 1261746"/>
              <a:gd name="connsiteY233" fmla="*/ 148897 h 659131"/>
              <a:gd name="connsiteX234" fmla="*/ 992320 w 1261746"/>
              <a:gd name="connsiteY234" fmla="*/ 120445 h 659131"/>
              <a:gd name="connsiteX235" fmla="*/ 871838 w 1261746"/>
              <a:gd name="connsiteY235" fmla="*/ 120445 h 659131"/>
              <a:gd name="connsiteX236" fmla="*/ 900299 w 1261746"/>
              <a:gd name="connsiteY236" fmla="*/ 148897 h 659131"/>
              <a:gd name="connsiteX237" fmla="*/ 871838 w 1261746"/>
              <a:gd name="connsiteY237" fmla="*/ 177349 h 659131"/>
              <a:gd name="connsiteX238" fmla="*/ 843377 w 1261746"/>
              <a:gd name="connsiteY238" fmla="*/ 148897 h 659131"/>
              <a:gd name="connsiteX239" fmla="*/ 871838 w 1261746"/>
              <a:gd name="connsiteY239" fmla="*/ 120445 h 659131"/>
              <a:gd name="connsiteX240" fmla="*/ 751356 w 1261746"/>
              <a:gd name="connsiteY240" fmla="*/ 120445 h 659131"/>
              <a:gd name="connsiteX241" fmla="*/ 779817 w 1261746"/>
              <a:gd name="connsiteY241" fmla="*/ 148897 h 659131"/>
              <a:gd name="connsiteX242" fmla="*/ 751356 w 1261746"/>
              <a:gd name="connsiteY242" fmla="*/ 177349 h 659131"/>
              <a:gd name="connsiteX243" fmla="*/ 722895 w 1261746"/>
              <a:gd name="connsiteY243" fmla="*/ 148897 h 659131"/>
              <a:gd name="connsiteX244" fmla="*/ 751356 w 1261746"/>
              <a:gd name="connsiteY244" fmla="*/ 120445 h 659131"/>
              <a:gd name="connsiteX245" fmla="*/ 630873 w 1261746"/>
              <a:gd name="connsiteY245" fmla="*/ 120445 h 659131"/>
              <a:gd name="connsiteX246" fmla="*/ 659334 w 1261746"/>
              <a:gd name="connsiteY246" fmla="*/ 148897 h 659131"/>
              <a:gd name="connsiteX247" fmla="*/ 630873 w 1261746"/>
              <a:gd name="connsiteY247" fmla="*/ 177349 h 659131"/>
              <a:gd name="connsiteX248" fmla="*/ 602412 w 1261746"/>
              <a:gd name="connsiteY248" fmla="*/ 148897 h 659131"/>
              <a:gd name="connsiteX249" fmla="*/ 630873 w 1261746"/>
              <a:gd name="connsiteY249" fmla="*/ 120445 h 659131"/>
              <a:gd name="connsiteX250" fmla="*/ 510391 w 1261746"/>
              <a:gd name="connsiteY250" fmla="*/ 120445 h 659131"/>
              <a:gd name="connsiteX251" fmla="*/ 538852 w 1261746"/>
              <a:gd name="connsiteY251" fmla="*/ 148897 h 659131"/>
              <a:gd name="connsiteX252" fmla="*/ 510391 w 1261746"/>
              <a:gd name="connsiteY252" fmla="*/ 177349 h 659131"/>
              <a:gd name="connsiteX253" fmla="*/ 481930 w 1261746"/>
              <a:gd name="connsiteY253" fmla="*/ 148897 h 659131"/>
              <a:gd name="connsiteX254" fmla="*/ 510391 w 1261746"/>
              <a:gd name="connsiteY254" fmla="*/ 120445 h 659131"/>
              <a:gd name="connsiteX255" fmla="*/ 389908 w 1261746"/>
              <a:gd name="connsiteY255" fmla="*/ 120445 h 659131"/>
              <a:gd name="connsiteX256" fmla="*/ 418369 w 1261746"/>
              <a:gd name="connsiteY256" fmla="*/ 148897 h 659131"/>
              <a:gd name="connsiteX257" fmla="*/ 389908 w 1261746"/>
              <a:gd name="connsiteY257" fmla="*/ 177349 h 659131"/>
              <a:gd name="connsiteX258" fmla="*/ 361447 w 1261746"/>
              <a:gd name="connsiteY258" fmla="*/ 148897 h 659131"/>
              <a:gd name="connsiteX259" fmla="*/ 389908 w 1261746"/>
              <a:gd name="connsiteY259" fmla="*/ 120445 h 659131"/>
              <a:gd name="connsiteX260" fmla="*/ 269426 w 1261746"/>
              <a:gd name="connsiteY260" fmla="*/ 120445 h 659131"/>
              <a:gd name="connsiteX261" fmla="*/ 297887 w 1261746"/>
              <a:gd name="connsiteY261" fmla="*/ 148897 h 659131"/>
              <a:gd name="connsiteX262" fmla="*/ 269426 w 1261746"/>
              <a:gd name="connsiteY262" fmla="*/ 177349 h 659131"/>
              <a:gd name="connsiteX263" fmla="*/ 240965 w 1261746"/>
              <a:gd name="connsiteY263" fmla="*/ 148897 h 659131"/>
              <a:gd name="connsiteX264" fmla="*/ 269426 w 1261746"/>
              <a:gd name="connsiteY264" fmla="*/ 120445 h 659131"/>
              <a:gd name="connsiteX265" fmla="*/ 148943 w 1261746"/>
              <a:gd name="connsiteY265" fmla="*/ 120445 h 659131"/>
              <a:gd name="connsiteX266" fmla="*/ 177404 w 1261746"/>
              <a:gd name="connsiteY266" fmla="*/ 148897 h 659131"/>
              <a:gd name="connsiteX267" fmla="*/ 148943 w 1261746"/>
              <a:gd name="connsiteY267" fmla="*/ 177349 h 659131"/>
              <a:gd name="connsiteX268" fmla="*/ 120482 w 1261746"/>
              <a:gd name="connsiteY268" fmla="*/ 148897 h 659131"/>
              <a:gd name="connsiteX269" fmla="*/ 148943 w 1261746"/>
              <a:gd name="connsiteY269" fmla="*/ 120445 h 659131"/>
              <a:gd name="connsiteX270" fmla="*/ 28461 w 1261746"/>
              <a:gd name="connsiteY270" fmla="*/ 120445 h 659131"/>
              <a:gd name="connsiteX271" fmla="*/ 56922 w 1261746"/>
              <a:gd name="connsiteY271" fmla="*/ 148897 h 659131"/>
              <a:gd name="connsiteX272" fmla="*/ 28461 w 1261746"/>
              <a:gd name="connsiteY272" fmla="*/ 177349 h 659131"/>
              <a:gd name="connsiteX273" fmla="*/ 0 w 1261746"/>
              <a:gd name="connsiteY273" fmla="*/ 148897 h 659131"/>
              <a:gd name="connsiteX274" fmla="*/ 28461 w 1261746"/>
              <a:gd name="connsiteY274" fmla="*/ 120445 h 659131"/>
              <a:gd name="connsiteX275" fmla="*/ 1233285 w 1261746"/>
              <a:gd name="connsiteY275" fmla="*/ 0 h 659131"/>
              <a:gd name="connsiteX276" fmla="*/ 1261746 w 1261746"/>
              <a:gd name="connsiteY276" fmla="*/ 28452 h 659131"/>
              <a:gd name="connsiteX277" fmla="*/ 1233285 w 1261746"/>
              <a:gd name="connsiteY277" fmla="*/ 56904 h 659131"/>
              <a:gd name="connsiteX278" fmla="*/ 1204824 w 1261746"/>
              <a:gd name="connsiteY278" fmla="*/ 28452 h 659131"/>
              <a:gd name="connsiteX279" fmla="*/ 1233285 w 1261746"/>
              <a:gd name="connsiteY279" fmla="*/ 0 h 659131"/>
              <a:gd name="connsiteX280" fmla="*/ 1112803 w 1261746"/>
              <a:gd name="connsiteY280" fmla="*/ 0 h 659131"/>
              <a:gd name="connsiteX281" fmla="*/ 1141264 w 1261746"/>
              <a:gd name="connsiteY281" fmla="*/ 28452 h 659131"/>
              <a:gd name="connsiteX282" fmla="*/ 1112803 w 1261746"/>
              <a:gd name="connsiteY282" fmla="*/ 56904 h 659131"/>
              <a:gd name="connsiteX283" fmla="*/ 1084342 w 1261746"/>
              <a:gd name="connsiteY283" fmla="*/ 28452 h 659131"/>
              <a:gd name="connsiteX284" fmla="*/ 1112803 w 1261746"/>
              <a:gd name="connsiteY284" fmla="*/ 0 h 659131"/>
              <a:gd name="connsiteX285" fmla="*/ 992320 w 1261746"/>
              <a:gd name="connsiteY285" fmla="*/ 0 h 659131"/>
              <a:gd name="connsiteX286" fmla="*/ 1020781 w 1261746"/>
              <a:gd name="connsiteY286" fmla="*/ 28452 h 659131"/>
              <a:gd name="connsiteX287" fmla="*/ 992320 w 1261746"/>
              <a:gd name="connsiteY287" fmla="*/ 56904 h 659131"/>
              <a:gd name="connsiteX288" fmla="*/ 963859 w 1261746"/>
              <a:gd name="connsiteY288" fmla="*/ 28452 h 659131"/>
              <a:gd name="connsiteX289" fmla="*/ 992320 w 1261746"/>
              <a:gd name="connsiteY289" fmla="*/ 0 h 659131"/>
              <a:gd name="connsiteX290" fmla="*/ 871838 w 1261746"/>
              <a:gd name="connsiteY290" fmla="*/ 0 h 659131"/>
              <a:gd name="connsiteX291" fmla="*/ 900299 w 1261746"/>
              <a:gd name="connsiteY291" fmla="*/ 28452 h 659131"/>
              <a:gd name="connsiteX292" fmla="*/ 871838 w 1261746"/>
              <a:gd name="connsiteY292" fmla="*/ 56904 h 659131"/>
              <a:gd name="connsiteX293" fmla="*/ 843377 w 1261746"/>
              <a:gd name="connsiteY293" fmla="*/ 28452 h 659131"/>
              <a:gd name="connsiteX294" fmla="*/ 871838 w 1261746"/>
              <a:gd name="connsiteY294" fmla="*/ 0 h 659131"/>
              <a:gd name="connsiteX295" fmla="*/ 751356 w 1261746"/>
              <a:gd name="connsiteY295" fmla="*/ 0 h 659131"/>
              <a:gd name="connsiteX296" fmla="*/ 779817 w 1261746"/>
              <a:gd name="connsiteY296" fmla="*/ 28452 h 659131"/>
              <a:gd name="connsiteX297" fmla="*/ 751356 w 1261746"/>
              <a:gd name="connsiteY297" fmla="*/ 56904 h 659131"/>
              <a:gd name="connsiteX298" fmla="*/ 722895 w 1261746"/>
              <a:gd name="connsiteY298" fmla="*/ 28452 h 659131"/>
              <a:gd name="connsiteX299" fmla="*/ 751356 w 1261746"/>
              <a:gd name="connsiteY299" fmla="*/ 0 h 659131"/>
              <a:gd name="connsiteX300" fmla="*/ 630873 w 1261746"/>
              <a:gd name="connsiteY300" fmla="*/ 0 h 659131"/>
              <a:gd name="connsiteX301" fmla="*/ 659334 w 1261746"/>
              <a:gd name="connsiteY301" fmla="*/ 28452 h 659131"/>
              <a:gd name="connsiteX302" fmla="*/ 630873 w 1261746"/>
              <a:gd name="connsiteY302" fmla="*/ 56904 h 659131"/>
              <a:gd name="connsiteX303" fmla="*/ 602412 w 1261746"/>
              <a:gd name="connsiteY303" fmla="*/ 28452 h 659131"/>
              <a:gd name="connsiteX304" fmla="*/ 630873 w 1261746"/>
              <a:gd name="connsiteY304" fmla="*/ 0 h 659131"/>
              <a:gd name="connsiteX305" fmla="*/ 510391 w 1261746"/>
              <a:gd name="connsiteY305" fmla="*/ 0 h 659131"/>
              <a:gd name="connsiteX306" fmla="*/ 538852 w 1261746"/>
              <a:gd name="connsiteY306" fmla="*/ 28452 h 659131"/>
              <a:gd name="connsiteX307" fmla="*/ 510391 w 1261746"/>
              <a:gd name="connsiteY307" fmla="*/ 56904 h 659131"/>
              <a:gd name="connsiteX308" fmla="*/ 481930 w 1261746"/>
              <a:gd name="connsiteY308" fmla="*/ 28452 h 659131"/>
              <a:gd name="connsiteX309" fmla="*/ 510391 w 1261746"/>
              <a:gd name="connsiteY309" fmla="*/ 0 h 659131"/>
              <a:gd name="connsiteX310" fmla="*/ 389908 w 1261746"/>
              <a:gd name="connsiteY310" fmla="*/ 0 h 659131"/>
              <a:gd name="connsiteX311" fmla="*/ 418369 w 1261746"/>
              <a:gd name="connsiteY311" fmla="*/ 28452 h 659131"/>
              <a:gd name="connsiteX312" fmla="*/ 389908 w 1261746"/>
              <a:gd name="connsiteY312" fmla="*/ 56904 h 659131"/>
              <a:gd name="connsiteX313" fmla="*/ 361447 w 1261746"/>
              <a:gd name="connsiteY313" fmla="*/ 28452 h 659131"/>
              <a:gd name="connsiteX314" fmla="*/ 389908 w 1261746"/>
              <a:gd name="connsiteY314" fmla="*/ 0 h 659131"/>
              <a:gd name="connsiteX315" fmla="*/ 269426 w 1261746"/>
              <a:gd name="connsiteY315" fmla="*/ 0 h 659131"/>
              <a:gd name="connsiteX316" fmla="*/ 297887 w 1261746"/>
              <a:gd name="connsiteY316" fmla="*/ 28452 h 659131"/>
              <a:gd name="connsiteX317" fmla="*/ 269426 w 1261746"/>
              <a:gd name="connsiteY317" fmla="*/ 56904 h 659131"/>
              <a:gd name="connsiteX318" fmla="*/ 240965 w 1261746"/>
              <a:gd name="connsiteY318" fmla="*/ 28452 h 659131"/>
              <a:gd name="connsiteX319" fmla="*/ 269426 w 1261746"/>
              <a:gd name="connsiteY319" fmla="*/ 0 h 659131"/>
              <a:gd name="connsiteX320" fmla="*/ 148943 w 1261746"/>
              <a:gd name="connsiteY320" fmla="*/ 0 h 659131"/>
              <a:gd name="connsiteX321" fmla="*/ 177404 w 1261746"/>
              <a:gd name="connsiteY321" fmla="*/ 28452 h 659131"/>
              <a:gd name="connsiteX322" fmla="*/ 148943 w 1261746"/>
              <a:gd name="connsiteY322" fmla="*/ 56904 h 659131"/>
              <a:gd name="connsiteX323" fmla="*/ 120482 w 1261746"/>
              <a:gd name="connsiteY323" fmla="*/ 28452 h 659131"/>
              <a:gd name="connsiteX324" fmla="*/ 148943 w 1261746"/>
              <a:gd name="connsiteY324" fmla="*/ 0 h 659131"/>
              <a:gd name="connsiteX325" fmla="*/ 28461 w 1261746"/>
              <a:gd name="connsiteY325" fmla="*/ 0 h 659131"/>
              <a:gd name="connsiteX326" fmla="*/ 56922 w 1261746"/>
              <a:gd name="connsiteY326" fmla="*/ 28452 h 659131"/>
              <a:gd name="connsiteX327" fmla="*/ 28461 w 1261746"/>
              <a:gd name="connsiteY327" fmla="*/ 56904 h 659131"/>
              <a:gd name="connsiteX328" fmla="*/ 0 w 1261746"/>
              <a:gd name="connsiteY328" fmla="*/ 28452 h 659131"/>
              <a:gd name="connsiteX329" fmla="*/ 28461 w 1261746"/>
              <a:gd name="connsiteY329" fmla="*/ 0 h 65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</a:cxnLst>
            <a:rect l="l" t="t" r="r" b="b"/>
            <a:pathLst>
              <a:path w="1261746" h="659131">
                <a:moveTo>
                  <a:pt x="1233285" y="602227"/>
                </a:moveTo>
                <a:cubicBezTo>
                  <a:pt x="1249004" y="602227"/>
                  <a:pt x="1261746" y="614965"/>
                  <a:pt x="1261746" y="630679"/>
                </a:cubicBezTo>
                <a:cubicBezTo>
                  <a:pt x="1261746" y="646393"/>
                  <a:pt x="1249004" y="659131"/>
                  <a:pt x="1233285" y="659131"/>
                </a:cubicBezTo>
                <a:cubicBezTo>
                  <a:pt x="1217566" y="659131"/>
                  <a:pt x="1204824" y="646393"/>
                  <a:pt x="1204824" y="630679"/>
                </a:cubicBezTo>
                <a:cubicBezTo>
                  <a:pt x="1204824" y="614965"/>
                  <a:pt x="1217566" y="602227"/>
                  <a:pt x="1233285" y="602227"/>
                </a:cubicBezTo>
                <a:close/>
                <a:moveTo>
                  <a:pt x="1112803" y="602227"/>
                </a:moveTo>
                <a:cubicBezTo>
                  <a:pt x="1128522" y="602227"/>
                  <a:pt x="1141264" y="614965"/>
                  <a:pt x="1141264" y="630679"/>
                </a:cubicBezTo>
                <a:cubicBezTo>
                  <a:pt x="1141264" y="646393"/>
                  <a:pt x="1128522" y="659131"/>
                  <a:pt x="1112803" y="659131"/>
                </a:cubicBezTo>
                <a:cubicBezTo>
                  <a:pt x="1097084" y="659131"/>
                  <a:pt x="1084342" y="646393"/>
                  <a:pt x="1084342" y="630679"/>
                </a:cubicBezTo>
                <a:cubicBezTo>
                  <a:pt x="1084342" y="614965"/>
                  <a:pt x="1097084" y="602227"/>
                  <a:pt x="1112803" y="602227"/>
                </a:cubicBezTo>
                <a:close/>
                <a:moveTo>
                  <a:pt x="992320" y="602227"/>
                </a:moveTo>
                <a:cubicBezTo>
                  <a:pt x="1008039" y="602227"/>
                  <a:pt x="1020781" y="614965"/>
                  <a:pt x="1020781" y="630679"/>
                </a:cubicBezTo>
                <a:cubicBezTo>
                  <a:pt x="1020781" y="646393"/>
                  <a:pt x="1008039" y="659131"/>
                  <a:pt x="992320" y="659131"/>
                </a:cubicBezTo>
                <a:cubicBezTo>
                  <a:pt x="976601" y="659131"/>
                  <a:pt x="963859" y="646393"/>
                  <a:pt x="963859" y="630679"/>
                </a:cubicBezTo>
                <a:cubicBezTo>
                  <a:pt x="963859" y="614965"/>
                  <a:pt x="976601" y="602227"/>
                  <a:pt x="992320" y="602227"/>
                </a:cubicBezTo>
                <a:close/>
                <a:moveTo>
                  <a:pt x="871838" y="602227"/>
                </a:moveTo>
                <a:cubicBezTo>
                  <a:pt x="887557" y="602227"/>
                  <a:pt x="900299" y="614965"/>
                  <a:pt x="900299" y="630679"/>
                </a:cubicBezTo>
                <a:cubicBezTo>
                  <a:pt x="900299" y="646393"/>
                  <a:pt x="887557" y="659131"/>
                  <a:pt x="871838" y="659131"/>
                </a:cubicBezTo>
                <a:cubicBezTo>
                  <a:pt x="856119" y="659131"/>
                  <a:pt x="843377" y="646393"/>
                  <a:pt x="843377" y="630679"/>
                </a:cubicBezTo>
                <a:cubicBezTo>
                  <a:pt x="843377" y="614965"/>
                  <a:pt x="856119" y="602227"/>
                  <a:pt x="871838" y="602227"/>
                </a:cubicBezTo>
                <a:close/>
                <a:moveTo>
                  <a:pt x="751356" y="602227"/>
                </a:moveTo>
                <a:cubicBezTo>
                  <a:pt x="767075" y="602227"/>
                  <a:pt x="779817" y="614965"/>
                  <a:pt x="779817" y="630679"/>
                </a:cubicBezTo>
                <a:cubicBezTo>
                  <a:pt x="779817" y="646393"/>
                  <a:pt x="767075" y="659131"/>
                  <a:pt x="751356" y="659131"/>
                </a:cubicBezTo>
                <a:cubicBezTo>
                  <a:pt x="735637" y="659131"/>
                  <a:pt x="722895" y="646393"/>
                  <a:pt x="722895" y="630679"/>
                </a:cubicBezTo>
                <a:cubicBezTo>
                  <a:pt x="722895" y="614965"/>
                  <a:pt x="735637" y="602227"/>
                  <a:pt x="751356" y="602227"/>
                </a:cubicBezTo>
                <a:close/>
                <a:moveTo>
                  <a:pt x="630873" y="602227"/>
                </a:moveTo>
                <a:cubicBezTo>
                  <a:pt x="646592" y="602227"/>
                  <a:pt x="659334" y="614965"/>
                  <a:pt x="659334" y="630679"/>
                </a:cubicBezTo>
                <a:cubicBezTo>
                  <a:pt x="659334" y="646393"/>
                  <a:pt x="646592" y="659131"/>
                  <a:pt x="630873" y="659131"/>
                </a:cubicBezTo>
                <a:cubicBezTo>
                  <a:pt x="615154" y="659131"/>
                  <a:pt x="602412" y="646393"/>
                  <a:pt x="602412" y="630679"/>
                </a:cubicBezTo>
                <a:cubicBezTo>
                  <a:pt x="602412" y="614965"/>
                  <a:pt x="615154" y="602227"/>
                  <a:pt x="630873" y="602227"/>
                </a:cubicBezTo>
                <a:close/>
                <a:moveTo>
                  <a:pt x="510391" y="602227"/>
                </a:moveTo>
                <a:cubicBezTo>
                  <a:pt x="526110" y="602227"/>
                  <a:pt x="538852" y="614965"/>
                  <a:pt x="538852" y="630679"/>
                </a:cubicBezTo>
                <a:cubicBezTo>
                  <a:pt x="538852" y="646393"/>
                  <a:pt x="526110" y="659131"/>
                  <a:pt x="510391" y="659131"/>
                </a:cubicBezTo>
                <a:cubicBezTo>
                  <a:pt x="494672" y="659131"/>
                  <a:pt x="481930" y="646393"/>
                  <a:pt x="481930" y="630679"/>
                </a:cubicBezTo>
                <a:cubicBezTo>
                  <a:pt x="481930" y="614965"/>
                  <a:pt x="494672" y="602227"/>
                  <a:pt x="510391" y="602227"/>
                </a:cubicBezTo>
                <a:close/>
                <a:moveTo>
                  <a:pt x="389908" y="602227"/>
                </a:moveTo>
                <a:cubicBezTo>
                  <a:pt x="405627" y="602227"/>
                  <a:pt x="418369" y="614965"/>
                  <a:pt x="418369" y="630679"/>
                </a:cubicBezTo>
                <a:cubicBezTo>
                  <a:pt x="418369" y="646393"/>
                  <a:pt x="405627" y="659131"/>
                  <a:pt x="389908" y="659131"/>
                </a:cubicBezTo>
                <a:cubicBezTo>
                  <a:pt x="374189" y="659131"/>
                  <a:pt x="361447" y="646393"/>
                  <a:pt x="361447" y="630679"/>
                </a:cubicBezTo>
                <a:cubicBezTo>
                  <a:pt x="361447" y="614965"/>
                  <a:pt x="374189" y="602227"/>
                  <a:pt x="389908" y="602227"/>
                </a:cubicBezTo>
                <a:close/>
                <a:moveTo>
                  <a:pt x="269426" y="602227"/>
                </a:moveTo>
                <a:cubicBezTo>
                  <a:pt x="285145" y="602227"/>
                  <a:pt x="297887" y="614965"/>
                  <a:pt x="297887" y="630679"/>
                </a:cubicBezTo>
                <a:cubicBezTo>
                  <a:pt x="297887" y="646393"/>
                  <a:pt x="285145" y="659131"/>
                  <a:pt x="269426" y="659131"/>
                </a:cubicBezTo>
                <a:cubicBezTo>
                  <a:pt x="253707" y="659131"/>
                  <a:pt x="240965" y="646393"/>
                  <a:pt x="240965" y="630679"/>
                </a:cubicBezTo>
                <a:cubicBezTo>
                  <a:pt x="240965" y="614965"/>
                  <a:pt x="253707" y="602227"/>
                  <a:pt x="269426" y="602227"/>
                </a:cubicBezTo>
                <a:close/>
                <a:moveTo>
                  <a:pt x="148943" y="602227"/>
                </a:moveTo>
                <a:cubicBezTo>
                  <a:pt x="164662" y="602227"/>
                  <a:pt x="177404" y="614965"/>
                  <a:pt x="177404" y="630679"/>
                </a:cubicBezTo>
                <a:cubicBezTo>
                  <a:pt x="177404" y="646393"/>
                  <a:pt x="164662" y="659131"/>
                  <a:pt x="148943" y="659131"/>
                </a:cubicBezTo>
                <a:cubicBezTo>
                  <a:pt x="133224" y="659131"/>
                  <a:pt x="120482" y="646393"/>
                  <a:pt x="120482" y="630679"/>
                </a:cubicBezTo>
                <a:cubicBezTo>
                  <a:pt x="120482" y="614965"/>
                  <a:pt x="133224" y="602227"/>
                  <a:pt x="148943" y="602227"/>
                </a:cubicBezTo>
                <a:close/>
                <a:moveTo>
                  <a:pt x="28461" y="602227"/>
                </a:moveTo>
                <a:cubicBezTo>
                  <a:pt x="44180" y="602227"/>
                  <a:pt x="56922" y="614965"/>
                  <a:pt x="56922" y="630679"/>
                </a:cubicBezTo>
                <a:cubicBezTo>
                  <a:pt x="56922" y="646393"/>
                  <a:pt x="44180" y="659131"/>
                  <a:pt x="28461" y="659131"/>
                </a:cubicBezTo>
                <a:cubicBezTo>
                  <a:pt x="12742" y="659131"/>
                  <a:pt x="0" y="646393"/>
                  <a:pt x="0" y="630679"/>
                </a:cubicBezTo>
                <a:cubicBezTo>
                  <a:pt x="0" y="614965"/>
                  <a:pt x="12742" y="602227"/>
                  <a:pt x="28461" y="602227"/>
                </a:cubicBezTo>
                <a:close/>
                <a:moveTo>
                  <a:pt x="1233285" y="481781"/>
                </a:moveTo>
                <a:cubicBezTo>
                  <a:pt x="1249004" y="481781"/>
                  <a:pt x="1261746" y="494519"/>
                  <a:pt x="1261746" y="510233"/>
                </a:cubicBezTo>
                <a:cubicBezTo>
                  <a:pt x="1261746" y="525947"/>
                  <a:pt x="1249004" y="538685"/>
                  <a:pt x="1233285" y="538685"/>
                </a:cubicBezTo>
                <a:cubicBezTo>
                  <a:pt x="1217566" y="538685"/>
                  <a:pt x="1204824" y="525947"/>
                  <a:pt x="1204824" y="510233"/>
                </a:cubicBezTo>
                <a:cubicBezTo>
                  <a:pt x="1204824" y="494519"/>
                  <a:pt x="1217566" y="481781"/>
                  <a:pt x="1233285" y="481781"/>
                </a:cubicBezTo>
                <a:close/>
                <a:moveTo>
                  <a:pt x="1112803" y="481781"/>
                </a:moveTo>
                <a:cubicBezTo>
                  <a:pt x="1128522" y="481781"/>
                  <a:pt x="1141264" y="494519"/>
                  <a:pt x="1141264" y="510233"/>
                </a:cubicBezTo>
                <a:cubicBezTo>
                  <a:pt x="1141264" y="525947"/>
                  <a:pt x="1128522" y="538685"/>
                  <a:pt x="1112803" y="538685"/>
                </a:cubicBezTo>
                <a:cubicBezTo>
                  <a:pt x="1097084" y="538685"/>
                  <a:pt x="1084342" y="525947"/>
                  <a:pt x="1084342" y="510233"/>
                </a:cubicBezTo>
                <a:cubicBezTo>
                  <a:pt x="1084342" y="494519"/>
                  <a:pt x="1097084" y="481781"/>
                  <a:pt x="1112803" y="481781"/>
                </a:cubicBezTo>
                <a:close/>
                <a:moveTo>
                  <a:pt x="992320" y="481781"/>
                </a:moveTo>
                <a:cubicBezTo>
                  <a:pt x="1008039" y="481781"/>
                  <a:pt x="1020781" y="494519"/>
                  <a:pt x="1020781" y="510233"/>
                </a:cubicBezTo>
                <a:cubicBezTo>
                  <a:pt x="1020781" y="525947"/>
                  <a:pt x="1008039" y="538685"/>
                  <a:pt x="992320" y="538685"/>
                </a:cubicBezTo>
                <a:cubicBezTo>
                  <a:pt x="976601" y="538685"/>
                  <a:pt x="963859" y="525947"/>
                  <a:pt x="963859" y="510233"/>
                </a:cubicBezTo>
                <a:cubicBezTo>
                  <a:pt x="963859" y="494519"/>
                  <a:pt x="976601" y="481781"/>
                  <a:pt x="992320" y="481781"/>
                </a:cubicBezTo>
                <a:close/>
                <a:moveTo>
                  <a:pt x="871838" y="481781"/>
                </a:moveTo>
                <a:cubicBezTo>
                  <a:pt x="887557" y="481781"/>
                  <a:pt x="900299" y="494519"/>
                  <a:pt x="900299" y="510233"/>
                </a:cubicBezTo>
                <a:cubicBezTo>
                  <a:pt x="900299" y="525947"/>
                  <a:pt x="887557" y="538685"/>
                  <a:pt x="871838" y="538685"/>
                </a:cubicBezTo>
                <a:cubicBezTo>
                  <a:pt x="856119" y="538685"/>
                  <a:pt x="843377" y="525947"/>
                  <a:pt x="843377" y="510233"/>
                </a:cubicBezTo>
                <a:cubicBezTo>
                  <a:pt x="843377" y="494519"/>
                  <a:pt x="856119" y="481781"/>
                  <a:pt x="871838" y="481781"/>
                </a:cubicBezTo>
                <a:close/>
                <a:moveTo>
                  <a:pt x="751356" y="481781"/>
                </a:moveTo>
                <a:cubicBezTo>
                  <a:pt x="767075" y="481781"/>
                  <a:pt x="779817" y="494519"/>
                  <a:pt x="779817" y="510233"/>
                </a:cubicBezTo>
                <a:cubicBezTo>
                  <a:pt x="779817" y="525947"/>
                  <a:pt x="767075" y="538685"/>
                  <a:pt x="751356" y="538685"/>
                </a:cubicBezTo>
                <a:cubicBezTo>
                  <a:pt x="735637" y="538685"/>
                  <a:pt x="722895" y="525947"/>
                  <a:pt x="722895" y="510233"/>
                </a:cubicBezTo>
                <a:cubicBezTo>
                  <a:pt x="722895" y="494519"/>
                  <a:pt x="735637" y="481781"/>
                  <a:pt x="751356" y="481781"/>
                </a:cubicBezTo>
                <a:close/>
                <a:moveTo>
                  <a:pt x="630873" y="481781"/>
                </a:moveTo>
                <a:cubicBezTo>
                  <a:pt x="646592" y="481781"/>
                  <a:pt x="659334" y="494519"/>
                  <a:pt x="659334" y="510233"/>
                </a:cubicBezTo>
                <a:cubicBezTo>
                  <a:pt x="659334" y="525947"/>
                  <a:pt x="646592" y="538685"/>
                  <a:pt x="630873" y="538685"/>
                </a:cubicBezTo>
                <a:cubicBezTo>
                  <a:pt x="615154" y="538685"/>
                  <a:pt x="602412" y="525947"/>
                  <a:pt x="602412" y="510233"/>
                </a:cubicBezTo>
                <a:cubicBezTo>
                  <a:pt x="602412" y="494519"/>
                  <a:pt x="615154" y="481781"/>
                  <a:pt x="630873" y="481781"/>
                </a:cubicBezTo>
                <a:close/>
                <a:moveTo>
                  <a:pt x="510391" y="481781"/>
                </a:moveTo>
                <a:cubicBezTo>
                  <a:pt x="526110" y="481781"/>
                  <a:pt x="538852" y="494519"/>
                  <a:pt x="538852" y="510233"/>
                </a:cubicBezTo>
                <a:cubicBezTo>
                  <a:pt x="538852" y="525947"/>
                  <a:pt x="526110" y="538685"/>
                  <a:pt x="510391" y="538685"/>
                </a:cubicBezTo>
                <a:cubicBezTo>
                  <a:pt x="494672" y="538685"/>
                  <a:pt x="481930" y="525947"/>
                  <a:pt x="481930" y="510233"/>
                </a:cubicBezTo>
                <a:cubicBezTo>
                  <a:pt x="481930" y="494519"/>
                  <a:pt x="494672" y="481781"/>
                  <a:pt x="510391" y="481781"/>
                </a:cubicBezTo>
                <a:close/>
                <a:moveTo>
                  <a:pt x="389908" y="481781"/>
                </a:moveTo>
                <a:cubicBezTo>
                  <a:pt x="405627" y="481781"/>
                  <a:pt x="418369" y="494519"/>
                  <a:pt x="418369" y="510233"/>
                </a:cubicBezTo>
                <a:cubicBezTo>
                  <a:pt x="418369" y="525947"/>
                  <a:pt x="405627" y="538685"/>
                  <a:pt x="389908" y="538685"/>
                </a:cubicBezTo>
                <a:cubicBezTo>
                  <a:pt x="374189" y="538685"/>
                  <a:pt x="361447" y="525947"/>
                  <a:pt x="361447" y="510233"/>
                </a:cubicBezTo>
                <a:cubicBezTo>
                  <a:pt x="361447" y="494519"/>
                  <a:pt x="374189" y="481781"/>
                  <a:pt x="389908" y="481781"/>
                </a:cubicBezTo>
                <a:close/>
                <a:moveTo>
                  <a:pt x="269426" y="481781"/>
                </a:moveTo>
                <a:cubicBezTo>
                  <a:pt x="285145" y="481781"/>
                  <a:pt x="297887" y="494519"/>
                  <a:pt x="297887" y="510233"/>
                </a:cubicBezTo>
                <a:cubicBezTo>
                  <a:pt x="297887" y="525947"/>
                  <a:pt x="285145" y="538685"/>
                  <a:pt x="269426" y="538685"/>
                </a:cubicBezTo>
                <a:cubicBezTo>
                  <a:pt x="253707" y="538685"/>
                  <a:pt x="240965" y="525947"/>
                  <a:pt x="240965" y="510233"/>
                </a:cubicBezTo>
                <a:cubicBezTo>
                  <a:pt x="240965" y="494519"/>
                  <a:pt x="253707" y="481781"/>
                  <a:pt x="269426" y="481781"/>
                </a:cubicBezTo>
                <a:close/>
                <a:moveTo>
                  <a:pt x="148943" y="481781"/>
                </a:moveTo>
                <a:cubicBezTo>
                  <a:pt x="164662" y="481781"/>
                  <a:pt x="177404" y="494519"/>
                  <a:pt x="177404" y="510233"/>
                </a:cubicBezTo>
                <a:cubicBezTo>
                  <a:pt x="177404" y="525947"/>
                  <a:pt x="164662" y="538685"/>
                  <a:pt x="148943" y="538685"/>
                </a:cubicBezTo>
                <a:cubicBezTo>
                  <a:pt x="133224" y="538685"/>
                  <a:pt x="120482" y="525947"/>
                  <a:pt x="120482" y="510233"/>
                </a:cubicBezTo>
                <a:cubicBezTo>
                  <a:pt x="120482" y="494519"/>
                  <a:pt x="133224" y="481781"/>
                  <a:pt x="148943" y="481781"/>
                </a:cubicBezTo>
                <a:close/>
                <a:moveTo>
                  <a:pt x="28461" y="481781"/>
                </a:moveTo>
                <a:cubicBezTo>
                  <a:pt x="44180" y="481781"/>
                  <a:pt x="56922" y="494519"/>
                  <a:pt x="56922" y="510233"/>
                </a:cubicBezTo>
                <a:cubicBezTo>
                  <a:pt x="56922" y="525947"/>
                  <a:pt x="44180" y="538685"/>
                  <a:pt x="28461" y="538685"/>
                </a:cubicBezTo>
                <a:cubicBezTo>
                  <a:pt x="12742" y="538685"/>
                  <a:pt x="0" y="525947"/>
                  <a:pt x="0" y="510233"/>
                </a:cubicBezTo>
                <a:cubicBezTo>
                  <a:pt x="0" y="494519"/>
                  <a:pt x="12742" y="481781"/>
                  <a:pt x="28461" y="481781"/>
                </a:cubicBezTo>
                <a:close/>
                <a:moveTo>
                  <a:pt x="1233285" y="361336"/>
                </a:moveTo>
                <a:cubicBezTo>
                  <a:pt x="1249004" y="361336"/>
                  <a:pt x="1261746" y="374074"/>
                  <a:pt x="1261746" y="389788"/>
                </a:cubicBezTo>
                <a:cubicBezTo>
                  <a:pt x="1261746" y="405502"/>
                  <a:pt x="1249004" y="418240"/>
                  <a:pt x="1233285" y="418240"/>
                </a:cubicBezTo>
                <a:cubicBezTo>
                  <a:pt x="1217566" y="418240"/>
                  <a:pt x="1204824" y="405502"/>
                  <a:pt x="1204824" y="389788"/>
                </a:cubicBezTo>
                <a:cubicBezTo>
                  <a:pt x="1204824" y="374074"/>
                  <a:pt x="1217566" y="361336"/>
                  <a:pt x="1233285" y="361336"/>
                </a:cubicBezTo>
                <a:close/>
                <a:moveTo>
                  <a:pt x="1112803" y="361336"/>
                </a:moveTo>
                <a:cubicBezTo>
                  <a:pt x="1128522" y="361336"/>
                  <a:pt x="1141264" y="374074"/>
                  <a:pt x="1141264" y="389788"/>
                </a:cubicBezTo>
                <a:cubicBezTo>
                  <a:pt x="1141264" y="405502"/>
                  <a:pt x="1128522" y="418240"/>
                  <a:pt x="1112803" y="418240"/>
                </a:cubicBezTo>
                <a:cubicBezTo>
                  <a:pt x="1097084" y="418240"/>
                  <a:pt x="1084342" y="405502"/>
                  <a:pt x="1084342" y="389788"/>
                </a:cubicBezTo>
                <a:cubicBezTo>
                  <a:pt x="1084342" y="374074"/>
                  <a:pt x="1097084" y="361336"/>
                  <a:pt x="1112803" y="361336"/>
                </a:cubicBezTo>
                <a:close/>
                <a:moveTo>
                  <a:pt x="992320" y="361336"/>
                </a:moveTo>
                <a:cubicBezTo>
                  <a:pt x="1008039" y="361336"/>
                  <a:pt x="1020781" y="374074"/>
                  <a:pt x="1020781" y="389788"/>
                </a:cubicBezTo>
                <a:cubicBezTo>
                  <a:pt x="1020781" y="405502"/>
                  <a:pt x="1008039" y="418240"/>
                  <a:pt x="992320" y="418240"/>
                </a:cubicBezTo>
                <a:cubicBezTo>
                  <a:pt x="976601" y="418240"/>
                  <a:pt x="963859" y="405502"/>
                  <a:pt x="963859" y="389788"/>
                </a:cubicBezTo>
                <a:cubicBezTo>
                  <a:pt x="963859" y="374074"/>
                  <a:pt x="976601" y="361336"/>
                  <a:pt x="992320" y="361336"/>
                </a:cubicBezTo>
                <a:close/>
                <a:moveTo>
                  <a:pt x="871838" y="361336"/>
                </a:moveTo>
                <a:cubicBezTo>
                  <a:pt x="887557" y="361336"/>
                  <a:pt x="900299" y="374074"/>
                  <a:pt x="900299" y="389788"/>
                </a:cubicBezTo>
                <a:cubicBezTo>
                  <a:pt x="900299" y="405502"/>
                  <a:pt x="887557" y="418240"/>
                  <a:pt x="871838" y="418240"/>
                </a:cubicBezTo>
                <a:cubicBezTo>
                  <a:pt x="856119" y="418240"/>
                  <a:pt x="843377" y="405502"/>
                  <a:pt x="843377" y="389788"/>
                </a:cubicBezTo>
                <a:cubicBezTo>
                  <a:pt x="843377" y="374074"/>
                  <a:pt x="856119" y="361336"/>
                  <a:pt x="871838" y="361336"/>
                </a:cubicBezTo>
                <a:close/>
                <a:moveTo>
                  <a:pt x="751356" y="361336"/>
                </a:moveTo>
                <a:cubicBezTo>
                  <a:pt x="767075" y="361336"/>
                  <a:pt x="779817" y="374074"/>
                  <a:pt x="779817" y="389788"/>
                </a:cubicBezTo>
                <a:cubicBezTo>
                  <a:pt x="779817" y="405502"/>
                  <a:pt x="767075" y="418240"/>
                  <a:pt x="751356" y="418240"/>
                </a:cubicBezTo>
                <a:cubicBezTo>
                  <a:pt x="735637" y="418240"/>
                  <a:pt x="722895" y="405502"/>
                  <a:pt x="722895" y="389788"/>
                </a:cubicBezTo>
                <a:cubicBezTo>
                  <a:pt x="722895" y="374074"/>
                  <a:pt x="735637" y="361336"/>
                  <a:pt x="751356" y="361336"/>
                </a:cubicBezTo>
                <a:close/>
                <a:moveTo>
                  <a:pt x="630873" y="361336"/>
                </a:moveTo>
                <a:cubicBezTo>
                  <a:pt x="646592" y="361336"/>
                  <a:pt x="659334" y="374074"/>
                  <a:pt x="659334" y="389788"/>
                </a:cubicBezTo>
                <a:cubicBezTo>
                  <a:pt x="659334" y="405502"/>
                  <a:pt x="646592" y="418240"/>
                  <a:pt x="630873" y="418240"/>
                </a:cubicBezTo>
                <a:cubicBezTo>
                  <a:pt x="615154" y="418240"/>
                  <a:pt x="602412" y="405502"/>
                  <a:pt x="602412" y="389788"/>
                </a:cubicBezTo>
                <a:cubicBezTo>
                  <a:pt x="602412" y="374074"/>
                  <a:pt x="615154" y="361336"/>
                  <a:pt x="630873" y="361336"/>
                </a:cubicBezTo>
                <a:close/>
                <a:moveTo>
                  <a:pt x="510391" y="361336"/>
                </a:moveTo>
                <a:cubicBezTo>
                  <a:pt x="526110" y="361336"/>
                  <a:pt x="538852" y="374074"/>
                  <a:pt x="538852" y="389788"/>
                </a:cubicBezTo>
                <a:cubicBezTo>
                  <a:pt x="538852" y="405502"/>
                  <a:pt x="526110" y="418240"/>
                  <a:pt x="510391" y="418240"/>
                </a:cubicBezTo>
                <a:cubicBezTo>
                  <a:pt x="494672" y="418240"/>
                  <a:pt x="481930" y="405502"/>
                  <a:pt x="481930" y="389788"/>
                </a:cubicBezTo>
                <a:cubicBezTo>
                  <a:pt x="481930" y="374074"/>
                  <a:pt x="494672" y="361336"/>
                  <a:pt x="510391" y="361336"/>
                </a:cubicBezTo>
                <a:close/>
                <a:moveTo>
                  <a:pt x="389908" y="361336"/>
                </a:moveTo>
                <a:cubicBezTo>
                  <a:pt x="405627" y="361336"/>
                  <a:pt x="418369" y="374074"/>
                  <a:pt x="418369" y="389788"/>
                </a:cubicBezTo>
                <a:cubicBezTo>
                  <a:pt x="418369" y="405502"/>
                  <a:pt x="405627" y="418240"/>
                  <a:pt x="389908" y="418240"/>
                </a:cubicBezTo>
                <a:cubicBezTo>
                  <a:pt x="374189" y="418240"/>
                  <a:pt x="361447" y="405502"/>
                  <a:pt x="361447" y="389788"/>
                </a:cubicBezTo>
                <a:cubicBezTo>
                  <a:pt x="361447" y="374074"/>
                  <a:pt x="374189" y="361336"/>
                  <a:pt x="389908" y="361336"/>
                </a:cubicBezTo>
                <a:close/>
                <a:moveTo>
                  <a:pt x="269426" y="361336"/>
                </a:moveTo>
                <a:cubicBezTo>
                  <a:pt x="285145" y="361336"/>
                  <a:pt x="297887" y="374074"/>
                  <a:pt x="297887" y="389788"/>
                </a:cubicBezTo>
                <a:cubicBezTo>
                  <a:pt x="297887" y="405502"/>
                  <a:pt x="285145" y="418240"/>
                  <a:pt x="269426" y="418240"/>
                </a:cubicBezTo>
                <a:cubicBezTo>
                  <a:pt x="253707" y="418240"/>
                  <a:pt x="240965" y="405502"/>
                  <a:pt x="240965" y="389788"/>
                </a:cubicBezTo>
                <a:cubicBezTo>
                  <a:pt x="240965" y="374074"/>
                  <a:pt x="253707" y="361336"/>
                  <a:pt x="269426" y="361336"/>
                </a:cubicBezTo>
                <a:close/>
                <a:moveTo>
                  <a:pt x="148943" y="361336"/>
                </a:moveTo>
                <a:cubicBezTo>
                  <a:pt x="164662" y="361336"/>
                  <a:pt x="177404" y="374074"/>
                  <a:pt x="177404" y="389788"/>
                </a:cubicBezTo>
                <a:cubicBezTo>
                  <a:pt x="177404" y="405502"/>
                  <a:pt x="164662" y="418240"/>
                  <a:pt x="148943" y="418240"/>
                </a:cubicBezTo>
                <a:cubicBezTo>
                  <a:pt x="133224" y="418240"/>
                  <a:pt x="120482" y="405502"/>
                  <a:pt x="120482" y="389788"/>
                </a:cubicBezTo>
                <a:cubicBezTo>
                  <a:pt x="120482" y="374074"/>
                  <a:pt x="133224" y="361336"/>
                  <a:pt x="148943" y="361336"/>
                </a:cubicBezTo>
                <a:close/>
                <a:moveTo>
                  <a:pt x="28461" y="361336"/>
                </a:moveTo>
                <a:cubicBezTo>
                  <a:pt x="44180" y="361336"/>
                  <a:pt x="56922" y="374074"/>
                  <a:pt x="56922" y="389788"/>
                </a:cubicBezTo>
                <a:cubicBezTo>
                  <a:pt x="56922" y="405502"/>
                  <a:pt x="44180" y="418240"/>
                  <a:pt x="28461" y="418240"/>
                </a:cubicBezTo>
                <a:cubicBezTo>
                  <a:pt x="12742" y="418240"/>
                  <a:pt x="0" y="405502"/>
                  <a:pt x="0" y="389788"/>
                </a:cubicBezTo>
                <a:cubicBezTo>
                  <a:pt x="0" y="374074"/>
                  <a:pt x="12742" y="361336"/>
                  <a:pt x="28461" y="361336"/>
                </a:cubicBezTo>
                <a:close/>
                <a:moveTo>
                  <a:pt x="1233285" y="240891"/>
                </a:moveTo>
                <a:cubicBezTo>
                  <a:pt x="1249004" y="240891"/>
                  <a:pt x="1261746" y="253629"/>
                  <a:pt x="1261746" y="269343"/>
                </a:cubicBezTo>
                <a:cubicBezTo>
                  <a:pt x="1261746" y="285057"/>
                  <a:pt x="1249004" y="297795"/>
                  <a:pt x="1233285" y="297795"/>
                </a:cubicBezTo>
                <a:cubicBezTo>
                  <a:pt x="1217566" y="297795"/>
                  <a:pt x="1204824" y="285057"/>
                  <a:pt x="1204824" y="269343"/>
                </a:cubicBezTo>
                <a:cubicBezTo>
                  <a:pt x="1204824" y="253629"/>
                  <a:pt x="1217566" y="240891"/>
                  <a:pt x="1233285" y="240891"/>
                </a:cubicBezTo>
                <a:close/>
                <a:moveTo>
                  <a:pt x="1112803" y="240891"/>
                </a:moveTo>
                <a:cubicBezTo>
                  <a:pt x="1128522" y="240891"/>
                  <a:pt x="1141264" y="253629"/>
                  <a:pt x="1141264" y="269343"/>
                </a:cubicBezTo>
                <a:cubicBezTo>
                  <a:pt x="1141264" y="285057"/>
                  <a:pt x="1128522" y="297795"/>
                  <a:pt x="1112803" y="297795"/>
                </a:cubicBezTo>
                <a:cubicBezTo>
                  <a:pt x="1097084" y="297795"/>
                  <a:pt x="1084342" y="285057"/>
                  <a:pt x="1084342" y="269343"/>
                </a:cubicBezTo>
                <a:cubicBezTo>
                  <a:pt x="1084342" y="253629"/>
                  <a:pt x="1097084" y="240891"/>
                  <a:pt x="1112803" y="240891"/>
                </a:cubicBezTo>
                <a:close/>
                <a:moveTo>
                  <a:pt x="992320" y="240891"/>
                </a:moveTo>
                <a:cubicBezTo>
                  <a:pt x="1008039" y="240891"/>
                  <a:pt x="1020781" y="253629"/>
                  <a:pt x="1020781" y="269343"/>
                </a:cubicBezTo>
                <a:cubicBezTo>
                  <a:pt x="1020781" y="285057"/>
                  <a:pt x="1008039" y="297795"/>
                  <a:pt x="992320" y="297795"/>
                </a:cubicBezTo>
                <a:cubicBezTo>
                  <a:pt x="976601" y="297795"/>
                  <a:pt x="963859" y="285057"/>
                  <a:pt x="963859" y="269343"/>
                </a:cubicBezTo>
                <a:cubicBezTo>
                  <a:pt x="963859" y="253629"/>
                  <a:pt x="976601" y="240891"/>
                  <a:pt x="992320" y="240891"/>
                </a:cubicBezTo>
                <a:close/>
                <a:moveTo>
                  <a:pt x="871838" y="240891"/>
                </a:moveTo>
                <a:cubicBezTo>
                  <a:pt x="887557" y="240891"/>
                  <a:pt x="900299" y="253629"/>
                  <a:pt x="900299" y="269343"/>
                </a:cubicBezTo>
                <a:cubicBezTo>
                  <a:pt x="900299" y="285057"/>
                  <a:pt x="887557" y="297795"/>
                  <a:pt x="871838" y="297795"/>
                </a:cubicBezTo>
                <a:cubicBezTo>
                  <a:pt x="856119" y="297795"/>
                  <a:pt x="843377" y="285057"/>
                  <a:pt x="843377" y="269343"/>
                </a:cubicBezTo>
                <a:cubicBezTo>
                  <a:pt x="843377" y="253629"/>
                  <a:pt x="856119" y="240891"/>
                  <a:pt x="871838" y="240891"/>
                </a:cubicBezTo>
                <a:close/>
                <a:moveTo>
                  <a:pt x="751356" y="240891"/>
                </a:moveTo>
                <a:cubicBezTo>
                  <a:pt x="767075" y="240891"/>
                  <a:pt x="779817" y="253629"/>
                  <a:pt x="779817" y="269343"/>
                </a:cubicBezTo>
                <a:cubicBezTo>
                  <a:pt x="779817" y="285057"/>
                  <a:pt x="767075" y="297795"/>
                  <a:pt x="751356" y="297795"/>
                </a:cubicBezTo>
                <a:cubicBezTo>
                  <a:pt x="735637" y="297795"/>
                  <a:pt x="722895" y="285057"/>
                  <a:pt x="722895" y="269343"/>
                </a:cubicBezTo>
                <a:cubicBezTo>
                  <a:pt x="722895" y="253629"/>
                  <a:pt x="735637" y="240891"/>
                  <a:pt x="751356" y="240891"/>
                </a:cubicBezTo>
                <a:close/>
                <a:moveTo>
                  <a:pt x="630873" y="240891"/>
                </a:moveTo>
                <a:cubicBezTo>
                  <a:pt x="646592" y="240891"/>
                  <a:pt x="659334" y="253629"/>
                  <a:pt x="659334" y="269343"/>
                </a:cubicBezTo>
                <a:cubicBezTo>
                  <a:pt x="659334" y="285057"/>
                  <a:pt x="646592" y="297795"/>
                  <a:pt x="630873" y="297795"/>
                </a:cubicBezTo>
                <a:cubicBezTo>
                  <a:pt x="615154" y="297795"/>
                  <a:pt x="602412" y="285057"/>
                  <a:pt x="602412" y="269343"/>
                </a:cubicBezTo>
                <a:cubicBezTo>
                  <a:pt x="602412" y="253629"/>
                  <a:pt x="615154" y="240891"/>
                  <a:pt x="630873" y="240891"/>
                </a:cubicBezTo>
                <a:close/>
                <a:moveTo>
                  <a:pt x="510391" y="240891"/>
                </a:moveTo>
                <a:cubicBezTo>
                  <a:pt x="526110" y="240891"/>
                  <a:pt x="538852" y="253629"/>
                  <a:pt x="538852" y="269343"/>
                </a:cubicBezTo>
                <a:cubicBezTo>
                  <a:pt x="538852" y="285057"/>
                  <a:pt x="526110" y="297795"/>
                  <a:pt x="510391" y="297795"/>
                </a:cubicBezTo>
                <a:cubicBezTo>
                  <a:pt x="494672" y="297795"/>
                  <a:pt x="481930" y="285057"/>
                  <a:pt x="481930" y="269343"/>
                </a:cubicBezTo>
                <a:cubicBezTo>
                  <a:pt x="481930" y="253629"/>
                  <a:pt x="494672" y="240891"/>
                  <a:pt x="510391" y="240891"/>
                </a:cubicBezTo>
                <a:close/>
                <a:moveTo>
                  <a:pt x="389908" y="240891"/>
                </a:moveTo>
                <a:cubicBezTo>
                  <a:pt x="405627" y="240891"/>
                  <a:pt x="418369" y="253629"/>
                  <a:pt x="418369" y="269343"/>
                </a:cubicBezTo>
                <a:cubicBezTo>
                  <a:pt x="418369" y="285057"/>
                  <a:pt x="405627" y="297795"/>
                  <a:pt x="389908" y="297795"/>
                </a:cubicBezTo>
                <a:cubicBezTo>
                  <a:pt x="374189" y="297795"/>
                  <a:pt x="361447" y="285057"/>
                  <a:pt x="361447" y="269343"/>
                </a:cubicBezTo>
                <a:cubicBezTo>
                  <a:pt x="361447" y="253629"/>
                  <a:pt x="374189" y="240891"/>
                  <a:pt x="389908" y="240891"/>
                </a:cubicBezTo>
                <a:close/>
                <a:moveTo>
                  <a:pt x="269426" y="240891"/>
                </a:moveTo>
                <a:cubicBezTo>
                  <a:pt x="285145" y="240891"/>
                  <a:pt x="297887" y="253629"/>
                  <a:pt x="297887" y="269343"/>
                </a:cubicBezTo>
                <a:cubicBezTo>
                  <a:pt x="297887" y="285057"/>
                  <a:pt x="285145" y="297795"/>
                  <a:pt x="269426" y="297795"/>
                </a:cubicBezTo>
                <a:cubicBezTo>
                  <a:pt x="253707" y="297795"/>
                  <a:pt x="240965" y="285057"/>
                  <a:pt x="240965" y="269343"/>
                </a:cubicBezTo>
                <a:cubicBezTo>
                  <a:pt x="240965" y="253629"/>
                  <a:pt x="253707" y="240891"/>
                  <a:pt x="269426" y="240891"/>
                </a:cubicBezTo>
                <a:close/>
                <a:moveTo>
                  <a:pt x="148943" y="240891"/>
                </a:moveTo>
                <a:cubicBezTo>
                  <a:pt x="164662" y="240891"/>
                  <a:pt x="177404" y="253629"/>
                  <a:pt x="177404" y="269343"/>
                </a:cubicBezTo>
                <a:cubicBezTo>
                  <a:pt x="177404" y="285057"/>
                  <a:pt x="164662" y="297795"/>
                  <a:pt x="148943" y="297795"/>
                </a:cubicBezTo>
                <a:cubicBezTo>
                  <a:pt x="133224" y="297795"/>
                  <a:pt x="120482" y="285057"/>
                  <a:pt x="120482" y="269343"/>
                </a:cubicBezTo>
                <a:cubicBezTo>
                  <a:pt x="120482" y="253629"/>
                  <a:pt x="133224" y="240891"/>
                  <a:pt x="148943" y="240891"/>
                </a:cubicBezTo>
                <a:close/>
                <a:moveTo>
                  <a:pt x="28461" y="240891"/>
                </a:moveTo>
                <a:cubicBezTo>
                  <a:pt x="44180" y="240891"/>
                  <a:pt x="56922" y="253629"/>
                  <a:pt x="56922" y="269343"/>
                </a:cubicBezTo>
                <a:cubicBezTo>
                  <a:pt x="56922" y="285057"/>
                  <a:pt x="44180" y="297795"/>
                  <a:pt x="28461" y="297795"/>
                </a:cubicBezTo>
                <a:cubicBezTo>
                  <a:pt x="12742" y="297795"/>
                  <a:pt x="0" y="285057"/>
                  <a:pt x="0" y="269343"/>
                </a:cubicBezTo>
                <a:cubicBezTo>
                  <a:pt x="0" y="253629"/>
                  <a:pt x="12742" y="240891"/>
                  <a:pt x="28461" y="240891"/>
                </a:cubicBezTo>
                <a:close/>
                <a:moveTo>
                  <a:pt x="1233285" y="120445"/>
                </a:moveTo>
                <a:cubicBezTo>
                  <a:pt x="1249004" y="120445"/>
                  <a:pt x="1261746" y="133183"/>
                  <a:pt x="1261746" y="148897"/>
                </a:cubicBezTo>
                <a:cubicBezTo>
                  <a:pt x="1261746" y="164611"/>
                  <a:pt x="1249004" y="177349"/>
                  <a:pt x="1233285" y="177349"/>
                </a:cubicBezTo>
                <a:cubicBezTo>
                  <a:pt x="1217566" y="177349"/>
                  <a:pt x="1204824" y="164611"/>
                  <a:pt x="1204824" y="148897"/>
                </a:cubicBezTo>
                <a:cubicBezTo>
                  <a:pt x="1204824" y="133183"/>
                  <a:pt x="1217566" y="120445"/>
                  <a:pt x="1233285" y="120445"/>
                </a:cubicBezTo>
                <a:close/>
                <a:moveTo>
                  <a:pt x="1112803" y="120445"/>
                </a:moveTo>
                <a:cubicBezTo>
                  <a:pt x="1128522" y="120445"/>
                  <a:pt x="1141264" y="133183"/>
                  <a:pt x="1141264" y="148897"/>
                </a:cubicBezTo>
                <a:cubicBezTo>
                  <a:pt x="1141264" y="164611"/>
                  <a:pt x="1128522" y="177349"/>
                  <a:pt x="1112803" y="177349"/>
                </a:cubicBezTo>
                <a:cubicBezTo>
                  <a:pt x="1097084" y="177349"/>
                  <a:pt x="1084342" y="164611"/>
                  <a:pt x="1084342" y="148897"/>
                </a:cubicBezTo>
                <a:cubicBezTo>
                  <a:pt x="1084342" y="133183"/>
                  <a:pt x="1097084" y="120445"/>
                  <a:pt x="1112803" y="120445"/>
                </a:cubicBezTo>
                <a:close/>
                <a:moveTo>
                  <a:pt x="992320" y="120445"/>
                </a:moveTo>
                <a:cubicBezTo>
                  <a:pt x="1008039" y="120445"/>
                  <a:pt x="1020781" y="133183"/>
                  <a:pt x="1020781" y="148897"/>
                </a:cubicBezTo>
                <a:cubicBezTo>
                  <a:pt x="1020781" y="164611"/>
                  <a:pt x="1008039" y="177349"/>
                  <a:pt x="992320" y="177349"/>
                </a:cubicBezTo>
                <a:cubicBezTo>
                  <a:pt x="976601" y="177349"/>
                  <a:pt x="963859" y="164611"/>
                  <a:pt x="963859" y="148897"/>
                </a:cubicBezTo>
                <a:cubicBezTo>
                  <a:pt x="963859" y="133183"/>
                  <a:pt x="976601" y="120445"/>
                  <a:pt x="992320" y="120445"/>
                </a:cubicBezTo>
                <a:close/>
                <a:moveTo>
                  <a:pt x="871838" y="120445"/>
                </a:moveTo>
                <a:cubicBezTo>
                  <a:pt x="887557" y="120445"/>
                  <a:pt x="900299" y="133183"/>
                  <a:pt x="900299" y="148897"/>
                </a:cubicBezTo>
                <a:cubicBezTo>
                  <a:pt x="900299" y="164611"/>
                  <a:pt x="887557" y="177349"/>
                  <a:pt x="871838" y="177349"/>
                </a:cubicBezTo>
                <a:cubicBezTo>
                  <a:pt x="856119" y="177349"/>
                  <a:pt x="843377" y="164611"/>
                  <a:pt x="843377" y="148897"/>
                </a:cubicBezTo>
                <a:cubicBezTo>
                  <a:pt x="843377" y="133183"/>
                  <a:pt x="856119" y="120445"/>
                  <a:pt x="871838" y="120445"/>
                </a:cubicBezTo>
                <a:close/>
                <a:moveTo>
                  <a:pt x="751356" y="120445"/>
                </a:moveTo>
                <a:cubicBezTo>
                  <a:pt x="767075" y="120445"/>
                  <a:pt x="779817" y="133183"/>
                  <a:pt x="779817" y="148897"/>
                </a:cubicBezTo>
                <a:cubicBezTo>
                  <a:pt x="779817" y="164611"/>
                  <a:pt x="767075" y="177349"/>
                  <a:pt x="751356" y="177349"/>
                </a:cubicBezTo>
                <a:cubicBezTo>
                  <a:pt x="735637" y="177349"/>
                  <a:pt x="722895" y="164611"/>
                  <a:pt x="722895" y="148897"/>
                </a:cubicBezTo>
                <a:cubicBezTo>
                  <a:pt x="722895" y="133183"/>
                  <a:pt x="735637" y="120445"/>
                  <a:pt x="751356" y="120445"/>
                </a:cubicBezTo>
                <a:close/>
                <a:moveTo>
                  <a:pt x="630873" y="120445"/>
                </a:moveTo>
                <a:cubicBezTo>
                  <a:pt x="646592" y="120445"/>
                  <a:pt x="659334" y="133183"/>
                  <a:pt x="659334" y="148897"/>
                </a:cubicBezTo>
                <a:cubicBezTo>
                  <a:pt x="659334" y="164611"/>
                  <a:pt x="646592" y="177349"/>
                  <a:pt x="630873" y="177349"/>
                </a:cubicBezTo>
                <a:cubicBezTo>
                  <a:pt x="615154" y="177349"/>
                  <a:pt x="602412" y="164611"/>
                  <a:pt x="602412" y="148897"/>
                </a:cubicBezTo>
                <a:cubicBezTo>
                  <a:pt x="602412" y="133183"/>
                  <a:pt x="615154" y="120445"/>
                  <a:pt x="630873" y="120445"/>
                </a:cubicBezTo>
                <a:close/>
                <a:moveTo>
                  <a:pt x="510391" y="120445"/>
                </a:moveTo>
                <a:cubicBezTo>
                  <a:pt x="526110" y="120445"/>
                  <a:pt x="538852" y="133183"/>
                  <a:pt x="538852" y="148897"/>
                </a:cubicBezTo>
                <a:cubicBezTo>
                  <a:pt x="538852" y="164611"/>
                  <a:pt x="526110" y="177349"/>
                  <a:pt x="510391" y="177349"/>
                </a:cubicBezTo>
                <a:cubicBezTo>
                  <a:pt x="494672" y="177349"/>
                  <a:pt x="481930" y="164611"/>
                  <a:pt x="481930" y="148897"/>
                </a:cubicBezTo>
                <a:cubicBezTo>
                  <a:pt x="481930" y="133183"/>
                  <a:pt x="494672" y="120445"/>
                  <a:pt x="510391" y="120445"/>
                </a:cubicBezTo>
                <a:close/>
                <a:moveTo>
                  <a:pt x="389908" y="120445"/>
                </a:moveTo>
                <a:cubicBezTo>
                  <a:pt x="405627" y="120445"/>
                  <a:pt x="418369" y="133183"/>
                  <a:pt x="418369" y="148897"/>
                </a:cubicBezTo>
                <a:cubicBezTo>
                  <a:pt x="418369" y="164611"/>
                  <a:pt x="405627" y="177349"/>
                  <a:pt x="389908" y="177349"/>
                </a:cubicBezTo>
                <a:cubicBezTo>
                  <a:pt x="374189" y="177349"/>
                  <a:pt x="361447" y="164611"/>
                  <a:pt x="361447" y="148897"/>
                </a:cubicBezTo>
                <a:cubicBezTo>
                  <a:pt x="361447" y="133183"/>
                  <a:pt x="374189" y="120445"/>
                  <a:pt x="389908" y="120445"/>
                </a:cubicBezTo>
                <a:close/>
                <a:moveTo>
                  <a:pt x="269426" y="120445"/>
                </a:moveTo>
                <a:cubicBezTo>
                  <a:pt x="285145" y="120445"/>
                  <a:pt x="297887" y="133183"/>
                  <a:pt x="297887" y="148897"/>
                </a:cubicBezTo>
                <a:cubicBezTo>
                  <a:pt x="297887" y="164611"/>
                  <a:pt x="285145" y="177349"/>
                  <a:pt x="269426" y="177349"/>
                </a:cubicBezTo>
                <a:cubicBezTo>
                  <a:pt x="253707" y="177349"/>
                  <a:pt x="240965" y="164611"/>
                  <a:pt x="240965" y="148897"/>
                </a:cubicBezTo>
                <a:cubicBezTo>
                  <a:pt x="240965" y="133183"/>
                  <a:pt x="253707" y="120445"/>
                  <a:pt x="269426" y="120445"/>
                </a:cubicBezTo>
                <a:close/>
                <a:moveTo>
                  <a:pt x="148943" y="120445"/>
                </a:moveTo>
                <a:cubicBezTo>
                  <a:pt x="164662" y="120445"/>
                  <a:pt x="177404" y="133183"/>
                  <a:pt x="177404" y="148897"/>
                </a:cubicBezTo>
                <a:cubicBezTo>
                  <a:pt x="177404" y="164611"/>
                  <a:pt x="164662" y="177349"/>
                  <a:pt x="148943" y="177349"/>
                </a:cubicBezTo>
                <a:cubicBezTo>
                  <a:pt x="133224" y="177349"/>
                  <a:pt x="120482" y="164611"/>
                  <a:pt x="120482" y="148897"/>
                </a:cubicBezTo>
                <a:cubicBezTo>
                  <a:pt x="120482" y="133183"/>
                  <a:pt x="133224" y="120445"/>
                  <a:pt x="148943" y="120445"/>
                </a:cubicBezTo>
                <a:close/>
                <a:moveTo>
                  <a:pt x="28461" y="120445"/>
                </a:moveTo>
                <a:cubicBezTo>
                  <a:pt x="44180" y="120445"/>
                  <a:pt x="56922" y="133183"/>
                  <a:pt x="56922" y="148897"/>
                </a:cubicBezTo>
                <a:cubicBezTo>
                  <a:pt x="56922" y="164611"/>
                  <a:pt x="44180" y="177349"/>
                  <a:pt x="28461" y="177349"/>
                </a:cubicBezTo>
                <a:cubicBezTo>
                  <a:pt x="12742" y="177349"/>
                  <a:pt x="0" y="164611"/>
                  <a:pt x="0" y="148897"/>
                </a:cubicBezTo>
                <a:cubicBezTo>
                  <a:pt x="0" y="133183"/>
                  <a:pt x="12742" y="120445"/>
                  <a:pt x="28461" y="120445"/>
                </a:cubicBezTo>
                <a:close/>
                <a:moveTo>
                  <a:pt x="1233285" y="0"/>
                </a:moveTo>
                <a:cubicBezTo>
                  <a:pt x="1249004" y="0"/>
                  <a:pt x="1261746" y="12738"/>
                  <a:pt x="1261746" y="28452"/>
                </a:cubicBezTo>
                <a:cubicBezTo>
                  <a:pt x="1261746" y="44166"/>
                  <a:pt x="1249004" y="56904"/>
                  <a:pt x="1233285" y="56904"/>
                </a:cubicBezTo>
                <a:cubicBezTo>
                  <a:pt x="1217566" y="56904"/>
                  <a:pt x="1204824" y="44166"/>
                  <a:pt x="1204824" y="28452"/>
                </a:cubicBezTo>
                <a:cubicBezTo>
                  <a:pt x="1204824" y="12738"/>
                  <a:pt x="1217566" y="0"/>
                  <a:pt x="1233285" y="0"/>
                </a:cubicBezTo>
                <a:close/>
                <a:moveTo>
                  <a:pt x="1112803" y="0"/>
                </a:moveTo>
                <a:cubicBezTo>
                  <a:pt x="1128522" y="0"/>
                  <a:pt x="1141264" y="12738"/>
                  <a:pt x="1141264" y="28452"/>
                </a:cubicBezTo>
                <a:cubicBezTo>
                  <a:pt x="1141264" y="44166"/>
                  <a:pt x="1128522" y="56904"/>
                  <a:pt x="1112803" y="56904"/>
                </a:cubicBezTo>
                <a:cubicBezTo>
                  <a:pt x="1097084" y="56904"/>
                  <a:pt x="1084342" y="44166"/>
                  <a:pt x="1084342" y="28452"/>
                </a:cubicBezTo>
                <a:cubicBezTo>
                  <a:pt x="1084342" y="12738"/>
                  <a:pt x="1097084" y="0"/>
                  <a:pt x="1112803" y="0"/>
                </a:cubicBezTo>
                <a:close/>
                <a:moveTo>
                  <a:pt x="992320" y="0"/>
                </a:moveTo>
                <a:cubicBezTo>
                  <a:pt x="1008039" y="0"/>
                  <a:pt x="1020781" y="12738"/>
                  <a:pt x="1020781" y="28452"/>
                </a:cubicBezTo>
                <a:cubicBezTo>
                  <a:pt x="1020781" y="44166"/>
                  <a:pt x="1008039" y="56904"/>
                  <a:pt x="992320" y="56904"/>
                </a:cubicBezTo>
                <a:cubicBezTo>
                  <a:pt x="976601" y="56904"/>
                  <a:pt x="963859" y="44166"/>
                  <a:pt x="963859" y="28452"/>
                </a:cubicBezTo>
                <a:cubicBezTo>
                  <a:pt x="963859" y="12738"/>
                  <a:pt x="976601" y="0"/>
                  <a:pt x="992320" y="0"/>
                </a:cubicBezTo>
                <a:close/>
                <a:moveTo>
                  <a:pt x="871838" y="0"/>
                </a:moveTo>
                <a:cubicBezTo>
                  <a:pt x="887557" y="0"/>
                  <a:pt x="900299" y="12738"/>
                  <a:pt x="900299" y="28452"/>
                </a:cubicBezTo>
                <a:cubicBezTo>
                  <a:pt x="900299" y="44166"/>
                  <a:pt x="887557" y="56904"/>
                  <a:pt x="871838" y="56904"/>
                </a:cubicBezTo>
                <a:cubicBezTo>
                  <a:pt x="856119" y="56904"/>
                  <a:pt x="843377" y="44166"/>
                  <a:pt x="843377" y="28452"/>
                </a:cubicBezTo>
                <a:cubicBezTo>
                  <a:pt x="843377" y="12738"/>
                  <a:pt x="856119" y="0"/>
                  <a:pt x="871838" y="0"/>
                </a:cubicBezTo>
                <a:close/>
                <a:moveTo>
                  <a:pt x="751356" y="0"/>
                </a:moveTo>
                <a:cubicBezTo>
                  <a:pt x="767075" y="0"/>
                  <a:pt x="779817" y="12738"/>
                  <a:pt x="779817" y="28452"/>
                </a:cubicBezTo>
                <a:cubicBezTo>
                  <a:pt x="779817" y="44166"/>
                  <a:pt x="767075" y="56904"/>
                  <a:pt x="751356" y="56904"/>
                </a:cubicBezTo>
                <a:cubicBezTo>
                  <a:pt x="735637" y="56904"/>
                  <a:pt x="722895" y="44166"/>
                  <a:pt x="722895" y="28452"/>
                </a:cubicBezTo>
                <a:cubicBezTo>
                  <a:pt x="722895" y="12738"/>
                  <a:pt x="735637" y="0"/>
                  <a:pt x="751356" y="0"/>
                </a:cubicBezTo>
                <a:close/>
                <a:moveTo>
                  <a:pt x="630873" y="0"/>
                </a:moveTo>
                <a:cubicBezTo>
                  <a:pt x="646592" y="0"/>
                  <a:pt x="659334" y="12738"/>
                  <a:pt x="659334" y="28452"/>
                </a:cubicBezTo>
                <a:cubicBezTo>
                  <a:pt x="659334" y="44166"/>
                  <a:pt x="646592" y="56904"/>
                  <a:pt x="630873" y="56904"/>
                </a:cubicBezTo>
                <a:cubicBezTo>
                  <a:pt x="615154" y="56904"/>
                  <a:pt x="602412" y="44166"/>
                  <a:pt x="602412" y="28452"/>
                </a:cubicBezTo>
                <a:cubicBezTo>
                  <a:pt x="602412" y="12738"/>
                  <a:pt x="615154" y="0"/>
                  <a:pt x="630873" y="0"/>
                </a:cubicBezTo>
                <a:close/>
                <a:moveTo>
                  <a:pt x="510391" y="0"/>
                </a:moveTo>
                <a:cubicBezTo>
                  <a:pt x="526110" y="0"/>
                  <a:pt x="538852" y="12738"/>
                  <a:pt x="538852" y="28452"/>
                </a:cubicBezTo>
                <a:cubicBezTo>
                  <a:pt x="538852" y="44166"/>
                  <a:pt x="526110" y="56904"/>
                  <a:pt x="510391" y="56904"/>
                </a:cubicBezTo>
                <a:cubicBezTo>
                  <a:pt x="494672" y="56904"/>
                  <a:pt x="481930" y="44166"/>
                  <a:pt x="481930" y="28452"/>
                </a:cubicBezTo>
                <a:cubicBezTo>
                  <a:pt x="481930" y="12738"/>
                  <a:pt x="494672" y="0"/>
                  <a:pt x="510391" y="0"/>
                </a:cubicBezTo>
                <a:close/>
                <a:moveTo>
                  <a:pt x="389908" y="0"/>
                </a:moveTo>
                <a:cubicBezTo>
                  <a:pt x="405627" y="0"/>
                  <a:pt x="418369" y="12738"/>
                  <a:pt x="418369" y="28452"/>
                </a:cubicBezTo>
                <a:cubicBezTo>
                  <a:pt x="418369" y="44166"/>
                  <a:pt x="405627" y="56904"/>
                  <a:pt x="389908" y="56904"/>
                </a:cubicBezTo>
                <a:cubicBezTo>
                  <a:pt x="374189" y="56904"/>
                  <a:pt x="361447" y="44166"/>
                  <a:pt x="361447" y="28452"/>
                </a:cubicBezTo>
                <a:cubicBezTo>
                  <a:pt x="361447" y="12738"/>
                  <a:pt x="374189" y="0"/>
                  <a:pt x="389908" y="0"/>
                </a:cubicBezTo>
                <a:close/>
                <a:moveTo>
                  <a:pt x="269426" y="0"/>
                </a:moveTo>
                <a:cubicBezTo>
                  <a:pt x="285145" y="0"/>
                  <a:pt x="297887" y="12738"/>
                  <a:pt x="297887" y="28452"/>
                </a:cubicBezTo>
                <a:cubicBezTo>
                  <a:pt x="297887" y="44166"/>
                  <a:pt x="285145" y="56904"/>
                  <a:pt x="269426" y="56904"/>
                </a:cubicBezTo>
                <a:cubicBezTo>
                  <a:pt x="253707" y="56904"/>
                  <a:pt x="240965" y="44166"/>
                  <a:pt x="240965" y="28452"/>
                </a:cubicBezTo>
                <a:cubicBezTo>
                  <a:pt x="240965" y="12738"/>
                  <a:pt x="253707" y="0"/>
                  <a:pt x="269426" y="0"/>
                </a:cubicBezTo>
                <a:close/>
                <a:moveTo>
                  <a:pt x="148943" y="0"/>
                </a:moveTo>
                <a:cubicBezTo>
                  <a:pt x="164662" y="0"/>
                  <a:pt x="177404" y="12738"/>
                  <a:pt x="177404" y="28452"/>
                </a:cubicBezTo>
                <a:cubicBezTo>
                  <a:pt x="177404" y="44166"/>
                  <a:pt x="164662" y="56904"/>
                  <a:pt x="148943" y="56904"/>
                </a:cubicBezTo>
                <a:cubicBezTo>
                  <a:pt x="133224" y="56904"/>
                  <a:pt x="120482" y="44166"/>
                  <a:pt x="120482" y="28452"/>
                </a:cubicBezTo>
                <a:cubicBezTo>
                  <a:pt x="120482" y="12738"/>
                  <a:pt x="133224" y="0"/>
                  <a:pt x="148943" y="0"/>
                </a:cubicBezTo>
                <a:close/>
                <a:moveTo>
                  <a:pt x="28461" y="0"/>
                </a:moveTo>
                <a:cubicBezTo>
                  <a:pt x="44180" y="0"/>
                  <a:pt x="56922" y="12738"/>
                  <a:pt x="56922" y="28452"/>
                </a:cubicBezTo>
                <a:cubicBezTo>
                  <a:pt x="56922" y="44166"/>
                  <a:pt x="44180" y="56904"/>
                  <a:pt x="28461" y="56904"/>
                </a:cubicBezTo>
                <a:cubicBezTo>
                  <a:pt x="12742" y="56904"/>
                  <a:pt x="0" y="44166"/>
                  <a:pt x="0" y="28452"/>
                </a:cubicBezTo>
                <a:cubicBezTo>
                  <a:pt x="0" y="12738"/>
                  <a:pt x="12742" y="0"/>
                  <a:pt x="28461" y="0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: 形状 1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1371234" y="776896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10997345" y="776896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>
            <a:off x="11270350" y="676012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>
            <a:off x="10896461" y="676012"/>
            <a:ext cx="282076" cy="5723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>
            <p:custDataLst>
              <p:tags r:id="rId8"/>
            </p:custDataLst>
          </p:nvPr>
        </p:nvSpPr>
        <p:spPr>
          <a:xfrm>
            <a:off x="568325" y="2072005"/>
            <a:ext cx="10852150" cy="360997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5600" indent="-355600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PS-Bullets" pitchFamily="2" charset="0"/>
              <a:buChar char=""/>
            </a:pPr>
            <a:r>
              <a:rPr lang="zh-CN" altLang="en-US" sz="19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语言半文半白，是优势也是劣势。</a:t>
            </a:r>
            <a:endParaRPr lang="zh-CN" altLang="en-US" sz="1900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55600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PS-Bullets" pitchFamily="2" charset="0"/>
              <a:buChar char=""/>
            </a:pPr>
            <a:r>
              <a:rPr lang="zh-CN" altLang="en-US" sz="19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本人语言模拟功力比较强，为精进论说文写作水平，还应多研习一些经典论说文、学术著作的表达方式和手法，以及语言风格。</a:t>
            </a:r>
            <a:endParaRPr lang="zh-CN" altLang="en-US" sz="1900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55600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PS-Bullets" pitchFamily="2" charset="0"/>
              <a:buChar char=""/>
            </a:pPr>
            <a:r>
              <a:rPr lang="zh-CN" altLang="en-US" sz="19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感叹性的文字过多，部分过于重复</a:t>
            </a:r>
            <a:endParaRPr lang="zh-CN" altLang="en-US" sz="1900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55600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PS-Bullets" pitchFamily="2" charset="0"/>
              <a:buChar char=""/>
            </a:pPr>
            <a:r>
              <a:rPr lang="zh-CN" altLang="en-US" sz="19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小标题完全根据时间关系而设置，还应思考如何设置出其他的顺序。</a:t>
            </a:r>
            <a:endParaRPr lang="zh-CN" altLang="en-US" sz="1900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55600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PS-Bullets" pitchFamily="2" charset="0"/>
              <a:buChar char=""/>
            </a:pPr>
            <a:r>
              <a:rPr lang="zh-CN" altLang="en-US" sz="19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对梁启超“善变”这一点的文献掌握少有不足，停留在自说自话多，与其他学者对话较少，还应进一步掌握相关文献，丰富论述的层次。</a:t>
            </a:r>
            <a:endParaRPr lang="zh-CN" altLang="en-US" sz="1900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55600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PS-Bullets" pitchFamily="2" charset="0"/>
              <a:buChar char=""/>
            </a:pPr>
            <a:r>
              <a:rPr lang="zh-CN" altLang="en-US" sz="19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引用的参考文献较少，个人感慨和意气颇多，佐证不足。</a:t>
            </a:r>
            <a:endParaRPr lang="zh-CN" altLang="en-US" sz="1900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>
            <p:custDataLst>
              <p:tags r:id="rId9"/>
            </p:custDataLst>
          </p:nvPr>
        </p:nvSpPr>
        <p:spPr>
          <a:xfrm>
            <a:off x="549910" y="645795"/>
            <a:ext cx="998220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 lnSpcReduction="1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3585" b="1" spc="30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反思与修改方向</a:t>
            </a:r>
            <a:endParaRPr lang="zh-CN" altLang="en-US" sz="3585" b="1" spc="30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990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990"/>
</p:tagLst>
</file>

<file path=ppt/tags/tag164.xml><?xml version="1.0" encoding="utf-8"?>
<p:tagLst xmlns:p="http://schemas.openxmlformats.org/presentationml/2006/main">
  <p:tag name="KSO_WM_TEMPLATE_THUMBS_INDEX" val="1、4、7、9、12、13、14、17、18、19、25、28、33、36、38、40、43、46、51"/>
  <p:tag name="KSO_WM_TEMPLATE_SUBCATEGORY" val="17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99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1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空白演示"/>
  <p:tag name="KSO_WM_UNIT_TEXT_FILL_FORE_SCHEMECOLOR_INDEX_BRIGHTNESS" val="0.15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990_1*b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汇报人：极墨产品部"/>
  <p:tag name="KSO_WM_UNIT_TEXT_FILL_FORE_SCHEMECOLOR_INDEX_BRIGHTNESS" val="0.35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990_1*b*3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汇报日期：2020/10/10"/>
  <p:tag name="KSO_WM_UNIT_TEXT_FILL_FORE_SCHEMECOLOR_INDEX_BRIGHTNESS" val="0.35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TEMPLATE_THUMBS_INDEX" val="1、4、7、9、12、13、14、17、18、19、25、28、33、36、38、40、43、46、51"/>
  <p:tag name="KSO_WM_SLIDE_ID" val="custom20202990_1"/>
  <p:tag name="KSO_WM_TEMPLATE_SUBCATEGORY" val="17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990"/>
  <p:tag name="KSO_WM_SLIDE_LAYOUT" val="a_b"/>
  <p:tag name="KSO_WM_SLIDE_LAYOUT_CNT" val="1_3"/>
</p:tagLst>
</file>

<file path=ppt/tags/tag172.xml><?xml version="1.0" encoding="utf-8"?>
<p:tagLst xmlns:p="http://schemas.openxmlformats.org/presentationml/2006/main">
  <p:tag name="KSO_WM_UNIT_COLOR_SCHEME_SHAPE_ID" val="135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30_1*i*1"/>
  <p:tag name="KSO_WM_TEMPLATE_CATEGORY" val="diagram"/>
  <p:tag name="KSO_WM_TEMPLATE_INDEX" val="2019473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73.xml><?xml version="1.0" encoding="utf-8"?>
<p:tagLst xmlns:p="http://schemas.openxmlformats.org/presentationml/2006/main">
  <p:tag name="KSO_WM_UNIT_COLOR_SCHEME_SHAPE_ID" val="61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30_1*i*2"/>
  <p:tag name="KSO_WM_TEMPLATE_CATEGORY" val="diagram"/>
  <p:tag name="KSO_WM_TEMPLATE_INDEX" val="2019473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74.xml><?xml version="1.0" encoding="utf-8"?>
<p:tagLst xmlns:p="http://schemas.openxmlformats.org/presentationml/2006/main">
  <p:tag name="KSO_WM_UNIT_COLOR_SCHEME_SHAPE_ID" val="125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30_1*i*3"/>
  <p:tag name="KSO_WM_TEMPLATE_CATEGORY" val="diagram"/>
  <p:tag name="KSO_WM_TEMPLATE_INDEX" val="2019473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75.xml><?xml version="1.0" encoding="utf-8"?>
<p:tagLst xmlns:p="http://schemas.openxmlformats.org/presentationml/2006/main">
  <p:tag name="KSO_WM_UNIT_COLOR_SCHEME_SHAPE_ID" val="129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30_1*i*4"/>
  <p:tag name="KSO_WM_TEMPLATE_CATEGORY" val="diagram"/>
  <p:tag name="KSO_WM_TEMPLATE_INDEX" val="2019473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76.xml><?xml version="1.0" encoding="utf-8"?>
<p:tagLst xmlns:p="http://schemas.openxmlformats.org/presentationml/2006/main">
  <p:tag name="KSO_WM_UNIT_COLOR_SCHEME_SHAPE_ID" val="131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730_1*i*5"/>
  <p:tag name="KSO_WM_TEMPLATE_CATEGORY" val="diagram"/>
  <p:tag name="KSO_WM_TEMPLATE_INDEX" val="2019473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77.xml><?xml version="1.0" encoding="utf-8"?>
<p:tagLst xmlns:p="http://schemas.openxmlformats.org/presentationml/2006/main">
  <p:tag name="KSO_WM_UNIT_COLOR_SCHEME_SHAPE_ID" val="122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730_1*i*6"/>
  <p:tag name="KSO_WM_TEMPLATE_CATEGORY" val="diagram"/>
  <p:tag name="KSO_WM_TEMPLATE_INDEX" val="2019473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78.xml><?xml version="1.0" encoding="utf-8"?>
<p:tagLst xmlns:p="http://schemas.openxmlformats.org/presentationml/2006/main">
  <p:tag name="KSO_WM_UNIT_LARGE_SHAPE" val="1"/>
  <p:tag name="KSO_WM_UNIT_COLOR_SCHEME_SHAPE_ID" val="8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730_1*i*7"/>
  <p:tag name="KSO_WM_TEMPLATE_CATEGORY" val="diagram"/>
  <p:tag name="KSO_WM_TEMPLATE_INDEX" val="2019473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79.xml><?xml version="1.0" encoding="utf-8"?>
<p:tagLst xmlns:p="http://schemas.openxmlformats.org/presentationml/2006/main">
  <p:tag name="KSO_WM_UNIT_TEXT_PART_ID_V2" val="d-2-2"/>
  <p:tag name="KSO_WM_UNIT_COLOR_SCHEME_SHAPE_ID" val="3"/>
  <p:tag name="KSO_WM_UNIT_COLOR_SCHEME_PARENT_PAGE" val="0_1"/>
  <p:tag name="KSO_WM_UNIT_PRESET_TEXT" val="单击此处可添加副标题:&#13;此处添加小标题,了最终演示发布发布的良好效&#13;点击此处添加正文，文字是您思想的提炼&#13;请尽量言简意赅的阐述您的观点&#13;为了最终演示发布的良好效果，请您尽量为&#13;了最终演示发布的良好效果，为了最&#13;单击此处可添加副标题:&#13;此处添加小标题,了最终演示发布发布的良好效&#13;点击此处添加正文，文字是您思想的提炼&#13;请尽量言简意赅的阐述您的观点&#13;为了最终演示发布的良好效果，请您尽量为&#13;了最终演示发布的良好效果，为了最"/>
  <p:tag name="KSO_WM_UNIT_NOCLEAR" val="1"/>
  <p:tag name="KSO_WM_UNIT_VALUE" val="31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30_1*f*1"/>
  <p:tag name="KSO_WM_TEMPLATE_CATEGORY" val="diagram"/>
  <p:tag name="KSO_WM_TEMPLATE_INDEX" val="20194730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EXT_PART_ID_V2" val="a-1-2"/>
  <p:tag name="KSO_WM_UNIT_COLOR_SCHEME_SHAPE_ID" val="70"/>
  <p:tag name="KSO_WM_UNIT_COLOR_SCHEME_PARENT_PAGE" val="0_1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30_1*a*1"/>
  <p:tag name="KSO_WM_TEMPLATE_CATEGORY" val="diagram"/>
  <p:tag name="KSO_WM_TEMPLATE_INDEX" val="20194730"/>
  <p:tag name="KSO_WM_UNIT_LAYERLEVEL" val="1"/>
  <p:tag name="KSO_WM_TAG_VERSION" val="1.0"/>
  <p:tag name="KSO_WM_BEAUTIFY_FLAG" val="#wm#"/>
  <p:tag name="KSO_WM_UNIT_PRESET_TEXT" val="单击此处&#13;添加大标题内容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SLIDE_COLORSCHEME_VERSION" val="3.2"/>
  <p:tag name="KSO_WM_SLIDE_ID" val="diagram2019473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194730"/>
  <p:tag name="KSO_WM_SLIDE_LAYOUT" val="a_f"/>
  <p:tag name="KSO_WM_SLIDE_LAYOUT_CNT" val="1_1"/>
  <p:tag name="KSO_WM_SLIDE_BK_DARK_LIGHT" val="2"/>
  <p:tag name="KSO_WM_SLIDE_BACKGROUND_TYPE" val="general"/>
</p:tagLst>
</file>

<file path=ppt/tags/tag182.xml><?xml version="1.0" encoding="utf-8"?>
<p:tagLst xmlns:p="http://schemas.openxmlformats.org/presentationml/2006/main">
  <p:tag name="KSO_WM_UNIT_COLOR_SCHEME_SHAPE_ID" val="16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55_1*i*1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83.xml><?xml version="1.0" encoding="utf-8"?>
<p:tagLst xmlns:p="http://schemas.openxmlformats.org/presentationml/2006/main">
  <p:tag name="KSO_WM_UNIT_COLOR_SCHEME_SHAPE_ID" val="1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55_1*i*2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84.xml><?xml version="1.0" encoding="utf-8"?>
<p:tagLst xmlns:p="http://schemas.openxmlformats.org/presentationml/2006/main">
  <p:tag name="KSO_WM_UNIT_COLOR_SCHEME_SHAPE_ID" val="35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755_1*i*5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COLOR_SCHEME_SHAPE_ID" val="14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755_1*i*6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UNIT_COLOR_SCHEME_SHAPE_ID" val="15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55_1*i*4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p="http://schemas.openxmlformats.org/presentationml/2006/main">
  <p:tag name="KSO_WM_UNIT_COLOR_SCHEME_SHAPE_ID" val="12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55_1*i*3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UNIT_COLOR_SCHEME_SHAPE_ID" val="13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755_1*i*7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UNIT_TEXT_PART_ID_V2" val="d-4-2"/>
  <p:tag name="KSO_WM_UNIT_COLOR_SCHEME_SHAPE_ID" val="2"/>
  <p:tag name="KSO_WM_UNIT_COLOR_SCHEME_PARENT_PAGE" val="0_1"/>
  <p:tag name="KSO_WM_UNIT_SUBTYPE" val="a"/>
  <p:tag name="KSO_WM_UNIT_PRESET_TEXT" val="单击此处添加小标题：&#13;点击此处添加正文，文字是您思想的提炼，为了最终演示发布的良好效果，请尽量言简意赅的阐述观点；根据需要可酌情增减文字，以便观者可以准确理解您所传达的信息。您的正文已经简明扼要，字字珠玑，但信息却千丝万缕、错综复杂，需要用更多的文字来表述；但请您尽可能提炼思想的精髓，恰如其分的表达观点，往往可以事半功倍。&#13;我们为您  标注了最  适合的位  置您输入  的文字到  这里时就  是最佳视&#13;为了能让  您有更直  观的字数  感受并进  一步方便    &#13;单击此处添加小标题：&#13;点击此处添加正文，文字是您思想的提炼，为了最终演示发布的良好效果，请尽量言简意赅。"/>
  <p:tag name="KSO_WM_UNIT_NOCLEAR" val="1"/>
  <p:tag name="KSO_WM_UNIT_VALUE" val="46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55_1*f*1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PART_ID_V2" val="a-3-2"/>
  <p:tag name="KSO_WM_UNIT_COLOR_SCHEME_SHAPE_ID" val="3"/>
  <p:tag name="KSO_WM_UNIT_COLOR_SCHEME_PARENT_PAGE" val="0_1"/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55_1*a*1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.25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COLORSCHEME_VERSION" val="3.2"/>
  <p:tag name="KSO_WM_SLIDE_ID" val="diagram2019475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9*458"/>
  <p:tag name="KSO_WM_SLIDE_POSITION" val="26*50"/>
  <p:tag name="KSO_WM_TAG_VERSION" val="1.0"/>
  <p:tag name="KSO_WM_BEAUTIFY_FLAG" val="#wm#"/>
  <p:tag name="KSO_WM_TEMPLATE_CATEGORY" val="diagram"/>
  <p:tag name="KSO_WM_TEMPLATE_INDEX" val="20194755"/>
  <p:tag name="KSO_WM_SLIDE_LAYOUT" val="a_f"/>
  <p:tag name="KSO_WM_SLIDE_LAYOUT_CNT" val="1_1"/>
  <p:tag name="KSO_WM_SLIDE_BK_DARK_LIGHT" val="2"/>
  <p:tag name="KSO_WM_SLIDE_BACKGROUND_TYPE" val="general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2022_2*l_h_f*1_1_1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PRESET_TEXT" val="单击此处输入你的正文，准确理解您传达的信息。单击此处输入你的正文，准确理解您传达的信息。单击此处输入你的正文，准确理解您传达的信息。"/>
  <p:tag name="KSO_WM_UNIT_TEXT_FILL_FORE_SCHEMECOLOR_INDEX_BRIGHTNESS" val="0.25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2022_2*l_h_i*1_1_1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2022_2*l_h_i*1_1_3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12022_2*l_h_i*1_1_4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12022_2*l_h_i*1_1_5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6"/>
  <p:tag name="KSO_WM_UNIT_ID" val="diagram20212022_2*l_h_i*1_1_6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diagram20212022_2*l_h_i*1_1_7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2022_2*l_h_i*1_1_2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5"/>
  <p:tag name="KSO_WM_UNIT_TEXT_FILL_TYPE" val="1"/>
</p:tagLst>
</file>

<file path=ppt/tags/tag20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2022_2*l_h_f*1_2_1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PRESET_TEXT" val="单击此处输入你的正文，准确理解您传达的信息。单击此处输入你的正文，准确理解您传达的信息。单击此处输入你的正文，准确理解您传达的信息。"/>
  <p:tag name="KSO_WM_UNIT_TEXT_FILL_FORE_SCHEMECOLOR_INDEX_BRIGHTNESS" val="0.25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2022_2*l_h_i*1_2_1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2022_2*l_h_i*1_2_3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12022_2*l_h_i*1_2_4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12022_2*l_h_i*1_2_5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diagram20212022_2*l_h_i*1_2_6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diagram20212022_2*l_h_i*1_2_7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2022_2*l_h_i*1_2_2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6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2022_2*l_h_f*1_3_1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PRESET_TEXT" val="单击此处输入你的正文，准确理解您传达的信息。单击此处输入你的正文，准确理解您传达的信息。单击此处输入你的正文，准确理解您传达的信息。"/>
  <p:tag name="KSO_WM_UNIT_TEXT_FILL_FORE_SCHEMECOLOR_INDEX_BRIGHTNESS" val="0.25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2022_2*l_h_i*1_3_1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12022_2*l_h_i*1_3_3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12022_2*l_h_i*1_3_4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212022_2*l_h_i*1_3_5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diagram20212022_2*l_h_i*1_3_6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7"/>
  <p:tag name="KSO_WM_UNIT_ID" val="diagram20212022_2*l_h_i*1_3_7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2022_2*l_h_i*1_3_2"/>
  <p:tag name="KSO_WM_TEMPLATE_CATEGORY" val="diagram"/>
  <p:tag name="KSO_WM_TEMPLATE_INDEX" val="20212022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7"/>
  <p:tag name="KSO_WM_UNIT_TEXT_FILL_TYPE" val="1"/>
</p:tagLst>
</file>

<file path=ppt/tags/tag218.xml><?xml version="1.0" encoding="utf-8"?>
<p:tagLst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0-20T16:35:03&quot;,&quot;maxSize&quot;:{&quot;size1&quot;:53.299999999999997},&quot;minSize&quot;:{&quot;size1&quot;:24.600000000000001},&quot;normalSize&quot;:{&quot;size1&quot;:24.600000000000001},&quot;subLayout&quot;:[{&quot;id&quot;:&quot;2020-10-20T16:35:03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0-10-20T16:35:03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04638_3*l_i*1_1"/>
  <p:tag name="KSO_WM_TEMPLATE_CATEGORY" val="diagram"/>
  <p:tag name="KSO_WM_TEMPLATE_INDEX" val="20204638"/>
  <p:tag name="KSO_WM_UNIT_LAYERLEVEL" val="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204638_3*l_i*1_3"/>
  <p:tag name="KSO_WM_TEMPLATE_CATEGORY" val="diagram"/>
  <p:tag name="KSO_WM_TEMPLATE_INDEX" val="20204638"/>
  <p:tag name="KSO_WM_UNIT_LAYERLEVEL" val="1_1"/>
  <p:tag name="KSO_WM_TAG_VERSION" val="1.0"/>
  <p:tag name="KSO_WM_BEAUTIFY_FLAG" val="#wm#"/>
  <p:tag name="KSO_WM_UNIT_LINE_FORE_SCHEMECOLOR_INDEX_BRIGHTNESS" val="-0.5"/>
  <p:tag name="KSO_WM_UNIT_LINE_FORE_SCHEMECOLOR_INDEX" val="5"/>
  <p:tag name="KSO_WM_UNIT_LINE_FILL_TYPE" val="2"/>
</p:tagLst>
</file>

<file path=ppt/tags/tag223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4638_3*l_h_f*1_1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"/>
  <p:tag name="KSO_WM_UNIT_TEXT_FILL_FORE_SCHEMECOLOR_INDEX_BRIGHTNESS" val="0.35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4638_3*l_h_f*1_2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"/>
  <p:tag name="KSO_WM_UNIT_TEXT_FILL_FORE_SCHEMECOLOR_INDEX_BRIGHTNESS" val="0.3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4638_3*l_h_f*1_3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"/>
  <p:tag name="KSO_WM_UNIT_TEXT_FILL_FORE_SCHEMECOLOR_INDEX_BRIGHTNESS" val="0.35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04638_3*l_i*1_2"/>
  <p:tag name="KSO_WM_TEMPLATE_CATEGORY" val="diagram"/>
  <p:tag name="KSO_WM_TEMPLATE_INDEX" val="20204638"/>
  <p:tag name="KSO_WM_UNIT_LAYERLEVEL" val="1_1"/>
  <p:tag name="KSO_WM_TAG_VERSION" val="1.0"/>
  <p:tag name="KSO_WM_BEAUTIFY_FLAG" val="#wm#"/>
  <p:tag name="KSO_WM_UNIT_LINE_FORE_SCHEMECOLOR_INDEX_BRIGHTNESS" val="-0.5"/>
  <p:tag name="KSO_WM_UNIT_LINE_FORE_SCHEMECOLOR_INDEX" val="5"/>
  <p:tag name="KSO_WM_UNIT_LINE_FILL_TYPE" val="2"/>
</p:tagLst>
</file>

<file path=ppt/tags/tag227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4638_3*l_h_f*1_4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"/>
  <p:tag name="KSO_WM_UNIT_TEXT_FILL_FORE_SCHEMECOLOR_INDEX_BRIGHTNESS" val="0.35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0-20T16:32:24&quot;,&quot;maxSize&quot;:{&quot;size1&quot;:53.299999999999997},&quot;minSize&quot;:{&quot;size1&quot;:24.600000000000001},&quot;normalSize&quot;:{&quot;size1&quot;:24.600000000000001},&quot;subLayout&quot;:[{&quot;id&quot;:&quot;2020-10-20T16:32:24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0-10-20T16:32:24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229.xml><?xml version="1.0" encoding="utf-8"?>
<p:tagLst xmlns:p="http://schemas.openxmlformats.org/presentationml/2006/main">
  <p:tag name="KSO_WM_UNIT_COLOR_SCHEME_SHAPE_ID" val="16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55_1*i*1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COLOR_SCHEME_SHAPE_ID" val="1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55_1*i*2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31.xml><?xml version="1.0" encoding="utf-8"?>
<p:tagLst xmlns:p="http://schemas.openxmlformats.org/presentationml/2006/main">
  <p:tag name="KSO_WM_UNIT_COLOR_SCHEME_SHAPE_ID" val="35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755_1*i*5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p="http://schemas.openxmlformats.org/presentationml/2006/main">
  <p:tag name="KSO_WM_UNIT_COLOR_SCHEME_SHAPE_ID" val="14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755_1*i*6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p="http://schemas.openxmlformats.org/presentationml/2006/main">
  <p:tag name="KSO_WM_UNIT_COLOR_SCHEME_SHAPE_ID" val="15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55_1*i*4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UNIT_COLOR_SCHEME_SHAPE_ID" val="12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55_1*i*3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COLOR_SCHEME_SHAPE_ID" val="13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755_1*i*7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36.xml><?xml version="1.0" encoding="utf-8"?>
<p:tagLst xmlns:p="http://schemas.openxmlformats.org/presentationml/2006/main">
  <p:tag name="KSO_WM_UNIT_TEXT_PART_ID_V2" val="d-4-2"/>
  <p:tag name="KSO_WM_UNIT_COLOR_SCHEME_SHAPE_ID" val="2"/>
  <p:tag name="KSO_WM_UNIT_COLOR_SCHEME_PARENT_PAGE" val="0_1"/>
  <p:tag name="KSO_WM_UNIT_SUBTYPE" val="a"/>
  <p:tag name="KSO_WM_UNIT_PRESET_TEXT" val="单击此处添加小标题：&#13;点击此处添加正文，文字是您思想的提炼，为了最终演示发布的良好效果，请尽量言简意赅的阐述观点；根据需要可酌情增减文字，以便观者可以准确理解您所传达的信息。您的正文已经简明扼要，字字珠玑，但信息却千丝万缕、错综复杂，需要用更多的文字来表述；但请您尽可能提炼思想的精髓，恰如其分的表达观点，往往可以事半功倍。&#13;我们为您  标注了最  适合的位  置您输入  的文字到  这里时就  是最佳视&#13;为了能让  您有更直  观的字数  感受并进  一步方便    &#13;单击此处添加小标题：&#13;点击此处添加正文，文字是您思想的提炼，为了最终演示发布的良好效果，请尽量言简意赅。"/>
  <p:tag name="KSO_WM_UNIT_NOCLEAR" val="1"/>
  <p:tag name="KSO_WM_UNIT_VALUE" val="46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55_1*f*1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TEXT_PART_ID_V2" val="a-3-2"/>
  <p:tag name="KSO_WM_UNIT_COLOR_SCHEME_SHAPE_ID" val="3"/>
  <p:tag name="KSO_WM_UNIT_COLOR_SCHEME_PARENT_PAGE" val="0_1"/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55_1*a*1"/>
  <p:tag name="KSO_WM_TEMPLATE_CATEGORY" val="diagram"/>
  <p:tag name="KSO_WM_TEMPLATE_INDEX" val="2019475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.2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COLORSCHEME_VERSION" val="3.2"/>
  <p:tag name="KSO_WM_SLIDE_ID" val="diagram2019475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9*458"/>
  <p:tag name="KSO_WM_SLIDE_POSITION" val="26*50"/>
  <p:tag name="KSO_WM_TAG_VERSION" val="1.0"/>
  <p:tag name="KSO_WM_BEAUTIFY_FLAG" val="#wm#"/>
  <p:tag name="KSO_WM_TEMPLATE_CATEGORY" val="diagram"/>
  <p:tag name="KSO_WM_TEMPLATE_INDEX" val="20194755"/>
  <p:tag name="KSO_WM_SLIDE_LAYOUT" val="a_f"/>
  <p:tag name="KSO_WM_SLIDE_LAYOUT_CNT" val="1_1"/>
  <p:tag name="KSO_WM_SLIDE_BK_DARK_LIGHT" val="2"/>
  <p:tag name="KSO_WM_SLIDE_BACKGROUND_TYPE" val="genera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_BACKGROUND_MASK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自定义 110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590CA"/>
      </a:accent1>
      <a:accent2>
        <a:srgbClr val="8EAADC"/>
      </a:accent2>
      <a:accent3>
        <a:srgbClr val="79B6D3"/>
      </a:accent3>
      <a:accent4>
        <a:srgbClr val="70C2C7"/>
      </a:accent4>
      <a:accent5>
        <a:srgbClr val="6BC0A7"/>
      </a:accent5>
      <a:accent6>
        <a:srgbClr val="79BB8F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44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WPS 演示</Application>
  <PresentationFormat>宽屏</PresentationFormat>
  <Paragraphs>52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隶书</vt:lpstr>
      <vt:lpstr>Viner Hand ITC</vt:lpstr>
      <vt:lpstr>WPS-Numbers</vt:lpstr>
      <vt:lpstr>WPS-Bullets</vt:lpstr>
      <vt:lpstr>Segoe UI</vt:lpstr>
      <vt:lpstr>Office 主题​​</vt:lpstr>
      <vt:lpstr>office</vt:lpstr>
      <vt:lpstr>‘凝固的叹息’’与“流淌的自强不息”——浅析康梁二人缘何相聚又分离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Administrator</cp:lastModifiedBy>
  <cp:revision>150</cp:revision>
  <dcterms:created xsi:type="dcterms:W3CDTF">2019-06-19T02:08:00Z</dcterms:created>
  <dcterms:modified xsi:type="dcterms:W3CDTF">2020-10-26T14:16:02Z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