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85" r:id="rId1"/>
    <p:sldMasterId id="2147484408" r:id="rId2"/>
    <p:sldMasterId id="2147484420" r:id="rId3"/>
    <p:sldMasterId id="2147484432" r:id="rId4"/>
  </p:sldMasterIdLst>
  <p:notesMasterIdLst>
    <p:notesMasterId r:id="rId53"/>
  </p:notesMasterIdLst>
  <p:handoutMasterIdLst>
    <p:handoutMasterId r:id="rId54"/>
  </p:handoutMasterIdLst>
  <p:sldIdLst>
    <p:sldId id="425" r:id="rId5"/>
    <p:sldId id="426" r:id="rId6"/>
    <p:sldId id="540" r:id="rId7"/>
    <p:sldId id="541" r:id="rId8"/>
    <p:sldId id="542" r:id="rId9"/>
    <p:sldId id="543" r:id="rId10"/>
    <p:sldId id="544" r:id="rId11"/>
    <p:sldId id="545" r:id="rId12"/>
    <p:sldId id="546" r:id="rId13"/>
    <p:sldId id="547" r:id="rId14"/>
    <p:sldId id="548" r:id="rId15"/>
    <p:sldId id="549" r:id="rId16"/>
    <p:sldId id="561" r:id="rId17"/>
    <p:sldId id="432" r:id="rId18"/>
    <p:sldId id="399" r:id="rId19"/>
    <p:sldId id="557" r:id="rId20"/>
    <p:sldId id="428" r:id="rId21"/>
    <p:sldId id="429" r:id="rId22"/>
    <p:sldId id="433" r:id="rId23"/>
    <p:sldId id="434" r:id="rId24"/>
    <p:sldId id="435" r:id="rId25"/>
    <p:sldId id="436" r:id="rId26"/>
    <p:sldId id="437" r:id="rId27"/>
    <p:sldId id="438" r:id="rId28"/>
    <p:sldId id="563" r:id="rId29"/>
    <p:sldId id="439" r:id="rId30"/>
    <p:sldId id="440" r:id="rId31"/>
    <p:sldId id="441" r:id="rId32"/>
    <p:sldId id="442" r:id="rId33"/>
    <p:sldId id="443" r:id="rId34"/>
    <p:sldId id="444" r:id="rId35"/>
    <p:sldId id="550" r:id="rId36"/>
    <p:sldId id="551" r:id="rId37"/>
    <p:sldId id="552" r:id="rId38"/>
    <p:sldId id="553" r:id="rId39"/>
    <p:sldId id="555" r:id="rId40"/>
    <p:sldId id="556" r:id="rId41"/>
    <p:sldId id="445" r:id="rId42"/>
    <p:sldId id="446" r:id="rId43"/>
    <p:sldId id="447" r:id="rId44"/>
    <p:sldId id="568" r:id="rId45"/>
    <p:sldId id="448" r:id="rId46"/>
    <p:sldId id="449" r:id="rId47"/>
    <p:sldId id="450" r:id="rId48"/>
    <p:sldId id="451" r:id="rId49"/>
    <p:sldId id="452" r:id="rId50"/>
    <p:sldId id="459" r:id="rId51"/>
    <p:sldId id="460" r:id="rId52"/>
  </p:sldIdLst>
  <p:sldSz cx="9144000" cy="6858000" type="screen4x3"/>
  <p:notesSz cx="6735763" cy="9866313"/>
  <p:defaultTextStyle>
    <a:defPPr>
      <a:defRPr lang="ja-JP"/>
    </a:defPPr>
    <a:lvl1pPr algn="l" rtl="0" fontAlgn="base">
      <a:spcBef>
        <a:spcPct val="0"/>
      </a:spcBef>
      <a:spcAft>
        <a:spcPct val="0"/>
      </a:spcAft>
      <a:defRPr kumimoji="1" sz="2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umimoji="1" sz="2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umimoji="1" sz="2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umimoji="1" sz="2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umimoji="1" sz="2400" b="1" kern="1200">
        <a:solidFill>
          <a:schemeClr val="tx1"/>
        </a:solidFill>
        <a:latin typeface="Arial" pitchFamily="34" charset="0"/>
        <a:ea typeface="宋体" pitchFamily="2" charset="-122"/>
        <a:cs typeface="+mn-cs"/>
      </a:defRPr>
    </a:lvl5pPr>
    <a:lvl6pPr marL="2286000" algn="l" defTabSz="914400" rtl="0" eaLnBrk="1" latinLnBrk="0" hangingPunct="1">
      <a:defRPr kumimoji="1" sz="2400" b="1" kern="1200">
        <a:solidFill>
          <a:schemeClr val="tx1"/>
        </a:solidFill>
        <a:latin typeface="Arial" pitchFamily="34" charset="0"/>
        <a:ea typeface="宋体" pitchFamily="2" charset="-122"/>
        <a:cs typeface="+mn-cs"/>
      </a:defRPr>
    </a:lvl6pPr>
    <a:lvl7pPr marL="2743200" algn="l" defTabSz="914400" rtl="0" eaLnBrk="1" latinLnBrk="0" hangingPunct="1">
      <a:defRPr kumimoji="1" sz="2400" b="1" kern="1200">
        <a:solidFill>
          <a:schemeClr val="tx1"/>
        </a:solidFill>
        <a:latin typeface="Arial" pitchFamily="34" charset="0"/>
        <a:ea typeface="宋体" pitchFamily="2" charset="-122"/>
        <a:cs typeface="+mn-cs"/>
      </a:defRPr>
    </a:lvl7pPr>
    <a:lvl8pPr marL="3200400" algn="l" defTabSz="914400" rtl="0" eaLnBrk="1" latinLnBrk="0" hangingPunct="1">
      <a:defRPr kumimoji="1" sz="2400" b="1" kern="1200">
        <a:solidFill>
          <a:schemeClr val="tx1"/>
        </a:solidFill>
        <a:latin typeface="Arial" pitchFamily="34" charset="0"/>
        <a:ea typeface="宋体" pitchFamily="2" charset="-122"/>
        <a:cs typeface="+mn-cs"/>
      </a:defRPr>
    </a:lvl8pPr>
    <a:lvl9pPr marL="3657600" algn="l" defTabSz="914400" rtl="0" eaLnBrk="1" latinLnBrk="0" hangingPunct="1">
      <a:defRPr kumimoji="1" sz="2400" b="1"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52">
          <p15:clr>
            <a:srgbClr val="A4A3A4"/>
          </p15:clr>
        </p15:guide>
        <p15:guide id="2" pos="2882">
          <p15:clr>
            <a:srgbClr val="A4A3A4"/>
          </p15:clr>
        </p15:guide>
      </p15:sldGuideLst>
    </p:ext>
    <p:ext uri="{2D200454-40CA-4A62-9FC3-DE9A4176ACB9}">
      <p15:notesGuideLst xmlns:p15="http://schemas.microsoft.com/office/powerpoint/2012/main">
        <p15:guide id="1" orient="horz" pos="3108">
          <p15:clr>
            <a:srgbClr val="A4A3A4"/>
          </p15:clr>
        </p15:guide>
        <p15:guide id="2" pos="21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00"/>
    <a:srgbClr val="9933FF"/>
    <a:srgbClr val="CCECFF"/>
    <a:srgbClr val="FF5050"/>
    <a:srgbClr val="0000CC"/>
    <a:srgbClr val="FF0066"/>
    <a:srgbClr val="FFCCCC"/>
    <a:srgbClr val="FFFF66"/>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82624" autoAdjust="0"/>
  </p:normalViewPr>
  <p:slideViewPr>
    <p:cSldViewPr snapToGrid="0">
      <p:cViewPr varScale="1">
        <p:scale>
          <a:sx n="63" d="100"/>
          <a:sy n="63" d="100"/>
        </p:scale>
        <p:origin x="1524" y="60"/>
      </p:cViewPr>
      <p:guideLst>
        <p:guide orient="horz" pos="2152"/>
        <p:guide pos="2882"/>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152" y="684"/>
      </p:cViewPr>
      <p:guideLst>
        <p:guide orient="horz" pos="3108"/>
        <p:guide pos="212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19413" cy="492125"/>
          </a:xfrm>
          <a:prstGeom prst="rect">
            <a:avLst/>
          </a:prstGeom>
          <a:noFill/>
          <a:ln w="9525">
            <a:noFill/>
            <a:miter lim="800000"/>
            <a:headEnd/>
            <a:tailEnd/>
          </a:ln>
          <a:effectLst/>
        </p:spPr>
        <p:txBody>
          <a:bodyPr vert="horz" wrap="square" lIns="90827" tIns="45414" rIns="90827" bIns="45414" numCol="1" anchor="t" anchorCtr="0" compatLnSpc="1">
            <a:prstTxWarp prst="textNoShape">
              <a:avLst/>
            </a:prstTxWarp>
          </a:bodyPr>
          <a:lstStyle>
            <a:lvl1pPr algn="l" defTabSz="908050">
              <a:defRPr sz="1200" b="0">
                <a:latin typeface="Arial" pitchFamily="34" charset="0"/>
                <a:ea typeface="MS PGothic" pitchFamily="34" charset="-128"/>
              </a:defRPr>
            </a:lvl1pPr>
          </a:lstStyle>
          <a:p>
            <a:pPr>
              <a:defRPr/>
            </a:pPr>
            <a:endParaRPr lang="en-US" altLang="ja-JP"/>
          </a:p>
        </p:txBody>
      </p:sp>
      <p:sp>
        <p:nvSpPr>
          <p:cNvPr id="45059" name="Rectangle 3"/>
          <p:cNvSpPr>
            <a:spLocks noGrp="1" noChangeArrowheads="1"/>
          </p:cNvSpPr>
          <p:nvPr>
            <p:ph type="dt" sz="quarter" idx="1"/>
          </p:nvPr>
        </p:nvSpPr>
        <p:spPr bwMode="auto">
          <a:xfrm>
            <a:off x="3814763" y="0"/>
            <a:ext cx="2919412" cy="492125"/>
          </a:xfrm>
          <a:prstGeom prst="rect">
            <a:avLst/>
          </a:prstGeom>
          <a:noFill/>
          <a:ln w="9525">
            <a:noFill/>
            <a:miter lim="800000"/>
            <a:headEnd/>
            <a:tailEnd/>
          </a:ln>
          <a:effectLst/>
        </p:spPr>
        <p:txBody>
          <a:bodyPr vert="horz" wrap="square" lIns="90827" tIns="45414" rIns="90827" bIns="45414" numCol="1" anchor="t" anchorCtr="0" compatLnSpc="1">
            <a:prstTxWarp prst="textNoShape">
              <a:avLst/>
            </a:prstTxWarp>
          </a:bodyPr>
          <a:lstStyle>
            <a:lvl1pPr algn="r" defTabSz="908050">
              <a:defRPr sz="1200" b="0">
                <a:latin typeface="Arial" pitchFamily="34" charset="0"/>
                <a:ea typeface="MS PGothic" pitchFamily="34" charset="-128"/>
              </a:defRPr>
            </a:lvl1pPr>
          </a:lstStyle>
          <a:p>
            <a:pPr>
              <a:defRPr/>
            </a:pPr>
            <a:endParaRPr lang="en-US" altLang="ja-JP"/>
          </a:p>
        </p:txBody>
      </p:sp>
      <p:sp>
        <p:nvSpPr>
          <p:cNvPr id="45060" name="Rectangle 4"/>
          <p:cNvSpPr>
            <a:spLocks noGrp="1" noChangeArrowheads="1"/>
          </p:cNvSpPr>
          <p:nvPr>
            <p:ph type="ftr" sz="quarter" idx="2"/>
          </p:nvPr>
        </p:nvSpPr>
        <p:spPr bwMode="auto">
          <a:xfrm>
            <a:off x="0" y="9372600"/>
            <a:ext cx="2919413" cy="492125"/>
          </a:xfrm>
          <a:prstGeom prst="rect">
            <a:avLst/>
          </a:prstGeom>
          <a:noFill/>
          <a:ln w="9525">
            <a:noFill/>
            <a:miter lim="800000"/>
            <a:headEnd/>
            <a:tailEnd/>
          </a:ln>
          <a:effectLst/>
        </p:spPr>
        <p:txBody>
          <a:bodyPr vert="horz" wrap="square" lIns="90827" tIns="45414" rIns="90827" bIns="45414" numCol="1" anchor="b" anchorCtr="0" compatLnSpc="1">
            <a:prstTxWarp prst="textNoShape">
              <a:avLst/>
            </a:prstTxWarp>
          </a:bodyPr>
          <a:lstStyle>
            <a:lvl1pPr algn="l" defTabSz="908050">
              <a:defRPr sz="1200" b="0">
                <a:latin typeface="Arial" pitchFamily="34" charset="0"/>
                <a:ea typeface="MS PGothic" pitchFamily="34" charset="-128"/>
              </a:defRPr>
            </a:lvl1pPr>
          </a:lstStyle>
          <a:p>
            <a:pPr>
              <a:defRPr/>
            </a:pPr>
            <a:endParaRPr lang="en-US" altLang="ja-JP"/>
          </a:p>
        </p:txBody>
      </p:sp>
      <p:sp>
        <p:nvSpPr>
          <p:cNvPr id="45061" name="Rectangle 5"/>
          <p:cNvSpPr>
            <a:spLocks noGrp="1" noChangeArrowheads="1"/>
          </p:cNvSpPr>
          <p:nvPr>
            <p:ph type="sldNum" sz="quarter" idx="3"/>
          </p:nvPr>
        </p:nvSpPr>
        <p:spPr bwMode="auto">
          <a:xfrm>
            <a:off x="3814763" y="9372600"/>
            <a:ext cx="2919412" cy="492125"/>
          </a:xfrm>
          <a:prstGeom prst="rect">
            <a:avLst/>
          </a:prstGeom>
          <a:noFill/>
          <a:ln w="9525">
            <a:noFill/>
            <a:miter lim="800000"/>
            <a:headEnd/>
            <a:tailEnd/>
          </a:ln>
          <a:effectLst/>
        </p:spPr>
        <p:txBody>
          <a:bodyPr vert="horz" wrap="square" lIns="90827" tIns="45414" rIns="90827" bIns="45414" numCol="1" anchor="b" anchorCtr="0" compatLnSpc="1">
            <a:prstTxWarp prst="textNoShape">
              <a:avLst/>
            </a:prstTxWarp>
          </a:bodyPr>
          <a:lstStyle>
            <a:lvl1pPr algn="r" defTabSz="908050">
              <a:defRPr sz="1200" b="0">
                <a:latin typeface="Arial" pitchFamily="34" charset="0"/>
                <a:ea typeface="MS PGothic" pitchFamily="34" charset="-128"/>
              </a:defRPr>
            </a:lvl1pPr>
          </a:lstStyle>
          <a:p>
            <a:pPr>
              <a:defRPr/>
            </a:pPr>
            <a:fld id="{1ABA0ECA-718A-4B3E-8C25-B97E9311319A}" type="slidenum">
              <a:rPr lang="en-US" altLang="ja-JP"/>
              <a:pPr>
                <a:defRPr/>
              </a:pPr>
              <a:t>‹#›</a:t>
            </a:fld>
            <a:endParaRPr lang="en-US" altLang="ja-JP"/>
          </a:p>
        </p:txBody>
      </p:sp>
    </p:spTree>
    <p:extLst>
      <p:ext uri="{BB962C8B-B14F-4D97-AF65-F5344CB8AC3E}">
        <p14:creationId xmlns:p14="http://schemas.microsoft.com/office/powerpoint/2010/main" val="28800448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19413" cy="492125"/>
          </a:xfrm>
          <a:prstGeom prst="rect">
            <a:avLst/>
          </a:prstGeom>
          <a:noFill/>
          <a:ln w="9525">
            <a:noFill/>
            <a:miter lim="800000"/>
            <a:headEnd/>
            <a:tailEnd/>
          </a:ln>
          <a:effectLst/>
        </p:spPr>
        <p:txBody>
          <a:bodyPr vert="horz" wrap="square" lIns="90827" tIns="45414" rIns="90827" bIns="45414" numCol="1" anchor="t" anchorCtr="0" compatLnSpc="1">
            <a:prstTxWarp prst="textNoShape">
              <a:avLst/>
            </a:prstTxWarp>
          </a:bodyPr>
          <a:lstStyle>
            <a:lvl1pPr algn="l" defTabSz="908050">
              <a:defRPr sz="1200" b="0">
                <a:latin typeface="Arial" pitchFamily="34" charset="0"/>
                <a:ea typeface="MS PGothic" pitchFamily="34" charset="-128"/>
              </a:defRPr>
            </a:lvl1pPr>
          </a:lstStyle>
          <a:p>
            <a:pPr>
              <a:defRPr/>
            </a:pPr>
            <a:endParaRPr lang="en-US" altLang="ja-JP"/>
          </a:p>
        </p:txBody>
      </p:sp>
      <p:sp>
        <p:nvSpPr>
          <p:cNvPr id="12291" name="Rectangle 3"/>
          <p:cNvSpPr>
            <a:spLocks noGrp="1" noChangeArrowheads="1"/>
          </p:cNvSpPr>
          <p:nvPr>
            <p:ph type="dt" idx="1"/>
          </p:nvPr>
        </p:nvSpPr>
        <p:spPr bwMode="auto">
          <a:xfrm>
            <a:off x="3814763" y="0"/>
            <a:ext cx="2919412" cy="492125"/>
          </a:xfrm>
          <a:prstGeom prst="rect">
            <a:avLst/>
          </a:prstGeom>
          <a:noFill/>
          <a:ln w="9525">
            <a:noFill/>
            <a:miter lim="800000"/>
            <a:headEnd/>
            <a:tailEnd/>
          </a:ln>
          <a:effectLst/>
        </p:spPr>
        <p:txBody>
          <a:bodyPr vert="horz" wrap="square" lIns="90827" tIns="45414" rIns="90827" bIns="45414" numCol="1" anchor="t" anchorCtr="0" compatLnSpc="1">
            <a:prstTxWarp prst="textNoShape">
              <a:avLst/>
            </a:prstTxWarp>
          </a:bodyPr>
          <a:lstStyle>
            <a:lvl1pPr algn="r" defTabSz="908050">
              <a:defRPr sz="1200" b="0">
                <a:latin typeface="Arial" pitchFamily="34" charset="0"/>
                <a:ea typeface="MS PGothic" pitchFamily="34" charset="-128"/>
              </a:defRPr>
            </a:lvl1pPr>
          </a:lstStyle>
          <a:p>
            <a:pPr>
              <a:defRPr/>
            </a:pPr>
            <a:endParaRPr lang="en-US" altLang="ja-JP"/>
          </a:p>
        </p:txBody>
      </p:sp>
      <p:sp>
        <p:nvSpPr>
          <p:cNvPr id="258052" name="Rectangle 4"/>
          <p:cNvSpPr>
            <a:spLocks noGrp="1" noRot="1" noChangeAspect="1" noChangeArrowheads="1" noTextEdit="1"/>
          </p:cNvSpPr>
          <p:nvPr>
            <p:ph type="sldImg" idx="2"/>
          </p:nvPr>
        </p:nvSpPr>
        <p:spPr bwMode="auto">
          <a:xfrm>
            <a:off x="901700" y="741363"/>
            <a:ext cx="4932363" cy="36988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820738" y="4699000"/>
            <a:ext cx="5389562" cy="4440238"/>
          </a:xfrm>
          <a:prstGeom prst="rect">
            <a:avLst/>
          </a:prstGeom>
          <a:noFill/>
          <a:ln w="9525">
            <a:noFill/>
            <a:miter lim="800000"/>
            <a:headEnd/>
            <a:tailEnd/>
          </a:ln>
          <a:effectLst/>
        </p:spPr>
        <p:txBody>
          <a:bodyPr vert="horz" wrap="square" lIns="90827" tIns="45414" rIns="90827" bIns="45414"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12294" name="Rectangle 6"/>
          <p:cNvSpPr>
            <a:spLocks noGrp="1" noChangeArrowheads="1"/>
          </p:cNvSpPr>
          <p:nvPr>
            <p:ph type="ftr" sz="quarter" idx="4"/>
          </p:nvPr>
        </p:nvSpPr>
        <p:spPr bwMode="auto">
          <a:xfrm>
            <a:off x="0" y="9372600"/>
            <a:ext cx="2919413" cy="492125"/>
          </a:xfrm>
          <a:prstGeom prst="rect">
            <a:avLst/>
          </a:prstGeom>
          <a:noFill/>
          <a:ln w="9525">
            <a:noFill/>
            <a:miter lim="800000"/>
            <a:headEnd/>
            <a:tailEnd/>
          </a:ln>
          <a:effectLst/>
        </p:spPr>
        <p:txBody>
          <a:bodyPr vert="horz" wrap="square" lIns="90827" tIns="45414" rIns="90827" bIns="45414" numCol="1" anchor="b" anchorCtr="0" compatLnSpc="1">
            <a:prstTxWarp prst="textNoShape">
              <a:avLst/>
            </a:prstTxWarp>
          </a:bodyPr>
          <a:lstStyle>
            <a:lvl1pPr algn="l" defTabSz="908050">
              <a:defRPr sz="1200" b="0">
                <a:latin typeface="Arial" pitchFamily="34" charset="0"/>
                <a:ea typeface="MS PGothic" pitchFamily="34" charset="-128"/>
              </a:defRPr>
            </a:lvl1pPr>
          </a:lstStyle>
          <a:p>
            <a:pPr>
              <a:defRPr/>
            </a:pPr>
            <a:endParaRPr lang="en-US" altLang="ja-JP"/>
          </a:p>
        </p:txBody>
      </p:sp>
      <p:sp>
        <p:nvSpPr>
          <p:cNvPr id="12295" name="Rectangle 7"/>
          <p:cNvSpPr>
            <a:spLocks noGrp="1" noChangeArrowheads="1"/>
          </p:cNvSpPr>
          <p:nvPr>
            <p:ph type="sldNum" sz="quarter" idx="5"/>
          </p:nvPr>
        </p:nvSpPr>
        <p:spPr bwMode="auto">
          <a:xfrm>
            <a:off x="3814763" y="9372600"/>
            <a:ext cx="2919412" cy="492125"/>
          </a:xfrm>
          <a:prstGeom prst="rect">
            <a:avLst/>
          </a:prstGeom>
          <a:noFill/>
          <a:ln w="9525">
            <a:noFill/>
            <a:miter lim="800000"/>
            <a:headEnd/>
            <a:tailEnd/>
          </a:ln>
          <a:effectLst/>
        </p:spPr>
        <p:txBody>
          <a:bodyPr vert="horz" wrap="square" lIns="90827" tIns="45414" rIns="90827" bIns="45414" numCol="1" anchor="b" anchorCtr="0" compatLnSpc="1">
            <a:prstTxWarp prst="textNoShape">
              <a:avLst/>
            </a:prstTxWarp>
          </a:bodyPr>
          <a:lstStyle>
            <a:lvl1pPr algn="r" defTabSz="908050">
              <a:defRPr sz="1200" b="0">
                <a:latin typeface="Arial" pitchFamily="34" charset="0"/>
                <a:ea typeface="MS PGothic" pitchFamily="34" charset="-128"/>
              </a:defRPr>
            </a:lvl1pPr>
          </a:lstStyle>
          <a:p>
            <a:pPr>
              <a:defRPr/>
            </a:pPr>
            <a:fld id="{2D44F612-6E70-4630-AAF0-6C87F44533E2}" type="slidenum">
              <a:rPr lang="en-US" altLang="ja-JP"/>
              <a:pPr>
                <a:defRPr/>
              </a:pPr>
              <a:t>‹#›</a:t>
            </a:fld>
            <a:endParaRPr lang="en-US" altLang="ja-JP"/>
          </a:p>
        </p:txBody>
      </p:sp>
    </p:spTree>
    <p:extLst>
      <p:ext uri="{BB962C8B-B14F-4D97-AF65-F5344CB8AC3E}">
        <p14:creationId xmlns:p14="http://schemas.microsoft.com/office/powerpoint/2010/main" val="31162943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MS PMincho"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MS PMincho"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MS PMincho"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MS PMincho"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MS PMincho"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zh.wikipedia.org/w/index.php?title=%E7%BE%8E%E5%9B%BD%E6%95%B0%E5%AD%A6%E4%BC%9A&amp;action=edit&amp;redlink=1" TargetMode="External"/><Relationship Id="rId3" Type="http://schemas.openxmlformats.org/officeDocument/2006/relationships/hyperlink" Target="http://zh.wikipedia.org/zh-cn/%E5%B0%8F%E4%B8%96%E7%95%8C%E7%B6%B2%E8%B7%AF" TargetMode="External"/><Relationship Id="rId7" Type="http://schemas.openxmlformats.org/officeDocument/2006/relationships/hyperlink" Target="http://zh.wikipedia.org/wiki/%E5%AE%B6%E6%9C%89%E8%B7%B3%E7%8B%97" TargetMode="External"/><Relationship Id="rId2" Type="http://schemas.openxmlformats.org/officeDocument/2006/relationships/slide" Target="../slides/slide35.xml"/><Relationship Id="rId1" Type="http://schemas.openxmlformats.org/officeDocument/2006/relationships/notesMaster" Target="../notesMasters/notesMaster1.xml"/><Relationship Id="rId6" Type="http://schemas.openxmlformats.org/officeDocument/2006/relationships/hyperlink" Target="http://zh.wikipedia.org/wiki/%E7%9B%A7%E5%85%8B%C2%B7%E5%A8%81%E7%88%BE%E9%81%9C" TargetMode="External"/><Relationship Id="rId11" Type="http://schemas.openxmlformats.org/officeDocument/2006/relationships/hyperlink" Target="http://zh.wikipedia.org/wiki/%E9%9B%86%E8%81%9A%E7%B3%BB%E6%95%B0" TargetMode="External"/><Relationship Id="rId5" Type="http://schemas.openxmlformats.org/officeDocument/2006/relationships/hyperlink" Target="http://zh.wikipedia.org/wiki/80%E5%A4%A9%E7%8E%AF%E6%B8%B8%E4%B8%96%E7%95%8C" TargetMode="External"/><Relationship Id="rId10" Type="http://schemas.openxmlformats.org/officeDocument/2006/relationships/hyperlink" Target="http://zh.wikipedia.org/w/index.php?title=%E6%96%AF%E8%92%82%E6%96%87%C2%B7%E6%96%AF%E7%89%B9%E7%BD%97%E5%8A%A0%E8%8C%A8&amp;action=edit&amp;redlink=1" TargetMode="External"/><Relationship Id="rId4" Type="http://schemas.openxmlformats.org/officeDocument/2006/relationships/hyperlink" Target="http://zh.wikipedia.org/wiki/%E5%90%B4%E5%BD%A6%E7%A5%96" TargetMode="External"/><Relationship Id="rId9" Type="http://schemas.openxmlformats.org/officeDocument/2006/relationships/hyperlink" Target="http://zh.wikipedia.org/w/index.php?title=%E9%82%93%E8%82%AF%C2%B7%E7%93%A6%E8%8C%A8&amp;action=edit&amp;redlink=1"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5AD0CBCB-4BB0-4EE6-B090-D3CEA7CA3E20}" type="slidenum">
              <a:rPr lang="en-US" altLang="zh-CN" smtClean="0">
                <a:solidFill>
                  <a:srgbClr val="000000"/>
                </a:solidFill>
                <a:latin typeface="Arial" charset="0"/>
                <a:ea typeface="宋体" charset="-122"/>
              </a:rPr>
              <a:pPr/>
              <a:t>1</a:t>
            </a:fld>
            <a:endParaRPr lang="en-US" altLang="zh-CN" smtClean="0">
              <a:solidFill>
                <a:srgbClr val="000000"/>
              </a:solidFill>
              <a:latin typeface="Arial" charset="0"/>
              <a:ea typeface="宋体" charset="-122"/>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898102" y="4686499"/>
            <a:ext cx="4939560" cy="4439841"/>
          </a:xfrm>
          <a:noFill/>
          <a:ln/>
        </p:spPr>
        <p:txBody>
          <a:bodyPr/>
          <a:lstStyle/>
          <a:p>
            <a:pPr eaLnBrk="1" hangingPunct="1"/>
            <a:endParaRPr lang="zh-CN" altLang="zh-CN" smtClean="0">
              <a:solidFill>
                <a:srgbClr val="FF3300"/>
              </a:solidFill>
              <a:latin typeface="Arial" charset="0"/>
              <a:ea typeface="宋体" charset="-122"/>
            </a:endParaRPr>
          </a:p>
        </p:txBody>
      </p:sp>
    </p:spTree>
    <p:extLst>
      <p:ext uri="{BB962C8B-B14F-4D97-AF65-F5344CB8AC3E}">
        <p14:creationId xmlns:p14="http://schemas.microsoft.com/office/powerpoint/2010/main" val="4112392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08050" rtl="0" eaLnBrk="1" fontAlgn="base" latinLnBrk="0" hangingPunct="1">
              <a:lnSpc>
                <a:spcPct val="100000"/>
              </a:lnSpc>
              <a:spcBef>
                <a:spcPct val="0"/>
              </a:spcBef>
              <a:spcAft>
                <a:spcPct val="0"/>
              </a:spcAft>
              <a:buClrTx/>
              <a:buSzTx/>
              <a:buFontTx/>
              <a:buNone/>
              <a:tabLst/>
              <a:defRPr/>
            </a:pPr>
            <a:fld id="{2D44F612-6E70-4630-AAF0-6C87F44533E2}" type="slidenum">
              <a:rPr kumimoji="1" lang="en-US" altLang="ja-JP" sz="1200" b="0"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908050" rtl="0" eaLnBrk="1" fontAlgn="base" latinLnBrk="0" hangingPunct="1">
                <a:lnSpc>
                  <a:spcPct val="100000"/>
                </a:lnSpc>
                <a:spcBef>
                  <a:spcPct val="0"/>
                </a:spcBef>
                <a:spcAft>
                  <a:spcPct val="0"/>
                </a:spcAft>
                <a:buClrTx/>
                <a:buSzTx/>
                <a:buFontTx/>
                <a:buNone/>
                <a:tabLst/>
                <a:defRPr/>
              </a:pPr>
              <a:t>6</a:t>
            </a:fld>
            <a:endParaRPr kumimoji="1" lang="en-US" altLang="ja-JP"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Tree>
    <p:extLst>
      <p:ext uri="{BB962C8B-B14F-4D97-AF65-F5344CB8AC3E}">
        <p14:creationId xmlns:p14="http://schemas.microsoft.com/office/powerpoint/2010/main" val="4042438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D44F612-6E70-4630-AAF0-6C87F44533E2}" type="slidenum">
              <a:rPr lang="en-US" altLang="ja-JP" smtClean="0"/>
              <a:pPr>
                <a:defRPr/>
              </a:pPr>
              <a:t>12</a:t>
            </a:fld>
            <a:endParaRPr lang="en-US" altLang="ja-JP"/>
          </a:p>
        </p:txBody>
      </p:sp>
    </p:spTree>
    <p:extLst>
      <p:ext uri="{BB962C8B-B14F-4D97-AF65-F5344CB8AC3E}">
        <p14:creationId xmlns:p14="http://schemas.microsoft.com/office/powerpoint/2010/main" val="891300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08050" rtl="0" eaLnBrk="1" fontAlgn="base" latinLnBrk="0" hangingPunct="1">
              <a:lnSpc>
                <a:spcPct val="100000"/>
              </a:lnSpc>
              <a:spcBef>
                <a:spcPct val="0"/>
              </a:spcBef>
              <a:spcAft>
                <a:spcPct val="0"/>
              </a:spcAft>
              <a:buClrTx/>
              <a:buSzTx/>
              <a:buFontTx/>
              <a:buNone/>
              <a:tabLst/>
              <a:defRPr/>
            </a:pPr>
            <a:fld id="{2D44F612-6E70-4630-AAF0-6C87F44533E2}" type="slidenum">
              <a:rPr kumimoji="1" lang="en-US" altLang="ja-JP" sz="1200" b="0"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908050" rtl="0" eaLnBrk="1" fontAlgn="base" latinLnBrk="0" hangingPunct="1">
                <a:lnSpc>
                  <a:spcPct val="100000"/>
                </a:lnSpc>
                <a:spcBef>
                  <a:spcPct val="0"/>
                </a:spcBef>
                <a:spcAft>
                  <a:spcPct val="0"/>
                </a:spcAft>
                <a:buClrTx/>
                <a:buSzTx/>
                <a:buFontTx/>
                <a:buNone/>
                <a:tabLst/>
                <a:defRPr/>
              </a:pPr>
              <a:t>13</a:t>
            </a:fld>
            <a:endParaRPr kumimoji="1" lang="en-US" altLang="ja-JP"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Tree>
    <p:extLst>
      <p:ext uri="{BB962C8B-B14F-4D97-AF65-F5344CB8AC3E}">
        <p14:creationId xmlns:p14="http://schemas.microsoft.com/office/powerpoint/2010/main" val="1649267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D44F612-6E70-4630-AAF0-6C87F44533E2}" type="slidenum">
              <a:rPr lang="en-US" altLang="ja-JP" smtClean="0"/>
              <a:pPr>
                <a:defRPr/>
              </a:pPr>
              <a:t>21</a:t>
            </a:fld>
            <a:endParaRPr lang="en-US" altLang="ja-JP"/>
          </a:p>
        </p:txBody>
      </p:sp>
    </p:spTree>
    <p:extLst>
      <p:ext uri="{BB962C8B-B14F-4D97-AF65-F5344CB8AC3E}">
        <p14:creationId xmlns:p14="http://schemas.microsoft.com/office/powerpoint/2010/main" val="4112843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p:spPr>
        <p:txBody>
          <a:bodyPr/>
          <a:lstStyle/>
          <a:p>
            <a:pPr>
              <a:lnSpc>
                <a:spcPct val="80000"/>
              </a:lnSpc>
            </a:pPr>
            <a:endParaRPr lang="zh-CN" altLang="en-US" sz="1000" dirty="0" smtClean="0">
              <a:latin typeface="Arial" charset="0"/>
              <a:ea typeface="宋体" charset="-122"/>
            </a:endParaRPr>
          </a:p>
        </p:txBody>
      </p:sp>
    </p:spTree>
    <p:extLst>
      <p:ext uri="{BB962C8B-B14F-4D97-AF65-F5344CB8AC3E}">
        <p14:creationId xmlns:p14="http://schemas.microsoft.com/office/powerpoint/2010/main" val="3098726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08050" rtl="0" eaLnBrk="1" fontAlgn="base" latinLnBrk="0" hangingPunct="1">
              <a:lnSpc>
                <a:spcPct val="100000"/>
              </a:lnSpc>
              <a:spcBef>
                <a:spcPct val="0"/>
              </a:spcBef>
              <a:spcAft>
                <a:spcPct val="0"/>
              </a:spcAft>
              <a:buClrTx/>
              <a:buSzTx/>
              <a:buFontTx/>
              <a:buNone/>
              <a:tabLst/>
              <a:defRPr/>
            </a:pPr>
            <a:fld id="{2D44F612-6E70-4630-AAF0-6C87F44533E2}" type="slidenum">
              <a:rPr kumimoji="1" lang="en-US" altLang="ja-JP" sz="1200" b="0"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908050" rtl="0" eaLnBrk="1" fontAlgn="base" latinLnBrk="0" hangingPunct="1">
                <a:lnSpc>
                  <a:spcPct val="100000"/>
                </a:lnSpc>
                <a:spcBef>
                  <a:spcPct val="0"/>
                </a:spcBef>
                <a:spcAft>
                  <a:spcPct val="0"/>
                </a:spcAft>
                <a:buClrTx/>
                <a:buSzTx/>
                <a:buFontTx/>
                <a:buNone/>
                <a:tabLst/>
                <a:defRPr/>
              </a:pPr>
              <a:t>34</a:t>
            </a:fld>
            <a:endParaRPr kumimoji="1" lang="en-US" altLang="ja-JP"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Tree>
    <p:extLst>
      <p:ext uri="{BB962C8B-B14F-4D97-AF65-F5344CB8AC3E}">
        <p14:creationId xmlns:p14="http://schemas.microsoft.com/office/powerpoint/2010/main" val="683991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kern="1200" dirty="0" smtClean="0">
                <a:solidFill>
                  <a:schemeClr val="tx1"/>
                </a:solidFill>
                <a:effectLst/>
                <a:latin typeface="Times New Roman" pitchFamily="18" charset="0"/>
                <a:ea typeface="宋体" pitchFamily="2" charset="-122"/>
                <a:cs typeface="+mn-cs"/>
              </a:rPr>
              <a:t>最早观察到小世界现象的是社会人际网络。将每个人作为节点，将人与人之间的人际关系（朋友，合作，相识等）作为连结，就建立起一个社会人际网络。有时你会发现，在这样一个社会网络中，某些你觉得与你隔得很“遥远”的人，其实与你“很近”：你很喜欢的一位知名作家的弟弟，其实是你旧时同班同学的男友；你跳槽到的新企业的总裁的侄子，会定期找你一个医生朋友就医；甚至和一个偶遇的陌生人聊天时，你发现你们都参加过某教授的讲座，都认识某餐厅的老板娘等等。你会感叹：“这个世界真小。”对于世界上任意两个人，通过这样第三者、第四者的间接关系来建立联系的话，平均需要多少人呢？</a:t>
            </a:r>
          </a:p>
          <a:p>
            <a:r>
              <a:rPr kumimoji="1" lang="zh-CN" altLang="en-US" sz="1200" b="0" i="0" kern="1200" dirty="0" smtClean="0">
                <a:solidFill>
                  <a:schemeClr val="tx1"/>
                </a:solidFill>
                <a:effectLst/>
                <a:latin typeface="Times New Roman" pitchFamily="18" charset="0"/>
                <a:ea typeface="宋体" pitchFamily="2" charset="-122"/>
                <a:cs typeface="+mn-cs"/>
              </a:rPr>
              <a:t>二十世纪</a:t>
            </a:r>
            <a:r>
              <a:rPr kumimoji="1" lang="en-US" altLang="zh-CN" sz="1200" b="0" i="0" kern="1200" dirty="0" smtClean="0">
                <a:solidFill>
                  <a:schemeClr val="tx1"/>
                </a:solidFill>
                <a:effectLst/>
                <a:latin typeface="Times New Roman" pitchFamily="18" charset="0"/>
                <a:ea typeface="宋体" pitchFamily="2" charset="-122"/>
                <a:cs typeface="+mn-cs"/>
              </a:rPr>
              <a:t>60</a:t>
            </a:r>
            <a:r>
              <a:rPr kumimoji="1" lang="zh-CN" altLang="en-US" sz="1200" b="0" i="0" kern="1200" dirty="0" smtClean="0">
                <a:solidFill>
                  <a:schemeClr val="tx1"/>
                </a:solidFill>
                <a:effectLst/>
                <a:latin typeface="Times New Roman" pitchFamily="18" charset="0"/>
                <a:ea typeface="宋体" pitchFamily="2" charset="-122"/>
                <a:cs typeface="+mn-cs"/>
              </a:rPr>
              <a:t>年代，美国哈佛大学社会心理学家斯坦利</a:t>
            </a:r>
            <a:r>
              <a:rPr kumimoji="1" lang="en-US" altLang="zh-CN" sz="1200" b="0" i="0" kern="1200" dirty="0" smtClean="0">
                <a:solidFill>
                  <a:schemeClr val="tx1"/>
                </a:solidFill>
                <a:effectLst/>
                <a:latin typeface="Times New Roman" pitchFamily="18" charset="0"/>
                <a:ea typeface="宋体" pitchFamily="2" charset="-122"/>
                <a:cs typeface="+mn-cs"/>
              </a:rPr>
              <a:t>·</a:t>
            </a:r>
            <a:r>
              <a:rPr kumimoji="1" lang="zh-CN" altLang="en-US" sz="1200" b="0" i="0" kern="1200" dirty="0" smtClean="0">
                <a:solidFill>
                  <a:schemeClr val="tx1"/>
                </a:solidFill>
                <a:effectLst/>
                <a:latin typeface="Times New Roman" pitchFamily="18" charset="0"/>
                <a:ea typeface="宋体" pitchFamily="2" charset="-122"/>
                <a:cs typeface="+mn-cs"/>
              </a:rPr>
              <a:t>米尔格伦（</a:t>
            </a:r>
            <a:r>
              <a:rPr kumimoji="1" lang="en-US" altLang="zh-CN" sz="1200" b="0" i="0" kern="1200" dirty="0" smtClean="0">
                <a:solidFill>
                  <a:schemeClr val="tx1"/>
                </a:solidFill>
                <a:effectLst/>
                <a:latin typeface="Times New Roman" pitchFamily="18" charset="0"/>
                <a:ea typeface="宋体" pitchFamily="2" charset="-122"/>
                <a:cs typeface="+mn-cs"/>
              </a:rPr>
              <a:t>Stanley Milgram</a:t>
            </a:r>
            <a:r>
              <a:rPr kumimoji="1" lang="zh-CN" altLang="en-US" sz="1200" b="0" i="0" kern="1200" dirty="0" smtClean="0">
                <a:solidFill>
                  <a:schemeClr val="tx1"/>
                </a:solidFill>
                <a:effectLst/>
                <a:latin typeface="Times New Roman" pitchFamily="18" charset="0"/>
                <a:ea typeface="宋体" pitchFamily="2" charset="-122"/>
                <a:cs typeface="+mn-cs"/>
              </a:rPr>
              <a:t>）做了一个连锁信实验。他将一些信件交给自愿的参加者，要求他们通过自己的熟人将信传到信封上指明的收信人手里，他发现，</a:t>
            </a:r>
            <a:r>
              <a:rPr kumimoji="1" lang="en-US" altLang="zh-CN" sz="1200" b="0" i="0" kern="1200" dirty="0" smtClean="0">
                <a:solidFill>
                  <a:schemeClr val="tx1"/>
                </a:solidFill>
                <a:effectLst/>
                <a:latin typeface="Times New Roman" pitchFamily="18" charset="0"/>
                <a:ea typeface="宋体" pitchFamily="2" charset="-122"/>
                <a:cs typeface="+mn-cs"/>
              </a:rPr>
              <a:t>294</a:t>
            </a:r>
            <a:r>
              <a:rPr kumimoji="1" lang="zh-CN" altLang="en-US" sz="1200" b="0" i="0" kern="1200" dirty="0" smtClean="0">
                <a:solidFill>
                  <a:schemeClr val="tx1"/>
                </a:solidFill>
                <a:effectLst/>
                <a:latin typeface="Times New Roman" pitchFamily="18" charset="0"/>
                <a:ea typeface="宋体" pitchFamily="2" charset="-122"/>
                <a:cs typeface="+mn-cs"/>
              </a:rPr>
              <a:t>封信件中有</a:t>
            </a:r>
            <a:r>
              <a:rPr kumimoji="1" lang="en-US" altLang="zh-CN" sz="1200" b="0" i="0" kern="1200" dirty="0" smtClean="0">
                <a:solidFill>
                  <a:schemeClr val="tx1"/>
                </a:solidFill>
                <a:effectLst/>
                <a:latin typeface="Times New Roman" pitchFamily="18" charset="0"/>
                <a:ea typeface="宋体" pitchFamily="2" charset="-122"/>
                <a:cs typeface="+mn-cs"/>
              </a:rPr>
              <a:t>64</a:t>
            </a:r>
            <a:r>
              <a:rPr kumimoji="1" lang="zh-CN" altLang="en-US" sz="1200" b="0" i="0" kern="1200" dirty="0" smtClean="0">
                <a:solidFill>
                  <a:schemeClr val="tx1"/>
                </a:solidFill>
                <a:effectLst/>
                <a:latin typeface="Times New Roman" pitchFamily="18" charset="0"/>
                <a:ea typeface="宋体" pitchFamily="2" charset="-122"/>
                <a:cs typeface="+mn-cs"/>
              </a:rPr>
              <a:t>封最终送到了目标人物手中。而在成功传递的信件中，平均只需要</a:t>
            </a:r>
            <a:r>
              <a:rPr kumimoji="1" lang="en-US" altLang="zh-CN" sz="1200" b="0" i="0" kern="1200" dirty="0" smtClean="0">
                <a:solidFill>
                  <a:schemeClr val="tx1"/>
                </a:solidFill>
                <a:effectLst/>
                <a:latin typeface="Times New Roman" pitchFamily="18" charset="0"/>
                <a:ea typeface="宋体" pitchFamily="2" charset="-122"/>
                <a:cs typeface="+mn-cs"/>
              </a:rPr>
              <a:t>5</a:t>
            </a:r>
            <a:r>
              <a:rPr kumimoji="1" lang="zh-CN" altLang="en-US" sz="1200" b="0" i="0" kern="1200" dirty="0" smtClean="0">
                <a:solidFill>
                  <a:schemeClr val="tx1"/>
                </a:solidFill>
                <a:effectLst/>
                <a:latin typeface="Times New Roman" pitchFamily="18" charset="0"/>
                <a:ea typeface="宋体" pitchFamily="2" charset="-122"/>
                <a:cs typeface="+mn-cs"/>
              </a:rPr>
              <a:t>次转发，就能够到达目标。也就是说，在社会网络中，任意两个人之间的“距离”是</a:t>
            </a:r>
            <a:r>
              <a:rPr kumimoji="1" lang="en-US" altLang="zh-CN" sz="1200" b="0" i="0" kern="1200" dirty="0" smtClean="0">
                <a:solidFill>
                  <a:schemeClr val="tx1"/>
                </a:solidFill>
                <a:effectLst/>
                <a:latin typeface="Times New Roman" pitchFamily="18" charset="0"/>
                <a:ea typeface="宋体" pitchFamily="2" charset="-122"/>
                <a:cs typeface="+mn-cs"/>
              </a:rPr>
              <a:t>6</a:t>
            </a:r>
            <a:r>
              <a:rPr kumimoji="1" lang="en-US" altLang="zh-CN" sz="1200" b="0" i="0" u="none" strike="noStrike" kern="1200" baseline="30000" dirty="0" smtClean="0">
                <a:solidFill>
                  <a:schemeClr val="tx1"/>
                </a:solidFill>
                <a:effectLst/>
                <a:latin typeface="Times New Roman" pitchFamily="18" charset="0"/>
                <a:ea typeface="宋体" pitchFamily="2" charset="-122"/>
                <a:cs typeface="+mn-cs"/>
                <a:hlinkClick r:id="rId3"/>
              </a:rPr>
              <a:t>[1]</a:t>
            </a:r>
            <a:r>
              <a:rPr kumimoji="1" lang="zh-CN" altLang="en-US" sz="1200" b="0" i="0" kern="1200" dirty="0" smtClean="0">
                <a:solidFill>
                  <a:schemeClr val="tx1"/>
                </a:solidFill>
                <a:effectLst/>
                <a:latin typeface="Times New Roman" pitchFamily="18" charset="0"/>
                <a:ea typeface="宋体" pitchFamily="2" charset="-122"/>
                <a:cs typeface="+mn-cs"/>
              </a:rPr>
              <a:t>。这就是所谓的“六度分隔”理论。尽管他的实验有不少缺陷，但这个现象引起了学界的注意。</a:t>
            </a:r>
          </a:p>
          <a:p>
            <a:r>
              <a:rPr kumimoji="1" lang="zh-CN" altLang="en-US" sz="1200" b="0" i="0" kern="1200" dirty="0" smtClean="0">
                <a:solidFill>
                  <a:schemeClr val="tx1"/>
                </a:solidFill>
                <a:effectLst/>
                <a:latin typeface="Times New Roman" pitchFamily="18" charset="0"/>
                <a:ea typeface="宋体" pitchFamily="2" charset="-122"/>
                <a:cs typeface="+mn-cs"/>
              </a:rPr>
              <a:t>继米尔格伦的实验后，为了检验六度分隔理论的真实性，人们又进行了一些其它实验。其中一个著名的例子是“凯文</a:t>
            </a:r>
            <a:r>
              <a:rPr kumimoji="1" lang="en-US" altLang="zh-CN" sz="1200" b="0" i="0" kern="1200" dirty="0" smtClean="0">
                <a:solidFill>
                  <a:schemeClr val="tx1"/>
                </a:solidFill>
                <a:effectLst/>
                <a:latin typeface="Times New Roman" pitchFamily="18" charset="0"/>
                <a:ea typeface="宋体" pitchFamily="2" charset="-122"/>
                <a:cs typeface="+mn-cs"/>
              </a:rPr>
              <a:t>·</a:t>
            </a:r>
            <a:r>
              <a:rPr kumimoji="1" lang="zh-CN" altLang="en-US" sz="1200" b="0" i="0" kern="1200" dirty="0" smtClean="0">
                <a:solidFill>
                  <a:schemeClr val="tx1"/>
                </a:solidFill>
                <a:effectLst/>
                <a:latin typeface="Times New Roman" pitchFamily="18" charset="0"/>
                <a:ea typeface="宋体" pitchFamily="2" charset="-122"/>
                <a:cs typeface="+mn-cs"/>
              </a:rPr>
              <a:t>贝肯游戏”（</a:t>
            </a:r>
            <a:r>
              <a:rPr kumimoji="1" lang="en-US" altLang="zh-CN" sz="1200" b="0" i="0" kern="1200" dirty="0" smtClean="0">
                <a:solidFill>
                  <a:schemeClr val="tx1"/>
                </a:solidFill>
                <a:effectLst/>
                <a:latin typeface="Times New Roman" pitchFamily="18" charset="0"/>
                <a:ea typeface="宋体" pitchFamily="2" charset="-122"/>
                <a:cs typeface="+mn-cs"/>
              </a:rPr>
              <a:t>game of Kevin Bacon</a:t>
            </a:r>
            <a:r>
              <a:rPr kumimoji="1" lang="zh-CN" altLang="en-US" sz="1200" b="0" i="0" kern="1200" dirty="0" smtClean="0">
                <a:solidFill>
                  <a:schemeClr val="tx1"/>
                </a:solidFill>
                <a:effectLst/>
                <a:latin typeface="Times New Roman" pitchFamily="18" charset="0"/>
                <a:ea typeface="宋体" pitchFamily="2" charset="-122"/>
                <a:cs typeface="+mn-cs"/>
              </a:rPr>
              <a:t>）。这个游戏的主角是美国电影演员凯文</a:t>
            </a:r>
            <a:r>
              <a:rPr kumimoji="1" lang="en-US" altLang="zh-CN" sz="1200" b="0" i="0" kern="1200" dirty="0" smtClean="0">
                <a:solidFill>
                  <a:schemeClr val="tx1"/>
                </a:solidFill>
                <a:effectLst/>
                <a:latin typeface="Times New Roman" pitchFamily="18" charset="0"/>
                <a:ea typeface="宋体" pitchFamily="2" charset="-122"/>
                <a:cs typeface="+mn-cs"/>
              </a:rPr>
              <a:t>·</a:t>
            </a:r>
            <a:r>
              <a:rPr kumimoji="1" lang="zh-CN" altLang="en-US" sz="1200" b="0" i="0" kern="1200" dirty="0" smtClean="0">
                <a:solidFill>
                  <a:schemeClr val="tx1"/>
                </a:solidFill>
                <a:effectLst/>
                <a:latin typeface="Times New Roman" pitchFamily="18" charset="0"/>
                <a:ea typeface="宋体" pitchFamily="2" charset="-122"/>
                <a:cs typeface="+mn-cs"/>
              </a:rPr>
              <a:t>贝肯，游戏的方法是通过不停地寻找共同出演同一电影的演员，最终“找到”另一个“目标”演员。游戏里每一个演员都有一个“贝肯数”：如果一个演员与贝肯合作过电影，那么他（她）的“贝肯数”就是</a:t>
            </a:r>
            <a:r>
              <a:rPr kumimoji="1" lang="en-US" altLang="zh-CN" sz="1200" b="0" i="0" kern="1200" dirty="0" smtClean="0">
                <a:solidFill>
                  <a:schemeClr val="tx1"/>
                </a:solidFill>
                <a:effectLst/>
                <a:latin typeface="Times New Roman" pitchFamily="18" charset="0"/>
                <a:ea typeface="宋体" pitchFamily="2" charset="-122"/>
                <a:cs typeface="+mn-cs"/>
              </a:rPr>
              <a:t>1</a:t>
            </a:r>
            <a:r>
              <a:rPr kumimoji="1" lang="zh-CN" altLang="en-US" sz="1200" b="0" i="0" kern="1200" dirty="0" smtClean="0">
                <a:solidFill>
                  <a:schemeClr val="tx1"/>
                </a:solidFill>
                <a:effectLst/>
                <a:latin typeface="Times New Roman" pitchFamily="18" charset="0"/>
                <a:ea typeface="宋体" pitchFamily="2" charset="-122"/>
                <a:cs typeface="+mn-cs"/>
              </a:rPr>
              <a:t>。如果一个演员没有与贝肯合作过，但与某个“贝肯数”为</a:t>
            </a:r>
            <a:r>
              <a:rPr kumimoji="1" lang="en-US" altLang="zh-CN" sz="1200" b="0" i="0" kern="1200" dirty="0" smtClean="0">
                <a:solidFill>
                  <a:schemeClr val="tx1"/>
                </a:solidFill>
                <a:effectLst/>
                <a:latin typeface="Times New Roman" pitchFamily="18" charset="0"/>
                <a:ea typeface="宋体" pitchFamily="2" charset="-122"/>
                <a:cs typeface="+mn-cs"/>
              </a:rPr>
              <a:t>1</a:t>
            </a:r>
            <a:r>
              <a:rPr kumimoji="1" lang="zh-CN" altLang="en-US" sz="1200" b="0" i="0" kern="1200" dirty="0" smtClean="0">
                <a:solidFill>
                  <a:schemeClr val="tx1"/>
                </a:solidFill>
                <a:effectLst/>
                <a:latin typeface="Times New Roman" pitchFamily="18" charset="0"/>
                <a:ea typeface="宋体" pitchFamily="2" charset="-122"/>
                <a:cs typeface="+mn-cs"/>
              </a:rPr>
              <a:t>的演员合作过，那么他（她）的贝肯数”就是</a:t>
            </a:r>
            <a:r>
              <a:rPr kumimoji="1" lang="en-US" altLang="zh-CN" sz="1200" b="0" i="0" kern="1200" dirty="0" smtClean="0">
                <a:solidFill>
                  <a:schemeClr val="tx1"/>
                </a:solidFill>
                <a:effectLst/>
                <a:latin typeface="Times New Roman" pitchFamily="18" charset="0"/>
                <a:ea typeface="宋体" pitchFamily="2" charset="-122"/>
                <a:cs typeface="+mn-cs"/>
              </a:rPr>
              <a:t>2</a:t>
            </a:r>
            <a:r>
              <a:rPr kumimoji="1" lang="zh-CN" altLang="en-US" sz="1200" b="0" i="0" kern="1200" dirty="0" smtClean="0">
                <a:solidFill>
                  <a:schemeClr val="tx1"/>
                </a:solidFill>
                <a:effectLst/>
                <a:latin typeface="Times New Roman" pitchFamily="18" charset="0"/>
                <a:ea typeface="宋体" pitchFamily="2" charset="-122"/>
                <a:cs typeface="+mn-cs"/>
              </a:rPr>
              <a:t>，以此类推。比如说，</a:t>
            </a:r>
            <a:r>
              <a:rPr kumimoji="1" lang="zh-CN" altLang="en-US" sz="1200" b="0" i="0" u="none" strike="noStrike" kern="1200" dirty="0" smtClean="0">
                <a:solidFill>
                  <a:schemeClr val="tx1"/>
                </a:solidFill>
                <a:effectLst/>
                <a:latin typeface="Times New Roman" pitchFamily="18" charset="0"/>
                <a:ea typeface="宋体" pitchFamily="2" charset="-122"/>
                <a:cs typeface="+mn-cs"/>
                <a:hlinkClick r:id="rId4" tooltip="吴彦祖"/>
              </a:rPr>
              <a:t>吴彦祖</a:t>
            </a:r>
            <a:r>
              <a:rPr kumimoji="1" lang="zh-CN" altLang="en-US" sz="1200" b="0" i="0" kern="1200" dirty="0" smtClean="0">
                <a:solidFill>
                  <a:schemeClr val="tx1"/>
                </a:solidFill>
                <a:effectLst/>
                <a:latin typeface="Times New Roman" pitchFamily="18" charset="0"/>
                <a:ea typeface="宋体" pitchFamily="2" charset="-122"/>
                <a:cs typeface="+mn-cs"/>
              </a:rPr>
              <a:t>在</a:t>
            </a:r>
            <a:r>
              <a:rPr kumimoji="1" lang="en-US" altLang="zh-CN" sz="1200" b="0" i="0" kern="1200" dirty="0" smtClean="0">
                <a:solidFill>
                  <a:schemeClr val="tx1"/>
                </a:solidFill>
                <a:effectLst/>
                <a:latin typeface="Times New Roman" pitchFamily="18" charset="0"/>
                <a:ea typeface="宋体" pitchFamily="2" charset="-122"/>
                <a:cs typeface="+mn-cs"/>
              </a:rPr>
              <a:t>《</a:t>
            </a:r>
            <a:r>
              <a:rPr kumimoji="1" lang="en-US" altLang="zh-CN" sz="1200" b="0" i="0" u="none" strike="noStrike" kern="1200" dirty="0" smtClean="0">
                <a:solidFill>
                  <a:schemeClr val="tx1"/>
                </a:solidFill>
                <a:effectLst/>
                <a:latin typeface="Times New Roman" pitchFamily="18" charset="0"/>
                <a:ea typeface="宋体" pitchFamily="2" charset="-122"/>
                <a:cs typeface="+mn-cs"/>
                <a:hlinkClick r:id="rId5" tooltip="80天环游世界"/>
              </a:rPr>
              <a:t>80</a:t>
            </a:r>
            <a:r>
              <a:rPr kumimoji="1" lang="zh-CN" altLang="en-US" sz="1200" b="0" i="0" u="none" strike="noStrike" kern="1200" dirty="0" smtClean="0">
                <a:solidFill>
                  <a:schemeClr val="tx1"/>
                </a:solidFill>
                <a:effectLst/>
                <a:latin typeface="Times New Roman" pitchFamily="18" charset="0"/>
                <a:ea typeface="宋体" pitchFamily="2" charset="-122"/>
                <a:cs typeface="+mn-cs"/>
                <a:hlinkClick r:id="rId5" tooltip="80天环游世界"/>
              </a:rPr>
              <a:t>天环游世界</a:t>
            </a:r>
            <a:r>
              <a:rPr kumimoji="1" lang="en-US" altLang="zh-CN" sz="1200" b="0" i="0" kern="1200" dirty="0" smtClean="0">
                <a:solidFill>
                  <a:schemeClr val="tx1"/>
                </a:solidFill>
                <a:effectLst/>
                <a:latin typeface="Times New Roman" pitchFamily="18" charset="0"/>
                <a:ea typeface="宋体" pitchFamily="2" charset="-122"/>
                <a:cs typeface="+mn-cs"/>
              </a:rPr>
              <a:t>》</a:t>
            </a:r>
            <a:r>
              <a:rPr kumimoji="1" lang="zh-CN" altLang="en-US" sz="1200" b="0" i="0" kern="1200" dirty="0" smtClean="0">
                <a:solidFill>
                  <a:schemeClr val="tx1"/>
                </a:solidFill>
                <a:effectLst/>
                <a:latin typeface="Times New Roman" pitchFamily="18" charset="0"/>
                <a:ea typeface="宋体" pitchFamily="2" charset="-122"/>
                <a:cs typeface="+mn-cs"/>
              </a:rPr>
              <a:t>中与</a:t>
            </a:r>
            <a:r>
              <a:rPr kumimoji="1" lang="zh-CN" altLang="en-US" sz="1200" b="0" i="0" u="none" strike="noStrike" kern="1200" dirty="0" smtClean="0">
                <a:solidFill>
                  <a:schemeClr val="tx1"/>
                </a:solidFill>
                <a:effectLst/>
                <a:latin typeface="Times New Roman" pitchFamily="18" charset="0"/>
                <a:ea typeface="宋体" pitchFamily="2" charset="-122"/>
                <a:cs typeface="+mn-cs"/>
                <a:hlinkClick r:id="rId6" tooltip="卢克·威尔逊"/>
              </a:rPr>
              <a:t>卢克</a:t>
            </a:r>
            <a:r>
              <a:rPr kumimoji="1" lang="en-US" altLang="zh-CN" sz="1200" b="0" i="0" u="none" strike="noStrike" kern="1200" dirty="0" smtClean="0">
                <a:solidFill>
                  <a:schemeClr val="tx1"/>
                </a:solidFill>
                <a:effectLst/>
                <a:latin typeface="Times New Roman" pitchFamily="18" charset="0"/>
                <a:ea typeface="宋体" pitchFamily="2" charset="-122"/>
                <a:cs typeface="+mn-cs"/>
                <a:hlinkClick r:id="rId6" tooltip="卢克·威尔逊"/>
              </a:rPr>
              <a:t>·</a:t>
            </a:r>
            <a:r>
              <a:rPr kumimoji="1" lang="zh-CN" altLang="en-US" sz="1200" b="0" i="0" u="none" strike="noStrike" kern="1200" dirty="0" smtClean="0">
                <a:solidFill>
                  <a:schemeClr val="tx1"/>
                </a:solidFill>
                <a:effectLst/>
                <a:latin typeface="Times New Roman" pitchFamily="18" charset="0"/>
                <a:ea typeface="宋体" pitchFamily="2" charset="-122"/>
                <a:cs typeface="+mn-cs"/>
                <a:hlinkClick r:id="rId6" tooltip="卢克·威尔逊"/>
              </a:rPr>
              <a:t>威尔逊</a:t>
            </a:r>
            <a:r>
              <a:rPr kumimoji="1" lang="zh-CN" altLang="en-US" sz="1200" b="0" i="0" kern="1200" dirty="0" smtClean="0">
                <a:solidFill>
                  <a:schemeClr val="tx1"/>
                </a:solidFill>
                <a:effectLst/>
                <a:latin typeface="Times New Roman" pitchFamily="18" charset="0"/>
                <a:ea typeface="宋体" pitchFamily="2" charset="-122"/>
                <a:cs typeface="+mn-cs"/>
              </a:rPr>
              <a:t>合作过，卢克</a:t>
            </a:r>
            <a:r>
              <a:rPr kumimoji="1" lang="en-US" altLang="zh-CN" sz="1200" b="0" i="0" kern="1200" dirty="0" smtClean="0">
                <a:solidFill>
                  <a:schemeClr val="tx1"/>
                </a:solidFill>
                <a:effectLst/>
                <a:latin typeface="Times New Roman" pitchFamily="18" charset="0"/>
                <a:ea typeface="宋体" pitchFamily="2" charset="-122"/>
                <a:cs typeface="+mn-cs"/>
              </a:rPr>
              <a:t>·</a:t>
            </a:r>
            <a:r>
              <a:rPr kumimoji="1" lang="zh-CN" altLang="en-US" sz="1200" b="0" i="0" kern="1200" dirty="0" smtClean="0">
                <a:solidFill>
                  <a:schemeClr val="tx1"/>
                </a:solidFill>
                <a:effectLst/>
                <a:latin typeface="Times New Roman" pitchFamily="18" charset="0"/>
                <a:ea typeface="宋体" pitchFamily="2" charset="-122"/>
                <a:cs typeface="+mn-cs"/>
              </a:rPr>
              <a:t>威尔逊在</a:t>
            </a:r>
            <a:r>
              <a:rPr kumimoji="1" lang="en-US" altLang="zh-CN" sz="1200" b="0" i="0" kern="1200" dirty="0" smtClean="0">
                <a:solidFill>
                  <a:schemeClr val="tx1"/>
                </a:solidFill>
                <a:effectLst/>
                <a:latin typeface="Times New Roman" pitchFamily="18" charset="0"/>
                <a:ea typeface="宋体" pitchFamily="2" charset="-122"/>
                <a:cs typeface="+mn-cs"/>
              </a:rPr>
              <a:t>《</a:t>
            </a:r>
            <a:r>
              <a:rPr kumimoji="1" lang="zh-CN" altLang="en-US" sz="1200" b="0" i="0" u="none" strike="noStrike" kern="1200" dirty="0" smtClean="0">
                <a:solidFill>
                  <a:schemeClr val="tx1"/>
                </a:solidFill>
                <a:effectLst/>
                <a:latin typeface="Times New Roman" pitchFamily="18" charset="0"/>
                <a:ea typeface="宋体" pitchFamily="2" charset="-122"/>
                <a:cs typeface="+mn-cs"/>
                <a:hlinkClick r:id="rId7" tooltip="家有跳狗"/>
              </a:rPr>
              <a:t>家有跳狗</a:t>
            </a:r>
            <a:r>
              <a:rPr kumimoji="1" lang="en-US" altLang="zh-CN" sz="1200" b="0" i="0" kern="1200" dirty="0" smtClean="0">
                <a:solidFill>
                  <a:schemeClr val="tx1"/>
                </a:solidFill>
                <a:effectLst/>
                <a:latin typeface="Times New Roman" pitchFamily="18" charset="0"/>
                <a:ea typeface="宋体" pitchFamily="2" charset="-122"/>
                <a:cs typeface="+mn-cs"/>
              </a:rPr>
              <a:t>》</a:t>
            </a:r>
            <a:r>
              <a:rPr kumimoji="1" lang="zh-CN" altLang="en-US" sz="1200" b="0" i="0" kern="1200" dirty="0" smtClean="0">
                <a:solidFill>
                  <a:schemeClr val="tx1"/>
                </a:solidFill>
                <a:effectLst/>
                <a:latin typeface="Times New Roman" pitchFamily="18" charset="0"/>
                <a:ea typeface="宋体" pitchFamily="2" charset="-122"/>
                <a:cs typeface="+mn-cs"/>
              </a:rPr>
              <a:t>中与与贝肯合作过，所以吴彦祖的“贝肯数”是</a:t>
            </a:r>
            <a:r>
              <a:rPr kumimoji="1" lang="en-US" altLang="zh-CN" sz="1200" b="0" i="0" kern="1200" dirty="0" smtClean="0">
                <a:solidFill>
                  <a:schemeClr val="tx1"/>
                </a:solidFill>
                <a:effectLst/>
                <a:latin typeface="Times New Roman" pitchFamily="18" charset="0"/>
                <a:ea typeface="宋体" pitchFamily="2" charset="-122"/>
                <a:cs typeface="+mn-cs"/>
              </a:rPr>
              <a:t>2</a:t>
            </a:r>
            <a:r>
              <a:rPr kumimoji="1" lang="en-US" altLang="zh-CN" sz="1200" b="0" i="0" u="none" strike="noStrike" kern="1200" baseline="30000" dirty="0" smtClean="0">
                <a:solidFill>
                  <a:schemeClr val="tx1"/>
                </a:solidFill>
                <a:effectLst/>
                <a:latin typeface="Times New Roman" pitchFamily="18" charset="0"/>
                <a:ea typeface="宋体" pitchFamily="2" charset="-122"/>
                <a:cs typeface="+mn-cs"/>
                <a:hlinkClick r:id="rId3"/>
              </a:rPr>
              <a:t>[2]</a:t>
            </a:r>
            <a:r>
              <a:rPr kumimoji="1" lang="zh-CN" altLang="en-US" sz="1200" b="0" i="0" kern="1200" dirty="0" smtClean="0">
                <a:solidFill>
                  <a:schemeClr val="tx1"/>
                </a:solidFill>
                <a:effectLst/>
                <a:latin typeface="Times New Roman" pitchFamily="18" charset="0"/>
                <a:ea typeface="宋体" pitchFamily="2" charset="-122"/>
                <a:cs typeface="+mn-cs"/>
              </a:rPr>
              <a:t>。对超过</a:t>
            </a:r>
            <a:r>
              <a:rPr kumimoji="1" lang="en-US" altLang="zh-CN" sz="1200" b="0" i="0" kern="1200" dirty="0" smtClean="0">
                <a:solidFill>
                  <a:schemeClr val="tx1"/>
                </a:solidFill>
                <a:effectLst/>
                <a:latin typeface="Times New Roman" pitchFamily="18" charset="0"/>
                <a:ea typeface="宋体" pitchFamily="2" charset="-122"/>
                <a:cs typeface="+mn-cs"/>
              </a:rPr>
              <a:t>133</a:t>
            </a:r>
            <a:r>
              <a:rPr kumimoji="1" lang="zh-CN" altLang="en-US" sz="1200" b="0" i="0" kern="1200" dirty="0" smtClean="0">
                <a:solidFill>
                  <a:schemeClr val="tx1"/>
                </a:solidFill>
                <a:effectLst/>
                <a:latin typeface="Times New Roman" pitchFamily="18" charset="0"/>
                <a:ea typeface="宋体" pitchFamily="2" charset="-122"/>
                <a:cs typeface="+mn-cs"/>
              </a:rPr>
              <a:t>万名世界各地的演员的统计得出，他们平均的“贝肯数”是</a:t>
            </a:r>
            <a:r>
              <a:rPr kumimoji="1" lang="en-US" altLang="zh-CN" sz="1200" b="0" i="0" kern="1200" dirty="0" smtClean="0">
                <a:solidFill>
                  <a:schemeClr val="tx1"/>
                </a:solidFill>
                <a:effectLst/>
                <a:latin typeface="Times New Roman" pitchFamily="18" charset="0"/>
                <a:ea typeface="宋体" pitchFamily="2" charset="-122"/>
                <a:cs typeface="+mn-cs"/>
              </a:rPr>
              <a:t>2.981</a:t>
            </a:r>
            <a:r>
              <a:rPr kumimoji="1" lang="en-US" altLang="zh-CN" sz="1200" b="0" i="0" u="none" strike="noStrike" kern="1200" baseline="30000" dirty="0" smtClean="0">
                <a:solidFill>
                  <a:schemeClr val="tx1"/>
                </a:solidFill>
                <a:effectLst/>
                <a:latin typeface="Times New Roman" pitchFamily="18" charset="0"/>
                <a:ea typeface="宋体" pitchFamily="2" charset="-122"/>
                <a:cs typeface="+mn-cs"/>
                <a:hlinkClick r:id="rId3"/>
              </a:rPr>
              <a:t>[3]</a:t>
            </a:r>
            <a:r>
              <a:rPr kumimoji="1" lang="zh-CN" altLang="en-US" sz="1200" b="0" i="0" kern="1200" dirty="0" smtClean="0">
                <a:solidFill>
                  <a:schemeClr val="tx1"/>
                </a:solidFill>
                <a:effectLst/>
                <a:latin typeface="Times New Roman" pitchFamily="18" charset="0"/>
                <a:ea typeface="宋体" pitchFamily="2" charset="-122"/>
                <a:cs typeface="+mn-cs"/>
              </a:rPr>
              <a:t>，最大的也仅仅是</a:t>
            </a:r>
            <a:r>
              <a:rPr kumimoji="1" lang="en-US" altLang="zh-CN" sz="1200" b="0" i="0" kern="1200" dirty="0" smtClean="0">
                <a:solidFill>
                  <a:schemeClr val="tx1"/>
                </a:solidFill>
                <a:effectLst/>
                <a:latin typeface="Times New Roman" pitchFamily="18" charset="0"/>
                <a:ea typeface="宋体" pitchFamily="2" charset="-122"/>
                <a:cs typeface="+mn-cs"/>
              </a:rPr>
              <a:t>8</a:t>
            </a:r>
            <a:r>
              <a:rPr kumimoji="1" lang="en-US" altLang="zh-CN" sz="1200" b="0" i="0" u="none" strike="noStrike" kern="1200" baseline="30000" dirty="0" smtClean="0">
                <a:solidFill>
                  <a:schemeClr val="tx1"/>
                </a:solidFill>
                <a:effectLst/>
                <a:latin typeface="Times New Roman" pitchFamily="18" charset="0"/>
                <a:ea typeface="宋体" pitchFamily="2" charset="-122"/>
                <a:cs typeface="+mn-cs"/>
                <a:hlinkClick r:id="rId3"/>
              </a:rPr>
              <a:t>[4]</a:t>
            </a:r>
            <a:r>
              <a:rPr kumimoji="1" lang="zh-CN" altLang="en-US" sz="1200" b="0" i="0" kern="1200" dirty="0" smtClean="0">
                <a:solidFill>
                  <a:schemeClr val="tx1"/>
                </a:solidFill>
                <a:effectLst/>
                <a:latin typeface="Times New Roman" pitchFamily="18" charset="0"/>
                <a:ea typeface="宋体" pitchFamily="2" charset="-122"/>
                <a:cs typeface="+mn-cs"/>
              </a:rPr>
              <a:t>。</a:t>
            </a:r>
          </a:p>
          <a:p>
            <a:r>
              <a:rPr kumimoji="1" lang="zh-CN" altLang="en-US" sz="1200" b="0" i="0" kern="1200" dirty="0" smtClean="0">
                <a:solidFill>
                  <a:schemeClr val="tx1"/>
                </a:solidFill>
                <a:effectLst/>
                <a:latin typeface="Times New Roman" pitchFamily="18" charset="0"/>
                <a:ea typeface="宋体" pitchFamily="2" charset="-122"/>
                <a:cs typeface="+mn-cs"/>
              </a:rPr>
              <a:t>一个类似的结果是数学界中的“埃尔德什数”。保罗</a:t>
            </a:r>
            <a:r>
              <a:rPr kumimoji="1" lang="en-US" altLang="zh-CN" sz="1200" b="0" i="0" kern="1200" dirty="0" smtClean="0">
                <a:solidFill>
                  <a:schemeClr val="tx1"/>
                </a:solidFill>
                <a:effectLst/>
                <a:latin typeface="Times New Roman" pitchFamily="18" charset="0"/>
                <a:ea typeface="宋体" pitchFamily="2" charset="-122"/>
                <a:cs typeface="+mn-cs"/>
              </a:rPr>
              <a:t>·</a:t>
            </a:r>
            <a:r>
              <a:rPr kumimoji="1" lang="zh-CN" altLang="en-US" sz="1200" b="0" i="0" kern="1200" dirty="0" smtClean="0">
                <a:solidFill>
                  <a:schemeClr val="tx1"/>
                </a:solidFill>
                <a:effectLst/>
                <a:latin typeface="Times New Roman" pitchFamily="18" charset="0"/>
                <a:ea typeface="宋体" pitchFamily="2" charset="-122"/>
                <a:cs typeface="+mn-cs"/>
              </a:rPr>
              <a:t>埃尔德什就是随机图理论的开创者之一，他是著名的数学家。与他一起发表过论文的学者的“埃尔德什数”是</a:t>
            </a:r>
            <a:r>
              <a:rPr kumimoji="1" lang="en-US" altLang="zh-CN" sz="1200" b="0" i="0" kern="1200" dirty="0" smtClean="0">
                <a:solidFill>
                  <a:schemeClr val="tx1"/>
                </a:solidFill>
                <a:effectLst/>
                <a:latin typeface="Times New Roman" pitchFamily="18" charset="0"/>
                <a:ea typeface="宋体" pitchFamily="2" charset="-122"/>
                <a:cs typeface="+mn-cs"/>
              </a:rPr>
              <a:t>1</a:t>
            </a:r>
            <a:r>
              <a:rPr kumimoji="1" lang="zh-CN" altLang="en-US" sz="1200" b="0" i="0" kern="1200" dirty="0" smtClean="0">
                <a:solidFill>
                  <a:schemeClr val="tx1"/>
                </a:solidFill>
                <a:effectLst/>
                <a:latin typeface="Times New Roman" pitchFamily="18" charset="0"/>
                <a:ea typeface="宋体" pitchFamily="2" charset="-122"/>
                <a:cs typeface="+mn-cs"/>
              </a:rPr>
              <a:t>，与这些学者合作发表过论文的学者的“埃尔德什数”是</a:t>
            </a:r>
            <a:r>
              <a:rPr kumimoji="1" lang="en-US" altLang="zh-CN" sz="1200" b="0" i="0" kern="1200" dirty="0" smtClean="0">
                <a:solidFill>
                  <a:schemeClr val="tx1"/>
                </a:solidFill>
                <a:effectLst/>
                <a:latin typeface="Times New Roman" pitchFamily="18" charset="0"/>
                <a:ea typeface="宋体" pitchFamily="2" charset="-122"/>
                <a:cs typeface="+mn-cs"/>
              </a:rPr>
              <a:t>2</a:t>
            </a:r>
            <a:r>
              <a:rPr kumimoji="1" lang="zh-CN" altLang="en-US" sz="1200" b="0" i="0" kern="1200" dirty="0" smtClean="0">
                <a:solidFill>
                  <a:schemeClr val="tx1"/>
                </a:solidFill>
                <a:effectLst/>
                <a:latin typeface="Times New Roman" pitchFamily="18" charset="0"/>
                <a:ea typeface="宋体" pitchFamily="2" charset="-122"/>
                <a:cs typeface="+mn-cs"/>
              </a:rPr>
              <a:t>，以此类推。</a:t>
            </a:r>
            <a:r>
              <a:rPr kumimoji="1" lang="zh-CN" altLang="en-US" sz="1200" b="0" i="0" u="none" strike="noStrike" kern="1200" dirty="0" smtClean="0">
                <a:solidFill>
                  <a:schemeClr val="tx1"/>
                </a:solidFill>
                <a:effectLst/>
                <a:latin typeface="Times New Roman" pitchFamily="18" charset="0"/>
                <a:ea typeface="宋体" pitchFamily="2" charset="-122"/>
                <a:cs typeface="+mn-cs"/>
                <a:hlinkClick r:id="rId8" tooltip="美国数学会（页面不存在）"/>
              </a:rPr>
              <a:t>美国数学会</a:t>
            </a:r>
            <a:r>
              <a:rPr kumimoji="1" lang="zh-CN" altLang="en-US" sz="1200" b="0" i="0" kern="1200" dirty="0" smtClean="0">
                <a:solidFill>
                  <a:schemeClr val="tx1"/>
                </a:solidFill>
                <a:effectLst/>
                <a:latin typeface="Times New Roman" pitchFamily="18" charset="0"/>
                <a:ea typeface="宋体" pitchFamily="2" charset="-122"/>
                <a:cs typeface="+mn-cs"/>
              </a:rPr>
              <a:t>的数据库中记录的超过</a:t>
            </a:r>
            <a:r>
              <a:rPr kumimoji="1" lang="en-US" altLang="zh-CN" sz="1200" b="0" i="0" kern="1200" dirty="0" smtClean="0">
                <a:solidFill>
                  <a:schemeClr val="tx1"/>
                </a:solidFill>
                <a:effectLst/>
                <a:latin typeface="Times New Roman" pitchFamily="18" charset="0"/>
                <a:ea typeface="宋体" pitchFamily="2" charset="-122"/>
                <a:cs typeface="+mn-cs"/>
              </a:rPr>
              <a:t>40</a:t>
            </a:r>
            <a:r>
              <a:rPr kumimoji="1" lang="zh-CN" altLang="en-US" sz="1200" b="0" i="0" kern="1200" dirty="0" smtClean="0">
                <a:solidFill>
                  <a:schemeClr val="tx1"/>
                </a:solidFill>
                <a:effectLst/>
                <a:latin typeface="Times New Roman" pitchFamily="18" charset="0"/>
                <a:ea typeface="宋体" pitchFamily="2" charset="-122"/>
                <a:cs typeface="+mn-cs"/>
              </a:rPr>
              <a:t>万名数学家们的“埃尔德什数”平均是</a:t>
            </a:r>
            <a:r>
              <a:rPr kumimoji="1" lang="en-US" altLang="zh-CN" sz="1200" b="0" i="0" kern="1200" dirty="0" smtClean="0">
                <a:solidFill>
                  <a:schemeClr val="tx1"/>
                </a:solidFill>
                <a:effectLst/>
                <a:latin typeface="Times New Roman" pitchFamily="18" charset="0"/>
                <a:ea typeface="宋体" pitchFamily="2" charset="-122"/>
                <a:cs typeface="+mn-cs"/>
              </a:rPr>
              <a:t>4.65</a:t>
            </a:r>
            <a:r>
              <a:rPr kumimoji="1" lang="zh-CN" altLang="en-US" sz="1200" b="0" i="0" kern="1200" dirty="0" smtClean="0">
                <a:solidFill>
                  <a:schemeClr val="tx1"/>
                </a:solidFill>
                <a:effectLst/>
                <a:latin typeface="Times New Roman" pitchFamily="18" charset="0"/>
                <a:ea typeface="宋体" pitchFamily="2" charset="-122"/>
                <a:cs typeface="+mn-cs"/>
              </a:rPr>
              <a:t>，最大的是</a:t>
            </a:r>
            <a:r>
              <a:rPr kumimoji="1" lang="en-US" altLang="zh-CN" sz="1200" b="0" i="0" kern="1200" dirty="0" smtClean="0">
                <a:solidFill>
                  <a:schemeClr val="tx1"/>
                </a:solidFill>
                <a:effectLst/>
                <a:latin typeface="Times New Roman" pitchFamily="18" charset="0"/>
                <a:ea typeface="宋体" pitchFamily="2" charset="-122"/>
                <a:cs typeface="+mn-cs"/>
              </a:rPr>
              <a:t>13</a:t>
            </a:r>
            <a:r>
              <a:rPr kumimoji="1" lang="en-US" altLang="zh-CN" sz="1200" b="0" i="0" u="none" strike="noStrike" kern="1200" baseline="30000" dirty="0" smtClean="0">
                <a:solidFill>
                  <a:schemeClr val="tx1"/>
                </a:solidFill>
                <a:effectLst/>
                <a:latin typeface="Times New Roman" pitchFamily="18" charset="0"/>
                <a:ea typeface="宋体" pitchFamily="2" charset="-122"/>
                <a:cs typeface="+mn-cs"/>
                <a:hlinkClick r:id="rId3"/>
              </a:rPr>
              <a:t>[5]</a:t>
            </a:r>
            <a:r>
              <a:rPr kumimoji="1" lang="zh-CN" altLang="en-US" sz="1200" b="0" i="0" kern="1200" dirty="0" smtClean="0">
                <a:solidFill>
                  <a:schemeClr val="tx1"/>
                </a:solidFill>
                <a:effectLst/>
                <a:latin typeface="Times New Roman" pitchFamily="18" charset="0"/>
                <a:ea typeface="宋体" pitchFamily="2" charset="-122"/>
                <a:cs typeface="+mn-cs"/>
              </a:rPr>
              <a:t>。</a:t>
            </a:r>
          </a:p>
          <a:p>
            <a:r>
              <a:rPr kumimoji="1" lang="zh-CN" altLang="en-US" sz="1200" b="0" i="0" kern="1200" dirty="0" smtClean="0">
                <a:solidFill>
                  <a:schemeClr val="tx1"/>
                </a:solidFill>
                <a:effectLst/>
                <a:latin typeface="Times New Roman" pitchFamily="18" charset="0"/>
                <a:ea typeface="宋体" pitchFamily="2" charset="-122"/>
                <a:cs typeface="+mn-cs"/>
              </a:rPr>
              <a:t>米尔格伦实验、凯文贝肯游戏、埃尔德什数以及一些类似的实验证明了，在现实世界里的一些网络中，尽管节点数量庞大，但从一点出发，其实只需要经过仅仅几步转折，就能到达任一个节点。</a:t>
            </a:r>
            <a:r>
              <a:rPr kumimoji="1" lang="en-US" altLang="zh-CN" sz="1200" b="0" i="0" kern="1200" dirty="0" smtClean="0">
                <a:solidFill>
                  <a:schemeClr val="tx1"/>
                </a:solidFill>
                <a:effectLst/>
                <a:latin typeface="Times New Roman" pitchFamily="18" charset="0"/>
                <a:ea typeface="宋体" pitchFamily="2" charset="-122"/>
                <a:cs typeface="+mn-cs"/>
              </a:rPr>
              <a:t>1998</a:t>
            </a:r>
            <a:r>
              <a:rPr kumimoji="1" lang="zh-CN" altLang="en-US" sz="1200" b="0" i="0" kern="1200" dirty="0" smtClean="0">
                <a:solidFill>
                  <a:schemeClr val="tx1"/>
                </a:solidFill>
                <a:effectLst/>
                <a:latin typeface="Times New Roman" pitchFamily="18" charset="0"/>
                <a:ea typeface="宋体" pitchFamily="2" charset="-122"/>
                <a:cs typeface="+mn-cs"/>
              </a:rPr>
              <a:t>年，美国康奈尔大学的博士生</a:t>
            </a:r>
            <a:r>
              <a:rPr kumimoji="1" lang="zh-CN" altLang="en-US" sz="1200" b="0" i="0" u="none" strike="noStrike" kern="1200" dirty="0" smtClean="0">
                <a:solidFill>
                  <a:schemeClr val="tx1"/>
                </a:solidFill>
                <a:effectLst/>
                <a:latin typeface="Times New Roman" pitchFamily="18" charset="0"/>
                <a:ea typeface="宋体" pitchFamily="2" charset="-122"/>
                <a:cs typeface="+mn-cs"/>
                <a:hlinkClick r:id="rId9" tooltip="邓肯·瓦茨（页面不存在）"/>
              </a:rPr>
              <a:t>邓肯</a:t>
            </a:r>
            <a:r>
              <a:rPr kumimoji="1" lang="en-US" altLang="zh-CN" sz="1200" b="0" i="0" u="none" strike="noStrike" kern="1200" dirty="0" smtClean="0">
                <a:solidFill>
                  <a:schemeClr val="tx1"/>
                </a:solidFill>
                <a:effectLst/>
                <a:latin typeface="Times New Roman" pitchFamily="18" charset="0"/>
                <a:ea typeface="宋体" pitchFamily="2" charset="-122"/>
                <a:cs typeface="+mn-cs"/>
                <a:hlinkClick r:id="rId9" tooltip="邓肯·瓦茨（页面不存在）"/>
              </a:rPr>
              <a:t>·</a:t>
            </a:r>
            <a:r>
              <a:rPr kumimoji="1" lang="zh-CN" altLang="en-US" sz="1200" b="0" i="0" u="none" strike="noStrike" kern="1200" dirty="0" smtClean="0">
                <a:solidFill>
                  <a:schemeClr val="tx1"/>
                </a:solidFill>
                <a:effectLst/>
                <a:latin typeface="Times New Roman" pitchFamily="18" charset="0"/>
                <a:ea typeface="宋体" pitchFamily="2" charset="-122"/>
                <a:cs typeface="+mn-cs"/>
                <a:hlinkClick r:id="rId9" tooltip="邓肯·瓦茨（页面不存在）"/>
              </a:rPr>
              <a:t>瓦茨</a:t>
            </a:r>
            <a:r>
              <a:rPr kumimoji="1" lang="zh-CN" altLang="en-US" sz="1200" b="0" i="0" kern="1200" dirty="0" smtClean="0">
                <a:solidFill>
                  <a:schemeClr val="tx1"/>
                </a:solidFill>
                <a:effectLst/>
                <a:latin typeface="Times New Roman" pitchFamily="18" charset="0"/>
                <a:ea typeface="宋体" pitchFamily="2" charset="-122"/>
                <a:cs typeface="+mn-cs"/>
              </a:rPr>
              <a:t>（</a:t>
            </a:r>
            <a:r>
              <a:rPr kumimoji="1" lang="en-US" altLang="zh-CN" sz="1200" b="0" i="0" kern="1200" dirty="0" smtClean="0">
                <a:solidFill>
                  <a:schemeClr val="tx1"/>
                </a:solidFill>
                <a:effectLst/>
                <a:latin typeface="Times New Roman" pitchFamily="18" charset="0"/>
                <a:ea typeface="宋体" pitchFamily="2" charset="-122"/>
                <a:cs typeface="+mn-cs"/>
              </a:rPr>
              <a:t>Duncan Watts</a:t>
            </a:r>
            <a:r>
              <a:rPr kumimoji="1" lang="zh-CN" altLang="en-US" sz="1200" b="0" i="0" kern="1200" dirty="0" smtClean="0">
                <a:solidFill>
                  <a:schemeClr val="tx1"/>
                </a:solidFill>
                <a:effectLst/>
                <a:latin typeface="Times New Roman" pitchFamily="18" charset="0"/>
                <a:ea typeface="宋体" pitchFamily="2" charset="-122"/>
                <a:cs typeface="+mn-cs"/>
              </a:rPr>
              <a:t>）和他的导师</a:t>
            </a:r>
            <a:r>
              <a:rPr kumimoji="1" lang="zh-CN" altLang="en-US" sz="1200" b="0" i="0" u="none" strike="noStrike" kern="1200" dirty="0" smtClean="0">
                <a:solidFill>
                  <a:schemeClr val="tx1"/>
                </a:solidFill>
                <a:effectLst/>
                <a:latin typeface="Times New Roman" pitchFamily="18" charset="0"/>
                <a:ea typeface="宋体" pitchFamily="2" charset="-122"/>
                <a:cs typeface="+mn-cs"/>
                <a:hlinkClick r:id="rId10" tooltip="斯蒂文·斯特罗加茨（页面不存在）"/>
              </a:rPr>
              <a:t>斯蒂文</a:t>
            </a:r>
            <a:r>
              <a:rPr kumimoji="1" lang="en-US" altLang="zh-CN" sz="1200" b="0" i="0" u="none" strike="noStrike" kern="1200" dirty="0" smtClean="0">
                <a:solidFill>
                  <a:schemeClr val="tx1"/>
                </a:solidFill>
                <a:effectLst/>
                <a:latin typeface="Times New Roman" pitchFamily="18" charset="0"/>
                <a:ea typeface="宋体" pitchFamily="2" charset="-122"/>
                <a:cs typeface="+mn-cs"/>
                <a:hlinkClick r:id="rId10" tooltip="斯蒂文·斯特罗加茨（页面不存在）"/>
              </a:rPr>
              <a:t>·</a:t>
            </a:r>
            <a:r>
              <a:rPr kumimoji="1" lang="zh-CN" altLang="en-US" sz="1200" b="0" i="0" u="none" strike="noStrike" kern="1200" dirty="0" smtClean="0">
                <a:solidFill>
                  <a:schemeClr val="tx1"/>
                </a:solidFill>
                <a:effectLst/>
                <a:latin typeface="Times New Roman" pitchFamily="18" charset="0"/>
                <a:ea typeface="宋体" pitchFamily="2" charset="-122"/>
                <a:cs typeface="+mn-cs"/>
                <a:hlinkClick r:id="rId10" tooltip="斯蒂文·斯特罗加茨（页面不存在）"/>
              </a:rPr>
              <a:t>斯特罗加茨</a:t>
            </a:r>
            <a:r>
              <a:rPr kumimoji="1" lang="zh-CN" altLang="en-US" sz="1200" b="0" i="0" kern="1200" dirty="0" smtClean="0">
                <a:solidFill>
                  <a:schemeClr val="tx1"/>
                </a:solidFill>
                <a:effectLst/>
                <a:latin typeface="Times New Roman" pitchFamily="18" charset="0"/>
                <a:ea typeface="宋体" pitchFamily="2" charset="-122"/>
                <a:cs typeface="+mn-cs"/>
              </a:rPr>
              <a:t>（</a:t>
            </a:r>
            <a:r>
              <a:rPr kumimoji="1" lang="en-US" altLang="zh-CN" sz="1200" b="0" i="0" kern="1200" dirty="0" smtClean="0">
                <a:solidFill>
                  <a:schemeClr val="tx1"/>
                </a:solidFill>
                <a:effectLst/>
                <a:latin typeface="Times New Roman" pitchFamily="18" charset="0"/>
                <a:ea typeface="宋体" pitchFamily="2" charset="-122"/>
                <a:cs typeface="+mn-cs"/>
              </a:rPr>
              <a:t>Steven </a:t>
            </a:r>
            <a:r>
              <a:rPr kumimoji="1" lang="en-US" altLang="zh-CN" sz="1200" b="0" i="0" kern="1200" dirty="0" err="1" smtClean="0">
                <a:solidFill>
                  <a:schemeClr val="tx1"/>
                </a:solidFill>
                <a:effectLst/>
                <a:latin typeface="Times New Roman" pitchFamily="18" charset="0"/>
                <a:ea typeface="宋体" pitchFamily="2" charset="-122"/>
                <a:cs typeface="+mn-cs"/>
              </a:rPr>
              <a:t>Strogatz</a:t>
            </a:r>
            <a:r>
              <a:rPr kumimoji="1" lang="zh-CN" altLang="en-US" sz="1200" b="0" i="0" kern="1200" dirty="0" smtClean="0">
                <a:solidFill>
                  <a:schemeClr val="tx1"/>
                </a:solidFill>
                <a:effectLst/>
                <a:latin typeface="Times New Roman" pitchFamily="18" charset="0"/>
                <a:ea typeface="宋体" pitchFamily="2" charset="-122"/>
                <a:cs typeface="+mn-cs"/>
              </a:rPr>
              <a:t>）发表了一篇名为</a:t>
            </a:r>
            <a:r>
              <a:rPr kumimoji="1" lang="en-US" altLang="zh-CN" sz="1200" b="0" i="0" kern="1200" dirty="0" smtClean="0">
                <a:solidFill>
                  <a:schemeClr val="tx1"/>
                </a:solidFill>
                <a:effectLst/>
                <a:latin typeface="Times New Roman" pitchFamily="18" charset="0"/>
                <a:ea typeface="宋体" pitchFamily="2" charset="-122"/>
                <a:cs typeface="+mn-cs"/>
              </a:rPr>
              <a:t>《</a:t>
            </a:r>
            <a:r>
              <a:rPr kumimoji="1" lang="zh-CN" altLang="en-US" sz="1200" b="0" i="0" kern="1200" dirty="0" smtClean="0">
                <a:solidFill>
                  <a:schemeClr val="tx1"/>
                </a:solidFill>
                <a:effectLst/>
                <a:latin typeface="Times New Roman" pitchFamily="18" charset="0"/>
                <a:ea typeface="宋体" pitchFamily="2" charset="-122"/>
                <a:cs typeface="+mn-cs"/>
              </a:rPr>
              <a:t>小世界网络的集体动力学</a:t>
            </a:r>
            <a:r>
              <a:rPr kumimoji="1" lang="en-US" altLang="zh-CN" sz="1200" b="0" i="0" kern="1200" dirty="0" smtClean="0">
                <a:solidFill>
                  <a:schemeClr val="tx1"/>
                </a:solidFill>
                <a:effectLst/>
                <a:latin typeface="Times New Roman" pitchFamily="18" charset="0"/>
                <a:ea typeface="宋体" pitchFamily="2" charset="-122"/>
                <a:cs typeface="+mn-cs"/>
              </a:rPr>
              <a:t>》</a:t>
            </a:r>
            <a:r>
              <a:rPr kumimoji="1" lang="zh-CN" altLang="en-US" sz="1200" b="0" i="0" kern="1200" dirty="0" smtClean="0">
                <a:solidFill>
                  <a:schemeClr val="tx1"/>
                </a:solidFill>
                <a:effectLst/>
                <a:latin typeface="Times New Roman" pitchFamily="18" charset="0"/>
                <a:ea typeface="宋体" pitchFamily="2" charset="-122"/>
                <a:cs typeface="+mn-cs"/>
              </a:rPr>
              <a:t>（</a:t>
            </a:r>
            <a:r>
              <a:rPr kumimoji="1" lang="en-US" altLang="zh-CN" sz="1200" b="0" i="0" kern="1200" dirty="0" smtClean="0">
                <a:solidFill>
                  <a:schemeClr val="tx1"/>
                </a:solidFill>
                <a:effectLst/>
                <a:latin typeface="Times New Roman" pitchFamily="18" charset="0"/>
                <a:ea typeface="宋体" pitchFamily="2" charset="-122"/>
                <a:cs typeface="+mn-cs"/>
              </a:rPr>
              <a:t>Collective dynamics of the 'Small World' networks</a:t>
            </a:r>
            <a:r>
              <a:rPr kumimoji="1" lang="zh-CN" altLang="en-US" sz="1200" b="0" i="0" kern="1200" dirty="0" smtClean="0">
                <a:solidFill>
                  <a:schemeClr val="tx1"/>
                </a:solidFill>
                <a:effectLst/>
                <a:latin typeface="Times New Roman" pitchFamily="18" charset="0"/>
                <a:ea typeface="宋体" pitchFamily="2" charset="-122"/>
                <a:cs typeface="+mn-cs"/>
              </a:rPr>
              <a:t>）的论文</a:t>
            </a:r>
            <a:r>
              <a:rPr kumimoji="1" lang="en-US" altLang="zh-CN" sz="1200" b="0" i="0" u="none" strike="noStrike" kern="1200" baseline="30000" dirty="0" smtClean="0">
                <a:solidFill>
                  <a:schemeClr val="tx1"/>
                </a:solidFill>
                <a:effectLst/>
                <a:latin typeface="Times New Roman" pitchFamily="18" charset="0"/>
                <a:ea typeface="宋体" pitchFamily="2" charset="-122"/>
                <a:cs typeface="+mn-cs"/>
                <a:hlinkClick r:id="rId3"/>
              </a:rPr>
              <a:t>[6]</a:t>
            </a:r>
            <a:r>
              <a:rPr kumimoji="1" lang="zh-CN" altLang="en-US" sz="1200" b="0" i="0" kern="1200" dirty="0" smtClean="0">
                <a:solidFill>
                  <a:schemeClr val="tx1"/>
                </a:solidFill>
                <a:effectLst/>
                <a:latin typeface="Times New Roman" pitchFamily="18" charset="0"/>
                <a:ea typeface="宋体" pitchFamily="2" charset="-122"/>
                <a:cs typeface="+mn-cs"/>
              </a:rPr>
              <a:t>。他们把这种现象归类为某一类复杂网络的特性。他们注意到复杂网络可以按两个独立的结构特性分类，就是</a:t>
            </a:r>
            <a:r>
              <a:rPr kumimoji="1" lang="zh-CN" altLang="en-US" sz="1200" b="0" i="0" u="none" strike="noStrike" kern="1200" dirty="0" smtClean="0">
                <a:solidFill>
                  <a:schemeClr val="tx1"/>
                </a:solidFill>
                <a:effectLst/>
                <a:latin typeface="Times New Roman" pitchFamily="18" charset="0"/>
                <a:ea typeface="宋体" pitchFamily="2" charset="-122"/>
                <a:cs typeface="+mn-cs"/>
                <a:hlinkClick r:id="rId11" tooltip="集聚系数"/>
              </a:rPr>
              <a:t>集聚系数</a:t>
            </a:r>
            <a:r>
              <a:rPr kumimoji="1" lang="zh-CN" altLang="en-US" sz="1200" b="0" i="0" kern="1200" dirty="0" smtClean="0">
                <a:solidFill>
                  <a:schemeClr val="tx1"/>
                </a:solidFill>
                <a:effectLst/>
                <a:latin typeface="Times New Roman" pitchFamily="18" charset="0"/>
                <a:ea typeface="宋体" pitchFamily="2" charset="-122"/>
                <a:cs typeface="+mn-cs"/>
              </a:rPr>
              <a:t>和节点间的平均路径长度。</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marL="0" marR="0" lvl="0" indent="0" algn="r" defTabSz="908050" rtl="0" eaLnBrk="1" fontAlgn="base" latinLnBrk="0" hangingPunct="1">
              <a:lnSpc>
                <a:spcPct val="100000"/>
              </a:lnSpc>
              <a:spcBef>
                <a:spcPct val="0"/>
              </a:spcBef>
              <a:spcAft>
                <a:spcPct val="0"/>
              </a:spcAft>
              <a:buClrTx/>
              <a:buSzTx/>
              <a:buFontTx/>
              <a:buNone/>
              <a:tabLst/>
              <a:defRPr/>
            </a:pPr>
            <a:fld id="{0F701FD5-82DA-43F1-A3FB-A1D3917457A4}" type="slidenum">
              <a:rPr kumimoji="1" lang="en-US" altLang="zh-CN" sz="1200" b="0"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908050" rtl="0" eaLnBrk="1" fontAlgn="base" latinLnBrk="0" hangingPunct="1">
                <a:lnSpc>
                  <a:spcPct val="100000"/>
                </a:lnSpc>
                <a:spcBef>
                  <a:spcPct val="0"/>
                </a:spcBef>
                <a:spcAft>
                  <a:spcPct val="0"/>
                </a:spcAft>
                <a:buClrTx/>
                <a:buSzTx/>
                <a:buFontTx/>
                <a:buNone/>
                <a:tabLst/>
                <a:defRPr/>
              </a:pPr>
              <a:t>35</a:t>
            </a:fld>
            <a:endParaRPr kumimoji="1" lang="en-US" altLang="zh-CN"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Tree>
    <p:extLst>
      <p:ext uri="{BB962C8B-B14F-4D97-AF65-F5344CB8AC3E}">
        <p14:creationId xmlns:p14="http://schemas.microsoft.com/office/powerpoint/2010/main" val="3780849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08050" rtl="0" eaLnBrk="1" fontAlgn="base" latinLnBrk="0" hangingPunct="1">
              <a:lnSpc>
                <a:spcPct val="100000"/>
              </a:lnSpc>
              <a:spcBef>
                <a:spcPct val="0"/>
              </a:spcBef>
              <a:spcAft>
                <a:spcPct val="0"/>
              </a:spcAft>
              <a:buClrTx/>
              <a:buSzTx/>
              <a:buFontTx/>
              <a:buNone/>
              <a:tabLst/>
              <a:defRPr/>
            </a:pPr>
            <a:fld id="{0F701FD5-82DA-43F1-A3FB-A1D3917457A4}" type="slidenum">
              <a:rPr kumimoji="1" lang="en-US" altLang="zh-CN" sz="1200" b="0"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908050" rtl="0" eaLnBrk="1" fontAlgn="base" latinLnBrk="0" hangingPunct="1">
                <a:lnSpc>
                  <a:spcPct val="100000"/>
                </a:lnSpc>
                <a:spcBef>
                  <a:spcPct val="0"/>
                </a:spcBef>
                <a:spcAft>
                  <a:spcPct val="0"/>
                </a:spcAft>
                <a:buClrTx/>
                <a:buSzTx/>
                <a:buFontTx/>
                <a:buNone/>
                <a:tabLst/>
                <a:defRPr/>
              </a:pPr>
              <a:t>36</a:t>
            </a:fld>
            <a:endParaRPr kumimoji="1" lang="en-US" altLang="zh-CN"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Tree>
    <p:extLst>
      <p:ext uri="{BB962C8B-B14F-4D97-AF65-F5344CB8AC3E}">
        <p14:creationId xmlns:p14="http://schemas.microsoft.com/office/powerpoint/2010/main" val="1442474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p:nvPr/>
        </p:nvSpPr>
        <p:spPr>
          <a:xfrm>
            <a:off x="0" y="0"/>
            <a:ext cx="752475"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effectLst>
                <a:innerShdw blurRad="63500" dist="50800" dir="18900000">
                  <a:prstClr val="black">
                    <a:alpha val="50000"/>
                  </a:prstClr>
                </a:innerShdw>
              </a:effectLst>
            </a:endParaRPr>
          </a:p>
        </p:txBody>
      </p:sp>
      <p:grpSp>
        <p:nvGrpSpPr>
          <p:cNvPr id="5" name="Group 6"/>
          <p:cNvGrpSpPr/>
          <p:nvPr/>
        </p:nvGrpSpPr>
        <p:grpSpPr>
          <a:xfrm>
            <a:off x="7467600" y="209550"/>
            <a:ext cx="657226" cy="431800"/>
            <a:chOff x="7467600" y="209550"/>
            <a:chExt cx="657226" cy="431800"/>
          </a:xfrm>
          <a:solidFill>
            <a:schemeClr val="tx2">
              <a:lumMod val="60000"/>
              <a:lumOff val="40000"/>
            </a:schemeClr>
          </a:solidFill>
        </p:grpSpPr>
        <p:sp>
          <p:nvSpPr>
            <p:cNvPr id="6" name="Freeform 5"/>
            <p:cNvSpPr>
              <a:spLocks/>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p>
          </p:txBody>
        </p:sp>
        <p:sp>
          <p:nvSpPr>
            <p:cNvPr id="7" name="Freeform 5"/>
            <p:cNvSpPr>
              <a:spLocks/>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p>
          </p:txBody>
        </p:sp>
        <p:sp>
          <p:nvSpPr>
            <p:cNvPr id="8" name="Freeform 5"/>
            <p:cNvSpPr>
              <a:spLocks/>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p>
          </p:txBody>
        </p:sp>
      </p:grpSp>
      <p:sp>
        <p:nvSpPr>
          <p:cNvPr id="2" name="Title 1"/>
          <p:cNvSpPr>
            <a:spLocks noGrp="1"/>
          </p:cNvSpPr>
          <p:nvPr>
            <p:ph type="ctrTitle"/>
          </p:nvPr>
        </p:nvSpPr>
        <p:spPr>
          <a:xfrm>
            <a:off x="1216152" y="1267485"/>
            <a:ext cx="7235981" cy="5133316"/>
          </a:xfrm>
        </p:spPr>
        <p:txBody>
          <a:bodyPr/>
          <a:lstStyle>
            <a:lvl1pPr>
              <a:defRPr sz="44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216151" y="201702"/>
            <a:ext cx="6189583" cy="949569"/>
          </a:xfrm>
        </p:spPr>
        <p:txBody>
          <a:bodyPr>
            <a:normAutofit/>
          </a:bodyPr>
          <a:lstStyle>
            <a:lvl1pPr marL="0" indent="0" algn="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9" name="Date Placeholder 3"/>
          <p:cNvSpPr>
            <a:spLocks noGrp="1"/>
          </p:cNvSpPr>
          <p:nvPr>
            <p:ph type="dt" sz="half" idx="10"/>
          </p:nvPr>
        </p:nvSpPr>
        <p:spPr/>
        <p:txBody>
          <a:bodyPr/>
          <a:lstStyle>
            <a:lvl1pPr>
              <a:defRPr/>
            </a:lvl1pPr>
          </a:lstStyle>
          <a:p>
            <a:pPr>
              <a:defRPr/>
            </a:pPr>
            <a:endParaRPr lang="en-US" altLang="ja-JP"/>
          </a:p>
        </p:txBody>
      </p:sp>
      <p:sp>
        <p:nvSpPr>
          <p:cNvPr id="10" name="Footer Placeholder 4"/>
          <p:cNvSpPr>
            <a:spLocks noGrp="1"/>
          </p:cNvSpPr>
          <p:nvPr>
            <p:ph type="ftr" sz="quarter" idx="11"/>
          </p:nvPr>
        </p:nvSpPr>
        <p:spPr/>
        <p:txBody>
          <a:bodyPr/>
          <a:lstStyle>
            <a:lvl1pPr>
              <a:defRPr/>
            </a:lvl1pPr>
          </a:lstStyle>
          <a:p>
            <a:pPr>
              <a:defRPr/>
            </a:pPr>
            <a:endParaRPr lang="en-US" altLang="ja-JP"/>
          </a:p>
        </p:txBody>
      </p:sp>
      <p:sp>
        <p:nvSpPr>
          <p:cNvPr id="11" name="Slide Number Placeholder 5"/>
          <p:cNvSpPr>
            <a:spLocks noGrp="1"/>
          </p:cNvSpPr>
          <p:nvPr>
            <p:ph type="sldNum" sz="quarter" idx="12"/>
          </p:nvPr>
        </p:nvSpPr>
        <p:spPr>
          <a:xfrm>
            <a:off x="8150225" y="236538"/>
            <a:ext cx="785813" cy="365125"/>
          </a:xfrm>
        </p:spPr>
        <p:txBody>
          <a:bodyPr/>
          <a:lstStyle>
            <a:lvl1pPr>
              <a:defRPr sz="1400"/>
            </a:lvl1pPr>
          </a:lstStyle>
          <a:p>
            <a:pPr>
              <a:defRPr/>
            </a:pPr>
            <a:fld id="{6E382487-BB7B-4AB4-A7D9-366EE518AA51}" type="slidenum">
              <a:rPr lang="en-US" altLang="ja-JP"/>
              <a:pPr>
                <a:defRPr/>
              </a:pPr>
              <a:t>‹#›</a:t>
            </a:fld>
            <a:endParaRPr lang="en-US" altLang="ja-JP"/>
          </a:p>
        </p:txBody>
      </p:sp>
    </p:spTree>
    <p:extLst>
      <p:ext uri="{BB962C8B-B14F-4D97-AF65-F5344CB8AC3E}">
        <p14:creationId xmlns:p14="http://schemas.microsoft.com/office/powerpoint/2010/main" val="231545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8CDA7E98-741B-4340-A8A3-83AD39137AB3}" type="slidenum">
              <a:rPr lang="en-US" altLang="ja-JP"/>
              <a:pPr>
                <a:defRPr/>
              </a:pPr>
              <a:t>‹#›</a:t>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429007548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ctr">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16DDA199-89A0-4DAA-B10B-8E6B09FDD179}" type="slidenum">
              <a:rPr lang="en-US" altLang="ja-JP"/>
              <a:pPr>
                <a:defRPr/>
              </a:pPr>
              <a:t>‹#›</a:t>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32529134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p:nvPr/>
        </p:nvSpPr>
        <p:spPr>
          <a:xfrm>
            <a:off x="0" y="0"/>
            <a:ext cx="752475"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grpSp>
        <p:nvGrpSpPr>
          <p:cNvPr id="5" name="Group 6"/>
          <p:cNvGrpSpPr/>
          <p:nvPr/>
        </p:nvGrpSpPr>
        <p:grpSpPr>
          <a:xfrm>
            <a:off x="7467600" y="209550"/>
            <a:ext cx="657226" cy="431800"/>
            <a:chOff x="7467600" y="209550"/>
            <a:chExt cx="657226" cy="431800"/>
          </a:xfrm>
          <a:solidFill>
            <a:schemeClr val="tx2">
              <a:lumMod val="60000"/>
              <a:lumOff val="40000"/>
            </a:schemeClr>
          </a:solidFill>
        </p:grpSpPr>
        <p:sp>
          <p:nvSpPr>
            <p:cNvPr id="6" name="Freeform 5"/>
            <p:cNvSpPr>
              <a:spLocks/>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solidFill>
                  <a:srgbClr val="4D5B6B"/>
                </a:solidFill>
              </a:endParaRPr>
            </a:p>
          </p:txBody>
        </p:sp>
        <p:sp>
          <p:nvSpPr>
            <p:cNvPr id="7" name="Freeform 5"/>
            <p:cNvSpPr>
              <a:spLocks/>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solidFill>
                  <a:srgbClr val="4D5B6B"/>
                </a:solidFill>
              </a:endParaRPr>
            </a:p>
          </p:txBody>
        </p:sp>
        <p:sp>
          <p:nvSpPr>
            <p:cNvPr id="8" name="Freeform 5"/>
            <p:cNvSpPr>
              <a:spLocks/>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solidFill>
                  <a:srgbClr val="4D5B6B"/>
                </a:solidFill>
              </a:endParaRPr>
            </a:p>
          </p:txBody>
        </p:sp>
      </p:grpSp>
      <p:sp>
        <p:nvSpPr>
          <p:cNvPr id="2" name="Title 1"/>
          <p:cNvSpPr>
            <a:spLocks noGrp="1"/>
          </p:cNvSpPr>
          <p:nvPr>
            <p:ph type="ctrTitle"/>
          </p:nvPr>
        </p:nvSpPr>
        <p:spPr>
          <a:xfrm>
            <a:off x="1216152" y="1267485"/>
            <a:ext cx="7235981" cy="5133316"/>
          </a:xfrm>
        </p:spPr>
        <p:txBody>
          <a:bodyPr/>
          <a:lstStyle>
            <a:lvl1pPr>
              <a:defRPr sz="44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216151" y="201702"/>
            <a:ext cx="6189583" cy="949569"/>
          </a:xfrm>
        </p:spPr>
        <p:txBody>
          <a:bodyPr>
            <a:normAutofit/>
          </a:bodyPr>
          <a:lstStyle>
            <a:lvl1pPr marL="0" indent="0" algn="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9" name="Date Placeholder 3"/>
          <p:cNvSpPr>
            <a:spLocks noGrp="1"/>
          </p:cNvSpPr>
          <p:nvPr>
            <p:ph type="dt" sz="half" idx="10"/>
          </p:nvPr>
        </p:nvSpPr>
        <p:spPr/>
        <p:txBody>
          <a:bodyPr/>
          <a:lstStyle>
            <a:lvl1pPr>
              <a:defRPr/>
            </a:lvl1pPr>
          </a:lstStyle>
          <a:p>
            <a:pPr>
              <a:defRPr/>
            </a:pPr>
            <a:endParaRPr lang="en-US" altLang="ja-JP"/>
          </a:p>
        </p:txBody>
      </p:sp>
      <p:sp>
        <p:nvSpPr>
          <p:cNvPr id="10" name="Footer Placeholder 4"/>
          <p:cNvSpPr>
            <a:spLocks noGrp="1"/>
          </p:cNvSpPr>
          <p:nvPr>
            <p:ph type="ftr" sz="quarter" idx="11"/>
          </p:nvPr>
        </p:nvSpPr>
        <p:spPr/>
        <p:txBody>
          <a:bodyPr/>
          <a:lstStyle>
            <a:lvl1pPr>
              <a:defRPr/>
            </a:lvl1pPr>
          </a:lstStyle>
          <a:p>
            <a:pPr>
              <a:defRPr/>
            </a:pPr>
            <a:endParaRPr lang="en-US" altLang="ja-JP">
              <a:solidFill>
                <a:srgbClr val="4D5B6B">
                  <a:lumMod val="60000"/>
                  <a:lumOff val="40000"/>
                </a:srgbClr>
              </a:solidFill>
            </a:endParaRPr>
          </a:p>
        </p:txBody>
      </p:sp>
      <p:sp>
        <p:nvSpPr>
          <p:cNvPr id="11" name="Slide Number Placeholder 5"/>
          <p:cNvSpPr>
            <a:spLocks noGrp="1"/>
          </p:cNvSpPr>
          <p:nvPr>
            <p:ph type="sldNum" sz="quarter" idx="12"/>
          </p:nvPr>
        </p:nvSpPr>
        <p:spPr>
          <a:xfrm>
            <a:off x="8150225" y="236538"/>
            <a:ext cx="785813" cy="365125"/>
          </a:xfrm>
        </p:spPr>
        <p:txBody>
          <a:bodyPr/>
          <a:lstStyle>
            <a:lvl1pPr>
              <a:defRPr sz="1400"/>
            </a:lvl1pPr>
          </a:lstStyle>
          <a:p>
            <a:pPr>
              <a:defRPr/>
            </a:pPr>
            <a:fld id="{6E382487-BB7B-4AB4-A7D9-366EE518AA51}"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Tree>
    <p:extLst>
      <p:ext uri="{BB962C8B-B14F-4D97-AF65-F5344CB8AC3E}">
        <p14:creationId xmlns:p14="http://schemas.microsoft.com/office/powerpoint/2010/main" val="231545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0"/>
            <a:ext cx="8055429" cy="1030514"/>
          </a:xfrm>
        </p:spPr>
        <p:txBody>
          <a:bodyPr/>
          <a:lstStyle>
            <a:lvl1pPr algn="l">
              <a:defRPr sz="4400" baseline="0">
                <a:ln w="12700">
                  <a:solidFill>
                    <a:schemeClr val="tx2"/>
                  </a:solidFill>
                </a:ln>
                <a:solidFill>
                  <a:schemeClr val="tx2">
                    <a:lumMod val="75000"/>
                  </a:schemeClr>
                </a:solidFill>
                <a:effectLst/>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638627" y="1259113"/>
            <a:ext cx="8026401" cy="5214257"/>
          </a:xfrm>
        </p:spPr>
        <p:txBody>
          <a:bodyPr>
            <a:normAutofit/>
          </a:bodyPr>
          <a:lstStyle>
            <a:lvl1pPr>
              <a:defRPr sz="2800"/>
            </a:lvl1pPr>
            <a:lvl2pPr>
              <a:defRPr sz="18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0930A690-F317-4ED3-8476-06A468B1BCC6}"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788829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199" y="4484080"/>
            <a:ext cx="7239001" cy="762000"/>
          </a:xfrm>
        </p:spPr>
        <p:txBody>
          <a:bodyPr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13" name="Title 1"/>
          <p:cNvSpPr>
            <a:spLocks noGrp="1"/>
          </p:cNvSpPr>
          <p:nvPr>
            <p:ph type="title"/>
          </p:nvPr>
        </p:nvSpPr>
        <p:spPr>
          <a:xfrm>
            <a:off x="1219200" y="5257800"/>
            <a:ext cx="7239000" cy="1143000"/>
          </a:xfrm>
        </p:spPr>
        <p:txBody>
          <a:bodyPr/>
          <a:lstStyle>
            <a:lvl1pPr algn="l">
              <a:defRPr sz="4400" baseline="0">
                <a:ln w="12700">
                  <a:solidFill>
                    <a:schemeClr val="tx2"/>
                  </a:solidFill>
                </a:ln>
              </a:defRPr>
            </a:lvl1pPr>
          </a:lstStyle>
          <a:p>
            <a:r>
              <a:rPr lang="zh-CN" altLang="en-US" dirty="0" smtClean="0"/>
              <a:t>单击此处编辑母版标题样式</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E5D0C2F3-97E3-4ABB-B9FC-6B2DF20DC0F6}"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711996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smtClean="0"/>
              <a:t>单击此处编辑母版标题样式</a:t>
            </a:r>
            <a:endParaRPr lang="en-US" dirty="0"/>
          </a:p>
        </p:txBody>
      </p:sp>
      <p:sp>
        <p:nvSpPr>
          <p:cNvPr id="9" name="Content Placeholder 8"/>
          <p:cNvSpPr>
            <a:spLocks noGrp="1"/>
          </p:cNvSpPr>
          <p:nvPr>
            <p:ph sz="quarter" idx="13"/>
          </p:nvPr>
        </p:nvSpPr>
        <p:spPr>
          <a:xfrm>
            <a:off x="1216152" y="841248"/>
            <a:ext cx="3730752" cy="43891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5102352" y="841248"/>
            <a:ext cx="3730752" cy="43891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Footer Placeholder 4"/>
          <p:cNvSpPr>
            <a:spLocks noGrp="1"/>
          </p:cNvSpPr>
          <p:nvPr>
            <p:ph type="ftr" sz="quarter" idx="15"/>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6"/>
          </p:nvPr>
        </p:nvSpPr>
        <p:spPr/>
        <p:txBody>
          <a:bodyPr/>
          <a:lstStyle>
            <a:lvl1pPr>
              <a:defRPr/>
            </a:lvl1pPr>
          </a:lstStyle>
          <a:p>
            <a:pPr>
              <a:defRPr/>
            </a:pPr>
            <a:fld id="{3358BDF7-BDE1-407A-8C7E-D5A0DA949910}"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7" name="Date Placeholder 3"/>
          <p:cNvSpPr>
            <a:spLocks noGrp="1"/>
          </p:cNvSpPr>
          <p:nvPr>
            <p:ph type="dt" sz="half" idx="17"/>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072358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1219200" y="841248"/>
            <a:ext cx="3733800"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5105400" y="841248"/>
            <a:ext cx="3735267"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1" name="Content Placeholder 10"/>
          <p:cNvSpPr>
            <a:spLocks noGrp="1"/>
          </p:cNvSpPr>
          <p:nvPr>
            <p:ph sz="quarter" idx="13"/>
          </p:nvPr>
        </p:nvSpPr>
        <p:spPr>
          <a:xfrm>
            <a:off x="1216152" y="1380744"/>
            <a:ext cx="3730752" cy="384048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13" name="Content Placeholder 12"/>
          <p:cNvSpPr>
            <a:spLocks noGrp="1"/>
          </p:cNvSpPr>
          <p:nvPr>
            <p:ph sz="quarter" idx="14"/>
          </p:nvPr>
        </p:nvSpPr>
        <p:spPr>
          <a:xfrm>
            <a:off x="5102352" y="1380743"/>
            <a:ext cx="3730752" cy="38404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Footer Placeholder 4"/>
          <p:cNvSpPr>
            <a:spLocks noGrp="1"/>
          </p:cNvSpPr>
          <p:nvPr>
            <p:ph type="ftr" sz="quarter" idx="15"/>
          </p:nvPr>
        </p:nvSpPr>
        <p:spPr/>
        <p:txBody>
          <a:bodyPr/>
          <a:lstStyle>
            <a:lvl1pPr>
              <a:defRPr/>
            </a:lvl1pPr>
          </a:lstStyle>
          <a:p>
            <a:pPr>
              <a:defRPr/>
            </a:pPr>
            <a:endParaRPr lang="en-US" altLang="ja-JP">
              <a:solidFill>
                <a:srgbClr val="4D5B6B">
                  <a:lumMod val="60000"/>
                  <a:lumOff val="40000"/>
                </a:srgbClr>
              </a:solidFill>
            </a:endParaRPr>
          </a:p>
        </p:txBody>
      </p:sp>
      <p:sp>
        <p:nvSpPr>
          <p:cNvPr id="8" name="Slide Number Placeholder 5"/>
          <p:cNvSpPr>
            <a:spLocks noGrp="1"/>
          </p:cNvSpPr>
          <p:nvPr>
            <p:ph type="sldNum" sz="quarter" idx="16"/>
          </p:nvPr>
        </p:nvSpPr>
        <p:spPr/>
        <p:txBody>
          <a:bodyPr/>
          <a:lstStyle>
            <a:lvl1pPr>
              <a:defRPr/>
            </a:lvl1pPr>
          </a:lstStyle>
          <a:p>
            <a:pPr>
              <a:defRPr/>
            </a:pPr>
            <a:fld id="{3BC1C769-4ED5-4761-89EE-182A135D0915}"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9" name="Date Placeholder 3"/>
          <p:cNvSpPr>
            <a:spLocks noGrp="1"/>
          </p:cNvSpPr>
          <p:nvPr>
            <p:ph type="dt" sz="half" idx="17"/>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6842121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smtClean="0"/>
              <a:t>单击此处编辑母版标题样式</a:t>
            </a:r>
            <a:endParaRPr lang="en-US" dirty="0"/>
          </a:p>
        </p:txBody>
      </p:sp>
      <p:sp>
        <p:nvSpPr>
          <p:cNvPr id="3"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4" name="Slide Number Placeholder 5"/>
          <p:cNvSpPr>
            <a:spLocks noGrp="1"/>
          </p:cNvSpPr>
          <p:nvPr>
            <p:ph type="sldNum" sz="quarter" idx="11"/>
          </p:nvPr>
        </p:nvSpPr>
        <p:spPr/>
        <p:txBody>
          <a:bodyPr/>
          <a:lstStyle>
            <a:lvl1pPr>
              <a:defRPr/>
            </a:lvl1pPr>
          </a:lstStyle>
          <a:p>
            <a:pPr>
              <a:defRPr/>
            </a:pPr>
            <a:fld id="{2841D0E5-B544-4249-9EED-E8B8BB01262A}"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5"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989104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altLang="ja-JP" dirty="0">
              <a:solidFill>
                <a:srgbClr val="4D5B6B">
                  <a:lumMod val="60000"/>
                  <a:lumOff val="40000"/>
                </a:srgbClr>
              </a:solidFill>
            </a:endParaRPr>
          </a:p>
        </p:txBody>
      </p:sp>
      <p:sp>
        <p:nvSpPr>
          <p:cNvPr id="3" name="Slide Number Placeholder 5"/>
          <p:cNvSpPr>
            <a:spLocks noGrp="1"/>
          </p:cNvSpPr>
          <p:nvPr>
            <p:ph type="sldNum" sz="quarter" idx="11"/>
          </p:nvPr>
        </p:nvSpPr>
        <p:spPr/>
        <p:txBody>
          <a:bodyPr/>
          <a:lstStyle>
            <a:lvl1pPr>
              <a:defRPr/>
            </a:lvl1pPr>
          </a:lstStyle>
          <a:p>
            <a:pPr>
              <a:defRPr/>
            </a:pPr>
            <a:fld id="{E0B1BCC8-560B-4A60-B760-5B343B1339D6}"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4"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44699632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715000" y="395287"/>
            <a:ext cx="3008313" cy="1162050"/>
          </a:xfrm>
        </p:spPr>
        <p:txBody>
          <a:bodyPr/>
          <a:lstStyle>
            <a:lvl1pPr algn="l">
              <a:defRPr sz="2000" b="1">
                <a:ln>
                  <a:noFill/>
                </a:ln>
                <a:solidFill>
                  <a:srgbClr val="FF7605"/>
                </a:solidFill>
                <a:effectLs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5715000" y="1557337"/>
            <a:ext cx="3008313" cy="4386263"/>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Content Placeholder 13"/>
          <p:cNvSpPr>
            <a:spLocks noGrp="1"/>
          </p:cNvSpPr>
          <p:nvPr>
            <p:ph sz="quarter" idx="13"/>
          </p:nvPr>
        </p:nvSpPr>
        <p:spPr>
          <a:xfrm>
            <a:off x="914400" y="381000"/>
            <a:ext cx="4800600" cy="5943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Footer Placeholder 4"/>
          <p:cNvSpPr>
            <a:spLocks noGrp="1"/>
          </p:cNvSpPr>
          <p:nvPr>
            <p:ph type="ftr" sz="quarter" idx="14"/>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5"/>
          </p:nvPr>
        </p:nvSpPr>
        <p:spPr/>
        <p:txBody>
          <a:bodyPr/>
          <a:lstStyle>
            <a:lvl1pPr>
              <a:defRPr/>
            </a:lvl1pPr>
          </a:lstStyle>
          <a:p>
            <a:pPr>
              <a:defRPr/>
            </a:pPr>
            <a:fld id="{BCAE9BBA-E48B-4841-BCC2-F4584AB964CE}"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7" name="Date Placeholder 3"/>
          <p:cNvSpPr>
            <a:spLocks noGrp="1"/>
          </p:cNvSpPr>
          <p:nvPr>
            <p:ph type="dt" sz="half" idx="16"/>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9464632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0"/>
            <a:ext cx="8055429" cy="1030514"/>
          </a:xfrm>
        </p:spPr>
        <p:txBody>
          <a:bodyPr/>
          <a:lstStyle>
            <a:lvl1pPr algn="l">
              <a:defRPr sz="4400" baseline="0">
                <a:ln w="12700">
                  <a:solidFill>
                    <a:schemeClr val="tx2"/>
                  </a:solidFill>
                </a:ln>
                <a:solidFill>
                  <a:schemeClr val="tx2">
                    <a:lumMod val="75000"/>
                  </a:schemeClr>
                </a:solidFill>
                <a:effectLst/>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638627" y="1259113"/>
            <a:ext cx="8026401" cy="5214257"/>
          </a:xfrm>
        </p:spPr>
        <p:txBody>
          <a:bodyPr>
            <a:normAutofit/>
          </a:bodyPr>
          <a:lstStyle>
            <a:lvl1pPr>
              <a:defRPr sz="2800"/>
            </a:lvl1pPr>
            <a:lvl2pPr>
              <a:defRPr sz="18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0930A690-F317-4ED3-8476-06A468B1BCC6}" type="slidenum">
              <a:rPr lang="en-US" altLang="ja-JP"/>
              <a:pPr>
                <a:defRPr/>
              </a:pPr>
              <a:t>‹#›</a:t>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7888291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19200" y="4624754"/>
            <a:ext cx="5486400" cy="404446"/>
          </a:xfrm>
        </p:spPr>
        <p:txBody>
          <a:bodyPr bIns="0"/>
          <a:lstStyle>
            <a:lvl1pPr algn="l">
              <a:defRPr sz="2000" b="1">
                <a:ln w="12700">
                  <a:noFill/>
                </a:ln>
                <a:solidFill>
                  <a:schemeClr val="tx1"/>
                </a:solidFill>
                <a:effectLst/>
              </a:defRPr>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323975" y="381000"/>
            <a:ext cx="5867400" cy="408146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a:p>
        </p:txBody>
      </p:sp>
      <p:sp>
        <p:nvSpPr>
          <p:cNvPr id="4" name="Text Placeholder 3"/>
          <p:cNvSpPr>
            <a:spLocks noGrp="1"/>
          </p:cNvSpPr>
          <p:nvPr>
            <p:ph type="body" sz="half" idx="2"/>
          </p:nvPr>
        </p:nvSpPr>
        <p:spPr>
          <a:xfrm>
            <a:off x="1219200" y="5029200"/>
            <a:ext cx="4038600" cy="1371600"/>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1"/>
          </p:nvPr>
        </p:nvSpPr>
        <p:spPr/>
        <p:txBody>
          <a:bodyPr/>
          <a:lstStyle>
            <a:lvl1pPr>
              <a:defRPr/>
            </a:lvl1pPr>
          </a:lstStyle>
          <a:p>
            <a:pPr>
              <a:defRPr/>
            </a:pPr>
            <a:fld id="{6A0364EF-38AA-432F-98B6-70AD81821963}"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7"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75996258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8CDA7E98-741B-4340-A8A3-83AD39137AB3}"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429007548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ctr">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16DDA199-89A0-4DAA-B10B-8E6B09FDD179}"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32529134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p:nvPr/>
        </p:nvSpPr>
        <p:spPr>
          <a:xfrm>
            <a:off x="0" y="0"/>
            <a:ext cx="752475"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grpSp>
        <p:nvGrpSpPr>
          <p:cNvPr id="5" name="Group 6"/>
          <p:cNvGrpSpPr/>
          <p:nvPr/>
        </p:nvGrpSpPr>
        <p:grpSpPr>
          <a:xfrm>
            <a:off x="7467600" y="209550"/>
            <a:ext cx="657226" cy="431800"/>
            <a:chOff x="7467600" y="209550"/>
            <a:chExt cx="657226" cy="431800"/>
          </a:xfrm>
          <a:solidFill>
            <a:schemeClr val="tx2">
              <a:lumMod val="60000"/>
              <a:lumOff val="40000"/>
            </a:schemeClr>
          </a:solidFill>
        </p:grpSpPr>
        <p:sp>
          <p:nvSpPr>
            <p:cNvPr id="6" name="Freeform 5"/>
            <p:cNvSpPr>
              <a:spLocks/>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solidFill>
                  <a:srgbClr val="4D5B6B"/>
                </a:solidFill>
              </a:endParaRPr>
            </a:p>
          </p:txBody>
        </p:sp>
        <p:sp>
          <p:nvSpPr>
            <p:cNvPr id="7" name="Freeform 5"/>
            <p:cNvSpPr>
              <a:spLocks/>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solidFill>
                  <a:srgbClr val="4D5B6B"/>
                </a:solidFill>
              </a:endParaRPr>
            </a:p>
          </p:txBody>
        </p:sp>
        <p:sp>
          <p:nvSpPr>
            <p:cNvPr id="8" name="Freeform 5"/>
            <p:cNvSpPr>
              <a:spLocks/>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solidFill>
                  <a:srgbClr val="4D5B6B"/>
                </a:solidFill>
              </a:endParaRPr>
            </a:p>
          </p:txBody>
        </p:sp>
      </p:grpSp>
      <p:sp>
        <p:nvSpPr>
          <p:cNvPr id="2" name="Title 1"/>
          <p:cNvSpPr>
            <a:spLocks noGrp="1"/>
          </p:cNvSpPr>
          <p:nvPr>
            <p:ph type="ctrTitle"/>
          </p:nvPr>
        </p:nvSpPr>
        <p:spPr>
          <a:xfrm>
            <a:off x="1216152" y="1267485"/>
            <a:ext cx="7235981" cy="5133316"/>
          </a:xfrm>
        </p:spPr>
        <p:txBody>
          <a:bodyPr/>
          <a:lstStyle>
            <a:lvl1pPr>
              <a:defRPr sz="44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216151" y="201702"/>
            <a:ext cx="6189583" cy="949569"/>
          </a:xfrm>
        </p:spPr>
        <p:txBody>
          <a:bodyPr>
            <a:normAutofit/>
          </a:bodyPr>
          <a:lstStyle>
            <a:lvl1pPr marL="0" indent="0" algn="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9" name="Date Placeholder 3"/>
          <p:cNvSpPr>
            <a:spLocks noGrp="1"/>
          </p:cNvSpPr>
          <p:nvPr>
            <p:ph type="dt" sz="half" idx="10"/>
          </p:nvPr>
        </p:nvSpPr>
        <p:spPr/>
        <p:txBody>
          <a:bodyPr/>
          <a:lstStyle>
            <a:lvl1pPr>
              <a:defRPr/>
            </a:lvl1pPr>
          </a:lstStyle>
          <a:p>
            <a:pPr>
              <a:defRPr/>
            </a:pPr>
            <a:endParaRPr lang="en-US" altLang="ja-JP"/>
          </a:p>
        </p:txBody>
      </p:sp>
      <p:sp>
        <p:nvSpPr>
          <p:cNvPr id="10" name="Footer Placeholder 4"/>
          <p:cNvSpPr>
            <a:spLocks noGrp="1"/>
          </p:cNvSpPr>
          <p:nvPr>
            <p:ph type="ftr" sz="quarter" idx="11"/>
          </p:nvPr>
        </p:nvSpPr>
        <p:spPr/>
        <p:txBody>
          <a:bodyPr/>
          <a:lstStyle>
            <a:lvl1pPr>
              <a:defRPr/>
            </a:lvl1pPr>
          </a:lstStyle>
          <a:p>
            <a:pPr>
              <a:defRPr/>
            </a:pPr>
            <a:endParaRPr lang="en-US" altLang="ja-JP">
              <a:solidFill>
                <a:srgbClr val="4D5B6B">
                  <a:lumMod val="60000"/>
                  <a:lumOff val="40000"/>
                </a:srgbClr>
              </a:solidFill>
            </a:endParaRPr>
          </a:p>
        </p:txBody>
      </p:sp>
      <p:sp>
        <p:nvSpPr>
          <p:cNvPr id="11" name="Slide Number Placeholder 5"/>
          <p:cNvSpPr>
            <a:spLocks noGrp="1"/>
          </p:cNvSpPr>
          <p:nvPr>
            <p:ph type="sldNum" sz="quarter" idx="12"/>
          </p:nvPr>
        </p:nvSpPr>
        <p:spPr>
          <a:xfrm>
            <a:off x="8150225" y="236538"/>
            <a:ext cx="785813" cy="365125"/>
          </a:xfrm>
        </p:spPr>
        <p:txBody>
          <a:bodyPr/>
          <a:lstStyle>
            <a:lvl1pPr>
              <a:defRPr sz="1400"/>
            </a:lvl1pPr>
          </a:lstStyle>
          <a:p>
            <a:pPr>
              <a:defRPr/>
            </a:pPr>
            <a:fld id="{6E382487-BB7B-4AB4-A7D9-366EE518AA51}"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Tree>
    <p:extLst>
      <p:ext uri="{BB962C8B-B14F-4D97-AF65-F5344CB8AC3E}">
        <p14:creationId xmlns:p14="http://schemas.microsoft.com/office/powerpoint/2010/main" val="416556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0"/>
            <a:ext cx="8055429" cy="1030514"/>
          </a:xfrm>
        </p:spPr>
        <p:txBody>
          <a:bodyPr/>
          <a:lstStyle>
            <a:lvl1pPr algn="l">
              <a:defRPr sz="4400" baseline="0">
                <a:ln w="12700">
                  <a:solidFill>
                    <a:schemeClr val="tx2"/>
                  </a:solidFill>
                </a:ln>
                <a:solidFill>
                  <a:schemeClr val="tx2">
                    <a:lumMod val="75000"/>
                  </a:schemeClr>
                </a:solidFill>
                <a:effectLst/>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638627" y="1259113"/>
            <a:ext cx="8026401" cy="5214257"/>
          </a:xfrm>
        </p:spPr>
        <p:txBody>
          <a:bodyPr>
            <a:normAutofit/>
          </a:bodyPr>
          <a:lstStyle>
            <a:lvl1pPr>
              <a:defRPr sz="2800"/>
            </a:lvl1pPr>
            <a:lvl2pPr>
              <a:defRPr sz="18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0930A690-F317-4ED3-8476-06A468B1BCC6}"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0210447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199" y="4484080"/>
            <a:ext cx="7239001" cy="762000"/>
          </a:xfrm>
        </p:spPr>
        <p:txBody>
          <a:bodyPr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13" name="Title 1"/>
          <p:cNvSpPr>
            <a:spLocks noGrp="1"/>
          </p:cNvSpPr>
          <p:nvPr>
            <p:ph type="title"/>
          </p:nvPr>
        </p:nvSpPr>
        <p:spPr>
          <a:xfrm>
            <a:off x="1219200" y="5257800"/>
            <a:ext cx="7239000" cy="1143000"/>
          </a:xfrm>
        </p:spPr>
        <p:txBody>
          <a:bodyPr/>
          <a:lstStyle>
            <a:lvl1pPr algn="l">
              <a:defRPr sz="4400" baseline="0">
                <a:ln w="12700">
                  <a:solidFill>
                    <a:schemeClr val="tx2"/>
                  </a:solidFill>
                </a:ln>
              </a:defRPr>
            </a:lvl1pPr>
          </a:lstStyle>
          <a:p>
            <a:r>
              <a:rPr lang="zh-CN" altLang="en-US" dirty="0" smtClean="0"/>
              <a:t>单击此处编辑母版标题样式</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E5D0C2F3-97E3-4ABB-B9FC-6B2DF20DC0F6}"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2866364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smtClean="0"/>
              <a:t>单击此处编辑母版标题样式</a:t>
            </a:r>
            <a:endParaRPr lang="en-US" dirty="0"/>
          </a:p>
        </p:txBody>
      </p:sp>
      <p:sp>
        <p:nvSpPr>
          <p:cNvPr id="9" name="Content Placeholder 8"/>
          <p:cNvSpPr>
            <a:spLocks noGrp="1"/>
          </p:cNvSpPr>
          <p:nvPr>
            <p:ph sz="quarter" idx="13"/>
          </p:nvPr>
        </p:nvSpPr>
        <p:spPr>
          <a:xfrm>
            <a:off x="1216152" y="841248"/>
            <a:ext cx="3730752" cy="43891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5102352" y="841248"/>
            <a:ext cx="3730752" cy="43891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Footer Placeholder 4"/>
          <p:cNvSpPr>
            <a:spLocks noGrp="1"/>
          </p:cNvSpPr>
          <p:nvPr>
            <p:ph type="ftr" sz="quarter" idx="15"/>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6"/>
          </p:nvPr>
        </p:nvSpPr>
        <p:spPr/>
        <p:txBody>
          <a:bodyPr/>
          <a:lstStyle>
            <a:lvl1pPr>
              <a:defRPr/>
            </a:lvl1pPr>
          </a:lstStyle>
          <a:p>
            <a:pPr>
              <a:defRPr/>
            </a:pPr>
            <a:fld id="{3358BDF7-BDE1-407A-8C7E-D5A0DA949910}"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7" name="Date Placeholder 3"/>
          <p:cNvSpPr>
            <a:spLocks noGrp="1"/>
          </p:cNvSpPr>
          <p:nvPr>
            <p:ph type="dt" sz="half" idx="17"/>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5805009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1219200" y="841248"/>
            <a:ext cx="3733800"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5105400" y="841248"/>
            <a:ext cx="3735267"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1" name="Content Placeholder 10"/>
          <p:cNvSpPr>
            <a:spLocks noGrp="1"/>
          </p:cNvSpPr>
          <p:nvPr>
            <p:ph sz="quarter" idx="13"/>
          </p:nvPr>
        </p:nvSpPr>
        <p:spPr>
          <a:xfrm>
            <a:off x="1216152" y="1380744"/>
            <a:ext cx="3730752" cy="384048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13" name="Content Placeholder 12"/>
          <p:cNvSpPr>
            <a:spLocks noGrp="1"/>
          </p:cNvSpPr>
          <p:nvPr>
            <p:ph sz="quarter" idx="14"/>
          </p:nvPr>
        </p:nvSpPr>
        <p:spPr>
          <a:xfrm>
            <a:off x="5102352" y="1380743"/>
            <a:ext cx="3730752" cy="38404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Footer Placeholder 4"/>
          <p:cNvSpPr>
            <a:spLocks noGrp="1"/>
          </p:cNvSpPr>
          <p:nvPr>
            <p:ph type="ftr" sz="quarter" idx="15"/>
          </p:nvPr>
        </p:nvSpPr>
        <p:spPr/>
        <p:txBody>
          <a:bodyPr/>
          <a:lstStyle>
            <a:lvl1pPr>
              <a:defRPr/>
            </a:lvl1pPr>
          </a:lstStyle>
          <a:p>
            <a:pPr>
              <a:defRPr/>
            </a:pPr>
            <a:endParaRPr lang="en-US" altLang="ja-JP">
              <a:solidFill>
                <a:srgbClr val="4D5B6B">
                  <a:lumMod val="60000"/>
                  <a:lumOff val="40000"/>
                </a:srgbClr>
              </a:solidFill>
            </a:endParaRPr>
          </a:p>
        </p:txBody>
      </p:sp>
      <p:sp>
        <p:nvSpPr>
          <p:cNvPr id="8" name="Slide Number Placeholder 5"/>
          <p:cNvSpPr>
            <a:spLocks noGrp="1"/>
          </p:cNvSpPr>
          <p:nvPr>
            <p:ph type="sldNum" sz="quarter" idx="16"/>
          </p:nvPr>
        </p:nvSpPr>
        <p:spPr/>
        <p:txBody>
          <a:bodyPr/>
          <a:lstStyle>
            <a:lvl1pPr>
              <a:defRPr/>
            </a:lvl1pPr>
          </a:lstStyle>
          <a:p>
            <a:pPr>
              <a:defRPr/>
            </a:pPr>
            <a:fld id="{3BC1C769-4ED5-4761-89EE-182A135D0915}"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9" name="Date Placeholder 3"/>
          <p:cNvSpPr>
            <a:spLocks noGrp="1"/>
          </p:cNvSpPr>
          <p:nvPr>
            <p:ph type="dt" sz="half" idx="17"/>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0227003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smtClean="0"/>
              <a:t>单击此处编辑母版标题样式</a:t>
            </a:r>
            <a:endParaRPr lang="en-US" dirty="0"/>
          </a:p>
        </p:txBody>
      </p:sp>
      <p:sp>
        <p:nvSpPr>
          <p:cNvPr id="3"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4" name="Slide Number Placeholder 5"/>
          <p:cNvSpPr>
            <a:spLocks noGrp="1"/>
          </p:cNvSpPr>
          <p:nvPr>
            <p:ph type="sldNum" sz="quarter" idx="11"/>
          </p:nvPr>
        </p:nvSpPr>
        <p:spPr/>
        <p:txBody>
          <a:bodyPr/>
          <a:lstStyle>
            <a:lvl1pPr>
              <a:defRPr/>
            </a:lvl1pPr>
          </a:lstStyle>
          <a:p>
            <a:pPr>
              <a:defRPr/>
            </a:pPr>
            <a:fld id="{2841D0E5-B544-4249-9EED-E8B8BB01262A}"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5"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5934536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altLang="ja-JP" dirty="0">
              <a:solidFill>
                <a:srgbClr val="4D5B6B">
                  <a:lumMod val="60000"/>
                  <a:lumOff val="40000"/>
                </a:srgbClr>
              </a:solidFill>
            </a:endParaRPr>
          </a:p>
        </p:txBody>
      </p:sp>
      <p:sp>
        <p:nvSpPr>
          <p:cNvPr id="3" name="Slide Number Placeholder 5"/>
          <p:cNvSpPr>
            <a:spLocks noGrp="1"/>
          </p:cNvSpPr>
          <p:nvPr>
            <p:ph type="sldNum" sz="quarter" idx="11"/>
          </p:nvPr>
        </p:nvSpPr>
        <p:spPr/>
        <p:txBody>
          <a:bodyPr/>
          <a:lstStyle>
            <a:lvl1pPr>
              <a:defRPr/>
            </a:lvl1pPr>
          </a:lstStyle>
          <a:p>
            <a:pPr>
              <a:defRPr/>
            </a:pPr>
            <a:fld id="{E0B1BCC8-560B-4A60-B760-5B343B1339D6}"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4"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4584730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199" y="4484080"/>
            <a:ext cx="7239001" cy="762000"/>
          </a:xfrm>
        </p:spPr>
        <p:txBody>
          <a:bodyPr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13" name="Title 1"/>
          <p:cNvSpPr>
            <a:spLocks noGrp="1"/>
          </p:cNvSpPr>
          <p:nvPr>
            <p:ph type="title"/>
          </p:nvPr>
        </p:nvSpPr>
        <p:spPr>
          <a:xfrm>
            <a:off x="1219200" y="5257800"/>
            <a:ext cx="7239000" cy="1143000"/>
          </a:xfrm>
        </p:spPr>
        <p:txBody>
          <a:bodyPr/>
          <a:lstStyle>
            <a:lvl1pPr algn="l">
              <a:defRPr sz="4400" baseline="0">
                <a:ln w="12700">
                  <a:solidFill>
                    <a:schemeClr val="tx2"/>
                  </a:solidFill>
                </a:ln>
              </a:defRPr>
            </a:lvl1pPr>
          </a:lstStyle>
          <a:p>
            <a:r>
              <a:rPr lang="zh-CN" altLang="en-US" dirty="0" smtClean="0"/>
              <a:t>单击此处编辑母版标题样式</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E5D0C2F3-97E3-4ABB-B9FC-6B2DF20DC0F6}" type="slidenum">
              <a:rPr lang="en-US" altLang="ja-JP"/>
              <a:pPr>
                <a:defRPr/>
              </a:pPr>
              <a:t>‹#›</a:t>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7119965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715000" y="395287"/>
            <a:ext cx="3008313" cy="1162050"/>
          </a:xfrm>
        </p:spPr>
        <p:txBody>
          <a:bodyPr/>
          <a:lstStyle>
            <a:lvl1pPr algn="l">
              <a:defRPr sz="2000" b="1">
                <a:ln>
                  <a:noFill/>
                </a:ln>
                <a:solidFill>
                  <a:srgbClr val="FF7605"/>
                </a:solidFill>
                <a:effectLs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5715000" y="1557337"/>
            <a:ext cx="3008313" cy="4386263"/>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Content Placeholder 13"/>
          <p:cNvSpPr>
            <a:spLocks noGrp="1"/>
          </p:cNvSpPr>
          <p:nvPr>
            <p:ph sz="quarter" idx="13"/>
          </p:nvPr>
        </p:nvSpPr>
        <p:spPr>
          <a:xfrm>
            <a:off x="914400" y="381000"/>
            <a:ext cx="4800600" cy="5943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Footer Placeholder 4"/>
          <p:cNvSpPr>
            <a:spLocks noGrp="1"/>
          </p:cNvSpPr>
          <p:nvPr>
            <p:ph type="ftr" sz="quarter" idx="14"/>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5"/>
          </p:nvPr>
        </p:nvSpPr>
        <p:spPr/>
        <p:txBody>
          <a:bodyPr/>
          <a:lstStyle>
            <a:lvl1pPr>
              <a:defRPr/>
            </a:lvl1pPr>
          </a:lstStyle>
          <a:p>
            <a:pPr>
              <a:defRPr/>
            </a:pPr>
            <a:fld id="{BCAE9BBA-E48B-4841-BCC2-F4584AB964CE}"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7" name="Date Placeholder 3"/>
          <p:cNvSpPr>
            <a:spLocks noGrp="1"/>
          </p:cNvSpPr>
          <p:nvPr>
            <p:ph type="dt" sz="half" idx="16"/>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613081104"/>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19200" y="4624754"/>
            <a:ext cx="5486400" cy="404446"/>
          </a:xfrm>
        </p:spPr>
        <p:txBody>
          <a:bodyPr bIns="0"/>
          <a:lstStyle>
            <a:lvl1pPr algn="l">
              <a:defRPr sz="2000" b="1">
                <a:ln w="12700">
                  <a:noFill/>
                </a:ln>
                <a:solidFill>
                  <a:schemeClr val="tx1"/>
                </a:solidFill>
                <a:effectLst/>
              </a:defRPr>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323975" y="381000"/>
            <a:ext cx="5867400" cy="408146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a:p>
        </p:txBody>
      </p:sp>
      <p:sp>
        <p:nvSpPr>
          <p:cNvPr id="4" name="Text Placeholder 3"/>
          <p:cNvSpPr>
            <a:spLocks noGrp="1"/>
          </p:cNvSpPr>
          <p:nvPr>
            <p:ph type="body" sz="half" idx="2"/>
          </p:nvPr>
        </p:nvSpPr>
        <p:spPr>
          <a:xfrm>
            <a:off x="1219200" y="5029200"/>
            <a:ext cx="4038600" cy="1371600"/>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1"/>
          </p:nvPr>
        </p:nvSpPr>
        <p:spPr/>
        <p:txBody>
          <a:bodyPr/>
          <a:lstStyle>
            <a:lvl1pPr>
              <a:defRPr/>
            </a:lvl1pPr>
          </a:lstStyle>
          <a:p>
            <a:pPr>
              <a:defRPr/>
            </a:pPr>
            <a:fld id="{6A0364EF-38AA-432F-98B6-70AD81821963}"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7"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518485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8CDA7E98-741B-4340-A8A3-83AD39137AB3}"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07115586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ctr">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16DDA199-89A0-4DAA-B10B-8E6B09FDD179}"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405954255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p:nvPr/>
        </p:nvSpPr>
        <p:spPr>
          <a:xfrm>
            <a:off x="0" y="0"/>
            <a:ext cx="752475"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grpSp>
        <p:nvGrpSpPr>
          <p:cNvPr id="5" name="Group 6"/>
          <p:cNvGrpSpPr/>
          <p:nvPr/>
        </p:nvGrpSpPr>
        <p:grpSpPr>
          <a:xfrm>
            <a:off x="7467600" y="209550"/>
            <a:ext cx="657226" cy="431800"/>
            <a:chOff x="7467600" y="209550"/>
            <a:chExt cx="657226" cy="431800"/>
          </a:xfrm>
          <a:solidFill>
            <a:schemeClr val="tx2">
              <a:lumMod val="60000"/>
              <a:lumOff val="40000"/>
            </a:schemeClr>
          </a:solidFill>
        </p:grpSpPr>
        <p:sp>
          <p:nvSpPr>
            <p:cNvPr id="6" name="Freeform 5"/>
            <p:cNvSpPr>
              <a:spLocks/>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solidFill>
                  <a:srgbClr val="4D5B6B"/>
                </a:solidFill>
              </a:endParaRPr>
            </a:p>
          </p:txBody>
        </p:sp>
        <p:sp>
          <p:nvSpPr>
            <p:cNvPr id="7" name="Freeform 5"/>
            <p:cNvSpPr>
              <a:spLocks/>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solidFill>
                  <a:srgbClr val="4D5B6B"/>
                </a:solidFill>
              </a:endParaRPr>
            </a:p>
          </p:txBody>
        </p:sp>
        <p:sp>
          <p:nvSpPr>
            <p:cNvPr id="8" name="Freeform 5"/>
            <p:cNvSpPr>
              <a:spLocks/>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solidFill>
                  <a:srgbClr val="4D5B6B"/>
                </a:solidFill>
              </a:endParaRPr>
            </a:p>
          </p:txBody>
        </p:sp>
      </p:grpSp>
      <p:sp>
        <p:nvSpPr>
          <p:cNvPr id="2" name="Title 1"/>
          <p:cNvSpPr>
            <a:spLocks noGrp="1"/>
          </p:cNvSpPr>
          <p:nvPr>
            <p:ph type="ctrTitle"/>
          </p:nvPr>
        </p:nvSpPr>
        <p:spPr>
          <a:xfrm>
            <a:off x="1216152" y="1267485"/>
            <a:ext cx="7235981" cy="5133316"/>
          </a:xfrm>
        </p:spPr>
        <p:txBody>
          <a:bodyPr/>
          <a:lstStyle>
            <a:lvl1pPr>
              <a:defRPr sz="44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216151" y="201702"/>
            <a:ext cx="6189583" cy="949569"/>
          </a:xfrm>
        </p:spPr>
        <p:txBody>
          <a:bodyPr>
            <a:normAutofit/>
          </a:bodyPr>
          <a:lstStyle>
            <a:lvl1pPr marL="0" indent="0" algn="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9" name="Date Placeholder 3"/>
          <p:cNvSpPr>
            <a:spLocks noGrp="1"/>
          </p:cNvSpPr>
          <p:nvPr>
            <p:ph type="dt" sz="half" idx="10"/>
          </p:nvPr>
        </p:nvSpPr>
        <p:spPr/>
        <p:txBody>
          <a:bodyPr/>
          <a:lstStyle>
            <a:lvl1pPr>
              <a:defRPr/>
            </a:lvl1pPr>
          </a:lstStyle>
          <a:p>
            <a:pPr>
              <a:defRPr/>
            </a:pPr>
            <a:endParaRPr lang="en-US" altLang="ja-JP"/>
          </a:p>
        </p:txBody>
      </p:sp>
      <p:sp>
        <p:nvSpPr>
          <p:cNvPr id="10" name="Footer Placeholder 4"/>
          <p:cNvSpPr>
            <a:spLocks noGrp="1"/>
          </p:cNvSpPr>
          <p:nvPr>
            <p:ph type="ftr" sz="quarter" idx="11"/>
          </p:nvPr>
        </p:nvSpPr>
        <p:spPr/>
        <p:txBody>
          <a:bodyPr/>
          <a:lstStyle>
            <a:lvl1pPr>
              <a:defRPr/>
            </a:lvl1pPr>
          </a:lstStyle>
          <a:p>
            <a:pPr>
              <a:defRPr/>
            </a:pPr>
            <a:endParaRPr lang="en-US" altLang="ja-JP">
              <a:solidFill>
                <a:srgbClr val="4D5B6B">
                  <a:lumMod val="60000"/>
                  <a:lumOff val="40000"/>
                </a:srgbClr>
              </a:solidFill>
            </a:endParaRPr>
          </a:p>
        </p:txBody>
      </p:sp>
      <p:sp>
        <p:nvSpPr>
          <p:cNvPr id="11" name="Slide Number Placeholder 5"/>
          <p:cNvSpPr>
            <a:spLocks noGrp="1"/>
          </p:cNvSpPr>
          <p:nvPr>
            <p:ph type="sldNum" sz="quarter" idx="12"/>
          </p:nvPr>
        </p:nvSpPr>
        <p:spPr>
          <a:xfrm>
            <a:off x="8150225" y="236538"/>
            <a:ext cx="785813" cy="365125"/>
          </a:xfrm>
        </p:spPr>
        <p:txBody>
          <a:bodyPr/>
          <a:lstStyle>
            <a:lvl1pPr>
              <a:defRPr sz="1400"/>
            </a:lvl1pPr>
          </a:lstStyle>
          <a:p>
            <a:pPr>
              <a:defRPr/>
            </a:pPr>
            <a:fld id="{6E382487-BB7B-4AB4-A7D9-366EE518AA51}"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Tree>
    <p:extLst>
      <p:ext uri="{BB962C8B-B14F-4D97-AF65-F5344CB8AC3E}">
        <p14:creationId xmlns:p14="http://schemas.microsoft.com/office/powerpoint/2010/main" val="88810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0"/>
            <a:ext cx="8055429" cy="1030514"/>
          </a:xfrm>
        </p:spPr>
        <p:txBody>
          <a:bodyPr/>
          <a:lstStyle>
            <a:lvl1pPr algn="l">
              <a:defRPr sz="4400" baseline="0">
                <a:ln w="12700">
                  <a:solidFill>
                    <a:schemeClr val="tx2"/>
                  </a:solidFill>
                </a:ln>
                <a:solidFill>
                  <a:schemeClr val="tx2">
                    <a:lumMod val="75000"/>
                  </a:schemeClr>
                </a:solidFill>
                <a:effectLst/>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638627" y="1259113"/>
            <a:ext cx="8026401" cy="5214257"/>
          </a:xfrm>
        </p:spPr>
        <p:txBody>
          <a:bodyPr>
            <a:normAutofit/>
          </a:bodyPr>
          <a:lstStyle>
            <a:lvl1pPr>
              <a:defRPr sz="2800"/>
            </a:lvl1pPr>
            <a:lvl2pPr>
              <a:defRPr sz="18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0930A690-F317-4ED3-8476-06A468B1BCC6}"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8797222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199" y="4484080"/>
            <a:ext cx="7239001" cy="762000"/>
          </a:xfrm>
        </p:spPr>
        <p:txBody>
          <a:bodyPr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13" name="Title 1"/>
          <p:cNvSpPr>
            <a:spLocks noGrp="1"/>
          </p:cNvSpPr>
          <p:nvPr>
            <p:ph type="title"/>
          </p:nvPr>
        </p:nvSpPr>
        <p:spPr>
          <a:xfrm>
            <a:off x="1219200" y="5257800"/>
            <a:ext cx="7239000" cy="1143000"/>
          </a:xfrm>
        </p:spPr>
        <p:txBody>
          <a:bodyPr/>
          <a:lstStyle>
            <a:lvl1pPr algn="l">
              <a:defRPr sz="4400" baseline="0">
                <a:ln w="12700">
                  <a:solidFill>
                    <a:schemeClr val="tx2"/>
                  </a:solidFill>
                </a:ln>
              </a:defRPr>
            </a:lvl1pPr>
          </a:lstStyle>
          <a:p>
            <a:r>
              <a:rPr lang="zh-CN" altLang="en-US" dirty="0" smtClean="0"/>
              <a:t>单击此处编辑母版标题样式</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E5D0C2F3-97E3-4ABB-B9FC-6B2DF20DC0F6}"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2236608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smtClean="0"/>
              <a:t>单击此处编辑母版标题样式</a:t>
            </a:r>
            <a:endParaRPr lang="en-US" dirty="0"/>
          </a:p>
        </p:txBody>
      </p:sp>
      <p:sp>
        <p:nvSpPr>
          <p:cNvPr id="9" name="Content Placeholder 8"/>
          <p:cNvSpPr>
            <a:spLocks noGrp="1"/>
          </p:cNvSpPr>
          <p:nvPr>
            <p:ph sz="quarter" idx="13"/>
          </p:nvPr>
        </p:nvSpPr>
        <p:spPr>
          <a:xfrm>
            <a:off x="1216152" y="841248"/>
            <a:ext cx="3730752" cy="43891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5102352" y="841248"/>
            <a:ext cx="3730752" cy="43891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Footer Placeholder 4"/>
          <p:cNvSpPr>
            <a:spLocks noGrp="1"/>
          </p:cNvSpPr>
          <p:nvPr>
            <p:ph type="ftr" sz="quarter" idx="15"/>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6"/>
          </p:nvPr>
        </p:nvSpPr>
        <p:spPr/>
        <p:txBody>
          <a:bodyPr/>
          <a:lstStyle>
            <a:lvl1pPr>
              <a:defRPr/>
            </a:lvl1pPr>
          </a:lstStyle>
          <a:p>
            <a:pPr>
              <a:defRPr/>
            </a:pPr>
            <a:fld id="{3358BDF7-BDE1-407A-8C7E-D5A0DA949910}"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7" name="Date Placeholder 3"/>
          <p:cNvSpPr>
            <a:spLocks noGrp="1"/>
          </p:cNvSpPr>
          <p:nvPr>
            <p:ph type="dt" sz="half" idx="17"/>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2337066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1219200" y="841248"/>
            <a:ext cx="3733800"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5105400" y="841248"/>
            <a:ext cx="3735267"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1" name="Content Placeholder 10"/>
          <p:cNvSpPr>
            <a:spLocks noGrp="1"/>
          </p:cNvSpPr>
          <p:nvPr>
            <p:ph sz="quarter" idx="13"/>
          </p:nvPr>
        </p:nvSpPr>
        <p:spPr>
          <a:xfrm>
            <a:off x="1216152" y="1380744"/>
            <a:ext cx="3730752" cy="384048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13" name="Content Placeholder 12"/>
          <p:cNvSpPr>
            <a:spLocks noGrp="1"/>
          </p:cNvSpPr>
          <p:nvPr>
            <p:ph sz="quarter" idx="14"/>
          </p:nvPr>
        </p:nvSpPr>
        <p:spPr>
          <a:xfrm>
            <a:off x="5102352" y="1380743"/>
            <a:ext cx="3730752" cy="38404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Footer Placeholder 4"/>
          <p:cNvSpPr>
            <a:spLocks noGrp="1"/>
          </p:cNvSpPr>
          <p:nvPr>
            <p:ph type="ftr" sz="quarter" idx="15"/>
          </p:nvPr>
        </p:nvSpPr>
        <p:spPr/>
        <p:txBody>
          <a:bodyPr/>
          <a:lstStyle>
            <a:lvl1pPr>
              <a:defRPr/>
            </a:lvl1pPr>
          </a:lstStyle>
          <a:p>
            <a:pPr>
              <a:defRPr/>
            </a:pPr>
            <a:endParaRPr lang="en-US" altLang="ja-JP">
              <a:solidFill>
                <a:srgbClr val="4D5B6B">
                  <a:lumMod val="60000"/>
                  <a:lumOff val="40000"/>
                </a:srgbClr>
              </a:solidFill>
            </a:endParaRPr>
          </a:p>
        </p:txBody>
      </p:sp>
      <p:sp>
        <p:nvSpPr>
          <p:cNvPr id="8" name="Slide Number Placeholder 5"/>
          <p:cNvSpPr>
            <a:spLocks noGrp="1"/>
          </p:cNvSpPr>
          <p:nvPr>
            <p:ph type="sldNum" sz="quarter" idx="16"/>
          </p:nvPr>
        </p:nvSpPr>
        <p:spPr/>
        <p:txBody>
          <a:bodyPr/>
          <a:lstStyle>
            <a:lvl1pPr>
              <a:defRPr/>
            </a:lvl1pPr>
          </a:lstStyle>
          <a:p>
            <a:pPr>
              <a:defRPr/>
            </a:pPr>
            <a:fld id="{3BC1C769-4ED5-4761-89EE-182A135D0915}"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9" name="Date Placeholder 3"/>
          <p:cNvSpPr>
            <a:spLocks noGrp="1"/>
          </p:cNvSpPr>
          <p:nvPr>
            <p:ph type="dt" sz="half" idx="17"/>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86392467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smtClean="0"/>
              <a:t>单击此处编辑母版标题样式</a:t>
            </a:r>
            <a:endParaRPr lang="en-US" dirty="0"/>
          </a:p>
        </p:txBody>
      </p:sp>
      <p:sp>
        <p:nvSpPr>
          <p:cNvPr id="3"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4" name="Slide Number Placeholder 5"/>
          <p:cNvSpPr>
            <a:spLocks noGrp="1"/>
          </p:cNvSpPr>
          <p:nvPr>
            <p:ph type="sldNum" sz="quarter" idx="11"/>
          </p:nvPr>
        </p:nvSpPr>
        <p:spPr/>
        <p:txBody>
          <a:bodyPr/>
          <a:lstStyle>
            <a:lvl1pPr>
              <a:defRPr/>
            </a:lvl1pPr>
          </a:lstStyle>
          <a:p>
            <a:pPr>
              <a:defRPr/>
            </a:pPr>
            <a:fld id="{2841D0E5-B544-4249-9EED-E8B8BB01262A}"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5"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873079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smtClean="0"/>
              <a:t>单击此处编辑母版标题样式</a:t>
            </a:r>
            <a:endParaRPr lang="en-US" dirty="0"/>
          </a:p>
        </p:txBody>
      </p:sp>
      <p:sp>
        <p:nvSpPr>
          <p:cNvPr id="9" name="Content Placeholder 8"/>
          <p:cNvSpPr>
            <a:spLocks noGrp="1"/>
          </p:cNvSpPr>
          <p:nvPr>
            <p:ph sz="quarter" idx="13"/>
          </p:nvPr>
        </p:nvSpPr>
        <p:spPr>
          <a:xfrm>
            <a:off x="1216152" y="841248"/>
            <a:ext cx="3730752" cy="43891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5102352" y="841248"/>
            <a:ext cx="3730752" cy="43891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Footer Placeholder 4"/>
          <p:cNvSpPr>
            <a:spLocks noGrp="1"/>
          </p:cNvSpPr>
          <p:nvPr>
            <p:ph type="ftr" sz="quarter" idx="15"/>
          </p:nvPr>
        </p:nvSpPr>
        <p:spPr/>
        <p:txBody>
          <a:bodyPr/>
          <a:lstStyle>
            <a:lvl1pPr>
              <a:defRPr/>
            </a:lvl1pPr>
          </a:lstStyle>
          <a:p>
            <a:pPr>
              <a:defRPr/>
            </a:pPr>
            <a:endParaRPr lang="en-US" altLang="ja-JP"/>
          </a:p>
        </p:txBody>
      </p:sp>
      <p:sp>
        <p:nvSpPr>
          <p:cNvPr id="6" name="Slide Number Placeholder 5"/>
          <p:cNvSpPr>
            <a:spLocks noGrp="1"/>
          </p:cNvSpPr>
          <p:nvPr>
            <p:ph type="sldNum" sz="quarter" idx="16"/>
          </p:nvPr>
        </p:nvSpPr>
        <p:spPr/>
        <p:txBody>
          <a:bodyPr/>
          <a:lstStyle>
            <a:lvl1pPr>
              <a:defRPr/>
            </a:lvl1pPr>
          </a:lstStyle>
          <a:p>
            <a:pPr>
              <a:defRPr/>
            </a:pPr>
            <a:fld id="{3358BDF7-BDE1-407A-8C7E-D5A0DA949910}" type="slidenum">
              <a:rPr lang="en-US" altLang="ja-JP"/>
              <a:pPr>
                <a:defRPr/>
              </a:pPr>
              <a:t>‹#›</a:t>
            </a:fld>
            <a:endParaRPr lang="en-US" altLang="ja-JP"/>
          </a:p>
        </p:txBody>
      </p:sp>
      <p:sp>
        <p:nvSpPr>
          <p:cNvPr id="7" name="Date Placeholder 3"/>
          <p:cNvSpPr>
            <a:spLocks noGrp="1"/>
          </p:cNvSpPr>
          <p:nvPr>
            <p:ph type="dt" sz="half" idx="17"/>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07235867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altLang="ja-JP" dirty="0">
              <a:solidFill>
                <a:srgbClr val="4D5B6B">
                  <a:lumMod val="60000"/>
                  <a:lumOff val="40000"/>
                </a:srgbClr>
              </a:solidFill>
            </a:endParaRPr>
          </a:p>
        </p:txBody>
      </p:sp>
      <p:sp>
        <p:nvSpPr>
          <p:cNvPr id="3" name="Slide Number Placeholder 5"/>
          <p:cNvSpPr>
            <a:spLocks noGrp="1"/>
          </p:cNvSpPr>
          <p:nvPr>
            <p:ph type="sldNum" sz="quarter" idx="11"/>
          </p:nvPr>
        </p:nvSpPr>
        <p:spPr/>
        <p:txBody>
          <a:bodyPr/>
          <a:lstStyle>
            <a:lvl1pPr>
              <a:defRPr/>
            </a:lvl1pPr>
          </a:lstStyle>
          <a:p>
            <a:pPr>
              <a:defRPr/>
            </a:pPr>
            <a:fld id="{E0B1BCC8-560B-4A60-B760-5B343B1339D6}"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4"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96220782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715000" y="395287"/>
            <a:ext cx="3008313" cy="1162050"/>
          </a:xfrm>
        </p:spPr>
        <p:txBody>
          <a:bodyPr/>
          <a:lstStyle>
            <a:lvl1pPr algn="l">
              <a:defRPr sz="2000" b="1">
                <a:ln>
                  <a:noFill/>
                </a:ln>
                <a:solidFill>
                  <a:srgbClr val="FF7605"/>
                </a:solidFill>
                <a:effectLs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5715000" y="1557337"/>
            <a:ext cx="3008313" cy="4386263"/>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Content Placeholder 13"/>
          <p:cNvSpPr>
            <a:spLocks noGrp="1"/>
          </p:cNvSpPr>
          <p:nvPr>
            <p:ph sz="quarter" idx="13"/>
          </p:nvPr>
        </p:nvSpPr>
        <p:spPr>
          <a:xfrm>
            <a:off x="914400" y="381000"/>
            <a:ext cx="4800600" cy="5943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Footer Placeholder 4"/>
          <p:cNvSpPr>
            <a:spLocks noGrp="1"/>
          </p:cNvSpPr>
          <p:nvPr>
            <p:ph type="ftr" sz="quarter" idx="14"/>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5"/>
          </p:nvPr>
        </p:nvSpPr>
        <p:spPr/>
        <p:txBody>
          <a:bodyPr/>
          <a:lstStyle>
            <a:lvl1pPr>
              <a:defRPr/>
            </a:lvl1pPr>
          </a:lstStyle>
          <a:p>
            <a:pPr>
              <a:defRPr/>
            </a:pPr>
            <a:fld id="{BCAE9BBA-E48B-4841-BCC2-F4584AB964CE}"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7" name="Date Placeholder 3"/>
          <p:cNvSpPr>
            <a:spLocks noGrp="1"/>
          </p:cNvSpPr>
          <p:nvPr>
            <p:ph type="dt" sz="half" idx="16"/>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742455314"/>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19200" y="4624754"/>
            <a:ext cx="5486400" cy="404446"/>
          </a:xfrm>
        </p:spPr>
        <p:txBody>
          <a:bodyPr bIns="0"/>
          <a:lstStyle>
            <a:lvl1pPr algn="l">
              <a:defRPr sz="2000" b="1">
                <a:ln w="12700">
                  <a:noFill/>
                </a:ln>
                <a:solidFill>
                  <a:schemeClr val="tx1"/>
                </a:solidFill>
                <a:effectLst/>
              </a:defRPr>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323975" y="381000"/>
            <a:ext cx="5867400" cy="408146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a:p>
        </p:txBody>
      </p:sp>
      <p:sp>
        <p:nvSpPr>
          <p:cNvPr id="4" name="Text Placeholder 3"/>
          <p:cNvSpPr>
            <a:spLocks noGrp="1"/>
          </p:cNvSpPr>
          <p:nvPr>
            <p:ph type="body" sz="half" idx="2"/>
          </p:nvPr>
        </p:nvSpPr>
        <p:spPr>
          <a:xfrm>
            <a:off x="1219200" y="5029200"/>
            <a:ext cx="4038600" cy="1371600"/>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1"/>
          </p:nvPr>
        </p:nvSpPr>
        <p:spPr/>
        <p:txBody>
          <a:bodyPr/>
          <a:lstStyle>
            <a:lvl1pPr>
              <a:defRPr/>
            </a:lvl1pPr>
          </a:lstStyle>
          <a:p>
            <a:pPr>
              <a:defRPr/>
            </a:pPr>
            <a:fld id="{6A0364EF-38AA-432F-98B6-70AD81821963}"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7"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56923640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8CDA7E98-741B-4340-A8A3-83AD39137AB3}"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3875287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ctr">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16DDA199-89A0-4DAA-B10B-8E6B09FDD179}"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427690085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1219200" y="841248"/>
            <a:ext cx="3733800"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5105400" y="841248"/>
            <a:ext cx="3735267"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1" name="Content Placeholder 10"/>
          <p:cNvSpPr>
            <a:spLocks noGrp="1"/>
          </p:cNvSpPr>
          <p:nvPr>
            <p:ph sz="quarter" idx="13"/>
          </p:nvPr>
        </p:nvSpPr>
        <p:spPr>
          <a:xfrm>
            <a:off x="1216152" y="1380744"/>
            <a:ext cx="3730752" cy="384048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13" name="Content Placeholder 12"/>
          <p:cNvSpPr>
            <a:spLocks noGrp="1"/>
          </p:cNvSpPr>
          <p:nvPr>
            <p:ph sz="quarter" idx="14"/>
          </p:nvPr>
        </p:nvSpPr>
        <p:spPr>
          <a:xfrm>
            <a:off x="5102352" y="1380743"/>
            <a:ext cx="3730752" cy="38404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Footer Placeholder 4"/>
          <p:cNvSpPr>
            <a:spLocks noGrp="1"/>
          </p:cNvSpPr>
          <p:nvPr>
            <p:ph type="ftr" sz="quarter" idx="15"/>
          </p:nvPr>
        </p:nvSpPr>
        <p:spPr/>
        <p:txBody>
          <a:bodyPr/>
          <a:lstStyle>
            <a:lvl1pPr>
              <a:defRPr/>
            </a:lvl1pPr>
          </a:lstStyle>
          <a:p>
            <a:pPr>
              <a:defRPr/>
            </a:pPr>
            <a:endParaRPr lang="en-US" altLang="ja-JP"/>
          </a:p>
        </p:txBody>
      </p:sp>
      <p:sp>
        <p:nvSpPr>
          <p:cNvPr id="8" name="Slide Number Placeholder 5"/>
          <p:cNvSpPr>
            <a:spLocks noGrp="1"/>
          </p:cNvSpPr>
          <p:nvPr>
            <p:ph type="sldNum" sz="quarter" idx="16"/>
          </p:nvPr>
        </p:nvSpPr>
        <p:spPr/>
        <p:txBody>
          <a:bodyPr/>
          <a:lstStyle>
            <a:lvl1pPr>
              <a:defRPr/>
            </a:lvl1pPr>
          </a:lstStyle>
          <a:p>
            <a:pPr>
              <a:defRPr/>
            </a:pPr>
            <a:fld id="{3BC1C769-4ED5-4761-89EE-182A135D0915}" type="slidenum">
              <a:rPr lang="en-US" altLang="ja-JP"/>
              <a:pPr>
                <a:defRPr/>
              </a:pPr>
              <a:t>‹#›</a:t>
            </a:fld>
            <a:endParaRPr lang="en-US" altLang="ja-JP"/>
          </a:p>
        </p:txBody>
      </p:sp>
      <p:sp>
        <p:nvSpPr>
          <p:cNvPr id="9" name="Date Placeholder 3"/>
          <p:cNvSpPr>
            <a:spLocks noGrp="1"/>
          </p:cNvSpPr>
          <p:nvPr>
            <p:ph type="dt" sz="half" idx="17"/>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684212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smtClean="0"/>
              <a:t>单击此处编辑母版标题样式</a:t>
            </a:r>
            <a:endParaRPr lang="en-US" dirty="0"/>
          </a:p>
        </p:txBody>
      </p:sp>
      <p:sp>
        <p:nvSpPr>
          <p:cNvPr id="3" name="Footer Placeholder 4"/>
          <p:cNvSpPr>
            <a:spLocks noGrp="1"/>
          </p:cNvSpPr>
          <p:nvPr>
            <p:ph type="ftr" sz="quarter" idx="10"/>
          </p:nvPr>
        </p:nvSpPr>
        <p:spPr/>
        <p:txBody>
          <a:bodyPr/>
          <a:lstStyle>
            <a:lvl1pPr>
              <a:defRPr/>
            </a:lvl1pPr>
          </a:lstStyle>
          <a:p>
            <a:pPr>
              <a:defRPr/>
            </a:pPr>
            <a:endParaRPr lang="en-US" altLang="ja-JP"/>
          </a:p>
        </p:txBody>
      </p:sp>
      <p:sp>
        <p:nvSpPr>
          <p:cNvPr id="4" name="Slide Number Placeholder 5"/>
          <p:cNvSpPr>
            <a:spLocks noGrp="1"/>
          </p:cNvSpPr>
          <p:nvPr>
            <p:ph type="sldNum" sz="quarter" idx="11"/>
          </p:nvPr>
        </p:nvSpPr>
        <p:spPr/>
        <p:txBody>
          <a:bodyPr/>
          <a:lstStyle>
            <a:lvl1pPr>
              <a:defRPr/>
            </a:lvl1pPr>
          </a:lstStyle>
          <a:p>
            <a:pPr>
              <a:defRPr/>
            </a:pPr>
            <a:fld id="{2841D0E5-B544-4249-9EED-E8B8BB01262A}" type="slidenum">
              <a:rPr lang="en-US" altLang="ja-JP"/>
              <a:pPr>
                <a:defRPr/>
              </a:pPr>
              <a:t>‹#›</a:t>
            </a:fld>
            <a:endParaRPr lang="en-US" altLang="ja-JP"/>
          </a:p>
        </p:txBody>
      </p:sp>
      <p:sp>
        <p:nvSpPr>
          <p:cNvPr id="5"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98910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altLang="ja-JP" dirty="0"/>
          </a:p>
        </p:txBody>
      </p:sp>
      <p:sp>
        <p:nvSpPr>
          <p:cNvPr id="3" name="Slide Number Placeholder 5"/>
          <p:cNvSpPr>
            <a:spLocks noGrp="1"/>
          </p:cNvSpPr>
          <p:nvPr>
            <p:ph type="sldNum" sz="quarter" idx="11"/>
          </p:nvPr>
        </p:nvSpPr>
        <p:spPr/>
        <p:txBody>
          <a:bodyPr/>
          <a:lstStyle>
            <a:lvl1pPr>
              <a:defRPr/>
            </a:lvl1pPr>
          </a:lstStyle>
          <a:p>
            <a:pPr>
              <a:defRPr/>
            </a:pPr>
            <a:fld id="{E0B1BCC8-560B-4A60-B760-5B343B1339D6}" type="slidenum">
              <a:rPr lang="en-US" altLang="ja-JP"/>
              <a:pPr>
                <a:defRPr/>
              </a:pPr>
              <a:t>‹#›</a:t>
            </a:fld>
            <a:endParaRPr lang="en-US" altLang="ja-JP"/>
          </a:p>
        </p:txBody>
      </p:sp>
      <p:sp>
        <p:nvSpPr>
          <p:cNvPr id="4"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4469963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715000" y="395287"/>
            <a:ext cx="3008313" cy="1162050"/>
          </a:xfrm>
        </p:spPr>
        <p:txBody>
          <a:bodyPr/>
          <a:lstStyle>
            <a:lvl1pPr algn="l">
              <a:defRPr sz="2000" b="1">
                <a:ln>
                  <a:noFill/>
                </a:ln>
                <a:solidFill>
                  <a:srgbClr val="FF7605"/>
                </a:solidFill>
                <a:effectLs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5715000" y="1557337"/>
            <a:ext cx="3008313" cy="4386263"/>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Content Placeholder 13"/>
          <p:cNvSpPr>
            <a:spLocks noGrp="1"/>
          </p:cNvSpPr>
          <p:nvPr>
            <p:ph sz="quarter" idx="13"/>
          </p:nvPr>
        </p:nvSpPr>
        <p:spPr>
          <a:xfrm>
            <a:off x="914400" y="381000"/>
            <a:ext cx="4800600" cy="5943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Footer Placeholder 4"/>
          <p:cNvSpPr>
            <a:spLocks noGrp="1"/>
          </p:cNvSpPr>
          <p:nvPr>
            <p:ph type="ftr" sz="quarter" idx="14"/>
          </p:nvPr>
        </p:nvSpPr>
        <p:spPr/>
        <p:txBody>
          <a:bodyPr/>
          <a:lstStyle>
            <a:lvl1pPr>
              <a:defRPr/>
            </a:lvl1pPr>
          </a:lstStyle>
          <a:p>
            <a:pPr>
              <a:defRPr/>
            </a:pPr>
            <a:endParaRPr lang="en-US" altLang="ja-JP"/>
          </a:p>
        </p:txBody>
      </p:sp>
      <p:sp>
        <p:nvSpPr>
          <p:cNvPr id="6" name="Slide Number Placeholder 5"/>
          <p:cNvSpPr>
            <a:spLocks noGrp="1"/>
          </p:cNvSpPr>
          <p:nvPr>
            <p:ph type="sldNum" sz="quarter" idx="15"/>
          </p:nvPr>
        </p:nvSpPr>
        <p:spPr/>
        <p:txBody>
          <a:bodyPr/>
          <a:lstStyle>
            <a:lvl1pPr>
              <a:defRPr/>
            </a:lvl1pPr>
          </a:lstStyle>
          <a:p>
            <a:pPr>
              <a:defRPr/>
            </a:pPr>
            <a:fld id="{BCAE9BBA-E48B-4841-BCC2-F4584AB964CE}" type="slidenum">
              <a:rPr lang="en-US" altLang="ja-JP"/>
              <a:pPr>
                <a:defRPr/>
              </a:pPr>
              <a:t>‹#›</a:t>
            </a:fld>
            <a:endParaRPr lang="en-US" altLang="ja-JP"/>
          </a:p>
        </p:txBody>
      </p:sp>
      <p:sp>
        <p:nvSpPr>
          <p:cNvPr id="7" name="Date Placeholder 3"/>
          <p:cNvSpPr>
            <a:spLocks noGrp="1"/>
          </p:cNvSpPr>
          <p:nvPr>
            <p:ph type="dt" sz="half" idx="16"/>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94646321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19200" y="4624754"/>
            <a:ext cx="5486400" cy="404446"/>
          </a:xfrm>
        </p:spPr>
        <p:txBody>
          <a:bodyPr bIns="0"/>
          <a:lstStyle>
            <a:lvl1pPr algn="l">
              <a:defRPr sz="2000" b="1">
                <a:ln w="12700">
                  <a:noFill/>
                </a:ln>
                <a:solidFill>
                  <a:schemeClr val="tx1"/>
                </a:solidFill>
                <a:effectLst/>
              </a:defRPr>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323975" y="381000"/>
            <a:ext cx="5867400" cy="408146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a:p>
        </p:txBody>
      </p:sp>
      <p:sp>
        <p:nvSpPr>
          <p:cNvPr id="4" name="Text Placeholder 3"/>
          <p:cNvSpPr>
            <a:spLocks noGrp="1"/>
          </p:cNvSpPr>
          <p:nvPr>
            <p:ph type="body" sz="half" idx="2"/>
          </p:nvPr>
        </p:nvSpPr>
        <p:spPr>
          <a:xfrm>
            <a:off x="1219200" y="5029200"/>
            <a:ext cx="4038600" cy="1371600"/>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Footer Placeholder 4"/>
          <p:cNvSpPr>
            <a:spLocks noGrp="1"/>
          </p:cNvSpPr>
          <p:nvPr>
            <p:ph type="ftr" sz="quarter" idx="10"/>
          </p:nvPr>
        </p:nvSpPr>
        <p:spPr/>
        <p:txBody>
          <a:bodyPr/>
          <a:lstStyle>
            <a:lvl1pPr>
              <a:defRPr/>
            </a:lvl1pPr>
          </a:lstStyle>
          <a:p>
            <a:pPr>
              <a:defRPr/>
            </a:pPr>
            <a:endParaRPr lang="en-US" altLang="ja-JP"/>
          </a:p>
        </p:txBody>
      </p:sp>
      <p:sp>
        <p:nvSpPr>
          <p:cNvPr id="6" name="Slide Number Placeholder 5"/>
          <p:cNvSpPr>
            <a:spLocks noGrp="1"/>
          </p:cNvSpPr>
          <p:nvPr>
            <p:ph type="sldNum" sz="quarter" idx="11"/>
          </p:nvPr>
        </p:nvSpPr>
        <p:spPr/>
        <p:txBody>
          <a:bodyPr/>
          <a:lstStyle>
            <a:lvl1pPr>
              <a:defRPr/>
            </a:lvl1pPr>
          </a:lstStyle>
          <a:p>
            <a:pPr>
              <a:defRPr/>
            </a:pPr>
            <a:fld id="{6A0364EF-38AA-432F-98B6-70AD81821963}" type="slidenum">
              <a:rPr lang="en-US" altLang="ja-JP"/>
              <a:pPr>
                <a:defRPr/>
              </a:pPr>
              <a:t>‹#›</a:t>
            </a:fld>
            <a:endParaRPr lang="en-US" altLang="ja-JP"/>
          </a:p>
        </p:txBody>
      </p:sp>
      <p:sp>
        <p:nvSpPr>
          <p:cNvPr id="7"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75996258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22860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effectLst>
                <a:innerShdw blurRad="63500" dist="50800" dir="18900000">
                  <a:prstClr val="black">
                    <a:alpha val="50000"/>
                  </a:prstClr>
                </a:innerShdw>
              </a:effectLst>
            </a:endParaRPr>
          </a:p>
        </p:txBody>
      </p:sp>
      <p:sp>
        <p:nvSpPr>
          <p:cNvPr id="13" name="Rectangle 12"/>
          <p:cNvSpPr/>
          <p:nvPr/>
        </p:nvSpPr>
        <p:spPr>
          <a:xfrm>
            <a:off x="0" y="0"/>
            <a:ext cx="2286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638628" y="0"/>
            <a:ext cx="8011885" cy="957943"/>
          </a:xfrm>
          <a:prstGeom prst="rect">
            <a:avLst/>
          </a:prstGeom>
        </p:spPr>
        <p:txBody>
          <a:bodyPr vert="horz" lIns="91440" tIns="45720" rIns="91440" bIns="45720" rtlCol="0" anchor="b">
            <a:noAutofit/>
          </a:bodyPr>
          <a:lstStyle/>
          <a:p>
            <a:endParaRPr lang="en-US" dirty="0"/>
          </a:p>
        </p:txBody>
      </p:sp>
      <p:sp>
        <p:nvSpPr>
          <p:cNvPr id="3081" name="Text Placeholder 2"/>
          <p:cNvSpPr>
            <a:spLocks noGrp="1"/>
          </p:cNvSpPr>
          <p:nvPr>
            <p:ph type="body" idx="1"/>
          </p:nvPr>
        </p:nvSpPr>
        <p:spPr bwMode="auto">
          <a:xfrm>
            <a:off x="638629" y="1320800"/>
            <a:ext cx="8026399" cy="5054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5" name="Footer Placeholder 4"/>
          <p:cNvSpPr>
            <a:spLocks noGrp="1"/>
          </p:cNvSpPr>
          <p:nvPr>
            <p:ph type="ftr" sz="quarter" idx="3"/>
          </p:nvPr>
        </p:nvSpPr>
        <p:spPr>
          <a:xfrm>
            <a:off x="1258888" y="6553200"/>
            <a:ext cx="7162800" cy="228600"/>
          </a:xfrm>
          <a:prstGeom prst="rect">
            <a:avLst/>
          </a:prstGeom>
        </p:spPr>
        <p:txBody>
          <a:bodyPr vert="horz" lIns="91440" tIns="45720" rIns="91440" bIns="45720" rtlCol="0" anchor="ctr"/>
          <a:lstStyle>
            <a:lvl1pPr algn="l">
              <a:defRPr sz="1200">
                <a:solidFill>
                  <a:schemeClr val="tx1">
                    <a:lumMod val="60000"/>
                    <a:lumOff val="40000"/>
                  </a:schemeClr>
                </a:solidFill>
              </a:defRPr>
            </a:lvl1pPr>
          </a:lstStyle>
          <a:p>
            <a:pPr>
              <a:defRPr/>
            </a:pPr>
            <a:endParaRPr lang="en-US" altLang="ja-JP"/>
          </a:p>
        </p:txBody>
      </p:sp>
      <p:sp>
        <p:nvSpPr>
          <p:cNvPr id="6" name="Slide Number Placeholder 5"/>
          <p:cNvSpPr>
            <a:spLocks noGrp="1"/>
          </p:cNvSpPr>
          <p:nvPr>
            <p:ph type="sldNum" sz="quarter" idx="4"/>
          </p:nvPr>
        </p:nvSpPr>
        <p:spPr>
          <a:xfrm>
            <a:off x="8686800" y="5740400"/>
            <a:ext cx="381000" cy="365125"/>
          </a:xfrm>
          <a:prstGeom prst="rect">
            <a:avLst/>
          </a:prstGeom>
        </p:spPr>
        <p:txBody>
          <a:bodyPr vert="horz" lIns="91440" tIns="45720" rIns="91440" bIns="45720" rtlCol="0" anchor="ctr"/>
          <a:lstStyle>
            <a:lvl1pPr algn="l">
              <a:defRPr sz="1200" b="0">
                <a:solidFill>
                  <a:schemeClr val="tx2">
                    <a:lumMod val="60000"/>
                    <a:lumOff val="40000"/>
                  </a:schemeClr>
                </a:solidFill>
              </a:defRPr>
            </a:lvl1pPr>
          </a:lstStyle>
          <a:p>
            <a:pPr>
              <a:defRPr/>
            </a:pPr>
            <a:fld id="{72AFAD0F-6848-4FA4-9C02-A9ED2BF7004B}" type="slidenum">
              <a:rPr lang="en-US" altLang="ja-JP"/>
              <a:pPr>
                <a:defRPr/>
              </a:pPr>
              <a:t>‹#›</a:t>
            </a:fld>
            <a:endParaRPr lang="en-US" altLang="ja-JP"/>
          </a:p>
        </p:txBody>
      </p:sp>
      <p:sp>
        <p:nvSpPr>
          <p:cNvPr id="16" name="Freeform 5"/>
          <p:cNvSpPr>
            <a:spLocks/>
          </p:cNvSpPr>
          <p:nvPr/>
        </p:nvSpPr>
        <p:spPr bwMode="auto">
          <a:xfrm>
            <a:off x="8453438" y="571500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headEnd/>
            <a:tailEnd/>
          </a:ln>
        </p:spPr>
        <p:txBody>
          <a:bodyPr/>
          <a:lstStyle/>
          <a:p>
            <a:pPr>
              <a:defRPr/>
            </a:pPr>
            <a:endParaRPr lang="en-US"/>
          </a:p>
        </p:txBody>
      </p:sp>
      <p:sp>
        <p:nvSpPr>
          <p:cNvPr id="4" name="Date Placeholder 3"/>
          <p:cNvSpPr>
            <a:spLocks noGrp="1"/>
          </p:cNvSpPr>
          <p:nvPr>
            <p:ph type="dt" sz="half" idx="2"/>
          </p:nvPr>
        </p:nvSpPr>
        <p:spPr>
          <a:xfrm rot="16200000">
            <a:off x="-1198563" y="4821238"/>
            <a:ext cx="2625725" cy="228600"/>
          </a:xfrm>
          <a:prstGeom prst="rect">
            <a:avLst/>
          </a:prstGeom>
        </p:spPr>
        <p:txBody>
          <a:bodyPr vert="horz" lIns="91440" tIns="45720" rIns="91440" bIns="45720" rtlCol="0" anchor="ctr"/>
          <a:lstStyle>
            <a:lvl1pPr algn="l">
              <a:defRPr sz="1200">
                <a:solidFill>
                  <a:srgbClr val="FFFFFF"/>
                </a:solidFill>
              </a:defRPr>
            </a:lvl1pPr>
          </a:lstStyle>
          <a:p>
            <a:pPr>
              <a:defRPr/>
            </a:pPr>
            <a:endParaRPr lang="en-US" altLang="ja-JP"/>
          </a:p>
        </p:txBody>
      </p:sp>
      <p:cxnSp>
        <p:nvCxnSpPr>
          <p:cNvPr id="11" name="直接连接符 10"/>
          <p:cNvCxnSpPr/>
          <p:nvPr userDrawn="1"/>
        </p:nvCxnSpPr>
        <p:spPr>
          <a:xfrm>
            <a:off x="638629" y="1103086"/>
            <a:ext cx="8055428" cy="0"/>
          </a:xfrm>
          <a:prstGeom prst="line">
            <a:avLst/>
          </a:prstGeom>
        </p:spPr>
        <p:style>
          <a:lnRef idx="3">
            <a:schemeClr val="accent1"/>
          </a:lnRef>
          <a:fillRef idx="0">
            <a:schemeClr val="accent1"/>
          </a:fillRef>
          <a:effectRef idx="2">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407" r:id="rId1"/>
    <p:sldLayoutId id="2147484386" r:id="rId2"/>
    <p:sldLayoutId id="2147484387" r:id="rId3"/>
    <p:sldLayoutId id="2147484388" r:id="rId4"/>
    <p:sldLayoutId id="2147484389" r:id="rId5"/>
    <p:sldLayoutId id="2147484390" r:id="rId6"/>
    <p:sldLayoutId id="2147484391" r:id="rId7"/>
    <p:sldLayoutId id="2147484392" r:id="rId8"/>
    <p:sldLayoutId id="2147484393" r:id="rId9"/>
    <p:sldLayoutId id="2147484394" r:id="rId10"/>
    <p:sldLayoutId id="2147484395"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nodeType="afterGroup">
                            <p:stCondLst>
                              <p:cond delay="2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defRPr sz="4400" b="1" kern="1200">
          <a:ln w="12700">
            <a:solidFill>
              <a:schemeClr val="tx2"/>
            </a:solidFill>
          </a:ln>
          <a:solidFill>
            <a:schemeClr val="bg1"/>
          </a:solidFill>
          <a:effectLst/>
          <a:latin typeface="+mn-ea"/>
          <a:ea typeface="+mn-ea"/>
          <a:cs typeface="+mj-cs"/>
        </a:defRPr>
      </a:lvl1pPr>
      <a:lvl2pPr algn="l" rtl="0" eaLnBrk="0" fontAlgn="base" hangingPunct="0">
        <a:spcBef>
          <a:spcPct val="0"/>
        </a:spcBef>
        <a:spcAft>
          <a:spcPct val="0"/>
        </a:spcAft>
        <a:defRPr sz="7200" b="1">
          <a:solidFill>
            <a:schemeClr val="bg1"/>
          </a:solidFill>
          <a:latin typeface="Calibri" pitchFamily="34" charset="0"/>
          <a:ea typeface="MS PGothic" pitchFamily="34" charset="-128"/>
        </a:defRPr>
      </a:lvl2pPr>
      <a:lvl3pPr algn="l" rtl="0" eaLnBrk="0" fontAlgn="base" hangingPunct="0">
        <a:spcBef>
          <a:spcPct val="0"/>
        </a:spcBef>
        <a:spcAft>
          <a:spcPct val="0"/>
        </a:spcAft>
        <a:defRPr sz="7200" b="1">
          <a:solidFill>
            <a:schemeClr val="bg1"/>
          </a:solidFill>
          <a:latin typeface="Calibri" pitchFamily="34" charset="0"/>
          <a:ea typeface="MS PGothic" pitchFamily="34" charset="-128"/>
        </a:defRPr>
      </a:lvl3pPr>
      <a:lvl4pPr algn="l" rtl="0" eaLnBrk="0" fontAlgn="base" hangingPunct="0">
        <a:spcBef>
          <a:spcPct val="0"/>
        </a:spcBef>
        <a:spcAft>
          <a:spcPct val="0"/>
        </a:spcAft>
        <a:defRPr sz="7200" b="1">
          <a:solidFill>
            <a:schemeClr val="bg1"/>
          </a:solidFill>
          <a:latin typeface="Calibri" pitchFamily="34" charset="0"/>
          <a:ea typeface="MS PGothic" pitchFamily="34" charset="-128"/>
        </a:defRPr>
      </a:lvl4pPr>
      <a:lvl5pPr algn="l" rtl="0" eaLnBrk="0" fontAlgn="base" hangingPunct="0">
        <a:spcBef>
          <a:spcPct val="0"/>
        </a:spcBef>
        <a:spcAft>
          <a:spcPct val="0"/>
        </a:spcAft>
        <a:defRPr sz="7200" b="1">
          <a:solidFill>
            <a:schemeClr val="bg1"/>
          </a:solidFill>
          <a:latin typeface="Calibri" pitchFamily="34" charset="0"/>
          <a:ea typeface="MS PGothic" pitchFamily="34" charset="-128"/>
        </a:defRPr>
      </a:lvl5pPr>
      <a:lvl6pPr marL="457200" algn="l" rtl="0" fontAlgn="base">
        <a:spcBef>
          <a:spcPct val="0"/>
        </a:spcBef>
        <a:spcAft>
          <a:spcPct val="0"/>
        </a:spcAft>
        <a:defRPr sz="7200" b="1">
          <a:solidFill>
            <a:schemeClr val="bg1"/>
          </a:solidFill>
          <a:latin typeface="Calibri" pitchFamily="34" charset="0"/>
          <a:ea typeface="MS PGothic" pitchFamily="34" charset="-128"/>
        </a:defRPr>
      </a:lvl6pPr>
      <a:lvl7pPr marL="914400" algn="l" rtl="0" fontAlgn="base">
        <a:spcBef>
          <a:spcPct val="0"/>
        </a:spcBef>
        <a:spcAft>
          <a:spcPct val="0"/>
        </a:spcAft>
        <a:defRPr sz="7200" b="1">
          <a:solidFill>
            <a:schemeClr val="bg1"/>
          </a:solidFill>
          <a:latin typeface="Calibri" pitchFamily="34" charset="0"/>
          <a:ea typeface="MS PGothic" pitchFamily="34" charset="-128"/>
        </a:defRPr>
      </a:lvl7pPr>
      <a:lvl8pPr marL="1371600" algn="l" rtl="0" fontAlgn="base">
        <a:spcBef>
          <a:spcPct val="0"/>
        </a:spcBef>
        <a:spcAft>
          <a:spcPct val="0"/>
        </a:spcAft>
        <a:defRPr sz="7200" b="1">
          <a:solidFill>
            <a:schemeClr val="bg1"/>
          </a:solidFill>
          <a:latin typeface="Calibri" pitchFamily="34" charset="0"/>
          <a:ea typeface="MS PGothic" pitchFamily="34" charset="-128"/>
        </a:defRPr>
      </a:lvl8pPr>
      <a:lvl9pPr marL="1828800" algn="l" rtl="0" fontAlgn="base">
        <a:spcBef>
          <a:spcPct val="0"/>
        </a:spcBef>
        <a:spcAft>
          <a:spcPct val="0"/>
        </a:spcAft>
        <a:defRPr sz="7200" b="1">
          <a:solidFill>
            <a:schemeClr val="bg1"/>
          </a:solidFill>
          <a:latin typeface="Calibri" pitchFamily="34" charset="0"/>
          <a:ea typeface="MS PGothic" pitchFamily="34" charset="-128"/>
        </a:defRPr>
      </a:lvl9pPr>
    </p:titleStyle>
    <p:bodyStyle>
      <a:lvl1pPr marL="342900" indent="-342900" algn="l" rtl="0" eaLnBrk="0" fontAlgn="base" hangingPunct="0">
        <a:spcBef>
          <a:spcPct val="20000"/>
        </a:spcBef>
        <a:spcAft>
          <a:spcPct val="0"/>
        </a:spcAft>
        <a:buFont typeface="Arial" pitchFamily="34" charset="0"/>
        <a:buChar char="»"/>
        <a:defRPr sz="2800" kern="1200">
          <a:solidFill>
            <a:srgbClr val="000000"/>
          </a:solidFill>
          <a:latin typeface="+mn-lt"/>
          <a:ea typeface="MS Mincho" pitchFamily="49" charset="-128"/>
          <a:cs typeface="+mn-cs"/>
        </a:defRPr>
      </a:lvl1pPr>
      <a:lvl2pPr marL="742950" indent="-285750" algn="l" rtl="0" eaLnBrk="0" fontAlgn="base" hangingPunct="0">
        <a:spcBef>
          <a:spcPct val="20000"/>
        </a:spcBef>
        <a:spcAft>
          <a:spcPct val="0"/>
        </a:spcAft>
        <a:buFont typeface="Arial" pitchFamily="34" charset="0"/>
        <a:buChar char="˃"/>
        <a:defRPr kern="1200">
          <a:solidFill>
            <a:srgbClr val="000000"/>
          </a:solidFill>
          <a:latin typeface="+mn-lt"/>
          <a:ea typeface="MS Mincho" pitchFamily="49" charset="-128"/>
          <a:cs typeface="+mn-cs"/>
        </a:defRPr>
      </a:lvl2pPr>
      <a:lvl3pPr marL="1143000" indent="-228600" algn="l" rtl="0" eaLnBrk="0" fontAlgn="base" hangingPunct="0">
        <a:spcBef>
          <a:spcPct val="20000"/>
        </a:spcBef>
        <a:spcAft>
          <a:spcPct val="0"/>
        </a:spcAft>
        <a:buFont typeface="Calibri" pitchFamily="34" charset="0"/>
        <a:buChar char="+"/>
        <a:defRPr kern="1200">
          <a:solidFill>
            <a:srgbClr val="000000"/>
          </a:solidFill>
          <a:latin typeface="+mn-lt"/>
          <a:ea typeface="MS Mincho" pitchFamily="49" charset="-128"/>
          <a:cs typeface="+mn-cs"/>
        </a:defRPr>
      </a:lvl3pPr>
      <a:lvl4pPr marL="1600200" indent="-228600" algn="l" rtl="0" eaLnBrk="0" fontAlgn="base" hangingPunct="0">
        <a:spcBef>
          <a:spcPct val="20000"/>
        </a:spcBef>
        <a:spcAft>
          <a:spcPct val="0"/>
        </a:spcAft>
        <a:buFont typeface="Arial" pitchFamily="34" charset="0"/>
        <a:buChar char="–"/>
        <a:defRPr kern="1200">
          <a:solidFill>
            <a:srgbClr val="000000"/>
          </a:solidFill>
          <a:latin typeface="+mn-lt"/>
          <a:ea typeface="MS Mincho" pitchFamily="49" charset="-128"/>
          <a:cs typeface="+mn-cs"/>
        </a:defRPr>
      </a:lvl4pPr>
      <a:lvl5pPr marL="2057400" indent="-228600" algn="l" rtl="0" eaLnBrk="0" fontAlgn="base" hangingPunct="0">
        <a:spcBef>
          <a:spcPct val="20000"/>
        </a:spcBef>
        <a:spcAft>
          <a:spcPct val="0"/>
        </a:spcAft>
        <a:buFont typeface="Arial" pitchFamily="34" charset="0"/>
        <a:buChar char="»"/>
        <a:defRPr kern="1200">
          <a:solidFill>
            <a:srgbClr val="000000"/>
          </a:solidFill>
          <a:latin typeface="+mn-lt"/>
          <a:ea typeface="MS Mincho" pitchFamily="49" charset="-128"/>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22860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sp>
        <p:nvSpPr>
          <p:cNvPr id="13" name="Rectangle 12"/>
          <p:cNvSpPr/>
          <p:nvPr/>
        </p:nvSpPr>
        <p:spPr>
          <a:xfrm>
            <a:off x="0" y="0"/>
            <a:ext cx="2286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638628" y="0"/>
            <a:ext cx="8011885" cy="957943"/>
          </a:xfrm>
          <a:prstGeom prst="rect">
            <a:avLst/>
          </a:prstGeom>
        </p:spPr>
        <p:txBody>
          <a:bodyPr vert="horz" lIns="91440" tIns="45720" rIns="91440" bIns="45720" rtlCol="0" anchor="b">
            <a:noAutofit/>
          </a:bodyPr>
          <a:lstStyle/>
          <a:p>
            <a:endParaRPr lang="en-US" dirty="0"/>
          </a:p>
        </p:txBody>
      </p:sp>
      <p:sp>
        <p:nvSpPr>
          <p:cNvPr id="3081" name="Text Placeholder 2"/>
          <p:cNvSpPr>
            <a:spLocks noGrp="1"/>
          </p:cNvSpPr>
          <p:nvPr>
            <p:ph type="body" idx="1"/>
          </p:nvPr>
        </p:nvSpPr>
        <p:spPr bwMode="auto">
          <a:xfrm>
            <a:off x="638629" y="1320800"/>
            <a:ext cx="8026399" cy="5054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5" name="Footer Placeholder 4"/>
          <p:cNvSpPr>
            <a:spLocks noGrp="1"/>
          </p:cNvSpPr>
          <p:nvPr>
            <p:ph type="ftr" sz="quarter" idx="3"/>
          </p:nvPr>
        </p:nvSpPr>
        <p:spPr>
          <a:xfrm>
            <a:off x="1258888" y="6553200"/>
            <a:ext cx="7162800" cy="228600"/>
          </a:xfrm>
          <a:prstGeom prst="rect">
            <a:avLst/>
          </a:prstGeom>
        </p:spPr>
        <p:txBody>
          <a:bodyPr vert="horz" lIns="91440" tIns="45720" rIns="91440" bIns="45720" rtlCol="0" anchor="ctr"/>
          <a:lstStyle>
            <a:lvl1pPr algn="l">
              <a:defRPr sz="1200">
                <a:solidFill>
                  <a:schemeClr val="tx1">
                    <a:lumMod val="60000"/>
                    <a:lumOff val="40000"/>
                  </a:schemeClr>
                </a:solidFill>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4"/>
          </p:nvPr>
        </p:nvSpPr>
        <p:spPr>
          <a:xfrm>
            <a:off x="8686800" y="5740400"/>
            <a:ext cx="381000" cy="365125"/>
          </a:xfrm>
          <a:prstGeom prst="rect">
            <a:avLst/>
          </a:prstGeom>
        </p:spPr>
        <p:txBody>
          <a:bodyPr vert="horz" lIns="91440" tIns="45720" rIns="91440" bIns="45720" rtlCol="0" anchor="ctr"/>
          <a:lstStyle>
            <a:lvl1pPr algn="l">
              <a:defRPr sz="1200" b="0">
                <a:solidFill>
                  <a:schemeClr val="tx2">
                    <a:lumMod val="60000"/>
                    <a:lumOff val="40000"/>
                  </a:schemeClr>
                </a:solidFill>
              </a:defRPr>
            </a:lvl1pPr>
          </a:lstStyle>
          <a:p>
            <a:pPr>
              <a:defRPr/>
            </a:pPr>
            <a:fld id="{72AFAD0F-6848-4FA4-9C02-A9ED2BF7004B}"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16" name="Freeform 5"/>
          <p:cNvSpPr>
            <a:spLocks/>
          </p:cNvSpPr>
          <p:nvPr/>
        </p:nvSpPr>
        <p:spPr bwMode="auto">
          <a:xfrm>
            <a:off x="8453438" y="571500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headEnd/>
            <a:tailEnd/>
          </a:ln>
        </p:spPr>
        <p:txBody>
          <a:bodyPr/>
          <a:lstStyle/>
          <a:p>
            <a:pPr>
              <a:defRPr/>
            </a:pPr>
            <a:endParaRPr lang="en-US">
              <a:solidFill>
                <a:srgbClr val="4D5B6B"/>
              </a:solidFill>
            </a:endParaRPr>
          </a:p>
        </p:txBody>
      </p:sp>
      <p:sp>
        <p:nvSpPr>
          <p:cNvPr id="4" name="Date Placeholder 3"/>
          <p:cNvSpPr>
            <a:spLocks noGrp="1"/>
          </p:cNvSpPr>
          <p:nvPr>
            <p:ph type="dt" sz="half" idx="2"/>
          </p:nvPr>
        </p:nvSpPr>
        <p:spPr>
          <a:xfrm rot="16200000">
            <a:off x="-1198563" y="4821238"/>
            <a:ext cx="2625725" cy="228600"/>
          </a:xfrm>
          <a:prstGeom prst="rect">
            <a:avLst/>
          </a:prstGeom>
        </p:spPr>
        <p:txBody>
          <a:bodyPr vert="horz" lIns="91440" tIns="45720" rIns="91440" bIns="45720" rtlCol="0" anchor="ctr"/>
          <a:lstStyle>
            <a:lvl1pPr algn="l">
              <a:defRPr sz="1200">
                <a:solidFill>
                  <a:srgbClr val="FFFFFF"/>
                </a:solidFill>
              </a:defRPr>
            </a:lvl1pPr>
          </a:lstStyle>
          <a:p>
            <a:pPr>
              <a:defRPr/>
            </a:pPr>
            <a:endParaRPr lang="en-US" altLang="ja-JP"/>
          </a:p>
        </p:txBody>
      </p:sp>
      <p:cxnSp>
        <p:nvCxnSpPr>
          <p:cNvPr id="11" name="直接连接符 10"/>
          <p:cNvCxnSpPr/>
          <p:nvPr userDrawn="1"/>
        </p:nvCxnSpPr>
        <p:spPr>
          <a:xfrm>
            <a:off x="638629" y="1103086"/>
            <a:ext cx="8055428" cy="0"/>
          </a:xfrm>
          <a:prstGeom prst="line">
            <a:avLst/>
          </a:prstGeom>
        </p:spPr>
        <p:style>
          <a:lnRef idx="3">
            <a:schemeClr val="accent1"/>
          </a:lnRef>
          <a:fillRef idx="0">
            <a:schemeClr val="accent1"/>
          </a:fillRef>
          <a:effectRef idx="2">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409" r:id="rId1"/>
    <p:sldLayoutId id="2147484410" r:id="rId2"/>
    <p:sldLayoutId id="2147484411" r:id="rId3"/>
    <p:sldLayoutId id="2147484412" r:id="rId4"/>
    <p:sldLayoutId id="2147484413" r:id="rId5"/>
    <p:sldLayoutId id="2147484414" r:id="rId6"/>
    <p:sldLayoutId id="2147484415" r:id="rId7"/>
    <p:sldLayoutId id="2147484416" r:id="rId8"/>
    <p:sldLayoutId id="2147484417" r:id="rId9"/>
    <p:sldLayoutId id="2147484418" r:id="rId10"/>
    <p:sldLayoutId id="2147484419"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nodeType="afterGroup">
                            <p:stCondLst>
                              <p:cond delay="2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algn="l" rtl="0" eaLnBrk="0" fontAlgn="base" hangingPunct="0">
        <a:spcBef>
          <a:spcPct val="0"/>
        </a:spcBef>
        <a:spcAft>
          <a:spcPct val="0"/>
        </a:spcAft>
        <a:defRPr sz="4400" b="1" kern="1200">
          <a:ln w="12700">
            <a:solidFill>
              <a:schemeClr val="tx2"/>
            </a:solidFill>
          </a:ln>
          <a:solidFill>
            <a:schemeClr val="bg1"/>
          </a:solidFill>
          <a:effectLst/>
          <a:latin typeface="+mn-ea"/>
          <a:ea typeface="+mn-ea"/>
          <a:cs typeface="+mj-cs"/>
        </a:defRPr>
      </a:lvl1pPr>
      <a:lvl2pPr algn="l" rtl="0" eaLnBrk="0" fontAlgn="base" hangingPunct="0">
        <a:spcBef>
          <a:spcPct val="0"/>
        </a:spcBef>
        <a:spcAft>
          <a:spcPct val="0"/>
        </a:spcAft>
        <a:defRPr sz="7200" b="1">
          <a:solidFill>
            <a:schemeClr val="bg1"/>
          </a:solidFill>
          <a:latin typeface="Calibri" pitchFamily="34" charset="0"/>
          <a:ea typeface="MS PGothic" pitchFamily="34" charset="-128"/>
        </a:defRPr>
      </a:lvl2pPr>
      <a:lvl3pPr algn="l" rtl="0" eaLnBrk="0" fontAlgn="base" hangingPunct="0">
        <a:spcBef>
          <a:spcPct val="0"/>
        </a:spcBef>
        <a:spcAft>
          <a:spcPct val="0"/>
        </a:spcAft>
        <a:defRPr sz="7200" b="1">
          <a:solidFill>
            <a:schemeClr val="bg1"/>
          </a:solidFill>
          <a:latin typeface="Calibri" pitchFamily="34" charset="0"/>
          <a:ea typeface="MS PGothic" pitchFamily="34" charset="-128"/>
        </a:defRPr>
      </a:lvl3pPr>
      <a:lvl4pPr algn="l" rtl="0" eaLnBrk="0" fontAlgn="base" hangingPunct="0">
        <a:spcBef>
          <a:spcPct val="0"/>
        </a:spcBef>
        <a:spcAft>
          <a:spcPct val="0"/>
        </a:spcAft>
        <a:defRPr sz="7200" b="1">
          <a:solidFill>
            <a:schemeClr val="bg1"/>
          </a:solidFill>
          <a:latin typeface="Calibri" pitchFamily="34" charset="0"/>
          <a:ea typeface="MS PGothic" pitchFamily="34" charset="-128"/>
        </a:defRPr>
      </a:lvl4pPr>
      <a:lvl5pPr algn="l" rtl="0" eaLnBrk="0" fontAlgn="base" hangingPunct="0">
        <a:spcBef>
          <a:spcPct val="0"/>
        </a:spcBef>
        <a:spcAft>
          <a:spcPct val="0"/>
        </a:spcAft>
        <a:defRPr sz="7200" b="1">
          <a:solidFill>
            <a:schemeClr val="bg1"/>
          </a:solidFill>
          <a:latin typeface="Calibri" pitchFamily="34" charset="0"/>
          <a:ea typeface="MS PGothic" pitchFamily="34" charset="-128"/>
        </a:defRPr>
      </a:lvl5pPr>
      <a:lvl6pPr marL="457200" algn="l" rtl="0" fontAlgn="base">
        <a:spcBef>
          <a:spcPct val="0"/>
        </a:spcBef>
        <a:spcAft>
          <a:spcPct val="0"/>
        </a:spcAft>
        <a:defRPr sz="7200" b="1">
          <a:solidFill>
            <a:schemeClr val="bg1"/>
          </a:solidFill>
          <a:latin typeface="Calibri" pitchFamily="34" charset="0"/>
          <a:ea typeface="MS PGothic" pitchFamily="34" charset="-128"/>
        </a:defRPr>
      </a:lvl6pPr>
      <a:lvl7pPr marL="914400" algn="l" rtl="0" fontAlgn="base">
        <a:spcBef>
          <a:spcPct val="0"/>
        </a:spcBef>
        <a:spcAft>
          <a:spcPct val="0"/>
        </a:spcAft>
        <a:defRPr sz="7200" b="1">
          <a:solidFill>
            <a:schemeClr val="bg1"/>
          </a:solidFill>
          <a:latin typeface="Calibri" pitchFamily="34" charset="0"/>
          <a:ea typeface="MS PGothic" pitchFamily="34" charset="-128"/>
        </a:defRPr>
      </a:lvl7pPr>
      <a:lvl8pPr marL="1371600" algn="l" rtl="0" fontAlgn="base">
        <a:spcBef>
          <a:spcPct val="0"/>
        </a:spcBef>
        <a:spcAft>
          <a:spcPct val="0"/>
        </a:spcAft>
        <a:defRPr sz="7200" b="1">
          <a:solidFill>
            <a:schemeClr val="bg1"/>
          </a:solidFill>
          <a:latin typeface="Calibri" pitchFamily="34" charset="0"/>
          <a:ea typeface="MS PGothic" pitchFamily="34" charset="-128"/>
        </a:defRPr>
      </a:lvl8pPr>
      <a:lvl9pPr marL="1828800" algn="l" rtl="0" fontAlgn="base">
        <a:spcBef>
          <a:spcPct val="0"/>
        </a:spcBef>
        <a:spcAft>
          <a:spcPct val="0"/>
        </a:spcAft>
        <a:defRPr sz="7200" b="1">
          <a:solidFill>
            <a:schemeClr val="bg1"/>
          </a:solidFill>
          <a:latin typeface="Calibri" pitchFamily="34" charset="0"/>
          <a:ea typeface="MS PGothic" pitchFamily="34" charset="-128"/>
        </a:defRPr>
      </a:lvl9pPr>
    </p:titleStyle>
    <p:bodyStyle>
      <a:lvl1pPr marL="342900" indent="-342900" algn="l" rtl="0" eaLnBrk="0" fontAlgn="base" hangingPunct="0">
        <a:spcBef>
          <a:spcPct val="20000"/>
        </a:spcBef>
        <a:spcAft>
          <a:spcPct val="0"/>
        </a:spcAft>
        <a:buFont typeface="Arial" pitchFamily="34" charset="0"/>
        <a:buChar char="»"/>
        <a:defRPr sz="2800" b="1" kern="1200">
          <a:solidFill>
            <a:srgbClr val="000000"/>
          </a:solidFill>
          <a:latin typeface="+mn-ea"/>
          <a:ea typeface="+mn-ea"/>
          <a:cs typeface="+mn-cs"/>
        </a:defRPr>
      </a:lvl1pPr>
      <a:lvl2pPr marL="742950" indent="-285750" algn="l" rtl="0" eaLnBrk="0" fontAlgn="base" hangingPunct="0">
        <a:spcBef>
          <a:spcPct val="20000"/>
        </a:spcBef>
        <a:spcAft>
          <a:spcPct val="0"/>
        </a:spcAft>
        <a:buFont typeface="Arial" pitchFamily="34" charset="0"/>
        <a:buChar char="˃"/>
        <a:defRPr b="1" kern="1200">
          <a:solidFill>
            <a:srgbClr val="000000"/>
          </a:solidFill>
          <a:latin typeface="+mn-ea"/>
          <a:ea typeface="+mn-ea"/>
          <a:cs typeface="+mn-cs"/>
        </a:defRPr>
      </a:lvl2pPr>
      <a:lvl3pPr marL="1143000" indent="-228600" algn="l" rtl="0" eaLnBrk="0" fontAlgn="base" hangingPunct="0">
        <a:spcBef>
          <a:spcPct val="20000"/>
        </a:spcBef>
        <a:spcAft>
          <a:spcPct val="0"/>
        </a:spcAft>
        <a:buFont typeface="Calibri" pitchFamily="34" charset="0"/>
        <a:buChar char="+"/>
        <a:defRPr b="1" kern="1200">
          <a:solidFill>
            <a:srgbClr val="000000"/>
          </a:solidFill>
          <a:latin typeface="+mn-ea"/>
          <a:ea typeface="+mn-ea"/>
          <a:cs typeface="+mn-cs"/>
        </a:defRPr>
      </a:lvl3pPr>
      <a:lvl4pPr marL="1600200" indent="-228600" algn="l" rtl="0" eaLnBrk="0" fontAlgn="base" hangingPunct="0">
        <a:spcBef>
          <a:spcPct val="20000"/>
        </a:spcBef>
        <a:spcAft>
          <a:spcPct val="0"/>
        </a:spcAft>
        <a:buFont typeface="Arial" pitchFamily="34" charset="0"/>
        <a:buChar char="–"/>
        <a:defRPr b="1" kern="1200">
          <a:solidFill>
            <a:srgbClr val="000000"/>
          </a:solidFill>
          <a:latin typeface="+mn-ea"/>
          <a:ea typeface="+mn-ea"/>
          <a:cs typeface="+mn-cs"/>
        </a:defRPr>
      </a:lvl4pPr>
      <a:lvl5pPr marL="2057400" indent="-228600" algn="l" rtl="0" eaLnBrk="0" fontAlgn="base" hangingPunct="0">
        <a:spcBef>
          <a:spcPct val="20000"/>
        </a:spcBef>
        <a:spcAft>
          <a:spcPct val="0"/>
        </a:spcAft>
        <a:buFont typeface="Arial" pitchFamily="34" charset="0"/>
        <a:buChar char="»"/>
        <a:defRPr b="1" kern="1200">
          <a:solidFill>
            <a:srgbClr val="000000"/>
          </a:solidFill>
          <a:latin typeface="+mn-ea"/>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22860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sp>
        <p:nvSpPr>
          <p:cNvPr id="13" name="Rectangle 12"/>
          <p:cNvSpPr/>
          <p:nvPr/>
        </p:nvSpPr>
        <p:spPr>
          <a:xfrm>
            <a:off x="0" y="0"/>
            <a:ext cx="2286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638628" y="0"/>
            <a:ext cx="8011885" cy="957943"/>
          </a:xfrm>
          <a:prstGeom prst="rect">
            <a:avLst/>
          </a:prstGeom>
        </p:spPr>
        <p:txBody>
          <a:bodyPr vert="horz" lIns="91440" tIns="45720" rIns="91440" bIns="45720" rtlCol="0" anchor="b">
            <a:noAutofit/>
          </a:bodyPr>
          <a:lstStyle/>
          <a:p>
            <a:endParaRPr lang="en-US" dirty="0"/>
          </a:p>
        </p:txBody>
      </p:sp>
      <p:sp>
        <p:nvSpPr>
          <p:cNvPr id="3081" name="Text Placeholder 2"/>
          <p:cNvSpPr>
            <a:spLocks noGrp="1"/>
          </p:cNvSpPr>
          <p:nvPr>
            <p:ph type="body" idx="1"/>
          </p:nvPr>
        </p:nvSpPr>
        <p:spPr bwMode="auto">
          <a:xfrm>
            <a:off x="638629" y="1320800"/>
            <a:ext cx="8026399" cy="5054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5" name="Footer Placeholder 4"/>
          <p:cNvSpPr>
            <a:spLocks noGrp="1"/>
          </p:cNvSpPr>
          <p:nvPr>
            <p:ph type="ftr" sz="quarter" idx="3"/>
          </p:nvPr>
        </p:nvSpPr>
        <p:spPr>
          <a:xfrm>
            <a:off x="1258888" y="6553200"/>
            <a:ext cx="7162800" cy="228600"/>
          </a:xfrm>
          <a:prstGeom prst="rect">
            <a:avLst/>
          </a:prstGeom>
        </p:spPr>
        <p:txBody>
          <a:bodyPr vert="horz" lIns="91440" tIns="45720" rIns="91440" bIns="45720" rtlCol="0" anchor="ctr"/>
          <a:lstStyle>
            <a:lvl1pPr algn="l">
              <a:defRPr sz="1200">
                <a:solidFill>
                  <a:schemeClr val="tx1">
                    <a:lumMod val="60000"/>
                    <a:lumOff val="40000"/>
                  </a:schemeClr>
                </a:solidFill>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4"/>
          </p:nvPr>
        </p:nvSpPr>
        <p:spPr>
          <a:xfrm>
            <a:off x="8686800" y="5740400"/>
            <a:ext cx="381000" cy="365125"/>
          </a:xfrm>
          <a:prstGeom prst="rect">
            <a:avLst/>
          </a:prstGeom>
        </p:spPr>
        <p:txBody>
          <a:bodyPr vert="horz" lIns="91440" tIns="45720" rIns="91440" bIns="45720" rtlCol="0" anchor="ctr"/>
          <a:lstStyle>
            <a:lvl1pPr algn="l">
              <a:defRPr sz="1200" b="0">
                <a:solidFill>
                  <a:schemeClr val="tx2">
                    <a:lumMod val="60000"/>
                    <a:lumOff val="40000"/>
                  </a:schemeClr>
                </a:solidFill>
              </a:defRPr>
            </a:lvl1pPr>
          </a:lstStyle>
          <a:p>
            <a:pPr>
              <a:defRPr/>
            </a:pPr>
            <a:fld id="{72AFAD0F-6848-4FA4-9C02-A9ED2BF7004B}"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16" name="Freeform 5"/>
          <p:cNvSpPr>
            <a:spLocks/>
          </p:cNvSpPr>
          <p:nvPr/>
        </p:nvSpPr>
        <p:spPr bwMode="auto">
          <a:xfrm>
            <a:off x="8453438" y="571500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headEnd/>
            <a:tailEnd/>
          </a:ln>
        </p:spPr>
        <p:txBody>
          <a:bodyPr/>
          <a:lstStyle/>
          <a:p>
            <a:pPr>
              <a:defRPr/>
            </a:pPr>
            <a:endParaRPr lang="en-US">
              <a:solidFill>
                <a:srgbClr val="4D5B6B"/>
              </a:solidFill>
            </a:endParaRPr>
          </a:p>
        </p:txBody>
      </p:sp>
      <p:sp>
        <p:nvSpPr>
          <p:cNvPr id="4" name="Date Placeholder 3"/>
          <p:cNvSpPr>
            <a:spLocks noGrp="1"/>
          </p:cNvSpPr>
          <p:nvPr>
            <p:ph type="dt" sz="half" idx="2"/>
          </p:nvPr>
        </p:nvSpPr>
        <p:spPr>
          <a:xfrm rot="16200000">
            <a:off x="-1198563" y="4821238"/>
            <a:ext cx="2625725" cy="228600"/>
          </a:xfrm>
          <a:prstGeom prst="rect">
            <a:avLst/>
          </a:prstGeom>
        </p:spPr>
        <p:txBody>
          <a:bodyPr vert="horz" lIns="91440" tIns="45720" rIns="91440" bIns="45720" rtlCol="0" anchor="ctr"/>
          <a:lstStyle>
            <a:lvl1pPr algn="l">
              <a:defRPr sz="1200">
                <a:solidFill>
                  <a:srgbClr val="FFFFFF"/>
                </a:solidFill>
              </a:defRPr>
            </a:lvl1pPr>
          </a:lstStyle>
          <a:p>
            <a:pPr>
              <a:defRPr/>
            </a:pPr>
            <a:endParaRPr lang="en-US" altLang="ja-JP"/>
          </a:p>
        </p:txBody>
      </p:sp>
      <p:cxnSp>
        <p:nvCxnSpPr>
          <p:cNvPr id="11" name="直接连接符 10"/>
          <p:cNvCxnSpPr/>
          <p:nvPr userDrawn="1"/>
        </p:nvCxnSpPr>
        <p:spPr>
          <a:xfrm>
            <a:off x="638629" y="1103086"/>
            <a:ext cx="8055428"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1400916"/>
      </p:ext>
    </p:extLst>
  </p:cSld>
  <p:clrMap bg1="lt1" tx1="dk1" bg2="lt2" tx2="dk2" accent1="accent1" accent2="accent2" accent3="accent3" accent4="accent4" accent5="accent5" accent6="accent6" hlink="hlink" folHlink="folHlink"/>
  <p:sldLayoutIdLst>
    <p:sldLayoutId id="2147484421" r:id="rId1"/>
    <p:sldLayoutId id="2147484422" r:id="rId2"/>
    <p:sldLayoutId id="2147484423" r:id="rId3"/>
    <p:sldLayoutId id="2147484424" r:id="rId4"/>
    <p:sldLayoutId id="2147484425" r:id="rId5"/>
    <p:sldLayoutId id="2147484426" r:id="rId6"/>
    <p:sldLayoutId id="2147484427" r:id="rId7"/>
    <p:sldLayoutId id="2147484428" r:id="rId8"/>
    <p:sldLayoutId id="2147484429" r:id="rId9"/>
    <p:sldLayoutId id="2147484430" r:id="rId10"/>
    <p:sldLayoutId id="2147484431"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nodeType="afterGroup">
                            <p:stCondLst>
                              <p:cond delay="2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defRPr sz="4400" b="1" kern="1200">
          <a:ln w="12700">
            <a:solidFill>
              <a:schemeClr val="tx2"/>
            </a:solidFill>
          </a:ln>
          <a:solidFill>
            <a:schemeClr val="bg1"/>
          </a:solidFill>
          <a:effectLst/>
          <a:latin typeface="+mn-ea"/>
          <a:ea typeface="+mn-ea"/>
          <a:cs typeface="+mj-cs"/>
        </a:defRPr>
      </a:lvl1pPr>
      <a:lvl2pPr algn="l" rtl="0" eaLnBrk="0" fontAlgn="base" hangingPunct="0">
        <a:spcBef>
          <a:spcPct val="0"/>
        </a:spcBef>
        <a:spcAft>
          <a:spcPct val="0"/>
        </a:spcAft>
        <a:defRPr sz="7200" b="1">
          <a:solidFill>
            <a:schemeClr val="bg1"/>
          </a:solidFill>
          <a:latin typeface="Calibri" pitchFamily="34" charset="0"/>
          <a:ea typeface="MS PGothic" pitchFamily="34" charset="-128"/>
        </a:defRPr>
      </a:lvl2pPr>
      <a:lvl3pPr algn="l" rtl="0" eaLnBrk="0" fontAlgn="base" hangingPunct="0">
        <a:spcBef>
          <a:spcPct val="0"/>
        </a:spcBef>
        <a:spcAft>
          <a:spcPct val="0"/>
        </a:spcAft>
        <a:defRPr sz="7200" b="1">
          <a:solidFill>
            <a:schemeClr val="bg1"/>
          </a:solidFill>
          <a:latin typeface="Calibri" pitchFamily="34" charset="0"/>
          <a:ea typeface="MS PGothic" pitchFamily="34" charset="-128"/>
        </a:defRPr>
      </a:lvl3pPr>
      <a:lvl4pPr algn="l" rtl="0" eaLnBrk="0" fontAlgn="base" hangingPunct="0">
        <a:spcBef>
          <a:spcPct val="0"/>
        </a:spcBef>
        <a:spcAft>
          <a:spcPct val="0"/>
        </a:spcAft>
        <a:defRPr sz="7200" b="1">
          <a:solidFill>
            <a:schemeClr val="bg1"/>
          </a:solidFill>
          <a:latin typeface="Calibri" pitchFamily="34" charset="0"/>
          <a:ea typeface="MS PGothic" pitchFamily="34" charset="-128"/>
        </a:defRPr>
      </a:lvl4pPr>
      <a:lvl5pPr algn="l" rtl="0" eaLnBrk="0" fontAlgn="base" hangingPunct="0">
        <a:spcBef>
          <a:spcPct val="0"/>
        </a:spcBef>
        <a:spcAft>
          <a:spcPct val="0"/>
        </a:spcAft>
        <a:defRPr sz="7200" b="1">
          <a:solidFill>
            <a:schemeClr val="bg1"/>
          </a:solidFill>
          <a:latin typeface="Calibri" pitchFamily="34" charset="0"/>
          <a:ea typeface="MS PGothic" pitchFamily="34" charset="-128"/>
        </a:defRPr>
      </a:lvl5pPr>
      <a:lvl6pPr marL="457200" algn="l" rtl="0" fontAlgn="base">
        <a:spcBef>
          <a:spcPct val="0"/>
        </a:spcBef>
        <a:spcAft>
          <a:spcPct val="0"/>
        </a:spcAft>
        <a:defRPr sz="7200" b="1">
          <a:solidFill>
            <a:schemeClr val="bg1"/>
          </a:solidFill>
          <a:latin typeface="Calibri" pitchFamily="34" charset="0"/>
          <a:ea typeface="MS PGothic" pitchFamily="34" charset="-128"/>
        </a:defRPr>
      </a:lvl6pPr>
      <a:lvl7pPr marL="914400" algn="l" rtl="0" fontAlgn="base">
        <a:spcBef>
          <a:spcPct val="0"/>
        </a:spcBef>
        <a:spcAft>
          <a:spcPct val="0"/>
        </a:spcAft>
        <a:defRPr sz="7200" b="1">
          <a:solidFill>
            <a:schemeClr val="bg1"/>
          </a:solidFill>
          <a:latin typeface="Calibri" pitchFamily="34" charset="0"/>
          <a:ea typeface="MS PGothic" pitchFamily="34" charset="-128"/>
        </a:defRPr>
      </a:lvl7pPr>
      <a:lvl8pPr marL="1371600" algn="l" rtl="0" fontAlgn="base">
        <a:spcBef>
          <a:spcPct val="0"/>
        </a:spcBef>
        <a:spcAft>
          <a:spcPct val="0"/>
        </a:spcAft>
        <a:defRPr sz="7200" b="1">
          <a:solidFill>
            <a:schemeClr val="bg1"/>
          </a:solidFill>
          <a:latin typeface="Calibri" pitchFamily="34" charset="0"/>
          <a:ea typeface="MS PGothic" pitchFamily="34" charset="-128"/>
        </a:defRPr>
      </a:lvl8pPr>
      <a:lvl9pPr marL="1828800" algn="l" rtl="0" fontAlgn="base">
        <a:spcBef>
          <a:spcPct val="0"/>
        </a:spcBef>
        <a:spcAft>
          <a:spcPct val="0"/>
        </a:spcAft>
        <a:defRPr sz="7200" b="1">
          <a:solidFill>
            <a:schemeClr val="bg1"/>
          </a:solidFill>
          <a:latin typeface="Calibri" pitchFamily="34" charset="0"/>
          <a:ea typeface="MS PGothic" pitchFamily="34" charset="-128"/>
        </a:defRPr>
      </a:lvl9pPr>
    </p:titleStyle>
    <p:bodyStyle>
      <a:lvl1pPr marL="342900" indent="-342900" algn="l" rtl="0" eaLnBrk="0" fontAlgn="base" hangingPunct="0">
        <a:spcBef>
          <a:spcPct val="20000"/>
        </a:spcBef>
        <a:spcAft>
          <a:spcPct val="0"/>
        </a:spcAft>
        <a:buFont typeface="Arial" pitchFamily="34" charset="0"/>
        <a:buChar char="»"/>
        <a:defRPr sz="2800" kern="1200">
          <a:solidFill>
            <a:srgbClr val="000000"/>
          </a:solidFill>
          <a:latin typeface="+mn-lt"/>
          <a:ea typeface="MS Mincho" pitchFamily="49" charset="-128"/>
          <a:cs typeface="+mn-cs"/>
        </a:defRPr>
      </a:lvl1pPr>
      <a:lvl2pPr marL="742950" indent="-285750" algn="l" rtl="0" eaLnBrk="0" fontAlgn="base" hangingPunct="0">
        <a:spcBef>
          <a:spcPct val="20000"/>
        </a:spcBef>
        <a:spcAft>
          <a:spcPct val="0"/>
        </a:spcAft>
        <a:buFont typeface="Arial" pitchFamily="34" charset="0"/>
        <a:buChar char="˃"/>
        <a:defRPr kern="1200">
          <a:solidFill>
            <a:srgbClr val="000000"/>
          </a:solidFill>
          <a:latin typeface="+mn-lt"/>
          <a:ea typeface="MS Mincho" pitchFamily="49" charset="-128"/>
          <a:cs typeface="+mn-cs"/>
        </a:defRPr>
      </a:lvl2pPr>
      <a:lvl3pPr marL="1143000" indent="-228600" algn="l" rtl="0" eaLnBrk="0" fontAlgn="base" hangingPunct="0">
        <a:spcBef>
          <a:spcPct val="20000"/>
        </a:spcBef>
        <a:spcAft>
          <a:spcPct val="0"/>
        </a:spcAft>
        <a:buFont typeface="Calibri" pitchFamily="34" charset="0"/>
        <a:buChar char="+"/>
        <a:defRPr kern="1200">
          <a:solidFill>
            <a:srgbClr val="000000"/>
          </a:solidFill>
          <a:latin typeface="+mn-lt"/>
          <a:ea typeface="MS Mincho" pitchFamily="49" charset="-128"/>
          <a:cs typeface="+mn-cs"/>
        </a:defRPr>
      </a:lvl3pPr>
      <a:lvl4pPr marL="1600200" indent="-228600" algn="l" rtl="0" eaLnBrk="0" fontAlgn="base" hangingPunct="0">
        <a:spcBef>
          <a:spcPct val="20000"/>
        </a:spcBef>
        <a:spcAft>
          <a:spcPct val="0"/>
        </a:spcAft>
        <a:buFont typeface="Arial" pitchFamily="34" charset="0"/>
        <a:buChar char="–"/>
        <a:defRPr kern="1200">
          <a:solidFill>
            <a:srgbClr val="000000"/>
          </a:solidFill>
          <a:latin typeface="+mn-lt"/>
          <a:ea typeface="MS Mincho" pitchFamily="49" charset="-128"/>
          <a:cs typeface="+mn-cs"/>
        </a:defRPr>
      </a:lvl4pPr>
      <a:lvl5pPr marL="2057400" indent="-228600" algn="l" rtl="0" eaLnBrk="0" fontAlgn="base" hangingPunct="0">
        <a:spcBef>
          <a:spcPct val="20000"/>
        </a:spcBef>
        <a:spcAft>
          <a:spcPct val="0"/>
        </a:spcAft>
        <a:buFont typeface="Arial" pitchFamily="34" charset="0"/>
        <a:buChar char="»"/>
        <a:defRPr kern="1200">
          <a:solidFill>
            <a:srgbClr val="000000"/>
          </a:solidFill>
          <a:latin typeface="+mn-lt"/>
          <a:ea typeface="MS Mincho" pitchFamily="49" charset="-128"/>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22860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sp>
        <p:nvSpPr>
          <p:cNvPr id="13" name="Rectangle 12"/>
          <p:cNvSpPr/>
          <p:nvPr/>
        </p:nvSpPr>
        <p:spPr>
          <a:xfrm>
            <a:off x="0" y="0"/>
            <a:ext cx="2286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638628" y="0"/>
            <a:ext cx="8011885" cy="957943"/>
          </a:xfrm>
          <a:prstGeom prst="rect">
            <a:avLst/>
          </a:prstGeom>
        </p:spPr>
        <p:txBody>
          <a:bodyPr vert="horz" lIns="91440" tIns="45720" rIns="91440" bIns="45720" rtlCol="0" anchor="b">
            <a:noAutofit/>
          </a:bodyPr>
          <a:lstStyle/>
          <a:p>
            <a:endParaRPr lang="en-US" dirty="0"/>
          </a:p>
        </p:txBody>
      </p:sp>
      <p:sp>
        <p:nvSpPr>
          <p:cNvPr id="3081" name="Text Placeholder 2"/>
          <p:cNvSpPr>
            <a:spLocks noGrp="1"/>
          </p:cNvSpPr>
          <p:nvPr>
            <p:ph type="body" idx="1"/>
          </p:nvPr>
        </p:nvSpPr>
        <p:spPr bwMode="auto">
          <a:xfrm>
            <a:off x="638629" y="1320800"/>
            <a:ext cx="8026399" cy="5054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5" name="Footer Placeholder 4"/>
          <p:cNvSpPr>
            <a:spLocks noGrp="1"/>
          </p:cNvSpPr>
          <p:nvPr>
            <p:ph type="ftr" sz="quarter" idx="3"/>
          </p:nvPr>
        </p:nvSpPr>
        <p:spPr>
          <a:xfrm>
            <a:off x="1258888" y="6553200"/>
            <a:ext cx="7162800" cy="228600"/>
          </a:xfrm>
          <a:prstGeom prst="rect">
            <a:avLst/>
          </a:prstGeom>
        </p:spPr>
        <p:txBody>
          <a:bodyPr vert="horz" lIns="91440" tIns="45720" rIns="91440" bIns="45720" rtlCol="0" anchor="ctr"/>
          <a:lstStyle>
            <a:lvl1pPr algn="l">
              <a:defRPr sz="1200">
                <a:solidFill>
                  <a:schemeClr val="tx1">
                    <a:lumMod val="60000"/>
                    <a:lumOff val="40000"/>
                  </a:schemeClr>
                </a:solidFill>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4"/>
          </p:nvPr>
        </p:nvSpPr>
        <p:spPr>
          <a:xfrm>
            <a:off x="8686800" y="5740400"/>
            <a:ext cx="381000" cy="365125"/>
          </a:xfrm>
          <a:prstGeom prst="rect">
            <a:avLst/>
          </a:prstGeom>
        </p:spPr>
        <p:txBody>
          <a:bodyPr vert="horz" lIns="91440" tIns="45720" rIns="91440" bIns="45720" rtlCol="0" anchor="ctr"/>
          <a:lstStyle>
            <a:lvl1pPr algn="l">
              <a:defRPr sz="1200" b="0">
                <a:solidFill>
                  <a:schemeClr val="tx2">
                    <a:lumMod val="60000"/>
                    <a:lumOff val="40000"/>
                  </a:schemeClr>
                </a:solidFill>
              </a:defRPr>
            </a:lvl1pPr>
          </a:lstStyle>
          <a:p>
            <a:pPr>
              <a:defRPr/>
            </a:pPr>
            <a:fld id="{72AFAD0F-6848-4FA4-9C02-A9ED2BF7004B}"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16" name="Freeform 5"/>
          <p:cNvSpPr>
            <a:spLocks/>
          </p:cNvSpPr>
          <p:nvPr/>
        </p:nvSpPr>
        <p:spPr bwMode="auto">
          <a:xfrm>
            <a:off x="8453438" y="571500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headEnd/>
            <a:tailEnd/>
          </a:ln>
        </p:spPr>
        <p:txBody>
          <a:bodyPr/>
          <a:lstStyle/>
          <a:p>
            <a:pPr>
              <a:defRPr/>
            </a:pPr>
            <a:endParaRPr lang="en-US">
              <a:solidFill>
                <a:srgbClr val="4D5B6B"/>
              </a:solidFill>
            </a:endParaRPr>
          </a:p>
        </p:txBody>
      </p:sp>
      <p:sp>
        <p:nvSpPr>
          <p:cNvPr id="4" name="Date Placeholder 3"/>
          <p:cNvSpPr>
            <a:spLocks noGrp="1"/>
          </p:cNvSpPr>
          <p:nvPr>
            <p:ph type="dt" sz="half" idx="2"/>
          </p:nvPr>
        </p:nvSpPr>
        <p:spPr>
          <a:xfrm rot="16200000">
            <a:off x="-1198563" y="4821238"/>
            <a:ext cx="2625725" cy="228600"/>
          </a:xfrm>
          <a:prstGeom prst="rect">
            <a:avLst/>
          </a:prstGeom>
        </p:spPr>
        <p:txBody>
          <a:bodyPr vert="horz" lIns="91440" tIns="45720" rIns="91440" bIns="45720" rtlCol="0" anchor="ctr"/>
          <a:lstStyle>
            <a:lvl1pPr algn="l">
              <a:defRPr sz="1200">
                <a:solidFill>
                  <a:srgbClr val="FFFFFF"/>
                </a:solidFill>
              </a:defRPr>
            </a:lvl1pPr>
          </a:lstStyle>
          <a:p>
            <a:pPr>
              <a:defRPr/>
            </a:pPr>
            <a:endParaRPr lang="en-US" altLang="ja-JP"/>
          </a:p>
        </p:txBody>
      </p:sp>
      <p:cxnSp>
        <p:nvCxnSpPr>
          <p:cNvPr id="11" name="直接连接符 10"/>
          <p:cNvCxnSpPr/>
          <p:nvPr userDrawn="1"/>
        </p:nvCxnSpPr>
        <p:spPr>
          <a:xfrm>
            <a:off x="638629" y="1103086"/>
            <a:ext cx="8055428"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5006688"/>
      </p:ext>
    </p:extLst>
  </p:cSld>
  <p:clrMap bg1="lt1" tx1="dk1" bg2="lt2" tx2="dk2" accent1="accent1" accent2="accent2" accent3="accent3" accent4="accent4" accent5="accent5" accent6="accent6" hlink="hlink" folHlink="folHlink"/>
  <p:sldLayoutIdLst>
    <p:sldLayoutId id="2147484433" r:id="rId1"/>
    <p:sldLayoutId id="2147484434" r:id="rId2"/>
    <p:sldLayoutId id="2147484435" r:id="rId3"/>
    <p:sldLayoutId id="2147484436" r:id="rId4"/>
    <p:sldLayoutId id="2147484437" r:id="rId5"/>
    <p:sldLayoutId id="2147484438" r:id="rId6"/>
    <p:sldLayoutId id="2147484439" r:id="rId7"/>
    <p:sldLayoutId id="2147484440" r:id="rId8"/>
    <p:sldLayoutId id="2147484441" r:id="rId9"/>
    <p:sldLayoutId id="2147484442" r:id="rId10"/>
    <p:sldLayoutId id="2147484443"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nodeType="afterGroup">
                            <p:stCondLst>
                              <p:cond delay="2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defRPr sz="4400" b="1" kern="1200">
          <a:ln w="12700">
            <a:solidFill>
              <a:schemeClr val="tx2"/>
            </a:solidFill>
          </a:ln>
          <a:solidFill>
            <a:schemeClr val="bg1"/>
          </a:solidFill>
          <a:effectLst/>
          <a:latin typeface="+mn-ea"/>
          <a:ea typeface="+mn-ea"/>
          <a:cs typeface="+mj-cs"/>
        </a:defRPr>
      </a:lvl1pPr>
      <a:lvl2pPr algn="l" rtl="0" eaLnBrk="0" fontAlgn="base" hangingPunct="0">
        <a:spcBef>
          <a:spcPct val="0"/>
        </a:spcBef>
        <a:spcAft>
          <a:spcPct val="0"/>
        </a:spcAft>
        <a:defRPr sz="7200" b="1">
          <a:solidFill>
            <a:schemeClr val="bg1"/>
          </a:solidFill>
          <a:latin typeface="Calibri" pitchFamily="34" charset="0"/>
          <a:ea typeface="MS PGothic" pitchFamily="34" charset="-128"/>
        </a:defRPr>
      </a:lvl2pPr>
      <a:lvl3pPr algn="l" rtl="0" eaLnBrk="0" fontAlgn="base" hangingPunct="0">
        <a:spcBef>
          <a:spcPct val="0"/>
        </a:spcBef>
        <a:spcAft>
          <a:spcPct val="0"/>
        </a:spcAft>
        <a:defRPr sz="7200" b="1">
          <a:solidFill>
            <a:schemeClr val="bg1"/>
          </a:solidFill>
          <a:latin typeface="Calibri" pitchFamily="34" charset="0"/>
          <a:ea typeface="MS PGothic" pitchFamily="34" charset="-128"/>
        </a:defRPr>
      </a:lvl3pPr>
      <a:lvl4pPr algn="l" rtl="0" eaLnBrk="0" fontAlgn="base" hangingPunct="0">
        <a:spcBef>
          <a:spcPct val="0"/>
        </a:spcBef>
        <a:spcAft>
          <a:spcPct val="0"/>
        </a:spcAft>
        <a:defRPr sz="7200" b="1">
          <a:solidFill>
            <a:schemeClr val="bg1"/>
          </a:solidFill>
          <a:latin typeface="Calibri" pitchFamily="34" charset="0"/>
          <a:ea typeface="MS PGothic" pitchFamily="34" charset="-128"/>
        </a:defRPr>
      </a:lvl4pPr>
      <a:lvl5pPr algn="l" rtl="0" eaLnBrk="0" fontAlgn="base" hangingPunct="0">
        <a:spcBef>
          <a:spcPct val="0"/>
        </a:spcBef>
        <a:spcAft>
          <a:spcPct val="0"/>
        </a:spcAft>
        <a:defRPr sz="7200" b="1">
          <a:solidFill>
            <a:schemeClr val="bg1"/>
          </a:solidFill>
          <a:latin typeface="Calibri" pitchFamily="34" charset="0"/>
          <a:ea typeface="MS PGothic" pitchFamily="34" charset="-128"/>
        </a:defRPr>
      </a:lvl5pPr>
      <a:lvl6pPr marL="457200" algn="l" rtl="0" fontAlgn="base">
        <a:spcBef>
          <a:spcPct val="0"/>
        </a:spcBef>
        <a:spcAft>
          <a:spcPct val="0"/>
        </a:spcAft>
        <a:defRPr sz="7200" b="1">
          <a:solidFill>
            <a:schemeClr val="bg1"/>
          </a:solidFill>
          <a:latin typeface="Calibri" pitchFamily="34" charset="0"/>
          <a:ea typeface="MS PGothic" pitchFamily="34" charset="-128"/>
        </a:defRPr>
      </a:lvl6pPr>
      <a:lvl7pPr marL="914400" algn="l" rtl="0" fontAlgn="base">
        <a:spcBef>
          <a:spcPct val="0"/>
        </a:spcBef>
        <a:spcAft>
          <a:spcPct val="0"/>
        </a:spcAft>
        <a:defRPr sz="7200" b="1">
          <a:solidFill>
            <a:schemeClr val="bg1"/>
          </a:solidFill>
          <a:latin typeface="Calibri" pitchFamily="34" charset="0"/>
          <a:ea typeface="MS PGothic" pitchFamily="34" charset="-128"/>
        </a:defRPr>
      </a:lvl7pPr>
      <a:lvl8pPr marL="1371600" algn="l" rtl="0" fontAlgn="base">
        <a:spcBef>
          <a:spcPct val="0"/>
        </a:spcBef>
        <a:spcAft>
          <a:spcPct val="0"/>
        </a:spcAft>
        <a:defRPr sz="7200" b="1">
          <a:solidFill>
            <a:schemeClr val="bg1"/>
          </a:solidFill>
          <a:latin typeface="Calibri" pitchFamily="34" charset="0"/>
          <a:ea typeface="MS PGothic" pitchFamily="34" charset="-128"/>
        </a:defRPr>
      </a:lvl8pPr>
      <a:lvl9pPr marL="1828800" algn="l" rtl="0" fontAlgn="base">
        <a:spcBef>
          <a:spcPct val="0"/>
        </a:spcBef>
        <a:spcAft>
          <a:spcPct val="0"/>
        </a:spcAft>
        <a:defRPr sz="7200" b="1">
          <a:solidFill>
            <a:schemeClr val="bg1"/>
          </a:solidFill>
          <a:latin typeface="Calibri" pitchFamily="34" charset="0"/>
          <a:ea typeface="MS PGothic" pitchFamily="34" charset="-128"/>
        </a:defRPr>
      </a:lvl9pPr>
    </p:titleStyle>
    <p:bodyStyle>
      <a:lvl1pPr marL="342900" indent="-342900" algn="l" rtl="0" eaLnBrk="0" fontAlgn="base" hangingPunct="0">
        <a:spcBef>
          <a:spcPct val="20000"/>
        </a:spcBef>
        <a:spcAft>
          <a:spcPct val="0"/>
        </a:spcAft>
        <a:buFont typeface="Arial" pitchFamily="34" charset="0"/>
        <a:buChar char="»"/>
        <a:defRPr sz="2800" kern="1200">
          <a:solidFill>
            <a:srgbClr val="000000"/>
          </a:solidFill>
          <a:latin typeface="+mn-lt"/>
          <a:ea typeface="MS Mincho" pitchFamily="49" charset="-128"/>
          <a:cs typeface="+mn-cs"/>
        </a:defRPr>
      </a:lvl1pPr>
      <a:lvl2pPr marL="742950" indent="-285750" algn="l" rtl="0" eaLnBrk="0" fontAlgn="base" hangingPunct="0">
        <a:spcBef>
          <a:spcPct val="20000"/>
        </a:spcBef>
        <a:spcAft>
          <a:spcPct val="0"/>
        </a:spcAft>
        <a:buFont typeface="Arial" pitchFamily="34" charset="0"/>
        <a:buChar char="˃"/>
        <a:defRPr kern="1200">
          <a:solidFill>
            <a:srgbClr val="000000"/>
          </a:solidFill>
          <a:latin typeface="+mn-lt"/>
          <a:ea typeface="MS Mincho" pitchFamily="49" charset="-128"/>
          <a:cs typeface="+mn-cs"/>
        </a:defRPr>
      </a:lvl2pPr>
      <a:lvl3pPr marL="1143000" indent="-228600" algn="l" rtl="0" eaLnBrk="0" fontAlgn="base" hangingPunct="0">
        <a:spcBef>
          <a:spcPct val="20000"/>
        </a:spcBef>
        <a:spcAft>
          <a:spcPct val="0"/>
        </a:spcAft>
        <a:buFont typeface="Calibri" pitchFamily="34" charset="0"/>
        <a:buChar char="+"/>
        <a:defRPr kern="1200">
          <a:solidFill>
            <a:srgbClr val="000000"/>
          </a:solidFill>
          <a:latin typeface="+mn-lt"/>
          <a:ea typeface="MS Mincho" pitchFamily="49" charset="-128"/>
          <a:cs typeface="+mn-cs"/>
        </a:defRPr>
      </a:lvl3pPr>
      <a:lvl4pPr marL="1600200" indent="-228600" algn="l" rtl="0" eaLnBrk="0" fontAlgn="base" hangingPunct="0">
        <a:spcBef>
          <a:spcPct val="20000"/>
        </a:spcBef>
        <a:spcAft>
          <a:spcPct val="0"/>
        </a:spcAft>
        <a:buFont typeface="Arial" pitchFamily="34" charset="0"/>
        <a:buChar char="–"/>
        <a:defRPr kern="1200">
          <a:solidFill>
            <a:srgbClr val="000000"/>
          </a:solidFill>
          <a:latin typeface="+mn-lt"/>
          <a:ea typeface="MS Mincho" pitchFamily="49" charset="-128"/>
          <a:cs typeface="+mn-cs"/>
        </a:defRPr>
      </a:lvl4pPr>
      <a:lvl5pPr marL="2057400" indent="-228600" algn="l" rtl="0" eaLnBrk="0" fontAlgn="base" hangingPunct="0">
        <a:spcBef>
          <a:spcPct val="20000"/>
        </a:spcBef>
        <a:spcAft>
          <a:spcPct val="0"/>
        </a:spcAft>
        <a:buFont typeface="Arial" pitchFamily="34" charset="0"/>
        <a:buChar char="»"/>
        <a:defRPr kern="1200">
          <a:solidFill>
            <a:srgbClr val="000000"/>
          </a:solidFill>
          <a:latin typeface="+mn-lt"/>
          <a:ea typeface="MS Mincho" pitchFamily="49" charset="-128"/>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oleObject" Target="../embeddings/oleObject2.bin"/><Relationship Id="rId4" Type="http://schemas.openxmlformats.org/officeDocument/2006/relationships/image" Target="../media/image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1.png"/><Relationship Id="rId4" Type="http://schemas.openxmlformats.org/officeDocument/2006/relationships/image" Target="../media/image10.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9.xml"/><Relationship Id="rId1" Type="http://schemas.openxmlformats.org/officeDocument/2006/relationships/vmlDrawing" Target="../drawings/vmlDrawing3.vml"/><Relationship Id="rId4" Type="http://schemas.openxmlformats.org/officeDocument/2006/relationships/image" Target="../media/image1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4.xml"/><Relationship Id="rId1" Type="http://schemas.openxmlformats.org/officeDocument/2006/relationships/vmlDrawing" Target="../drawings/vmlDrawing4.vml"/><Relationship Id="rId6" Type="http://schemas.openxmlformats.org/officeDocument/2006/relationships/image" Target="../media/image16.wmf"/><Relationship Id="rId5" Type="http://schemas.openxmlformats.org/officeDocument/2006/relationships/oleObject" Target="../embeddings/oleObject6.bin"/><Relationship Id="rId4" Type="http://schemas.openxmlformats.org/officeDocument/2006/relationships/image" Target="../media/image1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4.xml"/><Relationship Id="rId1" Type="http://schemas.openxmlformats.org/officeDocument/2006/relationships/vmlDrawing" Target="../drawings/vmlDrawing5.vml"/><Relationship Id="rId4" Type="http://schemas.openxmlformats.org/officeDocument/2006/relationships/image" Target="../media/image17.wmf"/></Relationships>
</file>

<file path=ppt/slides/_rels/slide31.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4.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oleObject" Target="../embeddings/oleObject9.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1.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3.jp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4.xml"/><Relationship Id="rId1" Type="http://schemas.openxmlformats.org/officeDocument/2006/relationships/vmlDrawing" Target="../drawings/vmlDrawing7.vml"/><Relationship Id="rId5" Type="http://schemas.openxmlformats.org/officeDocument/2006/relationships/image" Target="../media/image26.wmf"/><Relationship Id="rId4" Type="http://schemas.openxmlformats.org/officeDocument/2006/relationships/oleObject" Target="../embeddings/oleObject12.bin"/></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4.xml"/><Relationship Id="rId1" Type="http://schemas.openxmlformats.org/officeDocument/2006/relationships/vmlDrawing" Target="../drawings/vmlDrawing8.vml"/><Relationship Id="rId6" Type="http://schemas.openxmlformats.org/officeDocument/2006/relationships/image" Target="../media/image29.png"/><Relationship Id="rId5" Type="http://schemas.openxmlformats.org/officeDocument/2006/relationships/image" Target="../media/image26.wmf"/><Relationship Id="rId4" Type="http://schemas.openxmlformats.org/officeDocument/2006/relationships/oleObject" Target="../embeddings/oleObject12.bin"/></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4.xml"/><Relationship Id="rId1" Type="http://schemas.openxmlformats.org/officeDocument/2006/relationships/vmlDrawing" Target="../drawings/vmlDrawing9.vml"/><Relationship Id="rId5" Type="http://schemas.openxmlformats.org/officeDocument/2006/relationships/image" Target="../media/image28.wmf"/><Relationship Id="rId4" Type="http://schemas.openxmlformats.org/officeDocument/2006/relationships/oleObject" Target="../embeddings/oleObject13.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4.xml"/><Relationship Id="rId1" Type="http://schemas.openxmlformats.org/officeDocument/2006/relationships/vmlDrawing" Target="../drawings/vmlDrawing10.vml"/><Relationship Id="rId4" Type="http://schemas.openxmlformats.org/officeDocument/2006/relationships/image" Target="../media/image29.wmf"/></Relationships>
</file>

<file path=ppt/slides/_rels/slide44.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4.xml"/><Relationship Id="rId1" Type="http://schemas.openxmlformats.org/officeDocument/2006/relationships/vmlDrawing" Target="../drawings/vmlDrawing11.vml"/><Relationship Id="rId6" Type="http://schemas.openxmlformats.org/officeDocument/2006/relationships/image" Target="../media/image31.wmf"/><Relationship Id="rId11" Type="http://schemas.openxmlformats.org/officeDocument/2006/relationships/image" Target="../media/image27.png"/><Relationship Id="rId5" Type="http://schemas.openxmlformats.org/officeDocument/2006/relationships/oleObject" Target="../embeddings/oleObject16.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18.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4.xml"/><Relationship Id="rId1" Type="http://schemas.openxmlformats.org/officeDocument/2006/relationships/vmlDrawing" Target="../drawings/vmlDrawing12.vml"/><Relationship Id="rId6" Type="http://schemas.openxmlformats.org/officeDocument/2006/relationships/image" Target="../media/image35.wmf"/><Relationship Id="rId5" Type="http://schemas.openxmlformats.org/officeDocument/2006/relationships/oleObject" Target="../embeddings/oleObject20.bin"/><Relationship Id="rId4" Type="http://schemas.openxmlformats.org/officeDocument/2006/relationships/image" Target="../media/image34.wmf"/><Relationship Id="rId9" Type="http://schemas.openxmlformats.org/officeDocument/2006/relationships/image" Target="../media/image38.png"/></Relationships>
</file>

<file path=ppt/slides/_rels/slide46.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4.xml"/><Relationship Id="rId1" Type="http://schemas.openxmlformats.org/officeDocument/2006/relationships/vmlDrawing" Target="../drawings/vmlDrawing13.vml"/><Relationship Id="rId6" Type="http://schemas.openxmlformats.org/officeDocument/2006/relationships/image" Target="../media/image37.wmf"/><Relationship Id="rId5" Type="http://schemas.openxmlformats.org/officeDocument/2006/relationships/oleObject" Target="../embeddings/oleObject23.bin"/><Relationship Id="rId4" Type="http://schemas.openxmlformats.org/officeDocument/2006/relationships/image" Target="../media/image36.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type="subTitle" idx="1"/>
          </p:nvPr>
        </p:nvSpPr>
        <p:spPr>
          <a:xfrm>
            <a:off x="3356866" y="5170378"/>
            <a:ext cx="5490610" cy="949569"/>
          </a:xfrm>
          <a:noFill/>
        </p:spPr>
        <p:txBody>
          <a:bodyPr anchor="ctr" anchorCtr="1">
            <a:normAutofit fontScale="85000" lnSpcReduction="20000"/>
          </a:bodyPr>
          <a:lstStyle/>
          <a:p>
            <a:pPr eaLnBrk="1" hangingPunct="1">
              <a:buFont typeface="Wingdings" pitchFamily="2" charset="2"/>
              <a:buNone/>
            </a:pPr>
            <a:r>
              <a:rPr lang="en-US" altLang="zh-CN" dirty="0" smtClean="0">
                <a:solidFill>
                  <a:schemeClr val="tx1"/>
                </a:solidFill>
                <a:latin typeface="黑体" panose="02010609060101010101" pitchFamily="49" charset="-122"/>
                <a:ea typeface="黑体" panose="02010609060101010101" pitchFamily="49" charset="-122"/>
              </a:rPr>
              <a:t>                   </a:t>
            </a:r>
            <a:r>
              <a:rPr lang="zh-CN" altLang="en-US" dirty="0" smtClean="0">
                <a:solidFill>
                  <a:schemeClr val="tx1"/>
                </a:solidFill>
                <a:latin typeface="黑体" panose="02010609060101010101" pitchFamily="49" charset="-122"/>
                <a:ea typeface="黑体" panose="02010609060101010101" pitchFamily="49" charset="-122"/>
              </a:rPr>
              <a:t>陈莉</a:t>
            </a:r>
          </a:p>
          <a:p>
            <a:pPr eaLnBrk="1" hangingPunct="1">
              <a:buFont typeface="Wingdings" pitchFamily="2" charset="2"/>
              <a:buNone/>
            </a:pPr>
            <a:r>
              <a:rPr lang="zh-CN" altLang="en-US" dirty="0" smtClean="0">
                <a:solidFill>
                  <a:schemeClr val="tx1"/>
                </a:solidFill>
                <a:latin typeface="黑体" panose="02010609060101010101" pitchFamily="49" charset="-122"/>
                <a:ea typeface="黑体" panose="02010609060101010101" pitchFamily="49" charset="-122"/>
              </a:rPr>
              <a:t>          清华大学软件学院</a:t>
            </a:r>
          </a:p>
          <a:p>
            <a:pPr eaLnBrk="1" hangingPunct="1">
              <a:buFont typeface="Wingdings" pitchFamily="2" charset="2"/>
              <a:buNone/>
            </a:pPr>
            <a:r>
              <a:rPr lang="zh-CN" altLang="en-US" dirty="0" smtClean="0">
                <a:solidFill>
                  <a:schemeClr val="tx1"/>
                </a:solidFill>
                <a:latin typeface="黑体" panose="02010609060101010101" pitchFamily="49" charset="-122"/>
                <a:ea typeface="黑体" panose="02010609060101010101" pitchFamily="49" charset="-122"/>
              </a:rPr>
              <a:t>计算机辅助设计、图形与可视化研究所</a:t>
            </a:r>
            <a:endParaRPr lang="zh-CN" altLang="en-US" sz="2800" dirty="0" smtClean="0">
              <a:solidFill>
                <a:schemeClr val="tx1"/>
              </a:solidFill>
              <a:latin typeface="黑体" panose="02010609060101010101" pitchFamily="49" charset="-122"/>
              <a:ea typeface="黑体" panose="02010609060101010101" pitchFamily="49" charset="-122"/>
            </a:endParaRPr>
          </a:p>
          <a:p>
            <a:pPr eaLnBrk="1" hangingPunct="1">
              <a:buFont typeface="Wingdings" pitchFamily="2" charset="2"/>
              <a:buNone/>
            </a:pPr>
            <a:endParaRPr lang="en-US" altLang="zh-CN" sz="2800" dirty="0" smtClean="0">
              <a:solidFill>
                <a:schemeClr val="tx1"/>
              </a:solidFill>
              <a:latin typeface="黑体" panose="02010609060101010101" pitchFamily="49" charset="-122"/>
              <a:ea typeface="黑体" panose="02010609060101010101" pitchFamily="49" charset="-122"/>
            </a:endParaRPr>
          </a:p>
        </p:txBody>
      </p:sp>
      <p:sp>
        <p:nvSpPr>
          <p:cNvPr id="7" name="矩形 9"/>
          <p:cNvSpPr>
            <a:spLocks noChangeArrowheads="1"/>
          </p:cNvSpPr>
          <p:nvPr/>
        </p:nvSpPr>
        <p:spPr bwMode="auto">
          <a:xfrm>
            <a:off x="6777245" y="6065954"/>
            <a:ext cx="1858962" cy="307777"/>
          </a:xfrm>
          <a:prstGeom prst="rect">
            <a:avLst/>
          </a:prstGeom>
          <a:noFill/>
          <a:ln w="9525">
            <a:noFill/>
            <a:miter lim="800000"/>
            <a:headEnd/>
            <a:tailEnd/>
          </a:ln>
        </p:spPr>
        <p:txBody>
          <a:bodyPr>
            <a:spAutoFit/>
          </a:bodyPr>
          <a:lstStyle/>
          <a:p>
            <a:pPr algn="ctr" eaLnBrk="0" hangingPunct="0"/>
            <a:fld id="{D2CAC426-C6FE-4338-ACBA-3820BE5C03D2}" type="datetime2">
              <a:rPr kumimoji="1" lang="zh-CN" altLang="en-US" sz="1400">
                <a:solidFill>
                  <a:schemeClr val="accent2"/>
                </a:solidFill>
                <a:latin typeface="黑体" panose="02010609060101010101" pitchFamily="49" charset="-122"/>
                <a:ea typeface="黑体" panose="02010609060101010101" pitchFamily="49" charset="-122"/>
                <a:cs typeface="Arial Unicode MS" pitchFamily="34" charset="-122"/>
              </a:rPr>
              <a:pPr algn="ctr" eaLnBrk="0" hangingPunct="0"/>
              <a:t>2020年3月3日</a:t>
            </a:fld>
            <a:endParaRPr lang="en-US" altLang="zh-CN" sz="1400" dirty="0">
              <a:solidFill>
                <a:schemeClr val="accent2"/>
              </a:solidFill>
              <a:latin typeface="黑体" panose="02010609060101010101" pitchFamily="49" charset="-122"/>
              <a:ea typeface="黑体" panose="02010609060101010101" pitchFamily="49" charset="-122"/>
              <a:cs typeface="Arial Unicode MS" pitchFamily="34" charset="-122"/>
            </a:endParaRPr>
          </a:p>
        </p:txBody>
      </p:sp>
      <p:sp>
        <p:nvSpPr>
          <p:cNvPr id="8" name="Rectangle 2"/>
          <p:cNvSpPr txBox="1">
            <a:spLocks noChangeArrowheads="1"/>
          </p:cNvSpPr>
          <p:nvPr/>
        </p:nvSpPr>
        <p:spPr>
          <a:xfrm>
            <a:off x="1241630" y="1682752"/>
            <a:ext cx="6750750" cy="4636986"/>
          </a:xfrm>
          <a:prstGeom prst="rect">
            <a:avLst/>
          </a:prstGeom>
        </p:spPr>
        <p:txBody>
          <a:bodyPr vert="horz" lIns="91440" tIns="45720" rIns="91440" bIns="45720" rtlCol="0" anchor="b">
            <a:noAutofit/>
          </a:bodyPr>
          <a:lstStyle>
            <a:lvl1pPr algn="l" rtl="0" eaLnBrk="0" fontAlgn="base" hangingPunct="0">
              <a:spcBef>
                <a:spcPct val="0"/>
              </a:spcBef>
              <a:spcAft>
                <a:spcPct val="0"/>
              </a:spcAft>
              <a:defRPr sz="4400" b="1" kern="1200">
                <a:ln w="12700">
                  <a:solidFill>
                    <a:schemeClr val="tx2"/>
                  </a:solidFill>
                </a:ln>
                <a:solidFill>
                  <a:schemeClr val="bg1"/>
                </a:solidFill>
                <a:effectLst/>
                <a:latin typeface="+mn-ea"/>
                <a:ea typeface="+mn-ea"/>
                <a:cs typeface="+mj-cs"/>
              </a:defRPr>
            </a:lvl1pPr>
            <a:lvl2pPr algn="l" rtl="0" eaLnBrk="0" fontAlgn="base" hangingPunct="0">
              <a:spcBef>
                <a:spcPct val="0"/>
              </a:spcBef>
              <a:spcAft>
                <a:spcPct val="0"/>
              </a:spcAft>
              <a:defRPr sz="7200" b="1">
                <a:solidFill>
                  <a:schemeClr val="bg1"/>
                </a:solidFill>
                <a:latin typeface="Calibri" pitchFamily="34" charset="0"/>
                <a:ea typeface="MS PGothic" pitchFamily="34" charset="-128"/>
              </a:defRPr>
            </a:lvl2pPr>
            <a:lvl3pPr algn="l" rtl="0" eaLnBrk="0" fontAlgn="base" hangingPunct="0">
              <a:spcBef>
                <a:spcPct val="0"/>
              </a:spcBef>
              <a:spcAft>
                <a:spcPct val="0"/>
              </a:spcAft>
              <a:defRPr sz="7200" b="1">
                <a:solidFill>
                  <a:schemeClr val="bg1"/>
                </a:solidFill>
                <a:latin typeface="Calibri" pitchFamily="34" charset="0"/>
                <a:ea typeface="MS PGothic" pitchFamily="34" charset="-128"/>
              </a:defRPr>
            </a:lvl3pPr>
            <a:lvl4pPr algn="l" rtl="0" eaLnBrk="0" fontAlgn="base" hangingPunct="0">
              <a:spcBef>
                <a:spcPct val="0"/>
              </a:spcBef>
              <a:spcAft>
                <a:spcPct val="0"/>
              </a:spcAft>
              <a:defRPr sz="7200" b="1">
                <a:solidFill>
                  <a:schemeClr val="bg1"/>
                </a:solidFill>
                <a:latin typeface="Calibri" pitchFamily="34" charset="0"/>
                <a:ea typeface="MS PGothic" pitchFamily="34" charset="-128"/>
              </a:defRPr>
            </a:lvl4pPr>
            <a:lvl5pPr algn="l" rtl="0" eaLnBrk="0" fontAlgn="base" hangingPunct="0">
              <a:spcBef>
                <a:spcPct val="0"/>
              </a:spcBef>
              <a:spcAft>
                <a:spcPct val="0"/>
              </a:spcAft>
              <a:defRPr sz="7200" b="1">
                <a:solidFill>
                  <a:schemeClr val="bg1"/>
                </a:solidFill>
                <a:latin typeface="Calibri" pitchFamily="34" charset="0"/>
                <a:ea typeface="MS PGothic" pitchFamily="34" charset="-128"/>
              </a:defRPr>
            </a:lvl5pPr>
            <a:lvl6pPr marL="457200" algn="l" rtl="0" fontAlgn="base">
              <a:spcBef>
                <a:spcPct val="0"/>
              </a:spcBef>
              <a:spcAft>
                <a:spcPct val="0"/>
              </a:spcAft>
              <a:defRPr sz="7200" b="1">
                <a:solidFill>
                  <a:schemeClr val="bg1"/>
                </a:solidFill>
                <a:latin typeface="Calibri" pitchFamily="34" charset="0"/>
                <a:ea typeface="MS PGothic" pitchFamily="34" charset="-128"/>
              </a:defRPr>
            </a:lvl6pPr>
            <a:lvl7pPr marL="914400" algn="l" rtl="0" fontAlgn="base">
              <a:spcBef>
                <a:spcPct val="0"/>
              </a:spcBef>
              <a:spcAft>
                <a:spcPct val="0"/>
              </a:spcAft>
              <a:defRPr sz="7200" b="1">
                <a:solidFill>
                  <a:schemeClr val="bg1"/>
                </a:solidFill>
                <a:latin typeface="Calibri" pitchFamily="34" charset="0"/>
                <a:ea typeface="MS PGothic" pitchFamily="34" charset="-128"/>
              </a:defRPr>
            </a:lvl7pPr>
            <a:lvl8pPr marL="1371600" algn="l" rtl="0" fontAlgn="base">
              <a:spcBef>
                <a:spcPct val="0"/>
              </a:spcBef>
              <a:spcAft>
                <a:spcPct val="0"/>
              </a:spcAft>
              <a:defRPr sz="7200" b="1">
                <a:solidFill>
                  <a:schemeClr val="bg1"/>
                </a:solidFill>
                <a:latin typeface="Calibri" pitchFamily="34" charset="0"/>
                <a:ea typeface="MS PGothic" pitchFamily="34" charset="-128"/>
              </a:defRPr>
            </a:lvl8pPr>
            <a:lvl9pPr marL="1828800" algn="l" rtl="0" fontAlgn="base">
              <a:spcBef>
                <a:spcPct val="0"/>
              </a:spcBef>
              <a:spcAft>
                <a:spcPct val="0"/>
              </a:spcAft>
              <a:defRPr sz="7200" b="1">
                <a:solidFill>
                  <a:schemeClr val="bg1"/>
                </a:solidFill>
                <a:latin typeface="Calibri" pitchFamily="34" charset="0"/>
                <a:ea typeface="MS PGothic" pitchFamily="34" charset="-128"/>
              </a:defRPr>
            </a:lvl9pPr>
          </a:lstStyle>
          <a:p>
            <a:pPr algn="just" eaLnBrk="1" fontAlgn="auto" hangingPunct="1">
              <a:spcAft>
                <a:spcPts val="0"/>
              </a:spcAft>
              <a:defRPr/>
            </a:pPr>
            <a:r>
              <a:rPr kumimoji="0" lang="zh-CN" altLang="en-US" sz="7200" dirty="0" smtClean="0">
                <a:ln>
                  <a:noFill/>
                </a:ln>
                <a:solidFill>
                  <a:srgbClr val="C84340">
                    <a:lumMod val="75000"/>
                  </a:srgbClr>
                </a:solidFill>
              </a:rPr>
              <a:t>     </a:t>
            </a:r>
            <a:r>
              <a:rPr kumimoji="0" lang="zh-CN" altLang="en-US" sz="6000" dirty="0" smtClean="0">
                <a:ln>
                  <a:noFill/>
                </a:ln>
                <a:solidFill>
                  <a:srgbClr val="C84340">
                    <a:lumMod val="75000"/>
                  </a:srgbClr>
                </a:solidFill>
                <a:latin typeface="黑体" pitchFamily="49" charset="-122"/>
                <a:ea typeface="黑体" pitchFamily="49" charset="-122"/>
              </a:rPr>
              <a:t>离散数学</a:t>
            </a:r>
            <a:r>
              <a:rPr kumimoji="0" lang="en-US" altLang="zh-CN" sz="6000" dirty="0" smtClean="0">
                <a:ln>
                  <a:noFill/>
                </a:ln>
                <a:solidFill>
                  <a:srgbClr val="C84340">
                    <a:lumMod val="75000"/>
                  </a:srgbClr>
                </a:solidFill>
                <a:latin typeface="黑体" pitchFamily="49" charset="-122"/>
                <a:ea typeface="黑体" pitchFamily="49" charset="-122"/>
              </a:rPr>
              <a:t>II</a:t>
            </a:r>
            <a:br>
              <a:rPr kumimoji="0" lang="en-US" altLang="zh-CN" sz="6000" dirty="0" smtClean="0">
                <a:ln>
                  <a:noFill/>
                </a:ln>
                <a:solidFill>
                  <a:srgbClr val="C84340">
                    <a:lumMod val="75000"/>
                  </a:srgbClr>
                </a:solidFill>
                <a:latin typeface="黑体" pitchFamily="49" charset="-122"/>
                <a:ea typeface="黑体" pitchFamily="49" charset="-122"/>
              </a:rPr>
            </a:br>
            <a:r>
              <a:rPr kumimoji="0" lang="en-US" altLang="zh-CN" sz="6000" dirty="0" smtClean="0">
                <a:ln>
                  <a:noFill/>
                </a:ln>
                <a:solidFill>
                  <a:srgbClr val="C84340">
                    <a:lumMod val="75000"/>
                  </a:srgbClr>
                </a:solidFill>
                <a:latin typeface="黑体" pitchFamily="49" charset="-122"/>
                <a:ea typeface="黑体" pitchFamily="49" charset="-122"/>
              </a:rPr>
              <a:t>      </a:t>
            </a:r>
            <a:r>
              <a:rPr kumimoji="0" lang="en-US" altLang="zh-CN" sz="4800" dirty="0" smtClean="0">
                <a:ln>
                  <a:noFill/>
                </a:ln>
                <a:solidFill>
                  <a:srgbClr val="C84340">
                    <a:lumMod val="75000"/>
                  </a:srgbClr>
                </a:solidFill>
                <a:latin typeface="黑体" pitchFamily="49" charset="-122"/>
                <a:ea typeface="黑体" pitchFamily="49" charset="-122"/>
              </a:rPr>
              <a:t>―</a:t>
            </a:r>
            <a:r>
              <a:rPr kumimoji="0" lang="zh-CN" altLang="en-US" sz="4800" dirty="0" smtClean="0">
                <a:ln>
                  <a:noFill/>
                </a:ln>
                <a:solidFill>
                  <a:srgbClr val="C84340">
                    <a:lumMod val="75000"/>
                  </a:srgbClr>
                </a:solidFill>
                <a:latin typeface="黑体" pitchFamily="49" charset="-122"/>
                <a:ea typeface="黑体" pitchFamily="49" charset="-122"/>
              </a:rPr>
              <a:t>图论第三讲</a:t>
            </a:r>
            <a:r>
              <a:rPr kumimoji="0" lang="en-US" altLang="zh-CN" sz="4800" dirty="0" smtClean="0">
                <a:ln>
                  <a:noFill/>
                </a:ln>
                <a:solidFill>
                  <a:srgbClr val="C84340">
                    <a:lumMod val="75000"/>
                  </a:srgbClr>
                </a:solidFill>
              </a:rPr>
              <a:t/>
            </a:r>
            <a:br>
              <a:rPr kumimoji="0" lang="en-US" altLang="zh-CN" sz="4800" dirty="0" smtClean="0">
                <a:ln>
                  <a:noFill/>
                </a:ln>
                <a:solidFill>
                  <a:srgbClr val="C84340">
                    <a:lumMod val="75000"/>
                  </a:srgbClr>
                </a:solidFill>
              </a:rPr>
            </a:br>
            <a:r>
              <a:rPr kumimoji="0" lang="en-US" altLang="zh-CN" sz="7200" dirty="0" smtClean="0">
                <a:ln>
                  <a:noFill/>
                </a:ln>
                <a:solidFill>
                  <a:srgbClr val="C84340">
                    <a:lumMod val="75000"/>
                  </a:srgbClr>
                </a:solidFill>
              </a:rPr>
              <a:t/>
            </a:r>
            <a:br>
              <a:rPr kumimoji="0" lang="en-US" altLang="zh-CN" sz="7200" dirty="0" smtClean="0">
                <a:ln>
                  <a:noFill/>
                </a:ln>
                <a:solidFill>
                  <a:srgbClr val="C84340">
                    <a:lumMod val="75000"/>
                  </a:srgbClr>
                </a:solidFill>
              </a:rPr>
            </a:br>
            <a:endParaRPr kumimoji="0" lang="zh-CN" altLang="en-US" sz="7200" dirty="0" smtClean="0">
              <a:ln>
                <a:noFill/>
              </a:ln>
              <a:solidFill>
                <a:srgbClr val="C84340">
                  <a:lumMod val="75000"/>
                </a:srgbClr>
              </a:solidFill>
            </a:endParaRPr>
          </a:p>
        </p:txBody>
      </p:sp>
    </p:spTree>
    <p:extLst>
      <p:ext uri="{BB962C8B-B14F-4D97-AF65-F5344CB8AC3E}">
        <p14:creationId xmlns:p14="http://schemas.microsoft.com/office/powerpoint/2010/main" val="254769191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道路与回路：基本概念</a:t>
            </a:r>
            <a:endParaRPr lang="zh-CN" altLang="en-US" dirty="0"/>
          </a:p>
        </p:txBody>
      </p:sp>
      <p:sp>
        <p:nvSpPr>
          <p:cNvPr id="195586" name="Rectangle 2"/>
          <p:cNvSpPr>
            <a:spLocks noGrp="1" noChangeArrowheads="1"/>
          </p:cNvSpPr>
          <p:nvPr>
            <p:ph idx="1"/>
          </p:nvPr>
        </p:nvSpPr>
        <p:spPr/>
        <p:txBody>
          <a:bodyPr/>
          <a:lstStyle/>
          <a:p>
            <a:pPr eaLnBrk="1" hangingPunct="1">
              <a:lnSpc>
                <a:spcPct val="90000"/>
              </a:lnSpc>
              <a:buSzPct val="60000"/>
              <a:buNone/>
            </a:pPr>
            <a:r>
              <a:rPr lang="zh-CN" altLang="en-US" b="1" dirty="0" smtClean="0">
                <a:solidFill>
                  <a:srgbClr val="C00000"/>
                </a:solidFill>
                <a:latin typeface="Times New Roman" pitchFamily="18" charset="0"/>
                <a:ea typeface="+mn-ea"/>
                <a:cs typeface="Times New Roman" pitchFamily="18" charset="0"/>
              </a:rPr>
              <a:t>定理</a:t>
            </a:r>
            <a:r>
              <a:rPr lang="en-US" altLang="zh-CN" b="1" dirty="0" smtClean="0">
                <a:solidFill>
                  <a:srgbClr val="C00000"/>
                </a:solidFill>
                <a:latin typeface="Times New Roman" pitchFamily="18" charset="0"/>
                <a:ea typeface="+mn-ea"/>
                <a:cs typeface="Times New Roman" pitchFamily="18" charset="0"/>
              </a:rPr>
              <a:t>2.1:</a:t>
            </a:r>
            <a:r>
              <a:rPr lang="zh-CN" altLang="en-US" b="1" dirty="0" smtClean="0">
                <a:solidFill>
                  <a:srgbClr val="C00000"/>
                </a:solidFill>
                <a:latin typeface="Times New Roman" pitchFamily="18" charset="0"/>
                <a:ea typeface="+mn-ea"/>
                <a:cs typeface="Times New Roman" pitchFamily="18" charset="0"/>
              </a:rPr>
              <a:t>在无向图</a:t>
            </a:r>
            <a:r>
              <a:rPr lang="en-US" altLang="zh-CN" b="1" i="1" dirty="0" smtClean="0">
                <a:solidFill>
                  <a:srgbClr val="C00000"/>
                </a:solidFill>
                <a:latin typeface="Times New Roman" pitchFamily="18" charset="0"/>
                <a:ea typeface="+mn-ea"/>
                <a:cs typeface="Times New Roman" pitchFamily="18" charset="0"/>
              </a:rPr>
              <a:t>G</a:t>
            </a:r>
            <a:r>
              <a:rPr lang="en-US" altLang="zh-CN" b="1" dirty="0" smtClean="0">
                <a:solidFill>
                  <a:srgbClr val="C00000"/>
                </a:solidFill>
                <a:latin typeface="Times New Roman" pitchFamily="18" charset="0"/>
                <a:ea typeface="+mn-ea"/>
                <a:cs typeface="Times New Roman" pitchFamily="18" charset="0"/>
              </a:rPr>
              <a:t> = (</a:t>
            </a:r>
            <a:r>
              <a:rPr lang="en-US" altLang="zh-CN" b="1" i="1" dirty="0" smtClean="0">
                <a:solidFill>
                  <a:srgbClr val="C00000"/>
                </a:solidFill>
                <a:latin typeface="Times New Roman" pitchFamily="18" charset="0"/>
                <a:ea typeface="+mn-ea"/>
                <a:cs typeface="Times New Roman" pitchFamily="18" charset="0"/>
              </a:rPr>
              <a:t>V</a:t>
            </a:r>
            <a:r>
              <a:rPr lang="en-US" altLang="zh-CN" b="1" dirty="0" smtClean="0">
                <a:solidFill>
                  <a:srgbClr val="C00000"/>
                </a:solidFill>
                <a:latin typeface="Times New Roman" pitchFamily="18" charset="0"/>
                <a:ea typeface="+mn-ea"/>
                <a:cs typeface="Times New Roman" pitchFamily="18" charset="0"/>
              </a:rPr>
              <a:t>, </a:t>
            </a:r>
            <a:r>
              <a:rPr lang="en-US" altLang="zh-CN" b="1" i="1" dirty="0" smtClean="0">
                <a:solidFill>
                  <a:srgbClr val="C00000"/>
                </a:solidFill>
                <a:latin typeface="Times New Roman" pitchFamily="18" charset="0"/>
                <a:ea typeface="+mn-ea"/>
                <a:cs typeface="Times New Roman" pitchFamily="18" charset="0"/>
              </a:rPr>
              <a:t>E</a:t>
            </a:r>
            <a:r>
              <a:rPr lang="en-US" altLang="zh-CN" b="1" dirty="0" smtClean="0">
                <a:solidFill>
                  <a:srgbClr val="C00000"/>
                </a:solidFill>
                <a:latin typeface="Times New Roman" pitchFamily="18" charset="0"/>
                <a:ea typeface="+mn-ea"/>
                <a:cs typeface="Times New Roman" pitchFamily="18" charset="0"/>
              </a:rPr>
              <a:t>)</a:t>
            </a:r>
            <a:r>
              <a:rPr lang="zh-CN" altLang="en-US" b="1" dirty="0" smtClean="0">
                <a:solidFill>
                  <a:srgbClr val="C00000"/>
                </a:solidFill>
                <a:latin typeface="Times New Roman" pitchFamily="18" charset="0"/>
                <a:ea typeface="+mn-ea"/>
                <a:cs typeface="Times New Roman" pitchFamily="18" charset="0"/>
              </a:rPr>
              <a:t>中</a:t>
            </a:r>
            <a:r>
              <a:rPr lang="en-US" altLang="zh-CN" b="1" dirty="0" smtClean="0">
                <a:solidFill>
                  <a:srgbClr val="C00000"/>
                </a:solidFill>
                <a:latin typeface="Times New Roman" pitchFamily="18" charset="0"/>
                <a:ea typeface="+mn-ea"/>
                <a:cs typeface="Times New Roman" pitchFamily="18" charset="0"/>
              </a:rPr>
              <a:t>,</a:t>
            </a:r>
            <a:r>
              <a:rPr lang="zh-CN" altLang="en-US" b="1" dirty="0" smtClean="0">
                <a:solidFill>
                  <a:srgbClr val="C00000"/>
                </a:solidFill>
                <a:latin typeface="Times New Roman" pitchFamily="18" charset="0"/>
                <a:ea typeface="+mn-ea"/>
                <a:cs typeface="Times New Roman" pitchFamily="18" charset="0"/>
              </a:rPr>
              <a:t>若任意</a:t>
            </a:r>
            <a:r>
              <a:rPr lang="en-US" altLang="zh-CN" b="1" i="1" dirty="0" smtClean="0">
                <a:solidFill>
                  <a:srgbClr val="C00000"/>
                </a:solidFill>
                <a:latin typeface="Times New Roman" pitchFamily="18" charset="0"/>
                <a:ea typeface="+mn-ea"/>
                <a:cs typeface="Times New Roman" pitchFamily="18" charset="0"/>
              </a:rPr>
              <a:t>v</a:t>
            </a:r>
            <a:r>
              <a:rPr lang="en-US" altLang="zh-CN" b="1" dirty="0" smtClean="0">
                <a:solidFill>
                  <a:srgbClr val="C00000"/>
                </a:solidFill>
                <a:latin typeface="Times New Roman" pitchFamily="18" charset="0"/>
                <a:ea typeface="+mn-ea"/>
                <a:cs typeface="Times New Roman" pitchFamily="18" charset="0"/>
              </a:rPr>
              <a:t> </a:t>
            </a:r>
            <a:r>
              <a:rPr lang="en-US" altLang="zh-CN" b="1" dirty="0" smtClean="0">
                <a:solidFill>
                  <a:srgbClr val="C00000"/>
                </a:solidFill>
                <a:latin typeface="Times New Roman" pitchFamily="18" charset="0"/>
                <a:ea typeface="+mn-ea"/>
                <a:cs typeface="Times New Roman" pitchFamily="18" charset="0"/>
                <a:sym typeface="Symbol" pitchFamily="18" charset="2"/>
              </a:rPr>
              <a:t></a:t>
            </a:r>
            <a:r>
              <a:rPr lang="en-US" altLang="zh-CN" b="1" i="1" dirty="0" smtClean="0">
                <a:solidFill>
                  <a:srgbClr val="C00000"/>
                </a:solidFill>
                <a:latin typeface="Times New Roman" pitchFamily="18" charset="0"/>
                <a:ea typeface="+mn-ea"/>
                <a:cs typeface="Times New Roman" pitchFamily="18" charset="0"/>
                <a:sym typeface="Symbol" pitchFamily="18" charset="2"/>
              </a:rPr>
              <a:t>V</a:t>
            </a:r>
            <a:r>
              <a:rPr lang="zh-CN" altLang="en-US" b="1" dirty="0" smtClean="0">
                <a:solidFill>
                  <a:srgbClr val="C00000"/>
                </a:solidFill>
                <a:latin typeface="Times New Roman" pitchFamily="18" charset="0"/>
                <a:ea typeface="+mn-ea"/>
                <a:cs typeface="Times New Roman" pitchFamily="18" charset="0"/>
              </a:rPr>
              <a:t>有</a:t>
            </a:r>
            <a:r>
              <a:rPr lang="en-US" altLang="zh-CN" b="1" dirty="0" smtClean="0">
                <a:solidFill>
                  <a:srgbClr val="C00000"/>
                </a:solidFill>
                <a:latin typeface="Times New Roman" pitchFamily="18" charset="0"/>
                <a:ea typeface="+mn-ea"/>
                <a:cs typeface="Times New Roman" pitchFamily="18" charset="0"/>
              </a:rPr>
              <a:t>deg(</a:t>
            </a:r>
            <a:r>
              <a:rPr lang="en-US" altLang="zh-CN" b="1" i="1" dirty="0" smtClean="0">
                <a:solidFill>
                  <a:srgbClr val="C00000"/>
                </a:solidFill>
                <a:latin typeface="Times New Roman" pitchFamily="18" charset="0"/>
                <a:ea typeface="+mn-ea"/>
                <a:cs typeface="Times New Roman" pitchFamily="18" charset="0"/>
              </a:rPr>
              <a:t>v</a:t>
            </a:r>
            <a:r>
              <a:rPr lang="en-US" altLang="zh-CN" b="1" dirty="0" smtClean="0">
                <a:solidFill>
                  <a:srgbClr val="C00000"/>
                </a:solidFill>
                <a:latin typeface="Times New Roman" pitchFamily="18" charset="0"/>
                <a:ea typeface="+mn-ea"/>
                <a:cs typeface="Times New Roman" pitchFamily="18" charset="0"/>
              </a:rPr>
              <a:t>) </a:t>
            </a:r>
            <a:r>
              <a:rPr lang="en-US" altLang="zh-CN" b="1" dirty="0" smtClean="0">
                <a:solidFill>
                  <a:srgbClr val="C00000"/>
                </a:solidFill>
                <a:latin typeface="Times New Roman" pitchFamily="18" charset="0"/>
                <a:ea typeface="+mn-ea"/>
                <a:cs typeface="Times New Roman" pitchFamily="18" charset="0"/>
                <a:sym typeface="Symbol" pitchFamily="18" charset="2"/>
              </a:rPr>
              <a:t> 2</a:t>
            </a:r>
            <a:r>
              <a:rPr lang="en-US" altLang="zh-CN" b="1" dirty="0" smtClean="0">
                <a:solidFill>
                  <a:srgbClr val="C00000"/>
                </a:solidFill>
                <a:latin typeface="Times New Roman" pitchFamily="18" charset="0"/>
                <a:ea typeface="+mn-ea"/>
                <a:cs typeface="Times New Roman" pitchFamily="18" charset="0"/>
              </a:rPr>
              <a:t>,</a:t>
            </a:r>
            <a:r>
              <a:rPr lang="zh-CN" altLang="en-US" b="1" dirty="0" smtClean="0">
                <a:solidFill>
                  <a:srgbClr val="C00000"/>
                </a:solidFill>
                <a:latin typeface="Times New Roman" pitchFamily="18" charset="0"/>
                <a:ea typeface="+mn-ea"/>
                <a:cs typeface="Times New Roman" pitchFamily="18" charset="0"/>
              </a:rPr>
              <a:t>则</a:t>
            </a:r>
            <a:r>
              <a:rPr lang="en-US" altLang="zh-CN" b="1" i="1" dirty="0" smtClean="0">
                <a:solidFill>
                  <a:srgbClr val="C00000"/>
                </a:solidFill>
                <a:latin typeface="Times New Roman" pitchFamily="18" charset="0"/>
                <a:ea typeface="+mn-ea"/>
                <a:cs typeface="Times New Roman" pitchFamily="18" charset="0"/>
              </a:rPr>
              <a:t>G</a:t>
            </a:r>
            <a:r>
              <a:rPr lang="zh-CN" altLang="en-US" b="1" dirty="0" smtClean="0">
                <a:solidFill>
                  <a:srgbClr val="C00000"/>
                </a:solidFill>
                <a:latin typeface="Times New Roman" pitchFamily="18" charset="0"/>
                <a:ea typeface="+mn-ea"/>
                <a:cs typeface="Times New Roman" pitchFamily="18" charset="0"/>
              </a:rPr>
              <a:t>中存在圈 </a:t>
            </a:r>
            <a:r>
              <a:rPr lang="en-US" altLang="zh-CN" b="1" dirty="0" smtClean="0">
                <a:solidFill>
                  <a:srgbClr val="C00000"/>
                </a:solidFill>
                <a:latin typeface="Times New Roman" pitchFamily="18" charset="0"/>
                <a:ea typeface="+mn-ea"/>
                <a:cs typeface="Times New Roman" pitchFamily="18" charset="0"/>
              </a:rPr>
              <a:t>.</a:t>
            </a:r>
          </a:p>
          <a:p>
            <a:pPr eaLnBrk="1" hangingPunct="1">
              <a:lnSpc>
                <a:spcPct val="90000"/>
              </a:lnSpc>
              <a:buSzPct val="60000"/>
              <a:buNone/>
            </a:pPr>
            <a:endParaRPr lang="en-US" altLang="zh-CN" b="1" dirty="0" smtClean="0">
              <a:solidFill>
                <a:srgbClr val="C00000"/>
              </a:solidFill>
              <a:latin typeface="Times New Roman" pitchFamily="18" charset="0"/>
              <a:ea typeface="+mn-ea"/>
              <a:cs typeface="Times New Roman" pitchFamily="18" charset="0"/>
            </a:endParaRPr>
          </a:p>
          <a:p>
            <a:pPr eaLnBrk="1" hangingPunct="1">
              <a:lnSpc>
                <a:spcPct val="90000"/>
              </a:lnSpc>
              <a:buSzPct val="60000"/>
              <a:buFont typeface="Wingdings" pitchFamily="2" charset="2"/>
              <a:buNone/>
            </a:pPr>
            <a:r>
              <a:rPr lang="zh-CN" altLang="en-US" b="1" dirty="0" smtClean="0">
                <a:latin typeface="Times New Roman" pitchFamily="18" charset="0"/>
                <a:ea typeface="+mn-ea"/>
                <a:cs typeface="Times New Roman" pitchFamily="18" charset="0"/>
              </a:rPr>
              <a:t>证明：</a:t>
            </a:r>
          </a:p>
          <a:p>
            <a:pPr eaLnBrk="1" hangingPunct="1">
              <a:lnSpc>
                <a:spcPct val="90000"/>
              </a:lnSpc>
              <a:buSzPct val="60000"/>
              <a:buFont typeface="Wingdings" pitchFamily="2" charset="2"/>
              <a:buNone/>
            </a:pPr>
            <a:r>
              <a:rPr lang="zh-CN" altLang="en-US" b="1" dirty="0" smtClean="0">
                <a:latin typeface="Times New Roman" pitchFamily="18" charset="0"/>
                <a:ea typeface="+mn-ea"/>
                <a:cs typeface="Times New Roman" pitchFamily="18" charset="0"/>
              </a:rPr>
              <a:t>    不妨设</a:t>
            </a:r>
            <a:r>
              <a:rPr lang="en-US" altLang="zh-CN" b="1" i="1" dirty="0" smtClean="0">
                <a:latin typeface="Times New Roman" pitchFamily="18" charset="0"/>
                <a:ea typeface="+mn-ea"/>
                <a:cs typeface="Times New Roman" pitchFamily="18" charset="0"/>
              </a:rPr>
              <a:t>G</a:t>
            </a:r>
            <a:r>
              <a:rPr lang="zh-CN" altLang="en-US" b="1" dirty="0" smtClean="0">
                <a:latin typeface="Times New Roman" pitchFamily="18" charset="0"/>
                <a:ea typeface="+mn-ea"/>
                <a:cs typeface="Times New Roman" pitchFamily="18" charset="0"/>
              </a:rPr>
              <a:t>是简单图</a:t>
            </a:r>
            <a:r>
              <a:rPr lang="en-US" altLang="zh-CN" b="1" dirty="0" smtClean="0">
                <a:latin typeface="Times New Roman" pitchFamily="18" charset="0"/>
                <a:ea typeface="+mn-ea"/>
                <a:cs typeface="Times New Roman" pitchFamily="18" charset="0"/>
              </a:rPr>
              <a:t>. </a:t>
            </a:r>
          </a:p>
          <a:p>
            <a:pPr eaLnBrk="1" hangingPunct="1">
              <a:lnSpc>
                <a:spcPct val="90000"/>
              </a:lnSpc>
              <a:buSzPct val="60000"/>
              <a:buFont typeface="Wingdings" pitchFamily="2" charset="2"/>
              <a:buNone/>
            </a:pPr>
            <a:r>
              <a:rPr lang="en-US" altLang="zh-CN" b="1" dirty="0">
                <a:latin typeface="Times New Roman" pitchFamily="18" charset="0"/>
                <a:ea typeface="+mn-ea"/>
                <a:cs typeface="Times New Roman" pitchFamily="18" charset="0"/>
              </a:rPr>
              <a:t> </a:t>
            </a:r>
            <a:r>
              <a:rPr lang="en-US" altLang="zh-CN" b="1" dirty="0" smtClean="0">
                <a:latin typeface="Times New Roman" pitchFamily="18" charset="0"/>
                <a:ea typeface="+mn-ea"/>
                <a:cs typeface="Times New Roman" pitchFamily="18" charset="0"/>
              </a:rPr>
              <a:t>    </a:t>
            </a:r>
            <a:r>
              <a:rPr lang="zh-CN" altLang="en-US" b="1" dirty="0" smtClean="0">
                <a:latin typeface="Times New Roman" pitchFamily="18" charset="0"/>
                <a:ea typeface="+mn-ea"/>
                <a:cs typeface="Times New Roman" pitchFamily="18" charset="0"/>
              </a:rPr>
              <a:t>如果</a:t>
            </a:r>
            <a:r>
              <a:rPr lang="en-US" altLang="zh-CN" b="1" dirty="0" smtClean="0">
                <a:latin typeface="Times New Roman" pitchFamily="18" charset="0"/>
                <a:ea typeface="+mn-ea"/>
                <a:cs typeface="Times New Roman" pitchFamily="18" charset="0"/>
              </a:rPr>
              <a:t>G</a:t>
            </a:r>
            <a:r>
              <a:rPr lang="zh-CN" altLang="en-US" b="1" dirty="0" smtClean="0">
                <a:latin typeface="Times New Roman" pitchFamily="18" charset="0"/>
                <a:ea typeface="+mn-ea"/>
                <a:cs typeface="Times New Roman" pitchFamily="18" charset="0"/>
              </a:rPr>
              <a:t>中存在圈，得证。</a:t>
            </a:r>
            <a:endParaRPr lang="en-US" altLang="zh-CN" b="1" dirty="0">
              <a:latin typeface="Times New Roman" pitchFamily="18" charset="0"/>
              <a:ea typeface="+mn-ea"/>
              <a:cs typeface="Times New Roman" pitchFamily="18" charset="0"/>
            </a:endParaRPr>
          </a:p>
          <a:p>
            <a:pPr eaLnBrk="1" hangingPunct="1">
              <a:lnSpc>
                <a:spcPct val="90000"/>
              </a:lnSpc>
              <a:buSzPct val="60000"/>
              <a:buFont typeface="Wingdings" pitchFamily="2" charset="2"/>
              <a:buNone/>
            </a:pPr>
            <a:r>
              <a:rPr lang="en-US" altLang="zh-CN" b="1" dirty="0" smtClean="0">
                <a:latin typeface="Times New Roman" pitchFamily="18" charset="0"/>
                <a:ea typeface="+mn-ea"/>
                <a:cs typeface="Times New Roman" pitchFamily="18" charset="0"/>
              </a:rPr>
              <a:t>    </a:t>
            </a:r>
            <a:r>
              <a:rPr lang="zh-CN" altLang="en-US" b="1" dirty="0" smtClean="0">
                <a:latin typeface="Times New Roman" pitchFamily="18" charset="0"/>
                <a:ea typeface="+mn-ea"/>
                <a:cs typeface="Times New Roman" pitchFamily="18" charset="0"/>
              </a:rPr>
              <a:t>如果</a:t>
            </a:r>
            <a:r>
              <a:rPr lang="en-US" altLang="zh-CN" b="1" dirty="0" smtClean="0">
                <a:latin typeface="Times New Roman" pitchFamily="18" charset="0"/>
                <a:ea typeface="+mn-ea"/>
                <a:cs typeface="Times New Roman" pitchFamily="18" charset="0"/>
              </a:rPr>
              <a:t>G</a:t>
            </a:r>
            <a:r>
              <a:rPr lang="zh-CN" altLang="en-US" b="1" dirty="0" smtClean="0">
                <a:latin typeface="Times New Roman" pitchFamily="18" charset="0"/>
                <a:ea typeface="+mn-ea"/>
                <a:cs typeface="Times New Roman" pitchFamily="18" charset="0"/>
              </a:rPr>
              <a:t>中不存在圈，必然可在</a:t>
            </a:r>
            <a:r>
              <a:rPr lang="en-US" altLang="zh-CN" b="1" i="1" dirty="0" smtClean="0">
                <a:latin typeface="Times New Roman" pitchFamily="18" charset="0"/>
                <a:ea typeface="+mn-ea"/>
                <a:cs typeface="Times New Roman" pitchFamily="18" charset="0"/>
              </a:rPr>
              <a:t>G</a:t>
            </a:r>
            <a:r>
              <a:rPr lang="zh-CN" altLang="en-US" b="1" dirty="0" smtClean="0">
                <a:latin typeface="Times New Roman" pitchFamily="18" charset="0"/>
                <a:ea typeface="+mn-ea"/>
                <a:cs typeface="Times New Roman" pitchFamily="18" charset="0"/>
              </a:rPr>
              <a:t>中找到一条</a:t>
            </a:r>
            <a:r>
              <a:rPr lang="zh-CN" altLang="en-US" b="1" dirty="0" smtClean="0">
                <a:solidFill>
                  <a:srgbClr val="FF0000"/>
                </a:solidFill>
                <a:latin typeface="Times New Roman" pitchFamily="18" charset="0"/>
                <a:ea typeface="+mn-ea"/>
                <a:cs typeface="Times New Roman" pitchFamily="18" charset="0"/>
              </a:rPr>
              <a:t>最长的路径   </a:t>
            </a:r>
            <a:r>
              <a:rPr lang="en-US" altLang="zh-CN" b="1" i="1" dirty="0" smtClean="0">
                <a:latin typeface="Times New Roman" pitchFamily="18" charset="0"/>
                <a:ea typeface="+mn-ea"/>
                <a:cs typeface="Times New Roman" pitchFamily="18" charset="0"/>
              </a:rPr>
              <a:t>L</a:t>
            </a:r>
            <a:r>
              <a:rPr lang="en-US" altLang="zh-CN" b="1" dirty="0" smtClean="0">
                <a:latin typeface="Times New Roman" pitchFamily="18" charset="0"/>
                <a:ea typeface="+mn-ea"/>
                <a:cs typeface="Times New Roman" pitchFamily="18" charset="0"/>
              </a:rPr>
              <a:t>:  </a:t>
            </a:r>
            <a:r>
              <a:rPr lang="en-US" altLang="zh-CN" b="1" i="1" dirty="0" smtClean="0">
                <a:latin typeface="Times New Roman" pitchFamily="18" charset="0"/>
                <a:ea typeface="+mn-ea"/>
                <a:cs typeface="Times New Roman" pitchFamily="18" charset="0"/>
              </a:rPr>
              <a:t>v</a:t>
            </a:r>
            <a:r>
              <a:rPr lang="en-US" altLang="zh-CN" b="1" baseline="-25000" dirty="0" smtClean="0">
                <a:latin typeface="Times New Roman" pitchFamily="18" charset="0"/>
                <a:ea typeface="+mn-ea"/>
                <a:cs typeface="Times New Roman" pitchFamily="18" charset="0"/>
              </a:rPr>
              <a:t>0</a:t>
            </a:r>
            <a:r>
              <a:rPr lang="en-US" altLang="zh-CN" b="1" i="1" dirty="0" smtClean="0">
                <a:latin typeface="Times New Roman" pitchFamily="18" charset="0"/>
                <a:ea typeface="+mn-ea"/>
                <a:cs typeface="Times New Roman" pitchFamily="18" charset="0"/>
              </a:rPr>
              <a:t>v</a:t>
            </a:r>
            <a:r>
              <a:rPr lang="en-US" altLang="zh-CN" b="1" baseline="-25000" dirty="0" smtClean="0">
                <a:latin typeface="Times New Roman" pitchFamily="18" charset="0"/>
                <a:ea typeface="+mn-ea"/>
                <a:cs typeface="Times New Roman" pitchFamily="18" charset="0"/>
              </a:rPr>
              <a:t>1</a:t>
            </a:r>
            <a:r>
              <a:rPr lang="en-US" altLang="zh-CN" b="1" dirty="0" smtClean="0">
                <a:latin typeface="Times New Roman" pitchFamily="18" charset="0"/>
                <a:ea typeface="+mn-ea"/>
                <a:cs typeface="Times New Roman" pitchFamily="18" charset="0"/>
              </a:rPr>
              <a:t>…</a:t>
            </a:r>
            <a:r>
              <a:rPr lang="en-US" altLang="zh-CN" b="1" i="1" dirty="0" err="1" smtClean="0">
                <a:latin typeface="Times New Roman" pitchFamily="18" charset="0"/>
                <a:ea typeface="+mn-ea"/>
                <a:cs typeface="Times New Roman" pitchFamily="18" charset="0"/>
              </a:rPr>
              <a:t>v</a:t>
            </a:r>
            <a:r>
              <a:rPr lang="en-US" altLang="zh-CN" b="1" i="1" baseline="-25000" dirty="0" err="1" smtClean="0">
                <a:latin typeface="Times New Roman" pitchFamily="18" charset="0"/>
                <a:ea typeface="+mn-ea"/>
                <a:cs typeface="Times New Roman" pitchFamily="18" charset="0"/>
              </a:rPr>
              <a:t>l</a:t>
            </a:r>
            <a:r>
              <a:rPr lang="en-US" altLang="zh-CN" b="1" dirty="0" smtClean="0">
                <a:latin typeface="Times New Roman" pitchFamily="18" charset="0"/>
                <a:ea typeface="+mn-ea"/>
                <a:cs typeface="Times New Roman" pitchFamily="18" charset="0"/>
              </a:rPr>
              <a:t>, </a:t>
            </a:r>
          </a:p>
          <a:p>
            <a:pPr eaLnBrk="1" hangingPunct="1">
              <a:lnSpc>
                <a:spcPct val="90000"/>
              </a:lnSpc>
              <a:buSzPct val="60000"/>
              <a:buFont typeface="Wingdings" pitchFamily="2" charset="2"/>
              <a:buNone/>
            </a:pPr>
            <a:r>
              <a:rPr lang="en-US" altLang="zh-CN" b="1" dirty="0" smtClean="0">
                <a:latin typeface="Times New Roman" pitchFamily="18" charset="0"/>
                <a:ea typeface="+mn-ea"/>
                <a:cs typeface="Times New Roman" pitchFamily="18" charset="0"/>
              </a:rPr>
              <a:t>    </a:t>
            </a:r>
            <a:r>
              <a:rPr lang="zh-CN" altLang="en-US" b="1" dirty="0" smtClean="0">
                <a:latin typeface="Times New Roman" pitchFamily="18" charset="0"/>
                <a:ea typeface="+mn-ea"/>
                <a:cs typeface="Times New Roman" pitchFamily="18" charset="0"/>
              </a:rPr>
              <a:t>由于</a:t>
            </a:r>
            <a:r>
              <a:rPr lang="en-US" altLang="zh-CN" b="1" i="1" dirty="0" smtClean="0">
                <a:latin typeface="Times New Roman" pitchFamily="18" charset="0"/>
                <a:ea typeface="+mn-ea"/>
                <a:cs typeface="Times New Roman" pitchFamily="18" charset="0"/>
              </a:rPr>
              <a:t>L</a:t>
            </a:r>
            <a:r>
              <a:rPr lang="zh-CN" altLang="en-US" b="1" dirty="0" smtClean="0">
                <a:latin typeface="Times New Roman" pitchFamily="18" charset="0"/>
                <a:ea typeface="+mn-ea"/>
                <a:cs typeface="Times New Roman" pitchFamily="18" charset="0"/>
              </a:rPr>
              <a:t>是最长路径</a:t>
            </a:r>
            <a:r>
              <a:rPr lang="en-US" altLang="zh-CN" b="1" dirty="0" smtClean="0">
                <a:latin typeface="Times New Roman" pitchFamily="18" charset="0"/>
                <a:ea typeface="+mn-ea"/>
                <a:cs typeface="Times New Roman" pitchFamily="18" charset="0"/>
              </a:rPr>
              <a:t>,</a:t>
            </a:r>
            <a:r>
              <a:rPr lang="zh-CN" altLang="en-US" b="1" dirty="0" smtClean="0">
                <a:latin typeface="Times New Roman" pitchFamily="18" charset="0"/>
                <a:ea typeface="+mn-ea"/>
                <a:cs typeface="Times New Roman" pitchFamily="18" charset="0"/>
              </a:rPr>
              <a:t>与</a:t>
            </a:r>
            <a:r>
              <a:rPr lang="en-US" altLang="zh-CN" b="1" i="1" dirty="0" smtClean="0">
                <a:latin typeface="Times New Roman" pitchFamily="18" charset="0"/>
                <a:ea typeface="+mn-ea"/>
                <a:cs typeface="Times New Roman" pitchFamily="18" charset="0"/>
              </a:rPr>
              <a:t>v</a:t>
            </a:r>
            <a:r>
              <a:rPr lang="en-US" altLang="zh-CN" b="1" baseline="-25000" dirty="0" smtClean="0">
                <a:latin typeface="Times New Roman" pitchFamily="18" charset="0"/>
                <a:ea typeface="+mn-ea"/>
                <a:cs typeface="Times New Roman" pitchFamily="18" charset="0"/>
              </a:rPr>
              <a:t>0</a:t>
            </a:r>
            <a:r>
              <a:rPr lang="zh-CN" altLang="en-US" b="1" dirty="0" smtClean="0">
                <a:latin typeface="Times New Roman" pitchFamily="18" charset="0"/>
                <a:ea typeface="+mn-ea"/>
                <a:cs typeface="Times New Roman" pitchFamily="18" charset="0"/>
              </a:rPr>
              <a:t>邻接</a:t>
            </a:r>
            <a:r>
              <a:rPr lang="zh-CN" altLang="en-US" b="1" dirty="0">
                <a:latin typeface="Times New Roman" pitchFamily="18" charset="0"/>
                <a:ea typeface="+mn-ea"/>
                <a:cs typeface="Times New Roman" pitchFamily="18" charset="0"/>
              </a:rPr>
              <a:t>的结点</a:t>
            </a:r>
            <a:r>
              <a:rPr lang="zh-CN" altLang="en-US" b="1" dirty="0" smtClean="0">
                <a:latin typeface="Times New Roman" pitchFamily="18" charset="0"/>
                <a:ea typeface="+mn-ea"/>
                <a:cs typeface="Times New Roman" pitchFamily="18" charset="0"/>
              </a:rPr>
              <a:t>必在</a:t>
            </a:r>
            <a:r>
              <a:rPr lang="en-US" altLang="zh-CN" b="1" i="1" dirty="0" smtClean="0">
                <a:latin typeface="Times New Roman" pitchFamily="18" charset="0"/>
                <a:ea typeface="+mn-ea"/>
                <a:cs typeface="Times New Roman" pitchFamily="18" charset="0"/>
              </a:rPr>
              <a:t>L</a:t>
            </a:r>
            <a:r>
              <a:rPr lang="zh-CN" altLang="en-US" b="1" dirty="0" smtClean="0">
                <a:latin typeface="Times New Roman" pitchFamily="18" charset="0"/>
                <a:ea typeface="+mn-ea"/>
                <a:cs typeface="Times New Roman" pitchFamily="18" charset="0"/>
              </a:rPr>
              <a:t>上</a:t>
            </a:r>
            <a:r>
              <a:rPr lang="en-US" altLang="zh-CN" b="1" dirty="0" smtClean="0">
                <a:latin typeface="Times New Roman" pitchFamily="18" charset="0"/>
                <a:ea typeface="+mn-ea"/>
                <a:cs typeface="Times New Roman" pitchFamily="18" charset="0"/>
              </a:rPr>
              <a:t>. </a:t>
            </a:r>
            <a:r>
              <a:rPr lang="zh-CN" altLang="en-US" b="1" dirty="0" smtClean="0">
                <a:latin typeface="Times New Roman" pitchFamily="18" charset="0"/>
                <a:ea typeface="+mn-ea"/>
                <a:cs typeface="Times New Roman" pitchFamily="18" charset="0"/>
              </a:rPr>
              <a:t>由于</a:t>
            </a:r>
            <a:r>
              <a:rPr lang="en-US" altLang="zh-CN" b="1" dirty="0" err="1" smtClean="0">
                <a:latin typeface="Times New Roman" pitchFamily="18" charset="0"/>
                <a:ea typeface="+mn-ea"/>
                <a:cs typeface="Times New Roman" pitchFamily="18" charset="0"/>
              </a:rPr>
              <a:t>deg</a:t>
            </a:r>
            <a:r>
              <a:rPr lang="en-US" altLang="zh-CN" b="1" dirty="0" smtClean="0">
                <a:latin typeface="Times New Roman" pitchFamily="18" charset="0"/>
                <a:ea typeface="+mn-ea"/>
                <a:cs typeface="Times New Roman" pitchFamily="18" charset="0"/>
              </a:rPr>
              <a:t>(</a:t>
            </a:r>
            <a:r>
              <a:rPr lang="en-US" altLang="zh-CN" b="1" i="1" dirty="0" smtClean="0">
                <a:latin typeface="Times New Roman" pitchFamily="18" charset="0"/>
                <a:ea typeface="+mn-ea"/>
                <a:cs typeface="Times New Roman" pitchFamily="18" charset="0"/>
              </a:rPr>
              <a:t>v</a:t>
            </a:r>
            <a:r>
              <a:rPr lang="en-US" altLang="zh-CN" b="1" i="1" baseline="-25000" dirty="0">
                <a:latin typeface="Times New Roman" pitchFamily="18" charset="0"/>
                <a:ea typeface="+mn-ea"/>
                <a:cs typeface="Times New Roman" pitchFamily="18" charset="0"/>
              </a:rPr>
              <a:t>0</a:t>
            </a:r>
            <a:r>
              <a:rPr lang="en-US" altLang="zh-CN" b="1" dirty="0" smtClean="0">
                <a:latin typeface="Times New Roman" pitchFamily="18" charset="0"/>
                <a:ea typeface="+mn-ea"/>
                <a:cs typeface="Times New Roman" pitchFamily="18" charset="0"/>
              </a:rPr>
              <a:t>) </a:t>
            </a:r>
            <a:r>
              <a:rPr lang="en-US" altLang="zh-CN" b="1" dirty="0" smtClean="0">
                <a:latin typeface="Times New Roman" pitchFamily="18" charset="0"/>
                <a:ea typeface="+mn-ea"/>
                <a:cs typeface="Times New Roman" pitchFamily="18" charset="0"/>
                <a:sym typeface="Symbol" pitchFamily="18" charset="2"/>
              </a:rPr>
              <a:t> 2</a:t>
            </a:r>
            <a:r>
              <a:rPr lang="en-US" altLang="zh-CN" b="1" dirty="0" smtClean="0">
                <a:latin typeface="Times New Roman" pitchFamily="18" charset="0"/>
                <a:ea typeface="+mn-ea"/>
                <a:cs typeface="Times New Roman" pitchFamily="18" charset="0"/>
              </a:rPr>
              <a:t>, </a:t>
            </a:r>
            <a:r>
              <a:rPr lang="zh-CN" altLang="en-US" b="1" dirty="0" smtClean="0">
                <a:latin typeface="Times New Roman" pitchFamily="18" charset="0"/>
                <a:ea typeface="+mn-ea"/>
                <a:cs typeface="Times New Roman" pitchFamily="18" charset="0"/>
              </a:rPr>
              <a:t>存在</a:t>
            </a:r>
            <a:r>
              <a:rPr lang="en-US" altLang="zh-CN" b="1" i="1" dirty="0" smtClean="0">
                <a:latin typeface="Times New Roman" pitchFamily="18" charset="0"/>
                <a:ea typeface="+mn-ea"/>
                <a:cs typeface="Times New Roman" pitchFamily="18" charset="0"/>
              </a:rPr>
              <a:t>v</a:t>
            </a:r>
            <a:r>
              <a:rPr lang="en-US" altLang="zh-CN" b="1" i="1" baseline="-25000" dirty="0" smtClean="0">
                <a:latin typeface="Times New Roman" pitchFamily="18" charset="0"/>
                <a:ea typeface="+mn-ea"/>
                <a:cs typeface="Times New Roman" pitchFamily="18" charset="0"/>
              </a:rPr>
              <a:t>i </a:t>
            </a:r>
            <a:r>
              <a:rPr lang="en-US" altLang="zh-CN" b="1" dirty="0" smtClean="0">
                <a:latin typeface="Times New Roman" pitchFamily="18" charset="0"/>
                <a:ea typeface="+mn-ea"/>
                <a:cs typeface="Times New Roman" pitchFamily="18" charset="0"/>
              </a:rPr>
              <a:t>(2 </a:t>
            </a:r>
            <a:r>
              <a:rPr lang="en-US" altLang="zh-CN" b="1" dirty="0" smtClean="0">
                <a:latin typeface="Times New Roman" pitchFamily="18" charset="0"/>
                <a:ea typeface="+mn-ea"/>
                <a:cs typeface="Times New Roman" pitchFamily="18" charset="0"/>
                <a:sym typeface="Symbol" pitchFamily="18" charset="2"/>
              </a:rPr>
              <a:t></a:t>
            </a:r>
            <a:r>
              <a:rPr lang="en-US" altLang="zh-CN" b="1" i="1" dirty="0" smtClean="0">
                <a:latin typeface="Times New Roman" pitchFamily="18" charset="0"/>
                <a:ea typeface="+mn-ea"/>
                <a:cs typeface="Times New Roman" pitchFamily="18" charset="0"/>
                <a:sym typeface="Symbol" pitchFamily="18" charset="2"/>
              </a:rPr>
              <a:t> </a:t>
            </a:r>
            <a:r>
              <a:rPr lang="en-US" altLang="zh-CN" b="1" i="1" dirty="0" err="1" smtClean="0">
                <a:latin typeface="Times New Roman" pitchFamily="18" charset="0"/>
                <a:ea typeface="+mn-ea"/>
                <a:cs typeface="Times New Roman" pitchFamily="18" charset="0"/>
                <a:sym typeface="Symbol" pitchFamily="18" charset="2"/>
              </a:rPr>
              <a:t>i</a:t>
            </a:r>
            <a:r>
              <a:rPr lang="en-US" altLang="zh-CN" b="1" dirty="0" smtClean="0">
                <a:latin typeface="Times New Roman" pitchFamily="18" charset="0"/>
                <a:ea typeface="+mn-ea"/>
                <a:cs typeface="Times New Roman" pitchFamily="18" charset="0"/>
                <a:sym typeface="Symbol" pitchFamily="18" charset="2"/>
              </a:rPr>
              <a:t>  </a:t>
            </a:r>
            <a:r>
              <a:rPr lang="en-US" altLang="zh-CN" b="1" i="1" dirty="0" smtClean="0">
                <a:latin typeface="Times New Roman" pitchFamily="18" charset="0"/>
                <a:ea typeface="+mn-ea"/>
                <a:cs typeface="Times New Roman" pitchFamily="18" charset="0"/>
                <a:sym typeface="Symbol" pitchFamily="18" charset="2"/>
              </a:rPr>
              <a:t>l</a:t>
            </a:r>
            <a:r>
              <a:rPr lang="en-US" altLang="zh-CN" b="1" dirty="0" smtClean="0">
                <a:latin typeface="Times New Roman" pitchFamily="18" charset="0"/>
                <a:ea typeface="+mn-ea"/>
                <a:cs typeface="Times New Roman" pitchFamily="18" charset="0"/>
              </a:rPr>
              <a:t>)</a:t>
            </a:r>
            <a:r>
              <a:rPr lang="zh-CN" altLang="en-US" b="1" dirty="0" smtClean="0">
                <a:latin typeface="Times New Roman" pitchFamily="18" charset="0"/>
                <a:ea typeface="+mn-ea"/>
                <a:cs typeface="Times New Roman" pitchFamily="18" charset="0"/>
              </a:rPr>
              <a:t>与</a:t>
            </a:r>
            <a:r>
              <a:rPr lang="en-US" altLang="zh-CN" b="1" i="1" dirty="0" smtClean="0">
                <a:latin typeface="Times New Roman" pitchFamily="18" charset="0"/>
                <a:ea typeface="+mn-ea"/>
                <a:cs typeface="Times New Roman" pitchFamily="18" charset="0"/>
              </a:rPr>
              <a:t>v</a:t>
            </a:r>
            <a:r>
              <a:rPr lang="en-US" altLang="zh-CN" b="1" baseline="-25000" dirty="0" smtClean="0">
                <a:latin typeface="Times New Roman" pitchFamily="18" charset="0"/>
                <a:ea typeface="+mn-ea"/>
                <a:cs typeface="Times New Roman" pitchFamily="18" charset="0"/>
              </a:rPr>
              <a:t>0</a:t>
            </a:r>
            <a:r>
              <a:rPr lang="zh-CN" altLang="en-US" b="1" dirty="0" smtClean="0">
                <a:latin typeface="Times New Roman" pitchFamily="18" charset="0"/>
                <a:ea typeface="+mn-ea"/>
                <a:cs typeface="Times New Roman" pitchFamily="18" charset="0"/>
              </a:rPr>
              <a:t>邻接</a:t>
            </a:r>
            <a:r>
              <a:rPr lang="en-US" altLang="zh-CN" b="1" dirty="0" smtClean="0">
                <a:latin typeface="Times New Roman" pitchFamily="18" charset="0"/>
                <a:ea typeface="+mn-ea"/>
                <a:cs typeface="Times New Roman" pitchFamily="18" charset="0"/>
              </a:rPr>
              <a:t>,</a:t>
            </a:r>
            <a:r>
              <a:rPr lang="zh-CN" altLang="en-US" b="1" dirty="0" smtClean="0">
                <a:latin typeface="Times New Roman" pitchFamily="18" charset="0"/>
                <a:ea typeface="+mn-ea"/>
                <a:cs typeface="Times New Roman" pitchFamily="18" charset="0"/>
              </a:rPr>
              <a:t>则</a:t>
            </a:r>
            <a:r>
              <a:rPr lang="en-US" altLang="zh-CN" b="1" i="1" dirty="0" smtClean="0">
                <a:latin typeface="Times New Roman" pitchFamily="18" charset="0"/>
                <a:ea typeface="+mn-ea"/>
                <a:cs typeface="Times New Roman" pitchFamily="18" charset="0"/>
              </a:rPr>
              <a:t>v</a:t>
            </a:r>
            <a:r>
              <a:rPr lang="en-US" altLang="zh-CN" b="1" baseline="-25000" dirty="0" smtClean="0">
                <a:latin typeface="Times New Roman" pitchFamily="18" charset="0"/>
                <a:ea typeface="+mn-ea"/>
                <a:cs typeface="Times New Roman" pitchFamily="18" charset="0"/>
              </a:rPr>
              <a:t>0</a:t>
            </a:r>
            <a:r>
              <a:rPr lang="en-US" altLang="zh-CN" b="1" i="1" dirty="0" smtClean="0">
                <a:latin typeface="Times New Roman" pitchFamily="18" charset="0"/>
                <a:ea typeface="+mn-ea"/>
                <a:cs typeface="Times New Roman" pitchFamily="18" charset="0"/>
              </a:rPr>
              <a:t>v</a:t>
            </a:r>
            <a:r>
              <a:rPr lang="en-US" altLang="zh-CN" b="1" baseline="-25000" dirty="0" smtClean="0">
                <a:latin typeface="Times New Roman" pitchFamily="18" charset="0"/>
                <a:ea typeface="+mn-ea"/>
                <a:cs typeface="Times New Roman" pitchFamily="18" charset="0"/>
              </a:rPr>
              <a:t>1</a:t>
            </a:r>
            <a:r>
              <a:rPr lang="en-US" altLang="zh-CN" b="1" dirty="0" smtClean="0">
                <a:latin typeface="Times New Roman" pitchFamily="18" charset="0"/>
                <a:ea typeface="+mn-ea"/>
                <a:cs typeface="Times New Roman" pitchFamily="18" charset="0"/>
              </a:rPr>
              <a:t>…</a:t>
            </a:r>
            <a:r>
              <a:rPr lang="en-US" altLang="zh-CN" b="1" i="1" dirty="0" smtClean="0">
                <a:latin typeface="Times New Roman" pitchFamily="18" charset="0"/>
                <a:ea typeface="+mn-ea"/>
                <a:cs typeface="Times New Roman" pitchFamily="18" charset="0"/>
              </a:rPr>
              <a:t>v</a:t>
            </a:r>
            <a:r>
              <a:rPr lang="en-US" altLang="zh-CN" b="1" i="1" baseline="-25000" dirty="0" smtClean="0">
                <a:latin typeface="Times New Roman" pitchFamily="18" charset="0"/>
                <a:ea typeface="+mn-ea"/>
                <a:cs typeface="Times New Roman" pitchFamily="18" charset="0"/>
              </a:rPr>
              <a:t>i</a:t>
            </a:r>
            <a:r>
              <a:rPr lang="en-US" altLang="zh-CN" b="1" i="1" dirty="0" smtClean="0">
                <a:latin typeface="Times New Roman" pitchFamily="18" charset="0"/>
                <a:ea typeface="+mn-ea"/>
                <a:cs typeface="Times New Roman" pitchFamily="18" charset="0"/>
              </a:rPr>
              <a:t>v</a:t>
            </a:r>
            <a:r>
              <a:rPr lang="en-US" altLang="zh-CN" b="1" baseline="-25000" dirty="0" smtClean="0">
                <a:latin typeface="Times New Roman" pitchFamily="18" charset="0"/>
                <a:ea typeface="+mn-ea"/>
                <a:cs typeface="Times New Roman" pitchFamily="18" charset="0"/>
              </a:rPr>
              <a:t>0</a:t>
            </a:r>
            <a:r>
              <a:rPr lang="zh-CN" altLang="en-US" b="1" dirty="0" smtClean="0">
                <a:latin typeface="Times New Roman" pitchFamily="18" charset="0"/>
                <a:ea typeface="+mn-ea"/>
                <a:cs typeface="Times New Roman" pitchFamily="18" charset="0"/>
              </a:rPr>
              <a:t>是</a:t>
            </a:r>
            <a:r>
              <a:rPr lang="en-US" altLang="zh-CN" b="1" i="1" dirty="0" smtClean="0">
                <a:latin typeface="Times New Roman" pitchFamily="18" charset="0"/>
                <a:ea typeface="+mn-ea"/>
                <a:cs typeface="Times New Roman" pitchFamily="18" charset="0"/>
              </a:rPr>
              <a:t>G</a:t>
            </a:r>
            <a:r>
              <a:rPr lang="zh-CN" altLang="en-US" b="1" dirty="0" smtClean="0">
                <a:latin typeface="Times New Roman" pitchFamily="18" charset="0"/>
                <a:ea typeface="+mn-ea"/>
                <a:cs typeface="Times New Roman" pitchFamily="18" charset="0"/>
              </a:rPr>
              <a:t>中的一个圈</a:t>
            </a:r>
            <a:r>
              <a:rPr lang="en-US" altLang="zh-CN" b="1" dirty="0" smtClean="0">
                <a:latin typeface="Times New Roman" pitchFamily="18" charset="0"/>
                <a:ea typeface="+mn-ea"/>
                <a:cs typeface="Times New Roman" pitchFamily="18" charset="0"/>
              </a:rPr>
              <a:t>.</a:t>
            </a:r>
            <a:endParaRPr lang="zh-CN" altLang="zh-CN" b="1" dirty="0" smtClean="0">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731794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5586">
                                            <p:txEl>
                                              <p:pRg st="2" end="2"/>
                                            </p:txEl>
                                          </p:spTgt>
                                        </p:tgtEl>
                                        <p:attrNameLst>
                                          <p:attrName>style.visibility</p:attrName>
                                        </p:attrNameLst>
                                      </p:cBhvr>
                                      <p:to>
                                        <p:strVal val="visible"/>
                                      </p:to>
                                    </p:set>
                                    <p:animEffect transition="in" filter="blinds(horizontal)">
                                      <p:cBhvr>
                                        <p:cTn id="7" dur="500"/>
                                        <p:tgtEl>
                                          <p:spTgt spid="195586">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5586">
                                            <p:txEl>
                                              <p:pRg st="3" end="3"/>
                                            </p:txEl>
                                          </p:spTgt>
                                        </p:tgtEl>
                                        <p:attrNameLst>
                                          <p:attrName>style.visibility</p:attrName>
                                        </p:attrNameLst>
                                      </p:cBhvr>
                                      <p:to>
                                        <p:strVal val="visible"/>
                                      </p:to>
                                    </p:set>
                                    <p:animEffect transition="in" filter="blinds(horizontal)">
                                      <p:cBhvr>
                                        <p:cTn id="12" dur="500"/>
                                        <p:tgtEl>
                                          <p:spTgt spid="19558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5586">
                                            <p:txEl>
                                              <p:pRg st="4" end="4"/>
                                            </p:txEl>
                                          </p:spTgt>
                                        </p:tgtEl>
                                        <p:attrNameLst>
                                          <p:attrName>style.visibility</p:attrName>
                                        </p:attrNameLst>
                                      </p:cBhvr>
                                      <p:to>
                                        <p:strVal val="visible"/>
                                      </p:to>
                                    </p:set>
                                    <p:animEffect transition="in" filter="blinds(horizontal)">
                                      <p:cBhvr>
                                        <p:cTn id="17" dur="500"/>
                                        <p:tgtEl>
                                          <p:spTgt spid="19558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5586">
                                            <p:txEl>
                                              <p:pRg st="5" end="5"/>
                                            </p:txEl>
                                          </p:spTgt>
                                        </p:tgtEl>
                                        <p:attrNameLst>
                                          <p:attrName>style.visibility</p:attrName>
                                        </p:attrNameLst>
                                      </p:cBhvr>
                                      <p:to>
                                        <p:strVal val="visible"/>
                                      </p:to>
                                    </p:set>
                                    <p:animEffect transition="in" filter="blinds(horizontal)">
                                      <p:cBhvr>
                                        <p:cTn id="22" dur="500"/>
                                        <p:tgtEl>
                                          <p:spTgt spid="195586">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95586">
                                            <p:txEl>
                                              <p:pRg st="6" end="6"/>
                                            </p:txEl>
                                          </p:spTgt>
                                        </p:tgtEl>
                                        <p:attrNameLst>
                                          <p:attrName>style.visibility</p:attrName>
                                        </p:attrNameLst>
                                      </p:cBhvr>
                                      <p:to>
                                        <p:strVal val="visible"/>
                                      </p:to>
                                    </p:set>
                                    <p:animEffect transition="in" filter="blinds(horizontal)">
                                      <p:cBhvr>
                                        <p:cTn id="27" dur="500"/>
                                        <p:tgtEl>
                                          <p:spTgt spid="19558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6" name="Line 8"/>
          <p:cNvSpPr>
            <a:spLocks noChangeShapeType="1"/>
          </p:cNvSpPr>
          <p:nvPr/>
        </p:nvSpPr>
        <p:spPr bwMode="auto">
          <a:xfrm>
            <a:off x="2162864" y="4292600"/>
            <a:ext cx="0" cy="1081088"/>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ysClr val="windowText" lastClr="000000"/>
              </a:solidFill>
              <a:effectLst/>
              <a:uLnTx/>
              <a:uFillTx/>
              <a:latin typeface="Calibri"/>
              <a:ea typeface="宋体" panose="02010600030101010101" pitchFamily="2" charset="-122"/>
              <a:cs typeface="+mn-cs"/>
            </a:endParaRPr>
          </a:p>
        </p:txBody>
      </p:sp>
      <p:sp>
        <p:nvSpPr>
          <p:cNvPr id="27657" name="Line 9"/>
          <p:cNvSpPr>
            <a:spLocks noChangeShapeType="1"/>
          </p:cNvSpPr>
          <p:nvPr/>
        </p:nvSpPr>
        <p:spPr bwMode="auto">
          <a:xfrm>
            <a:off x="2162864" y="4292600"/>
            <a:ext cx="1079500" cy="1008063"/>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ysClr val="windowText" lastClr="000000"/>
              </a:solidFill>
              <a:effectLst/>
              <a:uLnTx/>
              <a:uFillTx/>
              <a:latin typeface="Calibri"/>
              <a:ea typeface="宋体" panose="02010600030101010101" pitchFamily="2" charset="-122"/>
              <a:cs typeface="+mn-cs"/>
            </a:endParaRPr>
          </a:p>
        </p:txBody>
      </p:sp>
      <p:sp>
        <p:nvSpPr>
          <p:cNvPr id="27658" name="Line 10"/>
          <p:cNvSpPr>
            <a:spLocks noChangeShapeType="1"/>
          </p:cNvSpPr>
          <p:nvPr/>
        </p:nvSpPr>
        <p:spPr bwMode="auto">
          <a:xfrm>
            <a:off x="2162864" y="5300663"/>
            <a:ext cx="1079500" cy="0"/>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ysClr val="windowText" lastClr="000000"/>
              </a:solidFill>
              <a:effectLst/>
              <a:uLnTx/>
              <a:uFillTx/>
              <a:latin typeface="Calibri"/>
              <a:ea typeface="宋体" panose="02010600030101010101" pitchFamily="2" charset="-122"/>
              <a:cs typeface="+mn-cs"/>
            </a:endParaRPr>
          </a:p>
        </p:txBody>
      </p:sp>
      <p:sp>
        <p:nvSpPr>
          <p:cNvPr id="27672" name="Line 24"/>
          <p:cNvSpPr>
            <a:spLocks noChangeShapeType="1"/>
          </p:cNvSpPr>
          <p:nvPr/>
        </p:nvSpPr>
        <p:spPr bwMode="auto">
          <a:xfrm>
            <a:off x="5194750" y="4301309"/>
            <a:ext cx="0" cy="1081088"/>
          </a:xfrm>
          <a:prstGeom prst="line">
            <a:avLst/>
          </a:prstGeom>
          <a:ln>
            <a:headEnd type="none" w="lg" len="lg"/>
            <a:tailEnd/>
          </a:ln>
        </p:spPr>
        <p:style>
          <a:lnRef idx="3">
            <a:schemeClr val="accent2"/>
          </a:lnRef>
          <a:fillRef idx="0">
            <a:schemeClr val="accent2"/>
          </a:fillRef>
          <a:effectRef idx="2">
            <a:schemeClr val="accent2"/>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ysClr val="windowText" lastClr="000000"/>
              </a:solidFill>
              <a:effectLst/>
              <a:uLnTx/>
              <a:uFillTx/>
              <a:latin typeface="Calibri"/>
              <a:ea typeface="宋体" panose="02010600030101010101" pitchFamily="2" charset="-122"/>
              <a:cs typeface="+mn-cs"/>
            </a:endParaRPr>
          </a:p>
        </p:txBody>
      </p:sp>
      <p:sp>
        <p:nvSpPr>
          <p:cNvPr id="27673" name="Line 25"/>
          <p:cNvSpPr>
            <a:spLocks noChangeShapeType="1"/>
          </p:cNvSpPr>
          <p:nvPr/>
        </p:nvSpPr>
        <p:spPr bwMode="auto">
          <a:xfrm flipV="1">
            <a:off x="5194750" y="4301309"/>
            <a:ext cx="1079500" cy="1008063"/>
          </a:xfrm>
          <a:prstGeom prst="line">
            <a:avLst/>
          </a:prstGeom>
          <a:ln>
            <a:headEnd type="none" w="lg" len="lg"/>
            <a:tailEnd/>
          </a:ln>
        </p:spPr>
        <p:style>
          <a:lnRef idx="3">
            <a:schemeClr val="accent2"/>
          </a:lnRef>
          <a:fillRef idx="0">
            <a:schemeClr val="accent2"/>
          </a:fillRef>
          <a:effectRef idx="2">
            <a:schemeClr val="accent2"/>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ysClr val="windowText" lastClr="000000"/>
              </a:solidFill>
              <a:effectLst/>
              <a:uLnTx/>
              <a:uFillTx/>
              <a:latin typeface="Calibri"/>
              <a:ea typeface="宋体" panose="02010600030101010101" pitchFamily="2" charset="-122"/>
              <a:cs typeface="+mn-cs"/>
            </a:endParaRPr>
          </a:p>
        </p:txBody>
      </p:sp>
      <p:sp>
        <p:nvSpPr>
          <p:cNvPr id="27674" name="Line 26"/>
          <p:cNvSpPr>
            <a:spLocks noChangeShapeType="1"/>
          </p:cNvSpPr>
          <p:nvPr/>
        </p:nvSpPr>
        <p:spPr bwMode="auto">
          <a:xfrm>
            <a:off x="5194750" y="5309372"/>
            <a:ext cx="1079500" cy="0"/>
          </a:xfrm>
          <a:prstGeom prst="line">
            <a:avLst/>
          </a:prstGeom>
          <a:ln>
            <a:headEnd type="none" w="lg" len="lg"/>
            <a:tailEnd/>
          </a:ln>
        </p:spPr>
        <p:style>
          <a:lnRef idx="3">
            <a:schemeClr val="accent2"/>
          </a:lnRef>
          <a:fillRef idx="0">
            <a:schemeClr val="accent2"/>
          </a:fillRef>
          <a:effectRef idx="2">
            <a:schemeClr val="accent2"/>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ysClr val="windowText" lastClr="000000"/>
              </a:solidFill>
              <a:effectLst/>
              <a:uLnTx/>
              <a:uFillTx/>
              <a:latin typeface="Calibri"/>
              <a:ea typeface="宋体" panose="02010600030101010101" pitchFamily="2" charset="-122"/>
              <a:cs typeface="+mn-cs"/>
            </a:endParaRPr>
          </a:p>
        </p:txBody>
      </p:sp>
      <p:sp>
        <p:nvSpPr>
          <p:cNvPr id="26626" name="Rectangle 2"/>
          <p:cNvSpPr>
            <a:spLocks noGrp="1" noRot="1" noChangeArrowheads="1"/>
          </p:cNvSpPr>
          <p:nvPr>
            <p:ph type="title"/>
          </p:nvPr>
        </p:nvSpPr>
        <p:spPr/>
        <p:txBody>
          <a:bodyPr>
            <a:normAutofit/>
          </a:bodyPr>
          <a:lstStyle/>
          <a:p>
            <a:pPr eaLnBrk="1" fontAlgn="auto" hangingPunct="1">
              <a:spcAft>
                <a:spcPts val="0"/>
              </a:spcAft>
              <a:defRPr/>
            </a:pPr>
            <a:r>
              <a:rPr lang="zh-CN" altLang="en-US" dirty="0" smtClean="0"/>
              <a:t>图的连通性</a:t>
            </a:r>
          </a:p>
        </p:txBody>
      </p:sp>
      <p:sp>
        <p:nvSpPr>
          <p:cNvPr id="27651" name="Rectangle 3"/>
          <p:cNvSpPr>
            <a:spLocks noGrp="1" noChangeArrowheads="1"/>
          </p:cNvSpPr>
          <p:nvPr>
            <p:ph idx="1"/>
          </p:nvPr>
        </p:nvSpPr>
        <p:spPr/>
        <p:txBody>
          <a:bodyPr/>
          <a:lstStyle/>
          <a:p>
            <a:pPr algn="just" eaLnBrk="1" hangingPunct="1">
              <a:lnSpc>
                <a:spcPct val="120000"/>
              </a:lnSpc>
              <a:buFont typeface="Wingdings" pitchFamily="2" charset="2"/>
              <a:buNone/>
            </a:pPr>
            <a:r>
              <a:rPr lang="zh-CN" altLang="en-US" sz="2400" b="1" dirty="0" smtClean="0">
                <a:solidFill>
                  <a:srgbClr val="FF0066"/>
                </a:solidFill>
                <a:latin typeface="+mn-ea"/>
                <a:ea typeface="+mn-ea"/>
              </a:rPr>
              <a:t>定义</a:t>
            </a:r>
            <a:r>
              <a:rPr lang="en-US" altLang="zh-CN" sz="2400" b="1" dirty="0" smtClean="0">
                <a:solidFill>
                  <a:srgbClr val="FF0066"/>
                </a:solidFill>
                <a:latin typeface="Times New Roman" pitchFamily="18" charset="0"/>
              </a:rPr>
              <a:t>2.1.3  </a:t>
            </a:r>
            <a:r>
              <a:rPr lang="zh-CN" altLang="en-US" sz="2400" b="1" dirty="0">
                <a:latin typeface="Times New Roman" pitchFamily="18" charset="0"/>
                <a:ea typeface="+mn-ea"/>
                <a:cs typeface="Times New Roman" pitchFamily="18" charset="0"/>
              </a:rPr>
              <a:t>设无向图</a:t>
            </a:r>
            <a:r>
              <a:rPr lang="en-US" altLang="zh-CN" sz="2400" b="1" i="1" dirty="0" smtClean="0">
                <a:solidFill>
                  <a:srgbClr val="000000"/>
                </a:solidFill>
              </a:rPr>
              <a:t>G</a:t>
            </a:r>
            <a:r>
              <a:rPr lang="en-US" altLang="zh-CN" sz="2400" b="1" dirty="0" smtClean="0">
                <a:solidFill>
                  <a:srgbClr val="000000"/>
                </a:solidFill>
              </a:rPr>
              <a:t>=&lt;</a:t>
            </a:r>
            <a:r>
              <a:rPr lang="en-US" altLang="zh-CN" sz="2400" b="1" i="1" dirty="0" smtClean="0">
                <a:solidFill>
                  <a:srgbClr val="000000"/>
                </a:solidFill>
              </a:rPr>
              <a:t>V</a:t>
            </a:r>
            <a:r>
              <a:rPr lang="en-US" altLang="zh-CN" sz="2400" b="1" dirty="0" smtClean="0">
                <a:solidFill>
                  <a:srgbClr val="000000"/>
                </a:solidFill>
              </a:rPr>
              <a:t>,</a:t>
            </a:r>
            <a:r>
              <a:rPr lang="en-US" altLang="zh-CN" sz="2400" b="1" i="1" dirty="0" smtClean="0">
                <a:solidFill>
                  <a:srgbClr val="000000"/>
                </a:solidFill>
              </a:rPr>
              <a:t>E</a:t>
            </a:r>
            <a:r>
              <a:rPr lang="en-US" altLang="zh-CN" sz="2400" b="1" dirty="0" smtClean="0">
                <a:solidFill>
                  <a:srgbClr val="000000"/>
                </a:solidFill>
              </a:rPr>
              <a:t>&gt;, </a:t>
            </a:r>
            <a:r>
              <a:rPr lang="en-US" altLang="zh-CN" sz="2400" b="1" i="1" dirty="0" err="1" smtClean="0">
                <a:solidFill>
                  <a:srgbClr val="000000"/>
                </a:solidFill>
              </a:rPr>
              <a:t>u,v</a:t>
            </a:r>
            <a:r>
              <a:rPr lang="en-US" altLang="zh-CN" sz="2400" b="1" dirty="0" err="1" smtClean="0">
                <a:solidFill>
                  <a:srgbClr val="000000"/>
                </a:solidFill>
                <a:sym typeface="Symbol" pitchFamily="18" charset="2"/>
              </a:rPr>
              <a:t></a:t>
            </a:r>
            <a:r>
              <a:rPr lang="en-US" altLang="zh-CN" sz="2400" b="1" i="1" dirty="0" err="1" smtClean="0">
                <a:solidFill>
                  <a:srgbClr val="000000"/>
                </a:solidFill>
                <a:sym typeface="Symbol" pitchFamily="18" charset="2"/>
              </a:rPr>
              <a:t>V</a:t>
            </a:r>
            <a:endParaRPr lang="en-US" altLang="zh-CN" sz="2400" b="1" i="1" dirty="0" smtClean="0">
              <a:solidFill>
                <a:srgbClr val="000000"/>
              </a:solidFill>
            </a:endParaRPr>
          </a:p>
          <a:p>
            <a:pPr algn="just" eaLnBrk="1" hangingPunct="1">
              <a:lnSpc>
                <a:spcPct val="120000"/>
              </a:lnSpc>
              <a:buFont typeface="Wingdings" pitchFamily="2" charset="2"/>
              <a:buNone/>
            </a:pPr>
            <a:r>
              <a:rPr lang="en-US" altLang="zh-CN" sz="2400" b="1" i="1" dirty="0" smtClean="0">
                <a:solidFill>
                  <a:srgbClr val="FF3300"/>
                </a:solidFill>
                <a:sym typeface="Symbol" pitchFamily="18" charset="2"/>
              </a:rPr>
              <a:t>  u</a:t>
            </a:r>
            <a:r>
              <a:rPr lang="zh-CN" altLang="en-US" sz="2400" b="1" dirty="0" smtClean="0">
                <a:solidFill>
                  <a:srgbClr val="FF3300"/>
                </a:solidFill>
                <a:latin typeface="+mn-ea"/>
                <a:ea typeface="+mn-ea"/>
                <a:sym typeface="Symbol" pitchFamily="18" charset="2"/>
              </a:rPr>
              <a:t>与</a:t>
            </a:r>
            <a:r>
              <a:rPr lang="en-US" altLang="zh-CN" sz="2400" b="1" i="1" dirty="0" smtClean="0">
                <a:solidFill>
                  <a:srgbClr val="FF3300"/>
                </a:solidFill>
              </a:rPr>
              <a:t>v</a:t>
            </a:r>
            <a:r>
              <a:rPr lang="zh-CN" altLang="en-US" sz="2400" b="1" dirty="0" smtClean="0">
                <a:solidFill>
                  <a:srgbClr val="FF3300"/>
                </a:solidFill>
                <a:latin typeface="+mn-ea"/>
                <a:ea typeface="+mn-ea"/>
              </a:rPr>
              <a:t>连通</a:t>
            </a:r>
            <a:r>
              <a:rPr lang="en-US" altLang="zh-CN" sz="2400" b="1" dirty="0" smtClean="0">
                <a:solidFill>
                  <a:srgbClr val="000000"/>
                </a:solidFill>
              </a:rPr>
              <a:t>: </a:t>
            </a:r>
            <a:r>
              <a:rPr lang="zh-CN" altLang="en-US" sz="2400" b="1" dirty="0">
                <a:latin typeface="Times New Roman" pitchFamily="18" charset="0"/>
                <a:ea typeface="+mn-ea"/>
                <a:cs typeface="Times New Roman" pitchFamily="18" charset="0"/>
              </a:rPr>
              <a:t>若</a:t>
            </a:r>
            <a:r>
              <a:rPr lang="en-US" altLang="zh-CN" sz="2400" b="1" i="1" dirty="0" smtClean="0">
                <a:solidFill>
                  <a:srgbClr val="000000"/>
                </a:solidFill>
              </a:rPr>
              <a:t>u</a:t>
            </a:r>
            <a:r>
              <a:rPr lang="zh-CN" altLang="en-US" sz="2400" b="1" dirty="0" smtClean="0">
                <a:solidFill>
                  <a:srgbClr val="000000"/>
                </a:solidFill>
              </a:rPr>
              <a:t>与</a:t>
            </a:r>
            <a:r>
              <a:rPr lang="en-US" altLang="zh-CN" sz="2400" b="1" i="1" dirty="0" smtClean="0">
                <a:solidFill>
                  <a:srgbClr val="000000"/>
                </a:solidFill>
              </a:rPr>
              <a:t>v</a:t>
            </a:r>
            <a:r>
              <a:rPr lang="zh-CN" altLang="en-US" sz="2400" b="1" dirty="0">
                <a:latin typeface="Times New Roman" pitchFamily="18" charset="0"/>
                <a:ea typeface="+mn-ea"/>
                <a:cs typeface="Times New Roman" pitchFamily="18" charset="0"/>
              </a:rPr>
              <a:t>之间有</a:t>
            </a:r>
            <a:r>
              <a:rPr lang="zh-CN" altLang="en-US" sz="2400" b="1" dirty="0" smtClean="0">
                <a:latin typeface="Times New Roman" pitchFamily="18" charset="0"/>
                <a:ea typeface="+mn-ea"/>
                <a:cs typeface="Times New Roman" pitchFamily="18" charset="0"/>
              </a:rPr>
              <a:t>通路</a:t>
            </a:r>
            <a:r>
              <a:rPr lang="zh-CN" altLang="en-US" sz="2400" b="1" dirty="0"/>
              <a:t>。</a:t>
            </a:r>
            <a:endParaRPr lang="en-US" altLang="zh-CN" sz="2400" b="1" dirty="0" smtClean="0">
              <a:solidFill>
                <a:srgbClr val="000000"/>
              </a:solidFill>
            </a:endParaRPr>
          </a:p>
          <a:p>
            <a:pPr eaLnBrk="1" hangingPunct="1">
              <a:lnSpc>
                <a:spcPct val="90000"/>
              </a:lnSpc>
              <a:buFont typeface="Wingdings" pitchFamily="2" charset="2"/>
              <a:buNone/>
            </a:pPr>
            <a:r>
              <a:rPr lang="en-US" altLang="zh-CN" sz="2400" b="1" dirty="0" smtClean="0">
                <a:solidFill>
                  <a:srgbClr val="FF0000"/>
                </a:solidFill>
                <a:latin typeface="Tahoma" pitchFamily="34" charset="0"/>
                <a:sym typeface="MT Extra" pitchFamily="18" charset="2"/>
              </a:rPr>
              <a:t>                 </a:t>
            </a:r>
            <a:r>
              <a:rPr lang="zh-CN" altLang="zh-CN" sz="2400" b="1" dirty="0">
                <a:latin typeface="Times New Roman" pitchFamily="18" charset="0"/>
                <a:ea typeface="+mn-ea"/>
                <a:cs typeface="Times New Roman" pitchFamily="18" charset="0"/>
                <a:sym typeface="MT Extra" pitchFamily="18" charset="2"/>
              </a:rPr>
              <a:t>规定: 对任何结点</a:t>
            </a:r>
            <a:r>
              <a:rPr lang="en-US" altLang="zh-CN" sz="2400" b="1" i="1" dirty="0">
                <a:sym typeface="MT Extra" pitchFamily="18" charset="2"/>
              </a:rPr>
              <a:t>u, u</a:t>
            </a:r>
            <a:r>
              <a:rPr lang="zh-CN" altLang="zh-CN" sz="2400" b="1" dirty="0">
                <a:latin typeface="Times New Roman" pitchFamily="18" charset="0"/>
                <a:ea typeface="+mn-ea"/>
                <a:cs typeface="Times New Roman" pitchFamily="18" charset="0"/>
                <a:sym typeface="MT Extra" pitchFamily="18" charset="2"/>
              </a:rPr>
              <a:t>与</a:t>
            </a:r>
            <a:r>
              <a:rPr lang="en-US" altLang="zh-CN" sz="2400" b="1" i="1" dirty="0">
                <a:sym typeface="MT Extra" pitchFamily="18" charset="2"/>
              </a:rPr>
              <a:t>u</a:t>
            </a:r>
            <a:r>
              <a:rPr lang="zh-CN" altLang="zh-CN" sz="2400" b="1" dirty="0">
                <a:latin typeface="Times New Roman" pitchFamily="18" charset="0"/>
                <a:ea typeface="+mn-ea"/>
                <a:cs typeface="Times New Roman" pitchFamily="18" charset="0"/>
                <a:sym typeface="MT Extra" pitchFamily="18" charset="2"/>
              </a:rPr>
              <a:t>是连通</a:t>
            </a:r>
            <a:r>
              <a:rPr lang="zh-CN" altLang="zh-CN" sz="2400" b="1" dirty="0" smtClean="0">
                <a:latin typeface="Times New Roman" pitchFamily="18" charset="0"/>
                <a:ea typeface="+mn-ea"/>
                <a:cs typeface="Times New Roman" pitchFamily="18" charset="0"/>
                <a:sym typeface="MT Extra" pitchFamily="18" charset="2"/>
              </a:rPr>
              <a:t>的</a:t>
            </a:r>
            <a:r>
              <a:rPr lang="zh-CN" altLang="en-US" sz="2400" b="1" dirty="0" smtClean="0">
                <a:latin typeface="Times New Roman" pitchFamily="18" charset="0"/>
                <a:ea typeface="+mn-ea"/>
                <a:cs typeface="Times New Roman" pitchFamily="18" charset="0"/>
                <a:sym typeface="MT Extra" pitchFamily="18" charset="2"/>
              </a:rPr>
              <a:t>。</a:t>
            </a:r>
            <a:endParaRPr lang="en-US" altLang="zh-CN" sz="2400" b="1" dirty="0" smtClean="0">
              <a:solidFill>
                <a:schemeClr val="tx1">
                  <a:lumMod val="50000"/>
                </a:schemeClr>
              </a:solidFill>
              <a:latin typeface="Tahoma" pitchFamily="34" charset="0"/>
              <a:sym typeface="MT Extra" pitchFamily="18" charset="2"/>
            </a:endParaRPr>
          </a:p>
          <a:p>
            <a:pPr eaLnBrk="1" hangingPunct="1">
              <a:lnSpc>
                <a:spcPct val="90000"/>
              </a:lnSpc>
              <a:buFont typeface="Wingdings" pitchFamily="2" charset="2"/>
              <a:buNone/>
            </a:pPr>
            <a:r>
              <a:rPr lang="en-US" altLang="zh-CN" sz="2400" b="1" dirty="0" smtClean="0">
                <a:solidFill>
                  <a:srgbClr val="FF3300"/>
                </a:solidFill>
              </a:rPr>
              <a:t>  </a:t>
            </a:r>
            <a:r>
              <a:rPr lang="zh-CN" altLang="en-US" sz="2400" b="1" dirty="0" smtClean="0">
                <a:solidFill>
                  <a:srgbClr val="FF3300"/>
                </a:solidFill>
                <a:latin typeface="+mn-ea"/>
                <a:ea typeface="+mn-ea"/>
              </a:rPr>
              <a:t>连通图</a:t>
            </a:r>
            <a:r>
              <a:rPr lang="en-US" altLang="zh-CN" sz="2400" b="1" dirty="0" smtClean="0">
                <a:solidFill>
                  <a:srgbClr val="000000"/>
                </a:solidFill>
              </a:rPr>
              <a:t>:     </a:t>
            </a:r>
            <a:r>
              <a:rPr lang="zh-CN" altLang="en-US" sz="2400" b="1" dirty="0" smtClean="0">
                <a:solidFill>
                  <a:srgbClr val="C00000"/>
                </a:solidFill>
                <a:latin typeface="+mn-ea"/>
                <a:ea typeface="+mn-ea"/>
              </a:rPr>
              <a:t>任意两点</a:t>
            </a:r>
            <a:r>
              <a:rPr lang="zh-CN" altLang="en-US" sz="2400" b="1" dirty="0">
                <a:latin typeface="Times New Roman" pitchFamily="18" charset="0"/>
                <a:ea typeface="+mn-ea"/>
                <a:cs typeface="Times New Roman" pitchFamily="18" charset="0"/>
              </a:rPr>
              <a:t>都连通的图为连通图</a:t>
            </a:r>
            <a:r>
              <a:rPr lang="en-US" altLang="zh-CN" sz="2400" b="1" dirty="0">
                <a:latin typeface="Times New Roman" pitchFamily="18" charset="0"/>
                <a:ea typeface="+mn-ea"/>
                <a:cs typeface="Times New Roman" pitchFamily="18" charset="0"/>
              </a:rPr>
              <a:t>.  </a:t>
            </a:r>
            <a:r>
              <a:rPr lang="zh-CN" altLang="en-US" sz="2400" b="1" dirty="0">
                <a:latin typeface="Times New Roman" pitchFamily="18" charset="0"/>
                <a:ea typeface="+mn-ea"/>
                <a:cs typeface="Times New Roman" pitchFamily="18" charset="0"/>
              </a:rPr>
              <a:t>否则为非连通图。</a:t>
            </a:r>
          </a:p>
          <a:p>
            <a:pPr algn="just" eaLnBrk="1" hangingPunct="1">
              <a:lnSpc>
                <a:spcPct val="120000"/>
              </a:lnSpc>
              <a:spcBef>
                <a:spcPct val="0"/>
              </a:spcBef>
              <a:buFont typeface="Wingdings" pitchFamily="2" charset="2"/>
              <a:buNone/>
            </a:pPr>
            <a:r>
              <a:rPr lang="zh-CN" altLang="en-US" sz="2400" b="1" dirty="0">
                <a:latin typeface="Times New Roman" pitchFamily="18" charset="0"/>
                <a:ea typeface="+mn-ea"/>
                <a:cs typeface="Times New Roman" pitchFamily="18" charset="0"/>
              </a:rPr>
              <a:t>                    </a:t>
            </a:r>
            <a:r>
              <a:rPr lang="zh-CN" altLang="en-US" sz="2400" b="1" dirty="0" smtClean="0">
                <a:latin typeface="Times New Roman" pitchFamily="18" charset="0"/>
                <a:ea typeface="+mn-ea"/>
                <a:cs typeface="Times New Roman" pitchFamily="18" charset="0"/>
              </a:rPr>
              <a:t>对于</a:t>
            </a:r>
            <a:r>
              <a:rPr lang="zh-CN" altLang="en-US" sz="2400" b="1" dirty="0">
                <a:latin typeface="Times New Roman" pitchFamily="18" charset="0"/>
                <a:ea typeface="+mn-ea"/>
                <a:cs typeface="Times New Roman" pitchFamily="18" charset="0"/>
              </a:rPr>
              <a:t>有向图，若不考虑其边的方向，即视之为</a:t>
            </a:r>
          </a:p>
          <a:p>
            <a:pPr algn="just" eaLnBrk="1" hangingPunct="1">
              <a:lnSpc>
                <a:spcPct val="120000"/>
              </a:lnSpc>
              <a:spcBef>
                <a:spcPct val="0"/>
              </a:spcBef>
              <a:buFont typeface="Wingdings" pitchFamily="2" charset="2"/>
              <a:buNone/>
            </a:pPr>
            <a:r>
              <a:rPr lang="zh-CN" altLang="en-US" sz="2400" b="1" dirty="0">
                <a:latin typeface="Times New Roman" pitchFamily="18" charset="0"/>
                <a:ea typeface="+mn-ea"/>
                <a:cs typeface="Times New Roman" pitchFamily="18" charset="0"/>
              </a:rPr>
              <a:t>                    </a:t>
            </a:r>
            <a:r>
              <a:rPr lang="zh-CN" altLang="en-US" sz="2400" b="1" dirty="0" smtClean="0">
                <a:latin typeface="Times New Roman" pitchFamily="18" charset="0"/>
                <a:ea typeface="+mn-ea"/>
                <a:cs typeface="Times New Roman" pitchFamily="18" charset="0"/>
              </a:rPr>
              <a:t>无向图</a:t>
            </a:r>
            <a:r>
              <a:rPr lang="zh-CN" altLang="en-US" sz="2400" b="1" dirty="0">
                <a:latin typeface="Times New Roman" pitchFamily="18" charset="0"/>
                <a:ea typeface="+mn-ea"/>
                <a:cs typeface="Times New Roman" pitchFamily="18" charset="0"/>
              </a:rPr>
              <a:t>，若它是连通的，则称</a:t>
            </a:r>
            <a:r>
              <a:rPr lang="en-US" altLang="zh-CN" sz="2400" b="1" i="1" dirty="0"/>
              <a:t>G</a:t>
            </a:r>
            <a:r>
              <a:rPr lang="zh-CN" altLang="en-US" sz="2400" b="1" dirty="0">
                <a:latin typeface="Times New Roman" pitchFamily="18" charset="0"/>
                <a:ea typeface="+mn-ea"/>
                <a:cs typeface="Times New Roman" pitchFamily="18" charset="0"/>
              </a:rPr>
              <a:t>是连通图</a:t>
            </a:r>
            <a:r>
              <a:rPr lang="zh-CN" altLang="en-US" sz="2400" b="1" dirty="0" smtClean="0">
                <a:solidFill>
                  <a:srgbClr val="000000"/>
                </a:solidFill>
              </a:rPr>
              <a:t>。</a:t>
            </a:r>
          </a:p>
        </p:txBody>
      </p:sp>
      <p:sp>
        <p:nvSpPr>
          <p:cNvPr id="27652" name="Oval 4"/>
          <p:cNvSpPr>
            <a:spLocks noChangeArrowheads="1"/>
          </p:cNvSpPr>
          <p:nvPr/>
        </p:nvSpPr>
        <p:spPr bwMode="auto">
          <a:xfrm>
            <a:off x="2089839" y="4221163"/>
            <a:ext cx="144462" cy="142875"/>
          </a:xfrm>
          <a:prstGeom prst="ellipse">
            <a:avLst/>
          </a:prstGeom>
          <a:solidFill>
            <a:schemeClr val="accent1"/>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ysClr val="windowText" lastClr="000000"/>
              </a:solidFill>
              <a:effectLst/>
              <a:uLnTx/>
              <a:uFillTx/>
              <a:latin typeface="Arial" pitchFamily="34" charset="0"/>
              <a:ea typeface="宋体" pitchFamily="2" charset="-122"/>
              <a:cs typeface="+mn-cs"/>
            </a:endParaRPr>
          </a:p>
        </p:txBody>
      </p:sp>
      <p:sp>
        <p:nvSpPr>
          <p:cNvPr id="27653" name="Oval 5"/>
          <p:cNvSpPr>
            <a:spLocks noChangeArrowheads="1"/>
          </p:cNvSpPr>
          <p:nvPr/>
        </p:nvSpPr>
        <p:spPr bwMode="auto">
          <a:xfrm>
            <a:off x="2089839" y="5229225"/>
            <a:ext cx="144462" cy="142875"/>
          </a:xfrm>
          <a:prstGeom prst="ellipse">
            <a:avLst/>
          </a:prstGeom>
          <a:solidFill>
            <a:schemeClr val="accent1"/>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ysClr val="windowText" lastClr="000000"/>
              </a:solidFill>
              <a:effectLst/>
              <a:uLnTx/>
              <a:uFillTx/>
              <a:latin typeface="Arial" pitchFamily="34" charset="0"/>
              <a:ea typeface="宋体" pitchFamily="2" charset="-122"/>
              <a:cs typeface="+mn-cs"/>
            </a:endParaRPr>
          </a:p>
        </p:txBody>
      </p:sp>
      <p:sp>
        <p:nvSpPr>
          <p:cNvPr id="27654" name="Oval 6"/>
          <p:cNvSpPr>
            <a:spLocks noChangeArrowheads="1"/>
          </p:cNvSpPr>
          <p:nvPr/>
        </p:nvSpPr>
        <p:spPr bwMode="auto">
          <a:xfrm>
            <a:off x="3170926" y="4221163"/>
            <a:ext cx="144463" cy="142875"/>
          </a:xfrm>
          <a:prstGeom prst="ellipse">
            <a:avLst/>
          </a:prstGeom>
          <a:solidFill>
            <a:schemeClr val="accent1"/>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ysClr val="windowText" lastClr="000000"/>
              </a:solidFill>
              <a:effectLst/>
              <a:uLnTx/>
              <a:uFillTx/>
              <a:latin typeface="Arial" pitchFamily="34" charset="0"/>
              <a:ea typeface="宋体" pitchFamily="2" charset="-122"/>
              <a:cs typeface="+mn-cs"/>
            </a:endParaRPr>
          </a:p>
        </p:txBody>
      </p:sp>
      <p:sp>
        <p:nvSpPr>
          <p:cNvPr id="27655" name="Oval 7"/>
          <p:cNvSpPr>
            <a:spLocks noChangeArrowheads="1"/>
          </p:cNvSpPr>
          <p:nvPr/>
        </p:nvSpPr>
        <p:spPr bwMode="auto">
          <a:xfrm>
            <a:off x="3170926" y="5229225"/>
            <a:ext cx="144463" cy="142875"/>
          </a:xfrm>
          <a:prstGeom prst="ellipse">
            <a:avLst/>
          </a:prstGeom>
          <a:solidFill>
            <a:schemeClr val="accent1"/>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ysClr val="windowText" lastClr="000000"/>
              </a:solidFill>
              <a:effectLst/>
              <a:uLnTx/>
              <a:uFillTx/>
              <a:latin typeface="Arial" pitchFamily="34" charset="0"/>
              <a:ea typeface="宋体" pitchFamily="2" charset="-122"/>
              <a:cs typeface="+mn-cs"/>
            </a:endParaRPr>
          </a:p>
        </p:txBody>
      </p:sp>
      <p:sp>
        <p:nvSpPr>
          <p:cNvPr id="196619" name="Text Box 11"/>
          <p:cNvSpPr txBox="1">
            <a:spLocks noChangeArrowheads="1"/>
          </p:cNvSpPr>
          <p:nvPr/>
        </p:nvSpPr>
        <p:spPr bwMode="auto">
          <a:xfrm>
            <a:off x="2018401" y="5516563"/>
            <a:ext cx="1655763"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ysClr val="windowText" lastClr="000000"/>
                </a:solidFill>
                <a:effectLst/>
                <a:uLnTx/>
                <a:uFillTx/>
                <a:latin typeface="Arial" pitchFamily="34" charset="0"/>
                <a:ea typeface="宋体" pitchFamily="2" charset="-122"/>
                <a:cs typeface="+mn-cs"/>
              </a:rPr>
              <a:t>非连通图</a:t>
            </a:r>
          </a:p>
        </p:txBody>
      </p:sp>
      <p:sp>
        <p:nvSpPr>
          <p:cNvPr id="27668" name="Oval 20"/>
          <p:cNvSpPr>
            <a:spLocks noChangeArrowheads="1"/>
          </p:cNvSpPr>
          <p:nvPr/>
        </p:nvSpPr>
        <p:spPr bwMode="auto">
          <a:xfrm>
            <a:off x="5121725" y="4229872"/>
            <a:ext cx="144463" cy="142875"/>
          </a:xfrm>
          <a:prstGeom prst="ellipse">
            <a:avLst/>
          </a:prstGeom>
          <a:solidFill>
            <a:schemeClr val="accent1"/>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ysClr val="windowText" lastClr="000000"/>
              </a:solidFill>
              <a:effectLst/>
              <a:uLnTx/>
              <a:uFillTx/>
              <a:latin typeface="Arial" pitchFamily="34" charset="0"/>
              <a:ea typeface="宋体" pitchFamily="2" charset="-122"/>
              <a:cs typeface="+mn-cs"/>
            </a:endParaRPr>
          </a:p>
        </p:txBody>
      </p:sp>
      <p:sp>
        <p:nvSpPr>
          <p:cNvPr id="27669" name="Oval 21"/>
          <p:cNvSpPr>
            <a:spLocks noChangeArrowheads="1"/>
          </p:cNvSpPr>
          <p:nvPr/>
        </p:nvSpPr>
        <p:spPr bwMode="auto">
          <a:xfrm>
            <a:off x="5121725" y="5237934"/>
            <a:ext cx="144463" cy="142875"/>
          </a:xfrm>
          <a:prstGeom prst="ellipse">
            <a:avLst/>
          </a:prstGeom>
          <a:solidFill>
            <a:schemeClr val="accent1"/>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ysClr val="windowText" lastClr="000000"/>
              </a:solidFill>
              <a:effectLst/>
              <a:uLnTx/>
              <a:uFillTx/>
              <a:latin typeface="Arial" pitchFamily="34" charset="0"/>
              <a:ea typeface="宋体" pitchFamily="2" charset="-122"/>
              <a:cs typeface="+mn-cs"/>
            </a:endParaRPr>
          </a:p>
        </p:txBody>
      </p:sp>
      <p:sp>
        <p:nvSpPr>
          <p:cNvPr id="27670" name="Oval 22"/>
          <p:cNvSpPr>
            <a:spLocks noChangeArrowheads="1"/>
          </p:cNvSpPr>
          <p:nvPr/>
        </p:nvSpPr>
        <p:spPr bwMode="auto">
          <a:xfrm>
            <a:off x="6202813" y="4229872"/>
            <a:ext cx="144462" cy="142875"/>
          </a:xfrm>
          <a:prstGeom prst="ellipse">
            <a:avLst/>
          </a:prstGeom>
          <a:solidFill>
            <a:schemeClr val="accent1"/>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ysClr val="windowText" lastClr="000000"/>
              </a:solidFill>
              <a:effectLst/>
              <a:uLnTx/>
              <a:uFillTx/>
              <a:latin typeface="Arial" pitchFamily="34" charset="0"/>
              <a:ea typeface="宋体" pitchFamily="2" charset="-122"/>
              <a:cs typeface="+mn-cs"/>
            </a:endParaRPr>
          </a:p>
        </p:txBody>
      </p:sp>
      <p:sp>
        <p:nvSpPr>
          <p:cNvPr id="27671" name="Oval 23"/>
          <p:cNvSpPr>
            <a:spLocks noChangeArrowheads="1"/>
          </p:cNvSpPr>
          <p:nvPr/>
        </p:nvSpPr>
        <p:spPr bwMode="auto">
          <a:xfrm>
            <a:off x="6202813" y="5237934"/>
            <a:ext cx="144462" cy="142875"/>
          </a:xfrm>
          <a:prstGeom prst="ellipse">
            <a:avLst/>
          </a:prstGeom>
          <a:solidFill>
            <a:schemeClr val="accent1"/>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ysClr val="windowText" lastClr="000000"/>
              </a:solidFill>
              <a:effectLst/>
              <a:uLnTx/>
              <a:uFillTx/>
              <a:latin typeface="Arial" pitchFamily="34" charset="0"/>
              <a:ea typeface="宋体" pitchFamily="2" charset="-122"/>
              <a:cs typeface="+mn-cs"/>
            </a:endParaRPr>
          </a:p>
        </p:txBody>
      </p:sp>
      <p:sp>
        <p:nvSpPr>
          <p:cNvPr id="196635" name="Text Box 27"/>
          <p:cNvSpPr txBox="1">
            <a:spLocks noChangeArrowheads="1"/>
          </p:cNvSpPr>
          <p:nvPr/>
        </p:nvSpPr>
        <p:spPr bwMode="auto">
          <a:xfrm>
            <a:off x="5050288" y="5525272"/>
            <a:ext cx="1655762"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ysClr val="windowText" lastClr="000000"/>
                </a:solidFill>
                <a:effectLst/>
                <a:uLnTx/>
                <a:uFillTx/>
                <a:latin typeface="Arial" pitchFamily="34" charset="0"/>
                <a:ea typeface="宋体" pitchFamily="2" charset="-122"/>
                <a:cs typeface="+mn-cs"/>
              </a:rPr>
              <a:t>连通图</a:t>
            </a:r>
          </a:p>
        </p:txBody>
      </p:sp>
    </p:spTree>
    <p:extLst>
      <p:ext uri="{BB962C8B-B14F-4D97-AF65-F5344CB8AC3E}">
        <p14:creationId xmlns:p14="http://schemas.microsoft.com/office/powerpoint/2010/main" val="2964496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6619"/>
                                        </p:tgtEl>
                                        <p:attrNameLst>
                                          <p:attrName>style.visibility</p:attrName>
                                        </p:attrNameLst>
                                      </p:cBhvr>
                                      <p:to>
                                        <p:strVal val="visible"/>
                                      </p:to>
                                    </p:set>
                                    <p:animEffect transition="in" filter="blinds(horizontal)">
                                      <p:cBhvr>
                                        <p:cTn id="7" dur="500"/>
                                        <p:tgtEl>
                                          <p:spTgt spid="1966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6635"/>
                                        </p:tgtEl>
                                        <p:attrNameLst>
                                          <p:attrName>style.visibility</p:attrName>
                                        </p:attrNameLst>
                                      </p:cBhvr>
                                      <p:to>
                                        <p:strVal val="visible"/>
                                      </p:to>
                                    </p:set>
                                    <p:animEffect transition="in" filter="blinds(horizontal)">
                                      <p:cBhvr>
                                        <p:cTn id="12" dur="500"/>
                                        <p:tgtEl>
                                          <p:spTgt spid="196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9" grpId="0"/>
      <p:bldP spid="1966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p:txBody>
          <a:bodyPr>
            <a:normAutofit/>
          </a:bodyPr>
          <a:lstStyle/>
          <a:p>
            <a:pPr eaLnBrk="1" fontAlgn="auto" hangingPunct="1">
              <a:spcAft>
                <a:spcPts val="0"/>
              </a:spcAft>
              <a:defRPr/>
            </a:pPr>
            <a:r>
              <a:rPr lang="zh-CN" altLang="en-US" dirty="0" smtClean="0"/>
              <a:t>有向图的连通性及其分类</a:t>
            </a:r>
          </a:p>
        </p:txBody>
      </p:sp>
      <p:sp>
        <p:nvSpPr>
          <p:cNvPr id="197635" name="Rectangle 3"/>
          <p:cNvSpPr>
            <a:spLocks noGrp="1" noChangeArrowheads="1"/>
          </p:cNvSpPr>
          <p:nvPr>
            <p:ph idx="1"/>
          </p:nvPr>
        </p:nvSpPr>
        <p:spPr/>
        <p:txBody>
          <a:bodyPr/>
          <a:lstStyle/>
          <a:p>
            <a:pPr algn="just" eaLnBrk="1" hangingPunct="1">
              <a:buFont typeface="Wingdings" pitchFamily="2" charset="2"/>
              <a:buNone/>
            </a:pPr>
            <a:r>
              <a:rPr lang="zh-CN" altLang="en-US" sz="2400" b="1" dirty="0" smtClean="0">
                <a:latin typeface="Times New Roman" pitchFamily="18" charset="0"/>
                <a:ea typeface="+mn-ea"/>
                <a:cs typeface="Times New Roman" pitchFamily="18" charset="0"/>
              </a:rPr>
              <a:t>设有向图</a:t>
            </a:r>
            <a:r>
              <a:rPr lang="en-US" altLang="zh-CN" sz="2400" b="1" i="1" dirty="0" smtClean="0">
                <a:latin typeface="Times New Roman" pitchFamily="18" charset="0"/>
                <a:ea typeface="+mn-ea"/>
                <a:cs typeface="Times New Roman" pitchFamily="18" charset="0"/>
              </a:rPr>
              <a:t>D</a:t>
            </a:r>
            <a:r>
              <a:rPr lang="en-US" altLang="zh-CN" sz="2400" b="1" dirty="0" smtClean="0">
                <a:latin typeface="Times New Roman" pitchFamily="18" charset="0"/>
                <a:ea typeface="+mn-ea"/>
                <a:cs typeface="Times New Roman" pitchFamily="18" charset="0"/>
              </a:rPr>
              <a:t>=&lt;</a:t>
            </a:r>
            <a:r>
              <a:rPr lang="en-US" altLang="zh-CN" sz="2400" b="1" i="1" dirty="0" smtClean="0">
                <a:latin typeface="Times New Roman" pitchFamily="18" charset="0"/>
                <a:ea typeface="+mn-ea"/>
                <a:cs typeface="Times New Roman" pitchFamily="18" charset="0"/>
              </a:rPr>
              <a:t>V</a:t>
            </a:r>
            <a:r>
              <a:rPr lang="en-US" altLang="zh-CN" sz="2400" b="1" dirty="0" smtClean="0">
                <a:latin typeface="Times New Roman" pitchFamily="18" charset="0"/>
                <a:ea typeface="+mn-ea"/>
                <a:cs typeface="Times New Roman" pitchFamily="18" charset="0"/>
              </a:rPr>
              <a:t>,</a:t>
            </a:r>
            <a:r>
              <a:rPr lang="en-US" altLang="zh-CN" sz="2400" b="1" i="1" dirty="0" smtClean="0">
                <a:latin typeface="Times New Roman" pitchFamily="18" charset="0"/>
                <a:ea typeface="+mn-ea"/>
                <a:cs typeface="Times New Roman" pitchFamily="18" charset="0"/>
              </a:rPr>
              <a:t>E</a:t>
            </a:r>
            <a:r>
              <a:rPr lang="en-US" altLang="zh-CN" sz="2400" b="1" dirty="0" smtClean="0">
                <a:latin typeface="Times New Roman" pitchFamily="18" charset="0"/>
                <a:ea typeface="+mn-ea"/>
                <a:cs typeface="Times New Roman" pitchFamily="18" charset="0"/>
              </a:rPr>
              <a:t>&gt;, </a:t>
            </a:r>
            <a:r>
              <a:rPr lang="en-US" altLang="zh-CN" sz="2400" b="1" i="1" dirty="0" err="1" smtClean="0">
                <a:latin typeface="Times New Roman" pitchFamily="18" charset="0"/>
                <a:ea typeface="+mn-ea"/>
                <a:cs typeface="Times New Roman" pitchFamily="18" charset="0"/>
              </a:rPr>
              <a:t>u</a:t>
            </a:r>
            <a:r>
              <a:rPr lang="en-US" altLang="zh-CN" sz="2400" b="1" dirty="0" err="1" smtClean="0">
                <a:latin typeface="Times New Roman" pitchFamily="18" charset="0"/>
                <a:ea typeface="+mn-ea"/>
                <a:cs typeface="Times New Roman" pitchFamily="18" charset="0"/>
              </a:rPr>
              <a:t>,</a:t>
            </a:r>
            <a:r>
              <a:rPr lang="en-US" altLang="zh-CN" sz="2400" b="1" i="1" dirty="0" err="1" smtClean="0">
                <a:latin typeface="Times New Roman" pitchFamily="18" charset="0"/>
                <a:ea typeface="+mn-ea"/>
                <a:cs typeface="Times New Roman" pitchFamily="18" charset="0"/>
              </a:rPr>
              <a:t>v</a:t>
            </a:r>
            <a:r>
              <a:rPr lang="en-US" altLang="zh-CN" sz="2400" b="1" dirty="0" err="1" smtClean="0">
                <a:latin typeface="Times New Roman" pitchFamily="18" charset="0"/>
                <a:ea typeface="+mn-ea"/>
                <a:cs typeface="Times New Roman" pitchFamily="18" charset="0"/>
                <a:sym typeface="Symbol" pitchFamily="18" charset="2"/>
              </a:rPr>
              <a:t></a:t>
            </a:r>
            <a:r>
              <a:rPr lang="en-US" altLang="zh-CN" sz="2400" b="1" i="1" dirty="0" err="1" smtClean="0">
                <a:latin typeface="Times New Roman" pitchFamily="18" charset="0"/>
                <a:ea typeface="+mn-ea"/>
                <a:cs typeface="Times New Roman" pitchFamily="18" charset="0"/>
              </a:rPr>
              <a:t>V</a:t>
            </a:r>
            <a:r>
              <a:rPr lang="en-US" altLang="zh-CN" sz="2400" b="1" dirty="0" smtClean="0">
                <a:latin typeface="Times New Roman" pitchFamily="18" charset="0"/>
                <a:ea typeface="+mn-ea"/>
                <a:cs typeface="Times New Roman" pitchFamily="18" charset="0"/>
              </a:rPr>
              <a:t>, </a:t>
            </a:r>
          </a:p>
          <a:p>
            <a:pPr algn="just" eaLnBrk="1" hangingPunct="1">
              <a:buFont typeface="Wingdings" pitchFamily="2" charset="2"/>
              <a:buNone/>
            </a:pPr>
            <a:r>
              <a:rPr lang="en-US" altLang="zh-CN" sz="2400" b="1" i="1" dirty="0" smtClean="0">
                <a:solidFill>
                  <a:srgbClr val="FF3300"/>
                </a:solidFill>
                <a:latin typeface="Times New Roman" pitchFamily="18" charset="0"/>
                <a:ea typeface="+mn-ea"/>
                <a:cs typeface="Times New Roman" pitchFamily="18" charset="0"/>
              </a:rPr>
              <a:t>u</a:t>
            </a:r>
            <a:r>
              <a:rPr lang="zh-CN" altLang="en-US" sz="2400" b="1" dirty="0" smtClean="0">
                <a:solidFill>
                  <a:srgbClr val="FF3300"/>
                </a:solidFill>
                <a:latin typeface="Times New Roman" pitchFamily="18" charset="0"/>
                <a:ea typeface="+mn-ea"/>
                <a:cs typeface="Times New Roman" pitchFamily="18" charset="0"/>
              </a:rPr>
              <a:t>可达</a:t>
            </a:r>
            <a:r>
              <a:rPr lang="en-US" altLang="zh-CN" sz="2400" b="1" i="1" dirty="0" smtClean="0">
                <a:solidFill>
                  <a:srgbClr val="FF3300"/>
                </a:solidFill>
                <a:latin typeface="Times New Roman" pitchFamily="18" charset="0"/>
                <a:ea typeface="+mn-ea"/>
                <a:cs typeface="Times New Roman" pitchFamily="18" charset="0"/>
              </a:rPr>
              <a:t>v</a:t>
            </a:r>
            <a:r>
              <a:rPr lang="en-US" altLang="zh-CN" sz="2400" b="1" dirty="0" smtClean="0">
                <a:latin typeface="Times New Roman" pitchFamily="18" charset="0"/>
                <a:ea typeface="+mn-ea"/>
                <a:cs typeface="Times New Roman" pitchFamily="18" charset="0"/>
              </a:rPr>
              <a:t>: </a:t>
            </a:r>
            <a:r>
              <a:rPr lang="en-US" altLang="zh-CN" sz="2400" b="1" i="1" dirty="0" smtClean="0">
                <a:latin typeface="Times New Roman" pitchFamily="18" charset="0"/>
                <a:ea typeface="+mn-ea"/>
                <a:cs typeface="Times New Roman" pitchFamily="18" charset="0"/>
              </a:rPr>
              <a:t>u</a:t>
            </a:r>
            <a:r>
              <a:rPr lang="zh-CN" altLang="en-US" sz="2400" b="1" dirty="0" smtClean="0">
                <a:latin typeface="Times New Roman" pitchFamily="18" charset="0"/>
                <a:ea typeface="+mn-ea"/>
                <a:cs typeface="Times New Roman" pitchFamily="18" charset="0"/>
              </a:rPr>
              <a:t>到</a:t>
            </a:r>
            <a:r>
              <a:rPr lang="en-US" altLang="zh-CN" sz="2400" b="1" i="1" dirty="0" smtClean="0">
                <a:latin typeface="Times New Roman" pitchFamily="18" charset="0"/>
                <a:ea typeface="+mn-ea"/>
                <a:cs typeface="Times New Roman" pitchFamily="18" charset="0"/>
              </a:rPr>
              <a:t>v</a:t>
            </a:r>
            <a:r>
              <a:rPr lang="zh-CN" altLang="en-US" sz="2400" b="1" dirty="0" smtClean="0">
                <a:latin typeface="Times New Roman" pitchFamily="18" charset="0"/>
                <a:ea typeface="+mn-ea"/>
                <a:cs typeface="Times New Roman" pitchFamily="18" charset="0"/>
              </a:rPr>
              <a:t>有通路</a:t>
            </a:r>
            <a:r>
              <a:rPr lang="en-US" altLang="zh-CN" sz="2400" b="1" dirty="0" smtClean="0">
                <a:latin typeface="Times New Roman" pitchFamily="18" charset="0"/>
                <a:ea typeface="+mn-ea"/>
                <a:cs typeface="Times New Roman" pitchFamily="18" charset="0"/>
              </a:rPr>
              <a:t>. </a:t>
            </a:r>
            <a:r>
              <a:rPr lang="zh-CN" altLang="en-US" sz="2400" b="1" dirty="0" smtClean="0">
                <a:latin typeface="Times New Roman" pitchFamily="18" charset="0"/>
                <a:ea typeface="+mn-ea"/>
                <a:cs typeface="Times New Roman" pitchFamily="18" charset="0"/>
              </a:rPr>
              <a:t>规定</a:t>
            </a:r>
            <a:r>
              <a:rPr lang="en-US" altLang="zh-CN" sz="2400" b="1" i="1" dirty="0" smtClean="0">
                <a:latin typeface="Times New Roman" pitchFamily="18" charset="0"/>
                <a:ea typeface="+mn-ea"/>
                <a:cs typeface="Times New Roman" pitchFamily="18" charset="0"/>
              </a:rPr>
              <a:t>u</a:t>
            </a:r>
            <a:r>
              <a:rPr lang="zh-CN" altLang="en-US" sz="2400" b="1" dirty="0" smtClean="0">
                <a:latin typeface="Times New Roman" pitchFamily="18" charset="0"/>
                <a:ea typeface="+mn-ea"/>
                <a:cs typeface="Times New Roman" pitchFamily="18" charset="0"/>
              </a:rPr>
              <a:t>到自身总是可达的</a:t>
            </a:r>
            <a:r>
              <a:rPr lang="en-US" altLang="zh-CN" sz="2400" b="1" dirty="0" smtClean="0">
                <a:latin typeface="Times New Roman" pitchFamily="18" charset="0"/>
                <a:ea typeface="+mn-ea"/>
                <a:cs typeface="Times New Roman" pitchFamily="18" charset="0"/>
              </a:rPr>
              <a:t>.</a:t>
            </a:r>
          </a:p>
          <a:p>
            <a:pPr algn="just" eaLnBrk="1" hangingPunct="1">
              <a:buFont typeface="Wingdings" pitchFamily="2" charset="2"/>
              <a:buNone/>
            </a:pPr>
            <a:r>
              <a:rPr lang="en-US" altLang="zh-CN" sz="2400" b="1" i="1" dirty="0" smtClean="0">
                <a:solidFill>
                  <a:srgbClr val="FF0000"/>
                </a:solidFill>
                <a:latin typeface="Times New Roman" pitchFamily="18" charset="0"/>
                <a:ea typeface="+mn-ea"/>
                <a:cs typeface="Times New Roman" pitchFamily="18" charset="0"/>
              </a:rPr>
              <a:t>u</a:t>
            </a:r>
            <a:r>
              <a:rPr lang="zh-CN" altLang="en-US" sz="2400" b="1" dirty="0" smtClean="0">
                <a:solidFill>
                  <a:srgbClr val="FF0000"/>
                </a:solidFill>
                <a:latin typeface="Times New Roman" pitchFamily="18" charset="0"/>
                <a:ea typeface="+mn-ea"/>
                <a:cs typeface="Times New Roman" pitchFamily="18" charset="0"/>
                <a:sym typeface="Symbol" pitchFamily="18" charset="2"/>
              </a:rPr>
              <a:t>与</a:t>
            </a:r>
            <a:r>
              <a:rPr lang="en-US" altLang="zh-CN" sz="2400" b="1" i="1" dirty="0" smtClean="0">
                <a:solidFill>
                  <a:srgbClr val="FF0000"/>
                </a:solidFill>
                <a:latin typeface="Times New Roman" pitchFamily="18" charset="0"/>
                <a:ea typeface="+mn-ea"/>
                <a:cs typeface="Times New Roman" pitchFamily="18" charset="0"/>
              </a:rPr>
              <a:t>v</a:t>
            </a:r>
            <a:r>
              <a:rPr lang="zh-CN" altLang="en-US" sz="2400" b="1" dirty="0" smtClean="0">
                <a:solidFill>
                  <a:srgbClr val="FF0000"/>
                </a:solidFill>
                <a:latin typeface="Times New Roman" pitchFamily="18" charset="0"/>
                <a:ea typeface="+mn-ea"/>
                <a:cs typeface="Times New Roman" pitchFamily="18" charset="0"/>
              </a:rPr>
              <a:t>相互可达</a:t>
            </a:r>
            <a:r>
              <a:rPr lang="en-US" altLang="zh-CN" sz="2400" b="1" dirty="0" smtClean="0">
                <a:latin typeface="Times New Roman" pitchFamily="18" charset="0"/>
                <a:ea typeface="+mn-ea"/>
                <a:cs typeface="Times New Roman" pitchFamily="18" charset="0"/>
              </a:rPr>
              <a:t>: </a:t>
            </a:r>
            <a:r>
              <a:rPr lang="en-US" altLang="zh-CN" sz="2400" b="1" i="1" dirty="0" smtClean="0">
                <a:latin typeface="Times New Roman" pitchFamily="18" charset="0"/>
                <a:ea typeface="+mn-ea"/>
                <a:cs typeface="Times New Roman" pitchFamily="18" charset="0"/>
              </a:rPr>
              <a:t>u</a:t>
            </a:r>
            <a:r>
              <a:rPr lang="zh-CN" altLang="en-US" sz="2400" b="1" dirty="0" smtClean="0">
                <a:latin typeface="Times New Roman" pitchFamily="18" charset="0"/>
                <a:ea typeface="+mn-ea"/>
                <a:cs typeface="Times New Roman" pitchFamily="18" charset="0"/>
              </a:rPr>
              <a:t>可达</a:t>
            </a:r>
            <a:r>
              <a:rPr lang="en-US" altLang="zh-CN" sz="2400" b="1" i="1" dirty="0" smtClean="0">
                <a:latin typeface="Times New Roman" pitchFamily="18" charset="0"/>
                <a:ea typeface="+mn-ea"/>
                <a:cs typeface="Times New Roman" pitchFamily="18" charset="0"/>
              </a:rPr>
              <a:t>v</a:t>
            </a:r>
            <a:r>
              <a:rPr lang="zh-CN" altLang="en-US" sz="2400" b="1" dirty="0" smtClean="0">
                <a:latin typeface="Times New Roman" pitchFamily="18" charset="0"/>
                <a:ea typeface="+mn-ea"/>
                <a:cs typeface="Times New Roman" pitchFamily="18" charset="0"/>
              </a:rPr>
              <a:t>且</a:t>
            </a:r>
            <a:r>
              <a:rPr lang="en-US" altLang="zh-CN" sz="2400" b="1" i="1" dirty="0" smtClean="0">
                <a:latin typeface="Times New Roman" pitchFamily="18" charset="0"/>
                <a:ea typeface="+mn-ea"/>
                <a:cs typeface="Times New Roman" pitchFamily="18" charset="0"/>
              </a:rPr>
              <a:t>v</a:t>
            </a:r>
            <a:r>
              <a:rPr lang="zh-CN" altLang="en-US" sz="2400" b="1" dirty="0" smtClean="0">
                <a:latin typeface="Times New Roman" pitchFamily="18" charset="0"/>
                <a:ea typeface="+mn-ea"/>
                <a:cs typeface="Times New Roman" pitchFamily="18" charset="0"/>
              </a:rPr>
              <a:t>可达</a:t>
            </a:r>
            <a:r>
              <a:rPr lang="en-US" altLang="zh-CN" sz="2400" b="1" i="1" dirty="0" smtClean="0">
                <a:latin typeface="Times New Roman" pitchFamily="18" charset="0"/>
                <a:ea typeface="+mn-ea"/>
                <a:cs typeface="Times New Roman" pitchFamily="18" charset="0"/>
              </a:rPr>
              <a:t>u</a:t>
            </a:r>
            <a:endParaRPr lang="en-US" altLang="zh-CN" sz="2400" b="1" dirty="0" smtClean="0">
              <a:latin typeface="Times New Roman" pitchFamily="18" charset="0"/>
              <a:ea typeface="+mn-ea"/>
              <a:cs typeface="Times New Roman" pitchFamily="18" charset="0"/>
            </a:endParaRPr>
          </a:p>
          <a:p>
            <a:pPr algn="just" eaLnBrk="1" hangingPunct="1">
              <a:buFont typeface="Wingdings" pitchFamily="2" charset="2"/>
              <a:buNone/>
            </a:pPr>
            <a:endParaRPr lang="en-US" altLang="zh-CN" sz="2400" b="1" i="1" dirty="0" smtClean="0">
              <a:latin typeface="Times New Roman" pitchFamily="18" charset="0"/>
              <a:ea typeface="+mn-ea"/>
              <a:cs typeface="Times New Roman" pitchFamily="18" charset="0"/>
            </a:endParaRPr>
          </a:p>
          <a:p>
            <a:pPr algn="just" eaLnBrk="1" hangingPunct="1">
              <a:buFont typeface="Wingdings" pitchFamily="2" charset="2"/>
              <a:buNone/>
            </a:pPr>
            <a:r>
              <a:rPr lang="en-US" altLang="zh-CN" sz="2400" b="1" i="1" dirty="0" smtClean="0">
                <a:solidFill>
                  <a:srgbClr val="FF3300"/>
                </a:solidFill>
                <a:latin typeface="Times New Roman" pitchFamily="18" charset="0"/>
                <a:ea typeface="+mn-ea"/>
                <a:cs typeface="Times New Roman" pitchFamily="18" charset="0"/>
              </a:rPr>
              <a:t>D</a:t>
            </a:r>
            <a:r>
              <a:rPr lang="zh-CN" altLang="en-US" sz="2400" b="1" dirty="0" smtClean="0">
                <a:solidFill>
                  <a:srgbClr val="FF3300"/>
                </a:solidFill>
                <a:latin typeface="Times New Roman" pitchFamily="18" charset="0"/>
                <a:ea typeface="+mn-ea"/>
                <a:cs typeface="Times New Roman" pitchFamily="18" charset="0"/>
              </a:rPr>
              <a:t>弱连通</a:t>
            </a:r>
            <a:r>
              <a:rPr lang="en-US" altLang="zh-CN" sz="2400" b="1" dirty="0" smtClean="0">
                <a:solidFill>
                  <a:srgbClr val="FF3300"/>
                </a:solidFill>
                <a:latin typeface="Times New Roman" pitchFamily="18" charset="0"/>
                <a:ea typeface="+mn-ea"/>
                <a:cs typeface="Times New Roman" pitchFamily="18" charset="0"/>
              </a:rPr>
              <a:t>(</a:t>
            </a:r>
            <a:r>
              <a:rPr lang="zh-CN" altLang="en-US" sz="2400" b="1" dirty="0" smtClean="0">
                <a:solidFill>
                  <a:srgbClr val="FF3300"/>
                </a:solidFill>
                <a:latin typeface="Times New Roman" pitchFamily="18" charset="0"/>
                <a:ea typeface="+mn-ea"/>
                <a:cs typeface="Times New Roman" pitchFamily="18" charset="0"/>
              </a:rPr>
              <a:t>连通</a:t>
            </a:r>
            <a:r>
              <a:rPr lang="en-US" altLang="zh-CN" sz="2400" b="1" dirty="0" smtClean="0">
                <a:solidFill>
                  <a:srgbClr val="FF3300"/>
                </a:solidFill>
                <a:latin typeface="Times New Roman" pitchFamily="18" charset="0"/>
                <a:ea typeface="+mn-ea"/>
                <a:cs typeface="Times New Roman" pitchFamily="18" charset="0"/>
              </a:rPr>
              <a:t>)</a:t>
            </a:r>
            <a:r>
              <a:rPr lang="en-US" altLang="zh-CN" sz="2400" b="1" dirty="0" smtClean="0">
                <a:latin typeface="Times New Roman" pitchFamily="18" charset="0"/>
                <a:ea typeface="+mn-ea"/>
                <a:cs typeface="Times New Roman" pitchFamily="18" charset="0"/>
              </a:rPr>
              <a:t>: </a:t>
            </a:r>
            <a:r>
              <a:rPr lang="zh-CN" altLang="en-US" sz="2400" b="1" dirty="0" smtClean="0">
                <a:latin typeface="Times New Roman" pitchFamily="18" charset="0"/>
                <a:ea typeface="+mn-ea"/>
                <a:cs typeface="Times New Roman" pitchFamily="18" charset="0"/>
              </a:rPr>
              <a:t>略去各边的方向所得无向图为连通图</a:t>
            </a:r>
          </a:p>
          <a:p>
            <a:pPr algn="just" eaLnBrk="1" hangingPunct="1">
              <a:buFont typeface="Wingdings" pitchFamily="2" charset="2"/>
              <a:buNone/>
            </a:pPr>
            <a:r>
              <a:rPr lang="en-US" altLang="zh-CN" sz="2400" b="1" i="1" dirty="0" smtClean="0">
                <a:solidFill>
                  <a:srgbClr val="FF3300"/>
                </a:solidFill>
                <a:latin typeface="Times New Roman" pitchFamily="18" charset="0"/>
                <a:ea typeface="+mn-ea"/>
                <a:cs typeface="Times New Roman" pitchFamily="18" charset="0"/>
              </a:rPr>
              <a:t>D</a:t>
            </a:r>
            <a:r>
              <a:rPr lang="zh-CN" altLang="en-US" sz="2400" b="1" dirty="0" smtClean="0">
                <a:solidFill>
                  <a:srgbClr val="FF3300"/>
                </a:solidFill>
                <a:latin typeface="Times New Roman" pitchFamily="18" charset="0"/>
                <a:ea typeface="+mn-ea"/>
                <a:cs typeface="Times New Roman" pitchFamily="18" charset="0"/>
              </a:rPr>
              <a:t>单向连通</a:t>
            </a:r>
            <a:r>
              <a:rPr lang="en-US" altLang="zh-CN" sz="2400" b="1" dirty="0" smtClean="0">
                <a:latin typeface="Times New Roman" pitchFamily="18" charset="0"/>
                <a:ea typeface="+mn-ea"/>
                <a:cs typeface="Times New Roman" pitchFamily="18" charset="0"/>
              </a:rPr>
              <a:t>: </a:t>
            </a:r>
            <a:r>
              <a:rPr lang="en-US" altLang="zh-CN" sz="2400" b="1" dirty="0" smtClean="0">
                <a:latin typeface="Times New Roman" pitchFamily="18" charset="0"/>
                <a:ea typeface="+mn-ea"/>
                <a:cs typeface="Times New Roman" pitchFamily="18" charset="0"/>
                <a:sym typeface="Symbol" pitchFamily="18" charset="2"/>
              </a:rPr>
              <a:t></a:t>
            </a:r>
            <a:r>
              <a:rPr lang="en-US" altLang="zh-CN" sz="2400" b="1" i="1" dirty="0" err="1" smtClean="0">
                <a:latin typeface="Times New Roman" pitchFamily="18" charset="0"/>
                <a:ea typeface="+mn-ea"/>
                <a:cs typeface="Times New Roman" pitchFamily="18" charset="0"/>
              </a:rPr>
              <a:t>u</a:t>
            </a:r>
            <a:r>
              <a:rPr lang="en-US" altLang="zh-CN" sz="2400" b="1" dirty="0" err="1" smtClean="0">
                <a:latin typeface="Times New Roman" pitchFamily="18" charset="0"/>
                <a:ea typeface="+mn-ea"/>
                <a:cs typeface="Times New Roman" pitchFamily="18" charset="0"/>
              </a:rPr>
              <a:t>,</a:t>
            </a:r>
            <a:r>
              <a:rPr lang="en-US" altLang="zh-CN" sz="2400" b="1" i="1" dirty="0" err="1" smtClean="0">
                <a:latin typeface="Times New Roman" pitchFamily="18" charset="0"/>
                <a:ea typeface="+mn-ea"/>
                <a:cs typeface="Times New Roman" pitchFamily="18" charset="0"/>
              </a:rPr>
              <a:t>v</a:t>
            </a:r>
            <a:r>
              <a:rPr lang="en-US" altLang="zh-CN" sz="2400" b="1" dirty="0" err="1" smtClean="0">
                <a:latin typeface="Times New Roman" pitchFamily="18" charset="0"/>
                <a:ea typeface="+mn-ea"/>
                <a:cs typeface="Times New Roman" pitchFamily="18" charset="0"/>
                <a:sym typeface="Symbol" pitchFamily="18" charset="2"/>
              </a:rPr>
              <a:t></a:t>
            </a:r>
            <a:r>
              <a:rPr lang="en-US" altLang="zh-CN" sz="2400" b="1" i="1" dirty="0" err="1" smtClean="0">
                <a:latin typeface="Times New Roman" pitchFamily="18" charset="0"/>
                <a:ea typeface="+mn-ea"/>
                <a:cs typeface="Times New Roman" pitchFamily="18" charset="0"/>
              </a:rPr>
              <a:t>V</a:t>
            </a:r>
            <a:r>
              <a:rPr lang="zh-CN" altLang="en-US" sz="2400" b="1" dirty="0" smtClean="0">
                <a:latin typeface="Times New Roman" pitchFamily="18" charset="0"/>
                <a:ea typeface="+mn-ea"/>
                <a:cs typeface="Times New Roman" pitchFamily="18" charset="0"/>
              </a:rPr>
              <a:t>，</a:t>
            </a:r>
            <a:r>
              <a:rPr lang="en-US" altLang="zh-CN" sz="2400" b="1" i="1" dirty="0" smtClean="0">
                <a:latin typeface="Times New Roman" pitchFamily="18" charset="0"/>
                <a:ea typeface="+mn-ea"/>
                <a:cs typeface="Times New Roman" pitchFamily="18" charset="0"/>
              </a:rPr>
              <a:t>u</a:t>
            </a:r>
            <a:r>
              <a:rPr lang="zh-CN" altLang="en-US" sz="2400" b="1" dirty="0" smtClean="0">
                <a:latin typeface="Times New Roman" pitchFamily="18" charset="0"/>
                <a:ea typeface="+mn-ea"/>
                <a:cs typeface="Times New Roman" pitchFamily="18" charset="0"/>
              </a:rPr>
              <a:t>可达</a:t>
            </a:r>
            <a:r>
              <a:rPr lang="en-US" altLang="zh-CN" sz="2400" b="1" i="1" dirty="0" smtClean="0">
                <a:latin typeface="Times New Roman" pitchFamily="18" charset="0"/>
                <a:ea typeface="+mn-ea"/>
                <a:cs typeface="Times New Roman" pitchFamily="18" charset="0"/>
              </a:rPr>
              <a:t>v</a:t>
            </a:r>
            <a:r>
              <a:rPr lang="en-US" altLang="zh-CN" sz="2400" b="1" dirty="0" smtClean="0">
                <a:latin typeface="Times New Roman" pitchFamily="18" charset="0"/>
                <a:ea typeface="+mn-ea"/>
                <a:cs typeface="Times New Roman" pitchFamily="18" charset="0"/>
              </a:rPr>
              <a:t> </a:t>
            </a:r>
            <a:r>
              <a:rPr lang="zh-CN" altLang="en-US" sz="2400" b="1" dirty="0" smtClean="0">
                <a:latin typeface="Times New Roman" pitchFamily="18" charset="0"/>
                <a:ea typeface="+mn-ea"/>
                <a:cs typeface="Times New Roman" pitchFamily="18" charset="0"/>
              </a:rPr>
              <a:t>或</a:t>
            </a:r>
            <a:r>
              <a:rPr lang="en-US" altLang="zh-CN" sz="2400" b="1" i="1" dirty="0" smtClean="0">
                <a:latin typeface="Times New Roman" pitchFamily="18" charset="0"/>
                <a:ea typeface="+mn-ea"/>
                <a:cs typeface="Times New Roman" pitchFamily="18" charset="0"/>
              </a:rPr>
              <a:t>v</a:t>
            </a:r>
            <a:r>
              <a:rPr lang="zh-CN" altLang="en-US" sz="2400" b="1" dirty="0" smtClean="0">
                <a:latin typeface="Times New Roman" pitchFamily="18" charset="0"/>
                <a:ea typeface="+mn-ea"/>
                <a:cs typeface="Times New Roman" pitchFamily="18" charset="0"/>
                <a:sym typeface="Symbol" pitchFamily="18" charset="2"/>
              </a:rPr>
              <a:t>可达</a:t>
            </a:r>
            <a:r>
              <a:rPr lang="en-US" altLang="zh-CN" sz="2400" b="1" i="1" dirty="0" smtClean="0">
                <a:latin typeface="Times New Roman" pitchFamily="18" charset="0"/>
                <a:ea typeface="+mn-ea"/>
                <a:cs typeface="Times New Roman" pitchFamily="18" charset="0"/>
              </a:rPr>
              <a:t>u</a:t>
            </a:r>
            <a:r>
              <a:rPr lang="en-US" altLang="zh-CN" sz="2400" b="1" dirty="0" smtClean="0">
                <a:latin typeface="Times New Roman" pitchFamily="18" charset="0"/>
                <a:ea typeface="+mn-ea"/>
                <a:cs typeface="Times New Roman" pitchFamily="18" charset="0"/>
              </a:rPr>
              <a:t> </a:t>
            </a:r>
          </a:p>
          <a:p>
            <a:pPr algn="just" eaLnBrk="1" hangingPunct="1">
              <a:buFont typeface="Wingdings" pitchFamily="2" charset="2"/>
              <a:buNone/>
            </a:pPr>
            <a:r>
              <a:rPr lang="en-US" altLang="zh-CN" sz="2400" b="1" i="1" dirty="0" smtClean="0">
                <a:solidFill>
                  <a:srgbClr val="FF3300"/>
                </a:solidFill>
                <a:latin typeface="Times New Roman" pitchFamily="18" charset="0"/>
                <a:ea typeface="+mn-ea"/>
                <a:cs typeface="Times New Roman" pitchFamily="18" charset="0"/>
              </a:rPr>
              <a:t>D</a:t>
            </a:r>
            <a:r>
              <a:rPr lang="zh-CN" altLang="en-US" sz="2400" b="1" dirty="0" smtClean="0">
                <a:solidFill>
                  <a:srgbClr val="FF3300"/>
                </a:solidFill>
                <a:latin typeface="Times New Roman" pitchFamily="18" charset="0"/>
                <a:ea typeface="+mn-ea"/>
                <a:cs typeface="Times New Roman" pitchFamily="18" charset="0"/>
              </a:rPr>
              <a:t>强连通</a:t>
            </a:r>
            <a:r>
              <a:rPr lang="en-US" altLang="zh-CN" sz="2400" b="1" dirty="0" smtClean="0">
                <a:latin typeface="Times New Roman" pitchFamily="18" charset="0"/>
                <a:ea typeface="+mn-ea"/>
                <a:cs typeface="Times New Roman" pitchFamily="18" charset="0"/>
              </a:rPr>
              <a:t>: </a:t>
            </a:r>
            <a:r>
              <a:rPr lang="en-US" altLang="zh-CN" sz="2400" b="1" dirty="0" smtClean="0">
                <a:latin typeface="Times New Roman" pitchFamily="18" charset="0"/>
                <a:ea typeface="+mn-ea"/>
                <a:cs typeface="Times New Roman" pitchFamily="18" charset="0"/>
                <a:sym typeface="Symbol" pitchFamily="18" charset="2"/>
              </a:rPr>
              <a:t></a:t>
            </a:r>
            <a:r>
              <a:rPr lang="en-US" altLang="zh-CN" sz="2400" b="1" i="1" dirty="0" err="1" smtClean="0">
                <a:latin typeface="Times New Roman" pitchFamily="18" charset="0"/>
                <a:ea typeface="+mn-ea"/>
                <a:cs typeface="Times New Roman" pitchFamily="18" charset="0"/>
              </a:rPr>
              <a:t>u</a:t>
            </a:r>
            <a:r>
              <a:rPr lang="en-US" altLang="zh-CN" sz="2400" b="1" dirty="0" err="1" smtClean="0">
                <a:latin typeface="Times New Roman" pitchFamily="18" charset="0"/>
                <a:ea typeface="+mn-ea"/>
                <a:cs typeface="Times New Roman" pitchFamily="18" charset="0"/>
              </a:rPr>
              <a:t>,</a:t>
            </a:r>
            <a:r>
              <a:rPr lang="en-US" altLang="zh-CN" sz="2400" b="1" i="1" dirty="0" err="1" smtClean="0">
                <a:latin typeface="Times New Roman" pitchFamily="18" charset="0"/>
                <a:ea typeface="+mn-ea"/>
                <a:cs typeface="Times New Roman" pitchFamily="18" charset="0"/>
              </a:rPr>
              <a:t>v</a:t>
            </a:r>
            <a:r>
              <a:rPr lang="en-US" altLang="zh-CN" sz="2400" b="1" dirty="0" err="1" smtClean="0">
                <a:latin typeface="Times New Roman" pitchFamily="18" charset="0"/>
                <a:ea typeface="+mn-ea"/>
                <a:cs typeface="Times New Roman" pitchFamily="18" charset="0"/>
                <a:sym typeface="Symbol" pitchFamily="18" charset="2"/>
              </a:rPr>
              <a:t></a:t>
            </a:r>
            <a:r>
              <a:rPr lang="en-US" altLang="zh-CN" sz="2400" b="1" i="1" dirty="0" err="1" smtClean="0">
                <a:latin typeface="Times New Roman" pitchFamily="18" charset="0"/>
                <a:ea typeface="+mn-ea"/>
                <a:cs typeface="Times New Roman" pitchFamily="18" charset="0"/>
              </a:rPr>
              <a:t>V</a:t>
            </a:r>
            <a:r>
              <a:rPr lang="zh-CN" altLang="en-US" sz="2400" b="1" dirty="0" smtClean="0">
                <a:latin typeface="Times New Roman" pitchFamily="18" charset="0"/>
                <a:ea typeface="+mn-ea"/>
                <a:cs typeface="Times New Roman" pitchFamily="18" charset="0"/>
              </a:rPr>
              <a:t>，</a:t>
            </a:r>
            <a:r>
              <a:rPr lang="en-US" altLang="zh-CN" sz="2400" b="1" i="1" dirty="0" smtClean="0">
                <a:latin typeface="Times New Roman" pitchFamily="18" charset="0"/>
                <a:ea typeface="+mn-ea"/>
                <a:cs typeface="Times New Roman" pitchFamily="18" charset="0"/>
              </a:rPr>
              <a:t>u</a:t>
            </a:r>
            <a:r>
              <a:rPr lang="zh-CN" altLang="en-US" sz="2400" b="1" dirty="0" smtClean="0">
                <a:latin typeface="Times New Roman" pitchFamily="18" charset="0"/>
                <a:ea typeface="+mn-ea"/>
                <a:cs typeface="Times New Roman" pitchFamily="18" charset="0"/>
                <a:sym typeface="Symbol" pitchFamily="18" charset="2"/>
              </a:rPr>
              <a:t>与</a:t>
            </a:r>
            <a:r>
              <a:rPr lang="en-US" altLang="zh-CN" sz="2400" b="1" i="1" dirty="0" smtClean="0">
                <a:latin typeface="Times New Roman" pitchFamily="18" charset="0"/>
                <a:ea typeface="+mn-ea"/>
                <a:cs typeface="Times New Roman" pitchFamily="18" charset="0"/>
              </a:rPr>
              <a:t>v</a:t>
            </a:r>
            <a:r>
              <a:rPr lang="zh-CN" altLang="en-US" sz="2400" b="1" dirty="0" smtClean="0">
                <a:latin typeface="Times New Roman" pitchFamily="18" charset="0"/>
                <a:ea typeface="+mn-ea"/>
                <a:cs typeface="Times New Roman" pitchFamily="18" charset="0"/>
              </a:rPr>
              <a:t>相互可达</a:t>
            </a:r>
          </a:p>
          <a:p>
            <a:pPr eaLnBrk="1" hangingPunct="1">
              <a:buFont typeface="Wingdings" pitchFamily="2" charset="2"/>
              <a:buNone/>
            </a:pPr>
            <a:endParaRPr lang="zh-CN" altLang="en-US" sz="2400" b="1" dirty="0" smtClean="0">
              <a:latin typeface="Times New Roman" pitchFamily="18" charset="0"/>
              <a:ea typeface="+mn-ea"/>
              <a:cs typeface="Times New Roman" pitchFamily="18" charset="0"/>
            </a:endParaRPr>
          </a:p>
        </p:txBody>
      </p:sp>
      <p:sp>
        <p:nvSpPr>
          <p:cNvPr id="4" name="Text Box 3"/>
          <p:cNvSpPr txBox="1">
            <a:spLocks noChangeArrowheads="1"/>
          </p:cNvSpPr>
          <p:nvPr/>
        </p:nvSpPr>
        <p:spPr bwMode="auto">
          <a:xfrm>
            <a:off x="611188" y="4076700"/>
            <a:ext cx="7602537" cy="264795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E8DED8"/>
                </a:solidFill>
                <a:effectLst/>
                <a:uLnTx/>
                <a:uFillTx/>
                <a:latin typeface="Times New Roman" pitchFamily="18" charset="0"/>
                <a:ea typeface="宋体" pitchFamily="2" charset="-122"/>
                <a:cs typeface="+mn-cs"/>
              </a:rPr>
              <a:t> </a:t>
            </a:r>
            <a:br>
              <a:rPr kumimoji="1" lang="en-US" altLang="zh-CN" sz="2400" b="1" i="0" u="none" strike="noStrike" kern="1200" cap="none" spc="0" normalizeH="0" baseline="0" noProof="0">
                <a:ln>
                  <a:noFill/>
                </a:ln>
                <a:solidFill>
                  <a:srgbClr val="E8DED8"/>
                </a:solidFill>
                <a:effectLst/>
                <a:uLnTx/>
                <a:uFillTx/>
                <a:latin typeface="Times New Roman" pitchFamily="18" charset="0"/>
                <a:ea typeface="宋体" pitchFamily="2" charset="-122"/>
                <a:cs typeface="+mn-cs"/>
              </a:rPr>
            </a:br>
            <a:r>
              <a:rPr kumimoji="1" lang="en-US" altLang="zh-CN" sz="2400" b="1" i="0" u="none" strike="noStrike" kern="1200" cap="none" spc="0" normalizeH="0" baseline="0" noProof="0">
                <a:ln>
                  <a:noFill/>
                </a:ln>
                <a:solidFill>
                  <a:srgbClr val="E8DED8"/>
                </a:solidFill>
                <a:effectLst/>
                <a:uLnTx/>
                <a:uFillTx/>
                <a:latin typeface="Times New Roman" pitchFamily="18" charset="0"/>
                <a:ea typeface="宋体" pitchFamily="2" charset="-122"/>
                <a:cs typeface="+mn-cs"/>
              </a:rPr>
              <a:t/>
            </a:r>
            <a:br>
              <a:rPr kumimoji="1" lang="en-US" altLang="zh-CN" sz="2400" b="1" i="0" u="none" strike="noStrike" kern="1200" cap="none" spc="0" normalizeH="0" baseline="0" noProof="0">
                <a:ln>
                  <a:noFill/>
                </a:ln>
                <a:solidFill>
                  <a:srgbClr val="E8DED8"/>
                </a:solidFill>
                <a:effectLst/>
                <a:uLnTx/>
                <a:uFillTx/>
                <a:latin typeface="Times New Roman" pitchFamily="18" charset="0"/>
                <a:ea typeface="宋体" pitchFamily="2" charset="-122"/>
                <a:cs typeface="+mn-cs"/>
              </a:rPr>
            </a:br>
            <a:r>
              <a:rPr kumimoji="1" lang="en-US" altLang="zh-CN" sz="2400" b="1" i="0" u="none" strike="noStrike" kern="1200" cap="none" spc="0" normalizeH="0" baseline="0" noProof="0">
                <a:ln>
                  <a:noFill/>
                </a:ln>
                <a:solidFill>
                  <a:srgbClr val="E8DED8"/>
                </a:solidFill>
                <a:effectLst/>
                <a:uLnTx/>
                <a:uFillTx/>
                <a:latin typeface="Times New Roman" pitchFamily="18" charset="0"/>
                <a:ea typeface="宋体" pitchFamily="2" charset="-122"/>
                <a:cs typeface="+mn-cs"/>
              </a:rPr>
              <a:t/>
            </a:r>
            <a:br>
              <a:rPr kumimoji="1" lang="en-US" altLang="zh-CN" sz="2400" b="1" i="0" u="none" strike="noStrike" kern="1200" cap="none" spc="0" normalizeH="0" baseline="0" noProof="0">
                <a:ln>
                  <a:noFill/>
                </a:ln>
                <a:solidFill>
                  <a:srgbClr val="E8DED8"/>
                </a:solidFill>
                <a:effectLst/>
                <a:uLnTx/>
                <a:uFillTx/>
                <a:latin typeface="Times New Roman" pitchFamily="18" charset="0"/>
                <a:ea typeface="宋体" pitchFamily="2" charset="-122"/>
                <a:cs typeface="+mn-cs"/>
              </a:rPr>
            </a:br>
            <a:r>
              <a:rPr kumimoji="1" lang="en-US" altLang="zh-CN" sz="2400" b="1" i="0" u="none" strike="noStrike" kern="1200" cap="none" spc="0" normalizeH="0" baseline="0" noProof="0">
                <a:ln>
                  <a:noFill/>
                </a:ln>
                <a:solidFill>
                  <a:srgbClr val="E8DED8"/>
                </a:solidFill>
                <a:effectLst/>
                <a:uLnTx/>
                <a:uFillTx/>
                <a:latin typeface="Times New Roman" pitchFamily="18" charset="0"/>
                <a:ea typeface="宋体" pitchFamily="2" charset="-122"/>
                <a:cs typeface="+mn-cs"/>
              </a:rPr>
              <a:t/>
            </a:r>
            <a:br>
              <a:rPr kumimoji="1" lang="en-US" altLang="zh-CN" sz="2400" b="1" i="0" u="none" strike="noStrike" kern="1200" cap="none" spc="0" normalizeH="0" baseline="0" noProof="0">
                <a:ln>
                  <a:noFill/>
                </a:ln>
                <a:solidFill>
                  <a:srgbClr val="E8DED8"/>
                </a:solidFill>
                <a:effectLst/>
                <a:uLnTx/>
                <a:uFillTx/>
                <a:latin typeface="Times New Roman" pitchFamily="18" charset="0"/>
                <a:ea typeface="宋体" pitchFamily="2" charset="-122"/>
                <a:cs typeface="+mn-cs"/>
              </a:rPr>
            </a:br>
            <a:r>
              <a:rPr kumimoji="1" lang="en-US" altLang="zh-CN" sz="2400" b="1" i="0" u="none" strike="noStrike" kern="1200" cap="none" spc="0" normalizeH="0" baseline="0" noProof="0">
                <a:ln>
                  <a:noFill/>
                </a:ln>
                <a:solidFill>
                  <a:srgbClr val="E8DED8"/>
                </a:solidFill>
                <a:effectLst/>
                <a:uLnTx/>
                <a:uFillTx/>
                <a:latin typeface="Times New Roman" pitchFamily="18" charset="0"/>
                <a:ea typeface="宋体" pitchFamily="2" charset="-122"/>
                <a:cs typeface="+mn-cs"/>
              </a:rPr>
              <a:t/>
            </a:r>
            <a:br>
              <a:rPr kumimoji="1" lang="en-US" altLang="zh-CN" sz="2400" b="1" i="0" u="none" strike="noStrike" kern="1200" cap="none" spc="0" normalizeH="0" baseline="0" noProof="0">
                <a:ln>
                  <a:noFill/>
                </a:ln>
                <a:solidFill>
                  <a:srgbClr val="E8DED8"/>
                </a:solidFill>
                <a:effectLst/>
                <a:uLnTx/>
                <a:uFillTx/>
                <a:latin typeface="Times New Roman" pitchFamily="18" charset="0"/>
                <a:ea typeface="宋体" pitchFamily="2" charset="-122"/>
                <a:cs typeface="+mn-cs"/>
              </a:rPr>
            </a:br>
            <a:r>
              <a:rPr kumimoji="1" lang="en-US" altLang="zh-CN" sz="2400" b="1" i="0" u="none" strike="noStrike" kern="1200" cap="none" spc="0" normalizeH="0" baseline="0" noProof="0">
                <a:ln>
                  <a:noFill/>
                </a:ln>
                <a:solidFill>
                  <a:srgbClr val="E8DED8"/>
                </a:solidFill>
                <a:effectLst/>
                <a:uLnTx/>
                <a:uFillTx/>
                <a:latin typeface="Times New Roman" pitchFamily="18" charset="0"/>
                <a:ea typeface="宋体" pitchFamily="2" charset="-122"/>
                <a:cs typeface="+mn-cs"/>
              </a:rPr>
              <a:t/>
            </a:r>
            <a:br>
              <a:rPr kumimoji="1" lang="en-US" altLang="zh-CN" sz="2400" b="1" i="0" u="none" strike="noStrike" kern="1200" cap="none" spc="0" normalizeH="0" baseline="0" noProof="0">
                <a:ln>
                  <a:noFill/>
                </a:ln>
                <a:solidFill>
                  <a:srgbClr val="E8DED8"/>
                </a:solidFill>
                <a:effectLst/>
                <a:uLnTx/>
                <a:uFillTx/>
                <a:latin typeface="Times New Roman" pitchFamily="18" charset="0"/>
                <a:ea typeface="宋体" pitchFamily="2" charset="-122"/>
                <a:cs typeface="+mn-cs"/>
              </a:rPr>
            </a:br>
            <a:endParaRPr kumimoji="1" lang="en-US" altLang="zh-CN" sz="2400" b="1" i="0" u="none" strike="noStrike" kern="1200" cap="none" spc="0" normalizeH="0" baseline="0" noProof="0">
              <a:ln>
                <a:noFill/>
              </a:ln>
              <a:solidFill>
                <a:srgbClr val="E8DED8"/>
              </a:solidFill>
              <a:effectLst/>
              <a:uLnTx/>
              <a:uFillTx/>
              <a:latin typeface="Arial" pitchFamily="34" charset="0"/>
              <a:ea typeface="宋体" pitchFamily="2" charset="-122"/>
              <a:cs typeface="+mn-cs"/>
            </a:endParaRPr>
          </a:p>
        </p:txBody>
      </p:sp>
      <p:pic>
        <p:nvPicPr>
          <p:cNvPr id="5" name="Picture 4" descr="14-12"/>
          <p:cNvPicPr>
            <a:picLocks noChangeAspect="1" noChangeArrowheads="1"/>
          </p:cNvPicPr>
          <p:nvPr/>
        </p:nvPicPr>
        <p:blipFill>
          <a:blip r:embed="rId3" cstate="print"/>
          <a:srcRect t="26393"/>
          <a:stretch>
            <a:fillRect/>
          </a:stretch>
        </p:blipFill>
        <p:spPr bwMode="auto">
          <a:xfrm>
            <a:off x="1219200" y="4514850"/>
            <a:ext cx="6588125" cy="1185863"/>
          </a:xfrm>
          <a:prstGeom prst="rect">
            <a:avLst/>
          </a:prstGeom>
          <a:noFill/>
          <a:ln w="9525">
            <a:noFill/>
            <a:miter lim="800000"/>
            <a:headEnd/>
            <a:tailEnd/>
          </a:ln>
        </p:spPr>
      </p:pic>
      <p:sp>
        <p:nvSpPr>
          <p:cNvPr id="6" name="Text Box 5"/>
          <p:cNvSpPr txBox="1">
            <a:spLocks noChangeArrowheads="1"/>
          </p:cNvSpPr>
          <p:nvPr/>
        </p:nvSpPr>
        <p:spPr bwMode="auto">
          <a:xfrm>
            <a:off x="1371600" y="5734050"/>
            <a:ext cx="1325563"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675D59">
                    <a:lumMod val="75000"/>
                  </a:srgbClr>
                </a:solidFill>
                <a:effectLst/>
                <a:uLnTx/>
                <a:uFillTx/>
                <a:latin typeface="Times New Roman" pitchFamily="18" charset="0"/>
                <a:ea typeface="宋体" pitchFamily="2" charset="-122"/>
                <a:cs typeface="+mn-cs"/>
              </a:rPr>
              <a:t>强连通</a:t>
            </a:r>
          </a:p>
        </p:txBody>
      </p:sp>
      <p:sp>
        <p:nvSpPr>
          <p:cNvPr id="7" name="Text Box 6"/>
          <p:cNvSpPr txBox="1">
            <a:spLocks noChangeArrowheads="1"/>
          </p:cNvSpPr>
          <p:nvPr/>
        </p:nvSpPr>
        <p:spPr bwMode="auto">
          <a:xfrm>
            <a:off x="3779838" y="5734050"/>
            <a:ext cx="1554162"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675D59">
                    <a:lumMod val="75000"/>
                  </a:srgbClr>
                </a:solidFill>
                <a:effectLst/>
                <a:uLnTx/>
                <a:uFillTx/>
                <a:latin typeface="Times New Roman" pitchFamily="18" charset="0"/>
                <a:ea typeface="宋体" pitchFamily="2" charset="-122"/>
                <a:cs typeface="+mn-cs"/>
              </a:rPr>
              <a:t>单向连通</a:t>
            </a:r>
          </a:p>
        </p:txBody>
      </p:sp>
      <p:sp>
        <p:nvSpPr>
          <p:cNvPr id="8" name="Text Box 7"/>
          <p:cNvSpPr txBox="1">
            <a:spLocks noChangeArrowheads="1"/>
          </p:cNvSpPr>
          <p:nvPr/>
        </p:nvSpPr>
        <p:spPr bwMode="auto">
          <a:xfrm>
            <a:off x="6580188" y="5734050"/>
            <a:ext cx="1268412"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675D59">
                    <a:lumMod val="75000"/>
                  </a:srgbClr>
                </a:solidFill>
                <a:effectLst/>
                <a:uLnTx/>
                <a:uFillTx/>
                <a:latin typeface="Times New Roman" pitchFamily="18" charset="0"/>
                <a:ea typeface="宋体" pitchFamily="2" charset="-122"/>
                <a:cs typeface="+mn-cs"/>
              </a:rPr>
              <a:t>弱连通</a:t>
            </a:r>
          </a:p>
        </p:txBody>
      </p:sp>
      <p:sp>
        <p:nvSpPr>
          <p:cNvPr id="9" name="Oval 10"/>
          <p:cNvSpPr>
            <a:spLocks noChangeArrowheads="1"/>
          </p:cNvSpPr>
          <p:nvPr/>
        </p:nvSpPr>
        <p:spPr bwMode="auto">
          <a:xfrm>
            <a:off x="3735388" y="5459413"/>
            <a:ext cx="296862" cy="315912"/>
          </a:xfrm>
          <a:prstGeom prst="ellipse">
            <a:avLst/>
          </a:prstGeom>
          <a:noFill/>
          <a:ln w="38100">
            <a:solidFill>
              <a:srgbClr val="FF3399"/>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10" name="Oval 11"/>
          <p:cNvSpPr>
            <a:spLocks noChangeArrowheads="1"/>
          </p:cNvSpPr>
          <p:nvPr/>
        </p:nvSpPr>
        <p:spPr bwMode="auto">
          <a:xfrm>
            <a:off x="5037138" y="5459413"/>
            <a:ext cx="296862" cy="315912"/>
          </a:xfrm>
          <a:prstGeom prst="ellipse">
            <a:avLst/>
          </a:prstGeom>
          <a:noFill/>
          <a:ln w="38100">
            <a:solidFill>
              <a:srgbClr val="FF3399"/>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11" name="Oval 12"/>
          <p:cNvSpPr>
            <a:spLocks noChangeArrowheads="1"/>
          </p:cNvSpPr>
          <p:nvPr/>
        </p:nvSpPr>
        <p:spPr bwMode="auto">
          <a:xfrm>
            <a:off x="6283325" y="4514850"/>
            <a:ext cx="296863" cy="315913"/>
          </a:xfrm>
          <a:prstGeom prst="ellipse">
            <a:avLst/>
          </a:prstGeom>
          <a:noFill/>
          <a:ln w="38100">
            <a:solidFill>
              <a:srgbClr val="FF3399"/>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12" name="Oval 13"/>
          <p:cNvSpPr>
            <a:spLocks noChangeArrowheads="1"/>
          </p:cNvSpPr>
          <p:nvPr/>
        </p:nvSpPr>
        <p:spPr bwMode="auto">
          <a:xfrm>
            <a:off x="7551738" y="5480050"/>
            <a:ext cx="296862" cy="315913"/>
          </a:xfrm>
          <a:prstGeom prst="ellipse">
            <a:avLst/>
          </a:prstGeom>
          <a:noFill/>
          <a:ln w="38100">
            <a:solidFill>
              <a:srgbClr val="FF3399"/>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1962197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7635">
                                            <p:txEl>
                                              <p:pRg st="4" end="4"/>
                                            </p:txEl>
                                          </p:spTgt>
                                        </p:tgtEl>
                                        <p:attrNameLst>
                                          <p:attrName>style.visibility</p:attrName>
                                        </p:attrNameLst>
                                      </p:cBhvr>
                                      <p:to>
                                        <p:strVal val="visible"/>
                                      </p:to>
                                    </p:set>
                                    <p:animEffect transition="in" filter="blinds(horizontal)">
                                      <p:cBhvr>
                                        <p:cTn id="7" dur="500"/>
                                        <p:tgtEl>
                                          <p:spTgt spid="197635">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7635">
                                            <p:txEl>
                                              <p:pRg st="5" end="5"/>
                                            </p:txEl>
                                          </p:spTgt>
                                        </p:tgtEl>
                                        <p:attrNameLst>
                                          <p:attrName>style.visibility</p:attrName>
                                        </p:attrNameLst>
                                      </p:cBhvr>
                                      <p:to>
                                        <p:strVal val="visible"/>
                                      </p:to>
                                    </p:set>
                                    <p:animEffect transition="in" filter="blinds(horizontal)">
                                      <p:cBhvr>
                                        <p:cTn id="12" dur="500"/>
                                        <p:tgtEl>
                                          <p:spTgt spid="197635">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97635">
                                            <p:txEl>
                                              <p:pRg st="6" end="6"/>
                                            </p:txEl>
                                          </p:spTgt>
                                        </p:tgtEl>
                                        <p:attrNameLst>
                                          <p:attrName>style.visibility</p:attrName>
                                        </p:attrNameLst>
                                      </p:cBhvr>
                                      <p:to>
                                        <p:strVal val="visible"/>
                                      </p:to>
                                    </p:set>
                                    <p:animEffect transition="in" filter="blinds(horizontal)">
                                      <p:cBhvr>
                                        <p:cTn id="17" dur="500"/>
                                        <p:tgtEl>
                                          <p:spTgt spid="19763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linds(horizontal)">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linds(horizontal)">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blinds(horizontal)">
                                      <p:cBhvr>
                                        <p:cTn id="45" dur="500"/>
                                        <p:tgtEl>
                                          <p:spTgt spid="11"/>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blinds(horizontal)">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10"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p:txBody>
          <a:bodyPr>
            <a:normAutofit/>
          </a:bodyPr>
          <a:lstStyle/>
          <a:p>
            <a:pPr eaLnBrk="1" fontAlgn="auto" hangingPunct="1">
              <a:spcAft>
                <a:spcPts val="0"/>
              </a:spcAft>
              <a:defRPr/>
            </a:pPr>
            <a:r>
              <a:rPr lang="zh-CN" altLang="en-US" dirty="0" smtClean="0"/>
              <a:t>最短路与距离</a:t>
            </a:r>
          </a:p>
        </p:txBody>
      </p:sp>
      <p:sp>
        <p:nvSpPr>
          <p:cNvPr id="204803" name="Rectangle 3"/>
          <p:cNvSpPr>
            <a:spLocks noGrp="1" noChangeArrowheads="1"/>
          </p:cNvSpPr>
          <p:nvPr>
            <p:ph idx="1"/>
          </p:nvPr>
        </p:nvSpPr>
        <p:spPr/>
        <p:txBody>
          <a:bodyPr rtlCol="0">
            <a:normAutofit/>
          </a:bodyPr>
          <a:lstStyle/>
          <a:p>
            <a:pPr algn="just" eaLnBrk="1" fontAlgn="auto" hangingPunct="1">
              <a:buFont typeface="Wingdings" pitchFamily="2" charset="2"/>
              <a:buNone/>
              <a:defRPr/>
            </a:pPr>
            <a:r>
              <a:rPr lang="en-US" altLang="zh-CN" sz="2400" b="1" i="1" dirty="0" smtClean="0">
                <a:solidFill>
                  <a:srgbClr val="FF3300"/>
                </a:solidFill>
                <a:latin typeface="Times New Roman" pitchFamily="18" charset="0"/>
                <a:ea typeface="+mn-ea"/>
                <a:cs typeface="Times New Roman" pitchFamily="18" charset="0"/>
              </a:rPr>
              <a:t>u</a:t>
            </a:r>
            <a:r>
              <a:rPr lang="zh-CN" altLang="en-US" sz="2400" b="1" dirty="0" smtClean="0">
                <a:solidFill>
                  <a:srgbClr val="FF3300"/>
                </a:solidFill>
                <a:latin typeface="Times New Roman" pitchFamily="18" charset="0"/>
                <a:ea typeface="+mn-ea"/>
                <a:cs typeface="Times New Roman" pitchFamily="18" charset="0"/>
              </a:rPr>
              <a:t>与</a:t>
            </a:r>
            <a:r>
              <a:rPr lang="en-US" altLang="zh-CN" sz="2400" b="1" i="1" dirty="0" smtClean="0">
                <a:solidFill>
                  <a:srgbClr val="FF3300"/>
                </a:solidFill>
                <a:latin typeface="Times New Roman" pitchFamily="18" charset="0"/>
                <a:ea typeface="+mn-ea"/>
                <a:cs typeface="Times New Roman" pitchFamily="18" charset="0"/>
              </a:rPr>
              <a:t>v</a:t>
            </a:r>
            <a:r>
              <a:rPr lang="zh-CN" altLang="en-US" sz="2400" b="1" dirty="0" smtClean="0">
                <a:solidFill>
                  <a:srgbClr val="FF3300"/>
                </a:solidFill>
                <a:latin typeface="Times New Roman" pitchFamily="18" charset="0"/>
                <a:ea typeface="+mn-ea"/>
                <a:cs typeface="Times New Roman" pitchFamily="18" charset="0"/>
              </a:rPr>
              <a:t>之间的</a:t>
            </a:r>
            <a:r>
              <a:rPr lang="zh-CN" altLang="en-US" sz="2400" b="1" dirty="0">
                <a:solidFill>
                  <a:srgbClr val="FF3300"/>
                </a:solidFill>
                <a:latin typeface="Times New Roman" pitchFamily="18" charset="0"/>
                <a:ea typeface="+mn-ea"/>
                <a:cs typeface="Times New Roman" pitchFamily="18" charset="0"/>
              </a:rPr>
              <a:t>最短路</a:t>
            </a:r>
            <a:r>
              <a:rPr lang="en-US" altLang="zh-CN" sz="2400" b="1" dirty="0" smtClean="0">
                <a:latin typeface="Times New Roman" pitchFamily="18" charset="0"/>
                <a:ea typeface="+mn-ea"/>
                <a:cs typeface="Times New Roman" pitchFamily="18" charset="0"/>
              </a:rPr>
              <a:t>:</a:t>
            </a:r>
            <a:r>
              <a:rPr lang="en-US" altLang="zh-CN" sz="2400" b="1" i="1" dirty="0" smtClean="0">
                <a:latin typeface="Times New Roman" pitchFamily="18" charset="0"/>
                <a:ea typeface="+mn-ea"/>
                <a:cs typeface="Times New Roman" pitchFamily="18" charset="0"/>
              </a:rPr>
              <a:t>u</a:t>
            </a:r>
            <a:r>
              <a:rPr lang="zh-CN" altLang="en-US" sz="2400" b="1" dirty="0" smtClean="0">
                <a:latin typeface="Times New Roman" pitchFamily="18" charset="0"/>
                <a:ea typeface="+mn-ea"/>
                <a:cs typeface="Times New Roman" pitchFamily="18" charset="0"/>
              </a:rPr>
              <a:t>与</a:t>
            </a:r>
            <a:r>
              <a:rPr lang="en-US" altLang="zh-CN" sz="2400" b="1" i="1" dirty="0" smtClean="0">
                <a:latin typeface="Times New Roman" pitchFamily="18" charset="0"/>
                <a:ea typeface="+mn-ea"/>
                <a:cs typeface="Times New Roman" pitchFamily="18" charset="0"/>
              </a:rPr>
              <a:t>v</a:t>
            </a:r>
            <a:r>
              <a:rPr lang="zh-CN" altLang="en-US" sz="2400" b="1" dirty="0" smtClean="0">
                <a:latin typeface="Times New Roman" pitchFamily="18" charset="0"/>
                <a:ea typeface="+mn-ea"/>
                <a:cs typeface="Times New Roman" pitchFamily="18" charset="0"/>
              </a:rPr>
              <a:t>之间长度最短的通路</a:t>
            </a:r>
            <a:r>
              <a:rPr lang="en-US" altLang="zh-CN" sz="2400" b="1" dirty="0" smtClean="0">
                <a:latin typeface="Times New Roman" pitchFamily="18" charset="0"/>
                <a:ea typeface="+mn-ea"/>
                <a:cs typeface="Times New Roman" pitchFamily="18" charset="0"/>
              </a:rPr>
              <a:t>(</a:t>
            </a:r>
            <a:r>
              <a:rPr lang="zh-CN" altLang="en-US" sz="2400" b="1" dirty="0" smtClean="0">
                <a:latin typeface="Times New Roman" pitchFamily="18" charset="0"/>
                <a:ea typeface="+mn-ea"/>
                <a:cs typeface="Times New Roman" pitchFamily="18" charset="0"/>
              </a:rPr>
              <a:t>设</a:t>
            </a:r>
            <a:r>
              <a:rPr lang="en-US" altLang="zh-CN" sz="2400" b="1" i="1" dirty="0" smtClean="0">
                <a:latin typeface="Times New Roman" pitchFamily="18" charset="0"/>
                <a:ea typeface="+mn-ea"/>
                <a:cs typeface="Times New Roman" pitchFamily="18" charset="0"/>
              </a:rPr>
              <a:t>u</a:t>
            </a:r>
            <a:r>
              <a:rPr lang="zh-CN" altLang="en-US" sz="2400" b="1" dirty="0" smtClean="0">
                <a:latin typeface="Times New Roman" pitchFamily="18" charset="0"/>
                <a:ea typeface="+mn-ea"/>
                <a:cs typeface="Times New Roman" pitchFamily="18" charset="0"/>
              </a:rPr>
              <a:t>与</a:t>
            </a:r>
            <a:r>
              <a:rPr lang="en-US" altLang="zh-CN" sz="2400" b="1" i="1" dirty="0" smtClean="0">
                <a:latin typeface="Times New Roman" pitchFamily="18" charset="0"/>
                <a:ea typeface="+mn-ea"/>
                <a:cs typeface="Times New Roman" pitchFamily="18" charset="0"/>
              </a:rPr>
              <a:t>v</a:t>
            </a:r>
            <a:r>
              <a:rPr lang="zh-CN" altLang="en-US" sz="2400" b="1" dirty="0" smtClean="0">
                <a:latin typeface="Times New Roman" pitchFamily="18" charset="0"/>
                <a:ea typeface="+mn-ea"/>
                <a:cs typeface="Times New Roman" pitchFamily="18" charset="0"/>
              </a:rPr>
              <a:t>连通</a:t>
            </a:r>
            <a:r>
              <a:rPr lang="en-US" altLang="zh-CN" sz="2400" b="1" dirty="0" smtClean="0">
                <a:latin typeface="Times New Roman" pitchFamily="18" charset="0"/>
                <a:ea typeface="+mn-ea"/>
                <a:cs typeface="Times New Roman" pitchFamily="18" charset="0"/>
              </a:rPr>
              <a:t>)</a:t>
            </a:r>
          </a:p>
          <a:p>
            <a:pPr algn="just" eaLnBrk="1" fontAlgn="auto" hangingPunct="1">
              <a:buFont typeface="Wingdings" pitchFamily="2" charset="2"/>
              <a:buNone/>
              <a:defRPr/>
            </a:pPr>
            <a:r>
              <a:rPr lang="en-US" altLang="zh-CN" sz="2400" b="1" i="1" dirty="0" smtClean="0">
                <a:solidFill>
                  <a:srgbClr val="FF3300"/>
                </a:solidFill>
                <a:latin typeface="Times New Roman" pitchFamily="18" charset="0"/>
                <a:ea typeface="+mn-ea"/>
                <a:cs typeface="Times New Roman" pitchFamily="18" charset="0"/>
              </a:rPr>
              <a:t>u</a:t>
            </a:r>
            <a:r>
              <a:rPr lang="zh-CN" altLang="en-US" sz="2400" b="1" dirty="0" smtClean="0">
                <a:solidFill>
                  <a:srgbClr val="FF3300"/>
                </a:solidFill>
                <a:latin typeface="Times New Roman" pitchFamily="18" charset="0"/>
                <a:ea typeface="+mn-ea"/>
                <a:cs typeface="Times New Roman" pitchFamily="18" charset="0"/>
              </a:rPr>
              <a:t>与</a:t>
            </a:r>
            <a:r>
              <a:rPr lang="en-US" altLang="zh-CN" sz="2400" b="1" i="1" dirty="0" smtClean="0">
                <a:solidFill>
                  <a:srgbClr val="FF3300"/>
                </a:solidFill>
                <a:latin typeface="Times New Roman" pitchFamily="18" charset="0"/>
                <a:ea typeface="+mn-ea"/>
                <a:cs typeface="Times New Roman" pitchFamily="18" charset="0"/>
              </a:rPr>
              <a:t>v</a:t>
            </a:r>
            <a:r>
              <a:rPr lang="zh-CN" altLang="en-US" sz="2400" b="1" dirty="0" smtClean="0">
                <a:solidFill>
                  <a:srgbClr val="FF3300"/>
                </a:solidFill>
                <a:latin typeface="Times New Roman" pitchFamily="18" charset="0"/>
                <a:ea typeface="+mn-ea"/>
                <a:cs typeface="Times New Roman" pitchFamily="18" charset="0"/>
              </a:rPr>
              <a:t>之间的距离</a:t>
            </a:r>
            <a:r>
              <a:rPr lang="en-US" altLang="zh-CN" sz="2400" b="1" i="1" dirty="0" smtClean="0">
                <a:solidFill>
                  <a:srgbClr val="FF3300"/>
                </a:solidFill>
                <a:latin typeface="Times New Roman" pitchFamily="18" charset="0"/>
                <a:ea typeface="+mn-ea"/>
                <a:cs typeface="Times New Roman" pitchFamily="18" charset="0"/>
              </a:rPr>
              <a:t>d</a:t>
            </a:r>
            <a:r>
              <a:rPr lang="en-US" altLang="zh-CN" sz="2400" b="1" dirty="0" smtClean="0">
                <a:solidFill>
                  <a:srgbClr val="FF3300"/>
                </a:solidFill>
                <a:latin typeface="Times New Roman" pitchFamily="18" charset="0"/>
                <a:ea typeface="+mn-ea"/>
                <a:cs typeface="Times New Roman" pitchFamily="18" charset="0"/>
              </a:rPr>
              <a:t>(</a:t>
            </a:r>
            <a:r>
              <a:rPr lang="en-US" altLang="zh-CN" sz="2400" b="1" i="1" dirty="0" err="1" smtClean="0">
                <a:solidFill>
                  <a:srgbClr val="FF3300"/>
                </a:solidFill>
                <a:latin typeface="Times New Roman" pitchFamily="18" charset="0"/>
                <a:ea typeface="+mn-ea"/>
                <a:cs typeface="Times New Roman" pitchFamily="18" charset="0"/>
              </a:rPr>
              <a:t>u</a:t>
            </a:r>
            <a:r>
              <a:rPr lang="en-US" altLang="zh-CN" sz="2400" b="1" dirty="0" err="1" smtClean="0">
                <a:solidFill>
                  <a:srgbClr val="FF3300"/>
                </a:solidFill>
                <a:latin typeface="Times New Roman" pitchFamily="18" charset="0"/>
                <a:ea typeface="+mn-ea"/>
                <a:cs typeface="Times New Roman" pitchFamily="18" charset="0"/>
              </a:rPr>
              <a:t>,</a:t>
            </a:r>
            <a:r>
              <a:rPr lang="en-US" altLang="zh-CN" sz="2400" b="1" i="1" dirty="0" err="1" smtClean="0">
                <a:solidFill>
                  <a:srgbClr val="FF3300"/>
                </a:solidFill>
                <a:latin typeface="Times New Roman" pitchFamily="18" charset="0"/>
                <a:ea typeface="+mn-ea"/>
                <a:cs typeface="Times New Roman" pitchFamily="18" charset="0"/>
              </a:rPr>
              <a:t>v</a:t>
            </a:r>
            <a:r>
              <a:rPr lang="en-US" altLang="zh-CN" sz="2400" b="1" dirty="0" smtClean="0">
                <a:solidFill>
                  <a:srgbClr val="FF3300"/>
                </a:solidFill>
                <a:latin typeface="Times New Roman" pitchFamily="18" charset="0"/>
                <a:ea typeface="+mn-ea"/>
                <a:cs typeface="Times New Roman" pitchFamily="18" charset="0"/>
              </a:rPr>
              <a:t>)</a:t>
            </a:r>
            <a:r>
              <a:rPr lang="en-US" altLang="zh-CN" sz="2400" b="1" dirty="0" smtClean="0">
                <a:latin typeface="Times New Roman" pitchFamily="18" charset="0"/>
                <a:ea typeface="+mn-ea"/>
                <a:cs typeface="Times New Roman" pitchFamily="18" charset="0"/>
              </a:rPr>
              <a:t>:</a:t>
            </a:r>
            <a:r>
              <a:rPr lang="en-US" altLang="zh-CN" sz="2400" b="1" i="1" dirty="0" smtClean="0">
                <a:latin typeface="Times New Roman" pitchFamily="18" charset="0"/>
                <a:ea typeface="+mn-ea"/>
                <a:cs typeface="Times New Roman" pitchFamily="18" charset="0"/>
              </a:rPr>
              <a:t>u</a:t>
            </a:r>
            <a:r>
              <a:rPr lang="zh-CN" altLang="en-US" sz="2400" b="1" dirty="0" smtClean="0">
                <a:latin typeface="Times New Roman" pitchFamily="18" charset="0"/>
                <a:ea typeface="+mn-ea"/>
                <a:cs typeface="Times New Roman" pitchFamily="18" charset="0"/>
              </a:rPr>
              <a:t>与</a:t>
            </a:r>
            <a:r>
              <a:rPr lang="en-US" altLang="zh-CN" sz="2400" b="1" i="1" dirty="0" smtClean="0">
                <a:latin typeface="Times New Roman" pitchFamily="18" charset="0"/>
                <a:ea typeface="+mn-ea"/>
                <a:cs typeface="Times New Roman" pitchFamily="18" charset="0"/>
              </a:rPr>
              <a:t>v</a:t>
            </a:r>
            <a:r>
              <a:rPr lang="zh-CN" altLang="en-US" sz="2400" b="1" dirty="0" smtClean="0">
                <a:latin typeface="Times New Roman" pitchFamily="18" charset="0"/>
                <a:ea typeface="+mn-ea"/>
                <a:cs typeface="Times New Roman" pitchFamily="18" charset="0"/>
              </a:rPr>
              <a:t>之间最短路的长度</a:t>
            </a:r>
          </a:p>
          <a:p>
            <a:pPr algn="just" eaLnBrk="1" fontAlgn="auto" hangingPunct="1">
              <a:buFont typeface="Wingdings" pitchFamily="2" charset="2"/>
              <a:buNone/>
              <a:defRPr/>
            </a:pPr>
            <a:r>
              <a:rPr lang="zh-CN" altLang="en-US" sz="2400" b="1" dirty="0" smtClean="0">
                <a:latin typeface="Times New Roman" pitchFamily="18" charset="0"/>
                <a:ea typeface="+mn-ea"/>
                <a:cs typeface="Times New Roman" pitchFamily="18" charset="0"/>
              </a:rPr>
              <a:t>若</a:t>
            </a:r>
            <a:r>
              <a:rPr lang="en-US" altLang="zh-CN" sz="2400" b="1" i="1" dirty="0" smtClean="0">
                <a:latin typeface="Times New Roman" pitchFamily="18" charset="0"/>
                <a:ea typeface="+mn-ea"/>
                <a:cs typeface="Times New Roman" pitchFamily="18" charset="0"/>
              </a:rPr>
              <a:t>u</a:t>
            </a:r>
            <a:r>
              <a:rPr lang="zh-CN" altLang="en-US" sz="2400" b="1" dirty="0" smtClean="0">
                <a:latin typeface="Times New Roman" pitchFamily="18" charset="0"/>
                <a:ea typeface="+mn-ea"/>
                <a:cs typeface="Times New Roman" pitchFamily="18" charset="0"/>
              </a:rPr>
              <a:t>与</a:t>
            </a:r>
            <a:r>
              <a:rPr lang="en-US" altLang="zh-CN" sz="2400" b="1" i="1" dirty="0" smtClean="0">
                <a:latin typeface="Times New Roman" pitchFamily="18" charset="0"/>
                <a:ea typeface="+mn-ea"/>
                <a:cs typeface="Times New Roman" pitchFamily="18" charset="0"/>
              </a:rPr>
              <a:t>v</a:t>
            </a:r>
            <a:r>
              <a:rPr lang="zh-CN" altLang="en-US" sz="2400" b="1" dirty="0" smtClean="0">
                <a:latin typeface="Times New Roman" pitchFamily="18" charset="0"/>
                <a:ea typeface="+mn-ea"/>
                <a:cs typeface="Times New Roman" pitchFamily="18" charset="0"/>
              </a:rPr>
              <a:t>不连通</a:t>
            </a:r>
            <a:r>
              <a:rPr lang="en-US" altLang="zh-CN" sz="2400" b="1" dirty="0" smtClean="0">
                <a:latin typeface="Times New Roman" pitchFamily="18" charset="0"/>
                <a:ea typeface="+mn-ea"/>
                <a:cs typeface="Times New Roman" pitchFamily="18" charset="0"/>
              </a:rPr>
              <a:t>, </a:t>
            </a:r>
            <a:r>
              <a:rPr lang="zh-CN" altLang="en-US" sz="2400" b="1" dirty="0" smtClean="0">
                <a:latin typeface="Times New Roman" pitchFamily="18" charset="0"/>
                <a:ea typeface="+mn-ea"/>
                <a:cs typeface="Times New Roman" pitchFamily="18" charset="0"/>
              </a:rPr>
              <a:t>规定</a:t>
            </a:r>
            <a:r>
              <a:rPr lang="en-US" altLang="zh-CN" sz="2400" b="1" i="1" dirty="0" smtClean="0">
                <a:latin typeface="Times New Roman" pitchFamily="18" charset="0"/>
                <a:ea typeface="+mn-ea"/>
                <a:cs typeface="Times New Roman" pitchFamily="18" charset="0"/>
              </a:rPr>
              <a:t>d</a:t>
            </a:r>
            <a:r>
              <a:rPr lang="en-US" altLang="zh-CN" sz="2400" b="1" dirty="0" smtClean="0">
                <a:latin typeface="Times New Roman" pitchFamily="18" charset="0"/>
                <a:ea typeface="+mn-ea"/>
                <a:cs typeface="Times New Roman" pitchFamily="18" charset="0"/>
              </a:rPr>
              <a:t>(</a:t>
            </a:r>
            <a:r>
              <a:rPr lang="en-US" altLang="zh-CN" sz="2400" b="1" i="1" dirty="0" err="1" smtClean="0">
                <a:latin typeface="Times New Roman" pitchFamily="18" charset="0"/>
                <a:ea typeface="+mn-ea"/>
                <a:cs typeface="Times New Roman" pitchFamily="18" charset="0"/>
              </a:rPr>
              <a:t>u</a:t>
            </a:r>
            <a:r>
              <a:rPr lang="en-US" altLang="zh-CN" sz="2400" b="1" dirty="0" err="1" smtClean="0">
                <a:latin typeface="Times New Roman" pitchFamily="18" charset="0"/>
                <a:ea typeface="+mn-ea"/>
                <a:cs typeface="Times New Roman" pitchFamily="18" charset="0"/>
              </a:rPr>
              <a:t>,</a:t>
            </a:r>
            <a:r>
              <a:rPr lang="en-US" altLang="zh-CN" sz="2400" b="1" i="1" dirty="0" err="1" smtClean="0">
                <a:latin typeface="Times New Roman" pitchFamily="18" charset="0"/>
                <a:ea typeface="+mn-ea"/>
                <a:cs typeface="Times New Roman" pitchFamily="18" charset="0"/>
              </a:rPr>
              <a:t>v</a:t>
            </a:r>
            <a:r>
              <a:rPr lang="en-US" altLang="zh-CN" sz="2400" b="1" dirty="0" smtClean="0">
                <a:latin typeface="Times New Roman" pitchFamily="18" charset="0"/>
                <a:ea typeface="+mn-ea"/>
                <a:cs typeface="Times New Roman" pitchFamily="18" charset="0"/>
              </a:rPr>
              <a:t>)</a:t>
            </a:r>
            <a:r>
              <a:rPr lang="en-US" altLang="zh-CN" sz="2400" b="1" dirty="0" smtClean="0">
                <a:latin typeface="Times New Roman" pitchFamily="18" charset="0"/>
                <a:ea typeface="+mn-ea"/>
                <a:cs typeface="Times New Roman" pitchFamily="18" charset="0"/>
                <a:sym typeface="Symbol" pitchFamily="18" charset="2"/>
              </a:rPr>
              <a:t>=</a:t>
            </a:r>
            <a:r>
              <a:rPr lang="en-US" altLang="zh-CN" sz="2400" b="1" dirty="0" smtClean="0">
                <a:latin typeface="Times New Roman" pitchFamily="18" charset="0"/>
                <a:ea typeface="+mn-ea"/>
                <a:cs typeface="Times New Roman" pitchFamily="18" charset="0"/>
              </a:rPr>
              <a:t>∞.</a:t>
            </a:r>
          </a:p>
          <a:p>
            <a:pPr algn="just" eaLnBrk="1" fontAlgn="auto" hangingPunct="1">
              <a:buFont typeface="Wingdings" pitchFamily="2" charset="2"/>
              <a:buNone/>
              <a:defRPr/>
            </a:pPr>
            <a:endParaRPr lang="en-US" altLang="zh-CN" sz="2400" b="1" dirty="0" smtClean="0">
              <a:latin typeface="Times New Roman" pitchFamily="18" charset="0"/>
              <a:ea typeface="+mn-ea"/>
              <a:cs typeface="Times New Roman" pitchFamily="18" charset="0"/>
            </a:endParaRPr>
          </a:p>
          <a:p>
            <a:pPr algn="just" eaLnBrk="1" fontAlgn="auto" hangingPunct="1">
              <a:buFont typeface="Wingdings" pitchFamily="2" charset="2"/>
              <a:buNone/>
              <a:defRPr/>
            </a:pPr>
            <a:r>
              <a:rPr lang="zh-CN" altLang="en-US" sz="2400" b="1" dirty="0" smtClean="0">
                <a:latin typeface="Times New Roman" pitchFamily="18" charset="0"/>
                <a:ea typeface="+mn-ea"/>
                <a:cs typeface="Times New Roman" pitchFamily="18" charset="0"/>
              </a:rPr>
              <a:t>性质：</a:t>
            </a:r>
          </a:p>
          <a:p>
            <a:pPr algn="just" eaLnBrk="1" fontAlgn="auto" hangingPunct="1">
              <a:buFont typeface="Wingdings" pitchFamily="2" charset="2"/>
              <a:buNone/>
              <a:defRPr/>
            </a:pPr>
            <a:r>
              <a:rPr lang="en-US" altLang="zh-CN" sz="2400" b="1" dirty="0" smtClean="0">
                <a:latin typeface="Times New Roman" pitchFamily="18" charset="0"/>
                <a:ea typeface="+mn-ea"/>
                <a:cs typeface="Times New Roman" pitchFamily="18" charset="0"/>
              </a:rPr>
              <a:t>(1)</a:t>
            </a:r>
            <a:r>
              <a:rPr lang="en-US" altLang="zh-CN" sz="2400" b="1" i="1" dirty="0" smtClean="0">
                <a:latin typeface="Times New Roman" pitchFamily="18" charset="0"/>
                <a:ea typeface="+mn-ea"/>
                <a:cs typeface="Times New Roman" pitchFamily="18" charset="0"/>
              </a:rPr>
              <a:t> d</a:t>
            </a:r>
            <a:r>
              <a:rPr lang="en-US" altLang="zh-CN" sz="2400" b="1" dirty="0" smtClean="0">
                <a:latin typeface="Times New Roman" pitchFamily="18" charset="0"/>
                <a:ea typeface="+mn-ea"/>
                <a:cs typeface="Times New Roman" pitchFamily="18" charset="0"/>
              </a:rPr>
              <a:t>(</a:t>
            </a:r>
            <a:r>
              <a:rPr lang="en-US" altLang="zh-CN" sz="2400" b="1" i="1" dirty="0" err="1" smtClean="0">
                <a:latin typeface="Times New Roman" pitchFamily="18" charset="0"/>
                <a:ea typeface="+mn-ea"/>
                <a:cs typeface="Times New Roman" pitchFamily="18" charset="0"/>
              </a:rPr>
              <a:t>u</a:t>
            </a:r>
            <a:r>
              <a:rPr lang="en-US" altLang="zh-CN" sz="2400" b="1" dirty="0" err="1" smtClean="0">
                <a:latin typeface="Times New Roman" pitchFamily="18" charset="0"/>
                <a:ea typeface="+mn-ea"/>
                <a:cs typeface="Times New Roman" pitchFamily="18" charset="0"/>
              </a:rPr>
              <a:t>,</a:t>
            </a:r>
            <a:r>
              <a:rPr lang="en-US" altLang="zh-CN" sz="2400" b="1" i="1" dirty="0" err="1" smtClean="0">
                <a:latin typeface="Times New Roman" pitchFamily="18" charset="0"/>
                <a:ea typeface="+mn-ea"/>
                <a:cs typeface="Times New Roman" pitchFamily="18" charset="0"/>
              </a:rPr>
              <a:t>v</a:t>
            </a:r>
            <a:r>
              <a:rPr lang="en-US" altLang="zh-CN" sz="2400" b="1" dirty="0" smtClean="0">
                <a:latin typeface="Times New Roman" pitchFamily="18" charset="0"/>
                <a:ea typeface="+mn-ea"/>
                <a:cs typeface="Times New Roman" pitchFamily="18" charset="0"/>
              </a:rPr>
              <a:t>)</a:t>
            </a:r>
            <a:r>
              <a:rPr lang="en-US" altLang="zh-CN" sz="2400" b="1" dirty="0" smtClean="0">
                <a:latin typeface="Times New Roman" pitchFamily="18" charset="0"/>
                <a:ea typeface="+mn-ea"/>
                <a:cs typeface="Times New Roman" pitchFamily="18" charset="0"/>
                <a:sym typeface="Symbol" pitchFamily="18" charset="2"/>
              </a:rPr>
              <a:t></a:t>
            </a:r>
            <a:r>
              <a:rPr lang="en-US" altLang="zh-CN" sz="2400" b="1" dirty="0" smtClean="0">
                <a:latin typeface="Times New Roman" pitchFamily="18" charset="0"/>
                <a:ea typeface="+mn-ea"/>
                <a:cs typeface="Times New Roman" pitchFamily="18" charset="0"/>
              </a:rPr>
              <a:t>0, </a:t>
            </a:r>
            <a:r>
              <a:rPr lang="zh-CN" altLang="en-US" sz="2400" b="1" dirty="0" smtClean="0">
                <a:latin typeface="Times New Roman" pitchFamily="18" charset="0"/>
                <a:ea typeface="+mn-ea"/>
                <a:cs typeface="Times New Roman" pitchFamily="18" charset="0"/>
              </a:rPr>
              <a:t>且</a:t>
            </a:r>
            <a:r>
              <a:rPr lang="en-US" altLang="zh-CN" sz="2400" b="1" i="1" dirty="0" smtClean="0">
                <a:latin typeface="Times New Roman" pitchFamily="18" charset="0"/>
                <a:ea typeface="+mn-ea"/>
                <a:cs typeface="Times New Roman" pitchFamily="18" charset="0"/>
              </a:rPr>
              <a:t>d</a:t>
            </a:r>
            <a:r>
              <a:rPr lang="en-US" altLang="zh-CN" sz="2400" b="1" dirty="0" smtClean="0">
                <a:latin typeface="Times New Roman" pitchFamily="18" charset="0"/>
                <a:ea typeface="+mn-ea"/>
                <a:cs typeface="Times New Roman" pitchFamily="18" charset="0"/>
              </a:rPr>
              <a:t>(</a:t>
            </a:r>
            <a:r>
              <a:rPr lang="en-US" altLang="zh-CN" sz="2400" b="1" i="1" dirty="0" err="1" smtClean="0">
                <a:latin typeface="Times New Roman" pitchFamily="18" charset="0"/>
                <a:ea typeface="+mn-ea"/>
                <a:cs typeface="Times New Roman" pitchFamily="18" charset="0"/>
              </a:rPr>
              <a:t>u</a:t>
            </a:r>
            <a:r>
              <a:rPr lang="en-US" altLang="zh-CN" sz="2400" b="1" dirty="0" err="1" smtClean="0">
                <a:latin typeface="Times New Roman" pitchFamily="18" charset="0"/>
                <a:ea typeface="+mn-ea"/>
                <a:cs typeface="Times New Roman" pitchFamily="18" charset="0"/>
              </a:rPr>
              <a:t>,</a:t>
            </a:r>
            <a:r>
              <a:rPr lang="en-US" altLang="zh-CN" sz="2400" b="1" i="1" dirty="0" err="1" smtClean="0">
                <a:latin typeface="Times New Roman" pitchFamily="18" charset="0"/>
                <a:ea typeface="+mn-ea"/>
                <a:cs typeface="Times New Roman" pitchFamily="18" charset="0"/>
              </a:rPr>
              <a:t>v</a:t>
            </a:r>
            <a:r>
              <a:rPr lang="en-US" altLang="zh-CN" sz="2400" b="1" dirty="0" smtClean="0">
                <a:latin typeface="Times New Roman" pitchFamily="18" charset="0"/>
                <a:ea typeface="+mn-ea"/>
                <a:cs typeface="Times New Roman" pitchFamily="18" charset="0"/>
              </a:rPr>
              <a:t>)</a:t>
            </a:r>
            <a:r>
              <a:rPr lang="en-US" altLang="zh-CN" sz="2400" b="1" dirty="0" smtClean="0">
                <a:latin typeface="Times New Roman" pitchFamily="18" charset="0"/>
                <a:ea typeface="+mn-ea"/>
                <a:cs typeface="Times New Roman" pitchFamily="18" charset="0"/>
                <a:sym typeface="Symbol" pitchFamily="18" charset="2"/>
              </a:rPr>
              <a:t>=</a:t>
            </a:r>
            <a:r>
              <a:rPr lang="en-US" altLang="zh-CN" sz="2400" b="1" dirty="0" smtClean="0">
                <a:latin typeface="Times New Roman" pitchFamily="18" charset="0"/>
                <a:ea typeface="+mn-ea"/>
                <a:cs typeface="Times New Roman" pitchFamily="18" charset="0"/>
              </a:rPr>
              <a:t>0 </a:t>
            </a:r>
            <a:r>
              <a:rPr lang="en-US" altLang="zh-CN" sz="2400" b="1" dirty="0" smtClean="0">
                <a:solidFill>
                  <a:srgbClr val="333300"/>
                </a:solidFill>
                <a:latin typeface="Times New Roman" pitchFamily="18" charset="0"/>
                <a:ea typeface="+mn-ea"/>
                <a:cs typeface="Times New Roman" pitchFamily="18" charset="0"/>
                <a:sym typeface="Symbol" pitchFamily="18" charset="2"/>
              </a:rPr>
              <a:t></a:t>
            </a:r>
            <a:r>
              <a:rPr lang="en-US" altLang="zh-CN" sz="2400" b="1" dirty="0" smtClean="0">
                <a:latin typeface="Times New Roman" pitchFamily="18" charset="0"/>
                <a:ea typeface="+mn-ea"/>
                <a:cs typeface="Times New Roman" pitchFamily="18" charset="0"/>
              </a:rPr>
              <a:t> </a:t>
            </a:r>
            <a:r>
              <a:rPr lang="en-US" altLang="zh-CN" sz="2400" b="1" i="1" dirty="0" smtClean="0">
                <a:latin typeface="Times New Roman" pitchFamily="18" charset="0"/>
                <a:ea typeface="+mn-ea"/>
                <a:cs typeface="Times New Roman" pitchFamily="18" charset="0"/>
              </a:rPr>
              <a:t>u=v</a:t>
            </a:r>
            <a:endParaRPr lang="en-US" altLang="zh-CN" sz="2400" b="1" dirty="0" smtClean="0">
              <a:latin typeface="Times New Roman" pitchFamily="18" charset="0"/>
              <a:ea typeface="+mn-ea"/>
              <a:cs typeface="Times New Roman" pitchFamily="18" charset="0"/>
            </a:endParaRPr>
          </a:p>
          <a:p>
            <a:pPr algn="just" eaLnBrk="1" fontAlgn="auto" hangingPunct="1">
              <a:buFont typeface="Wingdings" pitchFamily="2" charset="2"/>
              <a:buNone/>
              <a:defRPr/>
            </a:pPr>
            <a:r>
              <a:rPr lang="en-US" altLang="zh-CN" sz="2400" b="1" dirty="0" smtClean="0">
                <a:latin typeface="Times New Roman" pitchFamily="18" charset="0"/>
                <a:ea typeface="+mn-ea"/>
                <a:cs typeface="Times New Roman" pitchFamily="18" charset="0"/>
              </a:rPr>
              <a:t>(2)</a:t>
            </a:r>
            <a:r>
              <a:rPr lang="en-US" altLang="zh-CN" sz="2400" b="1" i="1" dirty="0" smtClean="0">
                <a:latin typeface="Times New Roman" pitchFamily="18" charset="0"/>
                <a:ea typeface="+mn-ea"/>
                <a:cs typeface="Times New Roman" pitchFamily="18" charset="0"/>
              </a:rPr>
              <a:t> d</a:t>
            </a:r>
            <a:r>
              <a:rPr lang="en-US" altLang="zh-CN" sz="2400" b="1" dirty="0" smtClean="0">
                <a:latin typeface="Times New Roman" pitchFamily="18" charset="0"/>
                <a:ea typeface="+mn-ea"/>
                <a:cs typeface="Times New Roman" pitchFamily="18" charset="0"/>
              </a:rPr>
              <a:t>(</a:t>
            </a:r>
            <a:r>
              <a:rPr lang="en-US" altLang="zh-CN" sz="2400" b="1" i="1" dirty="0" err="1" smtClean="0">
                <a:latin typeface="Times New Roman" pitchFamily="18" charset="0"/>
                <a:ea typeface="+mn-ea"/>
                <a:cs typeface="Times New Roman" pitchFamily="18" charset="0"/>
              </a:rPr>
              <a:t>u</a:t>
            </a:r>
            <a:r>
              <a:rPr lang="en-US" altLang="zh-CN" sz="2400" b="1" dirty="0" err="1" smtClean="0">
                <a:latin typeface="Times New Roman" pitchFamily="18" charset="0"/>
                <a:ea typeface="+mn-ea"/>
                <a:cs typeface="Times New Roman" pitchFamily="18" charset="0"/>
              </a:rPr>
              <a:t>,</a:t>
            </a:r>
            <a:r>
              <a:rPr lang="en-US" altLang="zh-CN" sz="2400" b="1" i="1" dirty="0" err="1" smtClean="0">
                <a:latin typeface="Times New Roman" pitchFamily="18" charset="0"/>
                <a:ea typeface="+mn-ea"/>
                <a:cs typeface="Times New Roman" pitchFamily="18" charset="0"/>
              </a:rPr>
              <a:t>v</a:t>
            </a:r>
            <a:r>
              <a:rPr lang="en-US" altLang="zh-CN" sz="2400" b="1" dirty="0" smtClean="0">
                <a:latin typeface="Times New Roman" pitchFamily="18" charset="0"/>
                <a:ea typeface="+mn-ea"/>
                <a:cs typeface="Times New Roman" pitchFamily="18" charset="0"/>
              </a:rPr>
              <a:t>)=</a:t>
            </a:r>
            <a:r>
              <a:rPr lang="en-US" altLang="zh-CN" sz="2400" b="1" i="1" dirty="0" smtClean="0">
                <a:latin typeface="Times New Roman" pitchFamily="18" charset="0"/>
                <a:ea typeface="+mn-ea"/>
                <a:cs typeface="Times New Roman" pitchFamily="18" charset="0"/>
              </a:rPr>
              <a:t>d</a:t>
            </a:r>
            <a:r>
              <a:rPr lang="en-US" altLang="zh-CN" sz="2400" b="1" dirty="0" smtClean="0">
                <a:latin typeface="Times New Roman" pitchFamily="18" charset="0"/>
                <a:ea typeface="+mn-ea"/>
                <a:cs typeface="Times New Roman" pitchFamily="18" charset="0"/>
              </a:rPr>
              <a:t>(</a:t>
            </a:r>
            <a:r>
              <a:rPr lang="en-US" altLang="zh-CN" sz="2400" b="1" i="1" dirty="0" err="1" smtClean="0">
                <a:latin typeface="Times New Roman" pitchFamily="18" charset="0"/>
                <a:ea typeface="+mn-ea"/>
                <a:cs typeface="Times New Roman" pitchFamily="18" charset="0"/>
              </a:rPr>
              <a:t>v</a:t>
            </a:r>
            <a:r>
              <a:rPr lang="en-US" altLang="zh-CN" sz="2400" b="1" dirty="0" err="1" smtClean="0">
                <a:latin typeface="Times New Roman" pitchFamily="18" charset="0"/>
                <a:ea typeface="+mn-ea"/>
                <a:cs typeface="Times New Roman" pitchFamily="18" charset="0"/>
              </a:rPr>
              <a:t>,</a:t>
            </a:r>
            <a:r>
              <a:rPr lang="en-US" altLang="zh-CN" sz="2400" b="1" i="1" dirty="0" err="1" smtClean="0">
                <a:latin typeface="Times New Roman" pitchFamily="18" charset="0"/>
                <a:ea typeface="+mn-ea"/>
                <a:cs typeface="Times New Roman" pitchFamily="18" charset="0"/>
              </a:rPr>
              <a:t>u</a:t>
            </a:r>
            <a:r>
              <a:rPr lang="en-US" altLang="zh-CN" sz="2400" b="1" dirty="0" smtClean="0">
                <a:latin typeface="Times New Roman" pitchFamily="18" charset="0"/>
                <a:ea typeface="+mn-ea"/>
                <a:cs typeface="Times New Roman" pitchFamily="18" charset="0"/>
              </a:rPr>
              <a:t>)</a:t>
            </a:r>
          </a:p>
          <a:p>
            <a:pPr eaLnBrk="1" fontAlgn="auto" hangingPunct="1">
              <a:buFont typeface="Wingdings" pitchFamily="2" charset="2"/>
              <a:buNone/>
              <a:defRPr/>
            </a:pPr>
            <a:r>
              <a:rPr lang="en-US" altLang="zh-CN" sz="2400" b="1" dirty="0" smtClean="0">
                <a:latin typeface="Times New Roman" pitchFamily="18" charset="0"/>
                <a:ea typeface="+mn-ea"/>
                <a:cs typeface="Times New Roman" pitchFamily="18" charset="0"/>
              </a:rPr>
              <a:t>(3)</a:t>
            </a:r>
            <a:r>
              <a:rPr lang="en-US" altLang="zh-CN" sz="2400" b="1" i="1" dirty="0" smtClean="0">
                <a:latin typeface="Times New Roman" pitchFamily="18" charset="0"/>
                <a:ea typeface="+mn-ea"/>
                <a:cs typeface="Times New Roman" pitchFamily="18" charset="0"/>
              </a:rPr>
              <a:t> d</a:t>
            </a:r>
            <a:r>
              <a:rPr lang="en-US" altLang="zh-CN" sz="2400" b="1" dirty="0" smtClean="0">
                <a:latin typeface="Times New Roman" pitchFamily="18" charset="0"/>
                <a:ea typeface="+mn-ea"/>
                <a:cs typeface="Times New Roman" pitchFamily="18" charset="0"/>
              </a:rPr>
              <a:t>(</a:t>
            </a:r>
            <a:r>
              <a:rPr lang="en-US" altLang="zh-CN" sz="2400" b="1" i="1" dirty="0" err="1" smtClean="0">
                <a:latin typeface="Times New Roman" pitchFamily="18" charset="0"/>
                <a:ea typeface="+mn-ea"/>
                <a:cs typeface="Times New Roman" pitchFamily="18" charset="0"/>
              </a:rPr>
              <a:t>u</a:t>
            </a:r>
            <a:r>
              <a:rPr lang="en-US" altLang="zh-CN" sz="2400" b="1" dirty="0" err="1" smtClean="0">
                <a:latin typeface="Times New Roman" pitchFamily="18" charset="0"/>
                <a:ea typeface="+mn-ea"/>
                <a:cs typeface="Times New Roman" pitchFamily="18" charset="0"/>
              </a:rPr>
              <a:t>,</a:t>
            </a:r>
            <a:r>
              <a:rPr lang="en-US" altLang="zh-CN" sz="2400" b="1" i="1" dirty="0" err="1" smtClean="0">
                <a:latin typeface="Times New Roman" pitchFamily="18" charset="0"/>
                <a:ea typeface="+mn-ea"/>
                <a:cs typeface="Times New Roman" pitchFamily="18" charset="0"/>
              </a:rPr>
              <a:t>v</a:t>
            </a:r>
            <a:r>
              <a:rPr lang="en-US" altLang="zh-CN" sz="2400" b="1" dirty="0" smtClean="0">
                <a:latin typeface="Times New Roman" pitchFamily="18" charset="0"/>
                <a:ea typeface="+mn-ea"/>
                <a:cs typeface="Times New Roman" pitchFamily="18" charset="0"/>
              </a:rPr>
              <a:t>)+</a:t>
            </a:r>
            <a:r>
              <a:rPr lang="en-US" altLang="zh-CN" sz="2400" b="1" i="1" dirty="0" smtClean="0">
                <a:latin typeface="Times New Roman" pitchFamily="18" charset="0"/>
                <a:ea typeface="+mn-ea"/>
                <a:cs typeface="Times New Roman" pitchFamily="18" charset="0"/>
              </a:rPr>
              <a:t>d</a:t>
            </a:r>
            <a:r>
              <a:rPr lang="en-US" altLang="zh-CN" sz="2400" b="1" dirty="0" smtClean="0">
                <a:latin typeface="Times New Roman" pitchFamily="18" charset="0"/>
                <a:ea typeface="+mn-ea"/>
                <a:cs typeface="Times New Roman" pitchFamily="18" charset="0"/>
              </a:rPr>
              <a:t>(</a:t>
            </a:r>
            <a:r>
              <a:rPr lang="en-US" altLang="zh-CN" sz="2400" b="1" i="1" dirty="0" err="1" smtClean="0">
                <a:latin typeface="Times New Roman" pitchFamily="18" charset="0"/>
                <a:ea typeface="+mn-ea"/>
                <a:cs typeface="Times New Roman" pitchFamily="18" charset="0"/>
              </a:rPr>
              <a:t>v</a:t>
            </a:r>
            <a:r>
              <a:rPr lang="en-US" altLang="zh-CN" sz="2400" b="1" dirty="0" err="1" smtClean="0">
                <a:latin typeface="Times New Roman" pitchFamily="18" charset="0"/>
                <a:ea typeface="+mn-ea"/>
                <a:cs typeface="Times New Roman" pitchFamily="18" charset="0"/>
              </a:rPr>
              <a:t>,</a:t>
            </a:r>
            <a:r>
              <a:rPr lang="en-US" altLang="zh-CN" sz="2400" b="1" i="1" dirty="0" err="1" smtClean="0">
                <a:latin typeface="Times New Roman" pitchFamily="18" charset="0"/>
                <a:ea typeface="+mn-ea"/>
                <a:cs typeface="Times New Roman" pitchFamily="18" charset="0"/>
              </a:rPr>
              <a:t>w</a:t>
            </a:r>
            <a:r>
              <a:rPr lang="en-US" altLang="zh-CN" sz="2400" b="1" dirty="0" smtClean="0">
                <a:latin typeface="Times New Roman" pitchFamily="18" charset="0"/>
                <a:ea typeface="+mn-ea"/>
                <a:cs typeface="Times New Roman" pitchFamily="18" charset="0"/>
              </a:rPr>
              <a:t>)</a:t>
            </a:r>
            <a:r>
              <a:rPr lang="en-US" altLang="zh-CN" sz="2400" b="1" dirty="0" smtClean="0">
                <a:latin typeface="Times New Roman" pitchFamily="18" charset="0"/>
                <a:ea typeface="+mn-ea"/>
                <a:cs typeface="Times New Roman" pitchFamily="18" charset="0"/>
                <a:sym typeface="Symbol" pitchFamily="18" charset="2"/>
              </a:rPr>
              <a:t></a:t>
            </a:r>
            <a:r>
              <a:rPr lang="en-US" altLang="zh-CN" sz="2400" b="1" i="1" dirty="0" smtClean="0">
                <a:latin typeface="Times New Roman" pitchFamily="18" charset="0"/>
                <a:ea typeface="+mn-ea"/>
                <a:cs typeface="Times New Roman" pitchFamily="18" charset="0"/>
              </a:rPr>
              <a:t>d</a:t>
            </a:r>
            <a:r>
              <a:rPr lang="en-US" altLang="zh-CN" sz="2400" b="1" dirty="0" smtClean="0">
                <a:latin typeface="Times New Roman" pitchFamily="18" charset="0"/>
                <a:ea typeface="+mn-ea"/>
                <a:cs typeface="Times New Roman" pitchFamily="18" charset="0"/>
              </a:rPr>
              <a:t>(</a:t>
            </a:r>
            <a:r>
              <a:rPr lang="en-US" altLang="zh-CN" sz="2400" b="1" i="1" dirty="0" err="1" smtClean="0">
                <a:latin typeface="Times New Roman" pitchFamily="18" charset="0"/>
                <a:ea typeface="+mn-ea"/>
                <a:cs typeface="Times New Roman" pitchFamily="18" charset="0"/>
              </a:rPr>
              <a:t>u</a:t>
            </a:r>
            <a:r>
              <a:rPr lang="en-US" altLang="zh-CN" sz="2400" b="1" dirty="0" err="1" smtClean="0">
                <a:latin typeface="Times New Roman" pitchFamily="18" charset="0"/>
                <a:ea typeface="+mn-ea"/>
                <a:cs typeface="Times New Roman" pitchFamily="18" charset="0"/>
              </a:rPr>
              <a:t>,</a:t>
            </a:r>
            <a:r>
              <a:rPr lang="en-US" altLang="zh-CN" sz="2400" b="1" i="1" dirty="0" err="1" smtClean="0">
                <a:latin typeface="Times New Roman" pitchFamily="18" charset="0"/>
                <a:ea typeface="+mn-ea"/>
                <a:cs typeface="Times New Roman" pitchFamily="18" charset="0"/>
              </a:rPr>
              <a:t>w</a:t>
            </a:r>
            <a:r>
              <a:rPr lang="en-US" altLang="zh-CN" sz="2400" b="1" dirty="0" smtClean="0">
                <a:latin typeface="Times New Roman" pitchFamily="18" charset="0"/>
                <a:ea typeface="+mn-ea"/>
                <a:cs typeface="Times New Roman" pitchFamily="18" charset="0"/>
              </a:rPr>
              <a:t>)  </a:t>
            </a:r>
          </a:p>
        </p:txBody>
      </p:sp>
      <p:sp>
        <p:nvSpPr>
          <p:cNvPr id="204804" name="Text Box 4"/>
          <p:cNvSpPr txBox="1">
            <a:spLocks noChangeArrowheads="1"/>
          </p:cNvSpPr>
          <p:nvPr/>
        </p:nvSpPr>
        <p:spPr bwMode="auto">
          <a:xfrm>
            <a:off x="684213" y="5375275"/>
            <a:ext cx="7772400" cy="457200"/>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例如  </a:t>
            </a:r>
            <a:r>
              <a:rPr kumimoji="1" lang="en-US" altLang="zh-CN" sz="2400" b="1" i="1"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a</a:t>
            </a:r>
            <a:r>
              <a:rPr kumimoji="1" lang="zh-CN" altLang="en-US" sz="2400" b="1" i="0"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与</a:t>
            </a:r>
            <a:r>
              <a:rPr kumimoji="1" lang="en-US" altLang="zh-CN" sz="2400" b="1" i="1"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e</a:t>
            </a:r>
            <a:r>
              <a:rPr kumimoji="1" lang="zh-CN" altLang="en-US" sz="2400" b="1" i="0"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之间的短程线</a:t>
            </a:r>
            <a:r>
              <a:rPr kumimoji="1" lang="en-US" altLang="zh-CN" sz="2400" b="1" i="0"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ace,afe</a:t>
            </a:r>
            <a:r>
              <a:rPr kumimoji="1" lang="en-US" altLang="zh-CN" sz="2400" b="1" i="0"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    </a:t>
            </a:r>
            <a:r>
              <a:rPr kumimoji="1" lang="en-US" altLang="zh-CN" sz="2400" b="1" i="1"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d</a:t>
            </a:r>
            <a:r>
              <a:rPr kumimoji="1" lang="en-US" altLang="zh-CN" sz="2400" b="1" i="0"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a,e</a:t>
            </a:r>
            <a:r>
              <a:rPr kumimoji="1" lang="en-US" altLang="zh-CN" sz="2400" b="1" i="0"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)=2, </a:t>
            </a:r>
            <a:r>
              <a:rPr kumimoji="1" lang="en-US" altLang="zh-CN" sz="2400" b="1" i="1"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d</a:t>
            </a:r>
            <a:r>
              <a:rPr kumimoji="1" lang="en-US" altLang="zh-CN" sz="2400" b="1" i="0"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a,h</a:t>
            </a:r>
            <a:r>
              <a:rPr kumimoji="1" lang="en-US" altLang="zh-CN" sz="2400" b="1" i="0"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 </a:t>
            </a:r>
            <a:r>
              <a:rPr kumimoji="1" lang="en-US" altLang="zh-CN" sz="2400" b="1" i="0" u="none" strike="noStrike" kern="1200" cap="none" spc="0" normalizeH="0" baseline="0" noProof="0">
                <a:ln>
                  <a:noFill/>
                </a:ln>
                <a:solidFill>
                  <a:srgbClr val="000066"/>
                </a:solidFill>
                <a:effectLst/>
                <a:uLnTx/>
                <a:uFillTx/>
                <a:latin typeface="Times New Roman" pitchFamily="18" charset="0"/>
                <a:ea typeface="宋体" pitchFamily="2" charset="-122"/>
                <a:cs typeface="Times New Roman" pitchFamily="18" charset="0"/>
              </a:rPr>
              <a:t>∞</a:t>
            </a:r>
          </a:p>
        </p:txBody>
      </p:sp>
      <p:sp>
        <p:nvSpPr>
          <p:cNvPr id="36869" name="Text Box 5"/>
          <p:cNvSpPr txBox="1">
            <a:spLocks noChangeArrowheads="1"/>
          </p:cNvSpPr>
          <p:nvPr/>
        </p:nvSpPr>
        <p:spPr bwMode="auto">
          <a:xfrm>
            <a:off x="5256213" y="3241675"/>
            <a:ext cx="3352800" cy="2286000"/>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25000"/>
              </a:spcBef>
              <a:spcAft>
                <a:spcPct val="0"/>
              </a:spcAft>
              <a:buClrTx/>
              <a:buSzTx/>
              <a:buFontTx/>
              <a:buNone/>
              <a:tabLst/>
              <a:defRPr/>
            </a:pPr>
            <a:endParaRPr kumimoji="1" lang="en-US" altLang="zh-CN" sz="2400" b="1" i="0" u="none" strike="noStrike" kern="1200" cap="none" spc="0" normalizeH="0" baseline="0" noProof="0">
              <a:ln>
                <a:noFill/>
              </a:ln>
              <a:solidFill>
                <a:srgbClr val="E8DED8"/>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25000"/>
              </a:spcBef>
              <a:spcAft>
                <a:spcPct val="0"/>
              </a:spcAft>
              <a:buClrTx/>
              <a:buSzTx/>
              <a:buFontTx/>
              <a:buNone/>
              <a:tabLst/>
              <a:defRPr/>
            </a:pPr>
            <a:endParaRPr kumimoji="1" lang="en-US" altLang="zh-CN" sz="2400" b="1" i="0" u="none" strike="noStrike" kern="1200" cap="none" spc="0" normalizeH="0" baseline="0" noProof="0">
              <a:ln>
                <a:noFill/>
              </a:ln>
              <a:solidFill>
                <a:srgbClr val="E8DED8"/>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25000"/>
              </a:spcBef>
              <a:spcAft>
                <a:spcPct val="0"/>
              </a:spcAft>
              <a:buClrTx/>
              <a:buSzTx/>
              <a:buFontTx/>
              <a:buNone/>
              <a:tabLst/>
              <a:defRPr/>
            </a:pPr>
            <a:endParaRPr kumimoji="1" lang="en-US" altLang="zh-CN" sz="2400" b="1" i="0" u="none" strike="noStrike" kern="1200" cap="none" spc="0" normalizeH="0" baseline="0" noProof="0">
              <a:ln>
                <a:noFill/>
              </a:ln>
              <a:solidFill>
                <a:srgbClr val="E8DED8"/>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25000"/>
              </a:spcBef>
              <a:spcAft>
                <a:spcPct val="0"/>
              </a:spcAft>
              <a:buClrTx/>
              <a:buSzTx/>
              <a:buFontTx/>
              <a:buNone/>
              <a:tabLst/>
              <a:defRPr/>
            </a:pPr>
            <a:endParaRPr kumimoji="1" lang="en-US" altLang="zh-CN" sz="2400" b="1" i="0" u="none" strike="noStrike" kern="1200" cap="none" spc="0" normalizeH="0" baseline="0" noProof="0">
              <a:ln>
                <a:noFill/>
              </a:ln>
              <a:solidFill>
                <a:srgbClr val="E8DED8"/>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25000"/>
              </a:spcBef>
              <a:spcAft>
                <a:spcPct val="0"/>
              </a:spcAft>
              <a:buClrTx/>
              <a:buSzTx/>
              <a:buFontTx/>
              <a:buNone/>
              <a:tabLst/>
              <a:defRPr/>
            </a:pPr>
            <a:endParaRPr kumimoji="1" lang="en-US" altLang="zh-CN" sz="2400" b="1" i="0" u="none" strike="noStrike" kern="1200" cap="none" spc="0" normalizeH="0" baseline="0" noProof="0">
              <a:ln>
                <a:noFill/>
              </a:ln>
              <a:solidFill>
                <a:srgbClr val="E8DED8"/>
              </a:solidFill>
              <a:effectLst/>
              <a:uLnTx/>
              <a:uFillTx/>
              <a:latin typeface="Times New Roman" pitchFamily="18" charset="0"/>
              <a:ea typeface="宋体" pitchFamily="2" charset="-122"/>
              <a:cs typeface="+mn-cs"/>
            </a:endParaRPr>
          </a:p>
        </p:txBody>
      </p:sp>
      <p:grpSp>
        <p:nvGrpSpPr>
          <p:cNvPr id="2" name="Group 6"/>
          <p:cNvGrpSpPr>
            <a:grpSpLocks/>
          </p:cNvGrpSpPr>
          <p:nvPr/>
        </p:nvGrpSpPr>
        <p:grpSpPr bwMode="auto">
          <a:xfrm>
            <a:off x="5561013" y="3089275"/>
            <a:ext cx="2743200" cy="2057400"/>
            <a:chOff x="3456" y="2112"/>
            <a:chExt cx="1728" cy="1296"/>
          </a:xfrm>
        </p:grpSpPr>
        <p:pic>
          <p:nvPicPr>
            <p:cNvPr id="36871" name="Picture 7" descr="短程线"/>
            <p:cNvPicPr>
              <a:picLocks noChangeAspect="1" noChangeArrowheads="1"/>
            </p:cNvPicPr>
            <p:nvPr/>
          </p:nvPicPr>
          <p:blipFill>
            <a:blip r:embed="rId3" cstate="print"/>
            <a:srcRect/>
            <a:stretch>
              <a:fillRect/>
            </a:stretch>
          </p:blipFill>
          <p:spPr bwMode="auto">
            <a:xfrm>
              <a:off x="3600" y="2375"/>
              <a:ext cx="1440" cy="841"/>
            </a:xfrm>
            <a:prstGeom prst="rect">
              <a:avLst/>
            </a:prstGeom>
            <a:noFill/>
            <a:ln w="9525">
              <a:noFill/>
              <a:miter lim="800000"/>
              <a:headEnd/>
              <a:tailEnd/>
            </a:ln>
          </p:spPr>
        </p:pic>
        <p:sp>
          <p:nvSpPr>
            <p:cNvPr id="36872" name="Text Box 8"/>
            <p:cNvSpPr txBox="1">
              <a:spLocks noChangeArrowheads="1"/>
            </p:cNvSpPr>
            <p:nvPr/>
          </p:nvSpPr>
          <p:spPr bwMode="auto">
            <a:xfrm>
              <a:off x="3936" y="2160"/>
              <a:ext cx="240"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E8DED8">
                      <a:lumMod val="10000"/>
                    </a:srgbClr>
                  </a:solidFill>
                  <a:effectLst/>
                  <a:uLnTx/>
                  <a:uFillTx/>
                  <a:latin typeface="Times New Roman" pitchFamily="18" charset="0"/>
                  <a:ea typeface="宋体" pitchFamily="2" charset="-122"/>
                  <a:cs typeface="+mn-cs"/>
                </a:rPr>
                <a:t>a</a:t>
              </a:r>
            </a:p>
          </p:txBody>
        </p:sp>
        <p:sp>
          <p:nvSpPr>
            <p:cNvPr id="36873" name="Text Box 9"/>
            <p:cNvSpPr txBox="1">
              <a:spLocks noChangeArrowheads="1"/>
            </p:cNvSpPr>
            <p:nvPr/>
          </p:nvSpPr>
          <p:spPr bwMode="auto">
            <a:xfrm>
              <a:off x="3456" y="2592"/>
              <a:ext cx="240"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E8DED8">
                      <a:lumMod val="10000"/>
                    </a:srgbClr>
                  </a:solidFill>
                  <a:effectLst/>
                  <a:uLnTx/>
                  <a:uFillTx/>
                  <a:latin typeface="Times New Roman" pitchFamily="18" charset="0"/>
                  <a:ea typeface="宋体" pitchFamily="2" charset="-122"/>
                  <a:cs typeface="+mn-cs"/>
                </a:rPr>
                <a:t>b</a:t>
              </a:r>
            </a:p>
          </p:txBody>
        </p:sp>
        <p:sp>
          <p:nvSpPr>
            <p:cNvPr id="36874" name="Text Box 10"/>
            <p:cNvSpPr txBox="1">
              <a:spLocks noChangeArrowheads="1"/>
            </p:cNvSpPr>
            <p:nvPr/>
          </p:nvSpPr>
          <p:spPr bwMode="auto">
            <a:xfrm>
              <a:off x="3936" y="3072"/>
              <a:ext cx="240"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4D5B6B"/>
                  </a:solidFill>
                  <a:effectLst/>
                  <a:uLnTx/>
                  <a:uFillTx/>
                  <a:latin typeface="Times New Roman" pitchFamily="18" charset="0"/>
                  <a:ea typeface="宋体" pitchFamily="2" charset="-122"/>
                  <a:cs typeface="+mn-cs"/>
                </a:rPr>
                <a:t>c</a:t>
              </a:r>
            </a:p>
          </p:txBody>
        </p:sp>
        <p:sp>
          <p:nvSpPr>
            <p:cNvPr id="36875" name="Text Box 11"/>
            <p:cNvSpPr txBox="1">
              <a:spLocks noChangeArrowheads="1"/>
            </p:cNvSpPr>
            <p:nvPr/>
          </p:nvSpPr>
          <p:spPr bwMode="auto">
            <a:xfrm>
              <a:off x="4272" y="2736"/>
              <a:ext cx="240"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4D5B6B"/>
                  </a:solidFill>
                  <a:effectLst/>
                  <a:uLnTx/>
                  <a:uFillTx/>
                  <a:latin typeface="Times New Roman" pitchFamily="18" charset="0"/>
                  <a:ea typeface="宋体" pitchFamily="2" charset="-122"/>
                  <a:cs typeface="+mn-cs"/>
                </a:rPr>
                <a:t>d</a:t>
              </a:r>
            </a:p>
          </p:txBody>
        </p:sp>
        <p:sp>
          <p:nvSpPr>
            <p:cNvPr id="36876" name="Text Box 12"/>
            <p:cNvSpPr txBox="1">
              <a:spLocks noChangeArrowheads="1"/>
            </p:cNvSpPr>
            <p:nvPr/>
          </p:nvSpPr>
          <p:spPr bwMode="auto">
            <a:xfrm>
              <a:off x="4368" y="3120"/>
              <a:ext cx="240"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4D5B6B"/>
                  </a:solidFill>
                  <a:effectLst/>
                  <a:uLnTx/>
                  <a:uFillTx/>
                  <a:latin typeface="Times New Roman" pitchFamily="18" charset="0"/>
                  <a:ea typeface="宋体" pitchFamily="2" charset="-122"/>
                  <a:cs typeface="+mn-cs"/>
                </a:rPr>
                <a:t>e</a:t>
              </a:r>
            </a:p>
          </p:txBody>
        </p:sp>
        <p:sp>
          <p:nvSpPr>
            <p:cNvPr id="36877" name="Text Box 13"/>
            <p:cNvSpPr txBox="1">
              <a:spLocks noChangeArrowheads="1"/>
            </p:cNvSpPr>
            <p:nvPr/>
          </p:nvSpPr>
          <p:spPr bwMode="auto">
            <a:xfrm>
              <a:off x="4464" y="2304"/>
              <a:ext cx="336"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4D5B6B"/>
                  </a:solidFill>
                  <a:effectLst/>
                  <a:uLnTx/>
                  <a:uFillTx/>
                  <a:latin typeface="Times New Roman" pitchFamily="18" charset="0"/>
                  <a:ea typeface="宋体" pitchFamily="2" charset="-122"/>
                  <a:cs typeface="+mn-cs"/>
                </a:rPr>
                <a:t> </a:t>
              </a:r>
              <a:r>
                <a:rPr kumimoji="1" lang="en-US" altLang="zh-CN" sz="2400" b="1" i="1" u="none" strike="noStrike" kern="1200" cap="none" spc="0" normalizeH="0" baseline="0" noProof="0" dirty="0">
                  <a:ln>
                    <a:noFill/>
                  </a:ln>
                  <a:solidFill>
                    <a:srgbClr val="E8DED8">
                      <a:lumMod val="10000"/>
                    </a:srgbClr>
                  </a:solidFill>
                  <a:effectLst/>
                  <a:uLnTx/>
                  <a:uFillTx/>
                  <a:latin typeface="Times New Roman" pitchFamily="18" charset="0"/>
                  <a:ea typeface="宋体" pitchFamily="2" charset="-122"/>
                  <a:cs typeface="+mn-cs"/>
                </a:rPr>
                <a:t>f</a:t>
              </a:r>
              <a:r>
                <a:rPr kumimoji="1" lang="en-US" altLang="zh-CN" sz="2400" b="1" i="1" u="none" strike="noStrike" kern="1200" cap="none" spc="0" normalizeH="0" baseline="0" noProof="0" dirty="0">
                  <a:ln>
                    <a:noFill/>
                  </a:ln>
                  <a:solidFill>
                    <a:srgbClr val="4D5B6B"/>
                  </a:solidFill>
                  <a:effectLst/>
                  <a:uLnTx/>
                  <a:uFillTx/>
                  <a:latin typeface="Times New Roman" pitchFamily="18" charset="0"/>
                  <a:ea typeface="宋体" pitchFamily="2" charset="-122"/>
                  <a:cs typeface="+mn-cs"/>
                </a:rPr>
                <a:t> </a:t>
              </a:r>
            </a:p>
          </p:txBody>
        </p:sp>
        <p:sp>
          <p:nvSpPr>
            <p:cNvPr id="36878" name="Text Box 14"/>
            <p:cNvSpPr txBox="1">
              <a:spLocks noChangeArrowheads="1"/>
            </p:cNvSpPr>
            <p:nvPr/>
          </p:nvSpPr>
          <p:spPr bwMode="auto">
            <a:xfrm>
              <a:off x="4800" y="2112"/>
              <a:ext cx="240"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E8DED8">
                      <a:lumMod val="10000"/>
                    </a:srgbClr>
                  </a:solidFill>
                  <a:effectLst/>
                  <a:uLnTx/>
                  <a:uFillTx/>
                  <a:latin typeface="Times New Roman" pitchFamily="18" charset="0"/>
                  <a:ea typeface="宋体" pitchFamily="2" charset="-122"/>
                  <a:cs typeface="+mn-cs"/>
                </a:rPr>
                <a:t>g</a:t>
              </a:r>
            </a:p>
          </p:txBody>
        </p:sp>
        <p:sp>
          <p:nvSpPr>
            <p:cNvPr id="36879" name="Text Box 15"/>
            <p:cNvSpPr txBox="1">
              <a:spLocks noChangeArrowheads="1"/>
            </p:cNvSpPr>
            <p:nvPr/>
          </p:nvSpPr>
          <p:spPr bwMode="auto">
            <a:xfrm>
              <a:off x="4560" y="3120"/>
              <a:ext cx="240"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4D5B6B"/>
                  </a:solidFill>
                  <a:effectLst/>
                  <a:uLnTx/>
                  <a:uFillTx/>
                  <a:latin typeface="Times New Roman" pitchFamily="18" charset="0"/>
                  <a:ea typeface="宋体" pitchFamily="2" charset="-122"/>
                  <a:cs typeface="+mn-cs"/>
                </a:rPr>
                <a:t>h</a:t>
              </a:r>
            </a:p>
          </p:txBody>
        </p:sp>
        <p:sp>
          <p:nvSpPr>
            <p:cNvPr id="36880" name="Text Box 16"/>
            <p:cNvSpPr txBox="1">
              <a:spLocks noChangeArrowheads="1"/>
            </p:cNvSpPr>
            <p:nvPr/>
          </p:nvSpPr>
          <p:spPr bwMode="auto">
            <a:xfrm>
              <a:off x="4944" y="2976"/>
              <a:ext cx="240"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err="1">
                  <a:ln>
                    <a:noFill/>
                  </a:ln>
                  <a:solidFill>
                    <a:srgbClr val="4D5B6B"/>
                  </a:solidFill>
                  <a:effectLst/>
                  <a:uLnTx/>
                  <a:uFillTx/>
                  <a:latin typeface="Times New Roman" pitchFamily="18" charset="0"/>
                  <a:ea typeface="宋体" pitchFamily="2" charset="-122"/>
                  <a:cs typeface="+mn-cs"/>
                </a:rPr>
                <a:t>i</a:t>
              </a:r>
              <a:endParaRPr kumimoji="1" lang="en-US" altLang="zh-CN" sz="2400" b="1" i="1" u="none" strike="noStrike" kern="1200" cap="none" spc="0" normalizeH="0" baseline="0" noProof="0" dirty="0">
                <a:ln>
                  <a:noFill/>
                </a:ln>
                <a:solidFill>
                  <a:srgbClr val="4D5B6B"/>
                </a:solidFill>
                <a:effectLst/>
                <a:uLnTx/>
                <a:uFillTx/>
                <a:latin typeface="Times New Roman" pitchFamily="18" charset="0"/>
                <a:ea typeface="宋体" pitchFamily="2" charset="-122"/>
                <a:cs typeface="+mn-cs"/>
              </a:endParaRPr>
            </a:p>
          </p:txBody>
        </p:sp>
      </p:grpSp>
    </p:spTree>
    <p:extLst>
      <p:ext uri="{BB962C8B-B14F-4D97-AF65-F5344CB8AC3E}">
        <p14:creationId xmlns:p14="http://schemas.microsoft.com/office/powerpoint/2010/main" val="3604292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4803">
                                            <p:txEl>
                                              <p:pRg st="0" end="0"/>
                                            </p:txEl>
                                          </p:spTgt>
                                        </p:tgtEl>
                                        <p:attrNameLst>
                                          <p:attrName>style.visibility</p:attrName>
                                        </p:attrNameLst>
                                      </p:cBhvr>
                                      <p:to>
                                        <p:strVal val="visible"/>
                                      </p:to>
                                    </p:set>
                                    <p:animEffect transition="in" filter="blinds(horizontal)">
                                      <p:cBhvr>
                                        <p:cTn id="7" dur="500"/>
                                        <p:tgtEl>
                                          <p:spTgt spid="2048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4803">
                                            <p:txEl>
                                              <p:pRg st="1" end="1"/>
                                            </p:txEl>
                                          </p:spTgt>
                                        </p:tgtEl>
                                        <p:attrNameLst>
                                          <p:attrName>style.visibility</p:attrName>
                                        </p:attrNameLst>
                                      </p:cBhvr>
                                      <p:to>
                                        <p:strVal val="visible"/>
                                      </p:to>
                                    </p:set>
                                    <p:animEffect transition="in" filter="blinds(horizontal)">
                                      <p:cBhvr>
                                        <p:cTn id="12" dur="500"/>
                                        <p:tgtEl>
                                          <p:spTgt spid="2048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4803">
                                            <p:txEl>
                                              <p:pRg st="2" end="2"/>
                                            </p:txEl>
                                          </p:spTgt>
                                        </p:tgtEl>
                                        <p:attrNameLst>
                                          <p:attrName>style.visibility</p:attrName>
                                        </p:attrNameLst>
                                      </p:cBhvr>
                                      <p:to>
                                        <p:strVal val="visible"/>
                                      </p:to>
                                    </p:set>
                                    <p:animEffect transition="in" filter="blinds(horizontal)">
                                      <p:cBhvr>
                                        <p:cTn id="17" dur="500"/>
                                        <p:tgtEl>
                                          <p:spTgt spid="2048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04803">
                                            <p:txEl>
                                              <p:pRg st="4" end="4"/>
                                            </p:txEl>
                                          </p:spTgt>
                                        </p:tgtEl>
                                        <p:attrNameLst>
                                          <p:attrName>style.visibility</p:attrName>
                                        </p:attrNameLst>
                                      </p:cBhvr>
                                      <p:to>
                                        <p:strVal val="visible"/>
                                      </p:to>
                                    </p:set>
                                    <p:animEffect transition="in" filter="blinds(horizontal)">
                                      <p:cBhvr>
                                        <p:cTn id="22" dur="500"/>
                                        <p:tgtEl>
                                          <p:spTgt spid="204803">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04803">
                                            <p:txEl>
                                              <p:pRg st="5" end="5"/>
                                            </p:txEl>
                                          </p:spTgt>
                                        </p:tgtEl>
                                        <p:attrNameLst>
                                          <p:attrName>style.visibility</p:attrName>
                                        </p:attrNameLst>
                                      </p:cBhvr>
                                      <p:to>
                                        <p:strVal val="visible"/>
                                      </p:to>
                                    </p:set>
                                    <p:animEffect transition="in" filter="blinds(horizontal)">
                                      <p:cBhvr>
                                        <p:cTn id="25" dur="500"/>
                                        <p:tgtEl>
                                          <p:spTgt spid="204803">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204803">
                                            <p:txEl>
                                              <p:pRg st="6" end="6"/>
                                            </p:txEl>
                                          </p:spTgt>
                                        </p:tgtEl>
                                        <p:attrNameLst>
                                          <p:attrName>style.visibility</p:attrName>
                                        </p:attrNameLst>
                                      </p:cBhvr>
                                      <p:to>
                                        <p:strVal val="visible"/>
                                      </p:to>
                                    </p:set>
                                    <p:animEffect transition="in" filter="blinds(horizontal)">
                                      <p:cBhvr>
                                        <p:cTn id="30" dur="500"/>
                                        <p:tgtEl>
                                          <p:spTgt spid="204803">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204803">
                                            <p:txEl>
                                              <p:pRg st="7" end="7"/>
                                            </p:txEl>
                                          </p:spTgt>
                                        </p:tgtEl>
                                        <p:attrNameLst>
                                          <p:attrName>style.visibility</p:attrName>
                                        </p:attrNameLst>
                                      </p:cBhvr>
                                      <p:to>
                                        <p:strVal val="visible"/>
                                      </p:to>
                                    </p:set>
                                    <p:animEffect transition="in" filter="blinds(horizontal)">
                                      <p:cBhvr>
                                        <p:cTn id="35" dur="500"/>
                                        <p:tgtEl>
                                          <p:spTgt spid="204803">
                                            <p:txEl>
                                              <p:pRg st="7" end="7"/>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blinds(horizontal)">
                                      <p:cBhvr>
                                        <p:cTn id="40" dur="500"/>
                                        <p:tgtEl>
                                          <p:spTgt spid="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04804"/>
                                        </p:tgtEl>
                                        <p:attrNameLst>
                                          <p:attrName>style.visibility</p:attrName>
                                        </p:attrNameLst>
                                      </p:cBhvr>
                                      <p:to>
                                        <p:strVal val="visible"/>
                                      </p:to>
                                    </p:set>
                                    <p:animEffect transition="in" filter="blinds(horizontal)">
                                      <p:cBhvr>
                                        <p:cTn id="45" dur="500"/>
                                        <p:tgtEl>
                                          <p:spTgt spid="204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normAutofit/>
          </a:bodyPr>
          <a:lstStyle/>
          <a:p>
            <a:pPr eaLnBrk="1" fontAlgn="auto" hangingPunct="1">
              <a:spcAft>
                <a:spcPts val="0"/>
              </a:spcAft>
              <a:defRPr/>
            </a:pPr>
            <a:r>
              <a:rPr lang="zh-CN" altLang="en-US" dirty="0" smtClean="0"/>
              <a:t>有向图中的最短路与距离</a:t>
            </a:r>
          </a:p>
        </p:txBody>
      </p:sp>
      <p:sp>
        <p:nvSpPr>
          <p:cNvPr id="38915" name="Rectangle 3"/>
          <p:cNvSpPr>
            <a:spLocks noGrp="1" noChangeArrowheads="1"/>
          </p:cNvSpPr>
          <p:nvPr>
            <p:ph idx="1"/>
          </p:nvPr>
        </p:nvSpPr>
        <p:spPr/>
        <p:txBody>
          <a:bodyPr rtlCol="0">
            <a:normAutofit/>
          </a:bodyPr>
          <a:lstStyle/>
          <a:p>
            <a:pPr algn="just" eaLnBrk="1" fontAlgn="auto" hangingPunct="1">
              <a:lnSpc>
                <a:spcPct val="90000"/>
              </a:lnSpc>
              <a:buFont typeface="Wingdings" pitchFamily="2" charset="2"/>
              <a:buNone/>
              <a:defRPr/>
            </a:pPr>
            <a:r>
              <a:rPr lang="en-US" altLang="zh-CN" sz="2800" b="1" i="1" dirty="0" smtClean="0">
                <a:solidFill>
                  <a:srgbClr val="FF3300"/>
                </a:solidFill>
                <a:latin typeface="Times New Roman" pitchFamily="18" charset="0"/>
                <a:ea typeface="+mn-ea"/>
                <a:cs typeface="Times New Roman" pitchFamily="18" charset="0"/>
              </a:rPr>
              <a:t>u</a:t>
            </a:r>
            <a:r>
              <a:rPr lang="zh-CN" altLang="en-US" sz="2800" b="1" dirty="0" smtClean="0">
                <a:solidFill>
                  <a:srgbClr val="FF3300"/>
                </a:solidFill>
                <a:latin typeface="Times New Roman" pitchFamily="18" charset="0"/>
                <a:ea typeface="+mn-ea"/>
                <a:cs typeface="Times New Roman" pitchFamily="18" charset="0"/>
              </a:rPr>
              <a:t>到</a:t>
            </a:r>
            <a:r>
              <a:rPr lang="en-US" altLang="zh-CN" sz="2800" b="1" i="1" dirty="0" smtClean="0">
                <a:solidFill>
                  <a:srgbClr val="FF3300"/>
                </a:solidFill>
                <a:latin typeface="Times New Roman" pitchFamily="18" charset="0"/>
                <a:ea typeface="+mn-ea"/>
                <a:cs typeface="Times New Roman" pitchFamily="18" charset="0"/>
              </a:rPr>
              <a:t>v</a:t>
            </a:r>
            <a:r>
              <a:rPr lang="zh-CN" altLang="en-US" sz="2800" b="1" dirty="0" smtClean="0">
                <a:solidFill>
                  <a:srgbClr val="FF3300"/>
                </a:solidFill>
                <a:latin typeface="Times New Roman" pitchFamily="18" charset="0"/>
                <a:ea typeface="+mn-ea"/>
                <a:cs typeface="Times New Roman" pitchFamily="18" charset="0"/>
              </a:rPr>
              <a:t>的最短路</a:t>
            </a:r>
            <a:r>
              <a:rPr lang="en-US" altLang="zh-CN" sz="2800" b="1" dirty="0" smtClean="0">
                <a:latin typeface="Times New Roman" pitchFamily="18" charset="0"/>
                <a:ea typeface="+mn-ea"/>
                <a:cs typeface="Times New Roman" pitchFamily="18" charset="0"/>
              </a:rPr>
              <a:t>: </a:t>
            </a:r>
            <a:r>
              <a:rPr lang="en-US" altLang="zh-CN" sz="2800" b="1" i="1" dirty="0" smtClean="0">
                <a:latin typeface="Times New Roman" pitchFamily="18" charset="0"/>
                <a:ea typeface="+mn-ea"/>
                <a:cs typeface="Times New Roman" pitchFamily="18" charset="0"/>
              </a:rPr>
              <a:t>u</a:t>
            </a:r>
            <a:r>
              <a:rPr lang="zh-CN" altLang="en-US" sz="2800" b="1" dirty="0" smtClean="0">
                <a:latin typeface="Times New Roman" pitchFamily="18" charset="0"/>
                <a:ea typeface="+mn-ea"/>
                <a:cs typeface="Times New Roman" pitchFamily="18" charset="0"/>
              </a:rPr>
              <a:t>到</a:t>
            </a:r>
            <a:r>
              <a:rPr lang="en-US" altLang="zh-CN" sz="2800" b="1" i="1" dirty="0" smtClean="0">
                <a:latin typeface="Times New Roman" pitchFamily="18" charset="0"/>
                <a:ea typeface="+mn-ea"/>
                <a:cs typeface="Times New Roman" pitchFamily="18" charset="0"/>
              </a:rPr>
              <a:t>v</a:t>
            </a:r>
            <a:r>
              <a:rPr lang="zh-CN" altLang="en-US" sz="2800" b="1" dirty="0" smtClean="0">
                <a:latin typeface="Times New Roman" pitchFamily="18" charset="0"/>
                <a:ea typeface="+mn-ea"/>
                <a:cs typeface="Times New Roman" pitchFamily="18" charset="0"/>
              </a:rPr>
              <a:t>长度最短的通路 </a:t>
            </a:r>
            <a:r>
              <a:rPr lang="en-US" altLang="zh-CN" sz="2800" b="1" dirty="0" smtClean="0">
                <a:latin typeface="Times New Roman" pitchFamily="18" charset="0"/>
                <a:ea typeface="+mn-ea"/>
                <a:cs typeface="Times New Roman" pitchFamily="18" charset="0"/>
              </a:rPr>
              <a:t>(</a:t>
            </a:r>
            <a:r>
              <a:rPr lang="zh-CN" altLang="en-US" sz="2800" b="1" dirty="0" smtClean="0">
                <a:latin typeface="Times New Roman" pitchFamily="18" charset="0"/>
                <a:ea typeface="+mn-ea"/>
                <a:cs typeface="Times New Roman" pitchFamily="18" charset="0"/>
              </a:rPr>
              <a:t>设</a:t>
            </a:r>
            <a:r>
              <a:rPr lang="en-US" altLang="zh-CN" sz="2800" b="1" i="1" dirty="0" smtClean="0">
                <a:latin typeface="Times New Roman" pitchFamily="18" charset="0"/>
                <a:ea typeface="+mn-ea"/>
                <a:cs typeface="Times New Roman" pitchFamily="18" charset="0"/>
              </a:rPr>
              <a:t>u</a:t>
            </a:r>
            <a:r>
              <a:rPr lang="zh-CN" altLang="en-US" sz="2800" b="1" dirty="0" smtClean="0">
                <a:latin typeface="Times New Roman" pitchFamily="18" charset="0"/>
                <a:ea typeface="+mn-ea"/>
                <a:cs typeface="Times New Roman" pitchFamily="18" charset="0"/>
              </a:rPr>
              <a:t>可达</a:t>
            </a:r>
            <a:r>
              <a:rPr lang="en-US" altLang="zh-CN" sz="2800" b="1" i="1" dirty="0" smtClean="0">
                <a:latin typeface="Times New Roman" pitchFamily="18" charset="0"/>
                <a:ea typeface="+mn-ea"/>
                <a:cs typeface="Times New Roman" pitchFamily="18" charset="0"/>
              </a:rPr>
              <a:t>v</a:t>
            </a:r>
            <a:r>
              <a:rPr lang="en-US" altLang="zh-CN" sz="2800" b="1" dirty="0" smtClean="0">
                <a:latin typeface="Times New Roman" pitchFamily="18" charset="0"/>
                <a:ea typeface="+mn-ea"/>
                <a:cs typeface="Times New Roman" pitchFamily="18" charset="0"/>
              </a:rPr>
              <a:t>)</a:t>
            </a:r>
          </a:p>
          <a:p>
            <a:pPr algn="just" eaLnBrk="1" fontAlgn="auto" hangingPunct="1">
              <a:lnSpc>
                <a:spcPct val="90000"/>
              </a:lnSpc>
              <a:buFont typeface="Wingdings" pitchFamily="2" charset="2"/>
              <a:buNone/>
              <a:defRPr/>
            </a:pPr>
            <a:r>
              <a:rPr lang="zh-CN" altLang="en-US" sz="2800" b="1" dirty="0" smtClean="0">
                <a:solidFill>
                  <a:srgbClr val="FF3300"/>
                </a:solidFill>
                <a:latin typeface="Times New Roman" pitchFamily="18" charset="0"/>
                <a:ea typeface="+mn-ea"/>
                <a:cs typeface="Times New Roman" pitchFamily="18" charset="0"/>
              </a:rPr>
              <a:t>距离</a:t>
            </a:r>
            <a:r>
              <a:rPr lang="en-US" altLang="zh-CN" sz="2800" b="1" i="1" dirty="0" smtClean="0">
                <a:solidFill>
                  <a:srgbClr val="FF3300"/>
                </a:solidFill>
                <a:latin typeface="Times New Roman" pitchFamily="18" charset="0"/>
                <a:ea typeface="+mn-ea"/>
                <a:cs typeface="Times New Roman" pitchFamily="18" charset="0"/>
              </a:rPr>
              <a:t>d&lt;</a:t>
            </a:r>
            <a:r>
              <a:rPr lang="en-US" altLang="zh-CN" sz="2800" b="1" i="1" dirty="0" err="1" smtClean="0">
                <a:solidFill>
                  <a:srgbClr val="FF3300"/>
                </a:solidFill>
                <a:latin typeface="Times New Roman" pitchFamily="18" charset="0"/>
                <a:ea typeface="+mn-ea"/>
                <a:cs typeface="Times New Roman" pitchFamily="18" charset="0"/>
              </a:rPr>
              <a:t>u</a:t>
            </a:r>
            <a:r>
              <a:rPr lang="en-US" altLang="zh-CN" sz="2800" b="1" dirty="0" err="1" smtClean="0">
                <a:solidFill>
                  <a:srgbClr val="FF3300"/>
                </a:solidFill>
                <a:latin typeface="Times New Roman" pitchFamily="18" charset="0"/>
                <a:ea typeface="+mn-ea"/>
                <a:cs typeface="Times New Roman" pitchFamily="18" charset="0"/>
              </a:rPr>
              <a:t>,</a:t>
            </a:r>
            <a:r>
              <a:rPr lang="en-US" altLang="zh-CN" sz="2800" b="1" i="1" dirty="0" err="1" smtClean="0">
                <a:solidFill>
                  <a:srgbClr val="FF3300"/>
                </a:solidFill>
                <a:latin typeface="Times New Roman" pitchFamily="18" charset="0"/>
                <a:ea typeface="+mn-ea"/>
                <a:cs typeface="Times New Roman" pitchFamily="18" charset="0"/>
              </a:rPr>
              <a:t>v</a:t>
            </a:r>
            <a:r>
              <a:rPr lang="en-US" altLang="zh-CN" sz="2800" b="1" i="1" dirty="0" smtClean="0">
                <a:solidFill>
                  <a:srgbClr val="FF3300"/>
                </a:solidFill>
                <a:latin typeface="Times New Roman" pitchFamily="18" charset="0"/>
                <a:ea typeface="+mn-ea"/>
                <a:cs typeface="Times New Roman" pitchFamily="18" charset="0"/>
              </a:rPr>
              <a:t>&gt;</a:t>
            </a:r>
            <a:r>
              <a:rPr lang="en-US" altLang="zh-CN" sz="2800" b="1" dirty="0" smtClean="0">
                <a:latin typeface="Times New Roman" pitchFamily="18" charset="0"/>
                <a:ea typeface="+mn-ea"/>
                <a:cs typeface="Times New Roman" pitchFamily="18" charset="0"/>
              </a:rPr>
              <a:t>: </a:t>
            </a:r>
            <a:r>
              <a:rPr lang="en-US" altLang="zh-CN" sz="2800" b="1" i="1" dirty="0" smtClean="0">
                <a:latin typeface="Times New Roman" pitchFamily="18" charset="0"/>
                <a:ea typeface="+mn-ea"/>
                <a:cs typeface="Times New Roman" pitchFamily="18" charset="0"/>
              </a:rPr>
              <a:t>u</a:t>
            </a:r>
            <a:r>
              <a:rPr lang="zh-CN" altLang="en-US" sz="2800" b="1" dirty="0" smtClean="0">
                <a:latin typeface="Times New Roman" pitchFamily="18" charset="0"/>
                <a:ea typeface="+mn-ea"/>
                <a:cs typeface="Times New Roman" pitchFamily="18" charset="0"/>
              </a:rPr>
              <a:t>到</a:t>
            </a:r>
            <a:r>
              <a:rPr lang="en-US" altLang="zh-CN" sz="2800" b="1" i="1" dirty="0" smtClean="0">
                <a:latin typeface="Times New Roman" pitchFamily="18" charset="0"/>
                <a:ea typeface="+mn-ea"/>
                <a:cs typeface="Times New Roman" pitchFamily="18" charset="0"/>
              </a:rPr>
              <a:t>v</a:t>
            </a:r>
            <a:r>
              <a:rPr lang="zh-CN" altLang="en-US" sz="2800" b="1" dirty="0" smtClean="0">
                <a:latin typeface="Times New Roman" pitchFamily="18" charset="0"/>
                <a:ea typeface="+mn-ea"/>
                <a:cs typeface="Times New Roman" pitchFamily="18" charset="0"/>
              </a:rPr>
              <a:t>的最短路的长度</a:t>
            </a:r>
          </a:p>
          <a:p>
            <a:pPr algn="just" eaLnBrk="1" fontAlgn="auto" hangingPunct="1">
              <a:lnSpc>
                <a:spcPct val="90000"/>
              </a:lnSpc>
              <a:buFont typeface="Wingdings" pitchFamily="2" charset="2"/>
              <a:buNone/>
              <a:defRPr/>
            </a:pPr>
            <a:r>
              <a:rPr lang="zh-CN" altLang="en-US" sz="2800" b="1" dirty="0" smtClean="0">
                <a:latin typeface="Times New Roman" pitchFamily="18" charset="0"/>
                <a:ea typeface="+mn-ea"/>
                <a:cs typeface="Times New Roman" pitchFamily="18" charset="0"/>
              </a:rPr>
              <a:t>若</a:t>
            </a:r>
            <a:r>
              <a:rPr lang="en-US" altLang="zh-CN" sz="2800" b="1" i="1" dirty="0" smtClean="0">
                <a:latin typeface="Times New Roman" pitchFamily="18" charset="0"/>
                <a:ea typeface="+mn-ea"/>
                <a:cs typeface="Times New Roman" pitchFamily="18" charset="0"/>
              </a:rPr>
              <a:t>u</a:t>
            </a:r>
            <a:r>
              <a:rPr lang="zh-CN" altLang="en-US" sz="2800" b="1" dirty="0" smtClean="0">
                <a:latin typeface="Times New Roman" pitchFamily="18" charset="0"/>
                <a:ea typeface="+mn-ea"/>
                <a:cs typeface="Times New Roman" pitchFamily="18" charset="0"/>
              </a:rPr>
              <a:t>不可达</a:t>
            </a:r>
            <a:r>
              <a:rPr lang="en-US" altLang="zh-CN" sz="2800" b="1" i="1" dirty="0" smtClean="0">
                <a:latin typeface="Times New Roman" pitchFamily="18" charset="0"/>
                <a:ea typeface="+mn-ea"/>
                <a:cs typeface="Times New Roman" pitchFamily="18" charset="0"/>
              </a:rPr>
              <a:t>v</a:t>
            </a:r>
            <a:r>
              <a:rPr lang="en-US" altLang="zh-CN" sz="2800" b="1" dirty="0" smtClean="0">
                <a:latin typeface="Times New Roman" pitchFamily="18" charset="0"/>
                <a:ea typeface="+mn-ea"/>
                <a:cs typeface="Times New Roman" pitchFamily="18" charset="0"/>
              </a:rPr>
              <a:t>, </a:t>
            </a:r>
            <a:r>
              <a:rPr lang="zh-CN" altLang="en-US" sz="2800" b="1" dirty="0" smtClean="0">
                <a:latin typeface="Times New Roman" pitchFamily="18" charset="0"/>
                <a:ea typeface="+mn-ea"/>
                <a:cs typeface="Times New Roman" pitchFamily="18" charset="0"/>
              </a:rPr>
              <a:t>规定</a:t>
            </a:r>
            <a:r>
              <a:rPr lang="en-US" altLang="zh-CN" sz="2800" b="1" i="1" dirty="0" smtClean="0">
                <a:latin typeface="Times New Roman" pitchFamily="18" charset="0"/>
                <a:ea typeface="+mn-ea"/>
                <a:cs typeface="Times New Roman" pitchFamily="18" charset="0"/>
              </a:rPr>
              <a:t>d&lt;</a:t>
            </a:r>
            <a:r>
              <a:rPr lang="en-US" altLang="zh-CN" sz="2800" b="1" i="1" dirty="0" err="1" smtClean="0">
                <a:latin typeface="Times New Roman" pitchFamily="18" charset="0"/>
                <a:ea typeface="+mn-ea"/>
                <a:cs typeface="Times New Roman" pitchFamily="18" charset="0"/>
              </a:rPr>
              <a:t>u</a:t>
            </a:r>
            <a:r>
              <a:rPr lang="en-US" altLang="zh-CN" sz="2800" b="1" dirty="0" err="1" smtClean="0">
                <a:latin typeface="Times New Roman" pitchFamily="18" charset="0"/>
                <a:ea typeface="+mn-ea"/>
                <a:cs typeface="Times New Roman" pitchFamily="18" charset="0"/>
              </a:rPr>
              <a:t>,</a:t>
            </a:r>
            <a:r>
              <a:rPr lang="en-US" altLang="zh-CN" sz="2800" b="1" i="1" dirty="0" err="1" smtClean="0">
                <a:latin typeface="Times New Roman" pitchFamily="18" charset="0"/>
                <a:ea typeface="+mn-ea"/>
                <a:cs typeface="Times New Roman" pitchFamily="18" charset="0"/>
              </a:rPr>
              <a:t>v</a:t>
            </a:r>
            <a:r>
              <a:rPr lang="en-US" altLang="zh-CN" sz="2800" b="1" i="1" dirty="0" smtClean="0">
                <a:latin typeface="Times New Roman" pitchFamily="18" charset="0"/>
                <a:ea typeface="+mn-ea"/>
                <a:cs typeface="Times New Roman" pitchFamily="18" charset="0"/>
              </a:rPr>
              <a:t>&gt; </a:t>
            </a:r>
            <a:r>
              <a:rPr lang="en-US" altLang="zh-CN" sz="2800" b="1" dirty="0" smtClean="0">
                <a:latin typeface="Times New Roman" pitchFamily="18" charset="0"/>
                <a:ea typeface="+mn-ea"/>
                <a:cs typeface="Times New Roman" pitchFamily="18" charset="0"/>
                <a:sym typeface="Symbol" pitchFamily="18" charset="2"/>
              </a:rPr>
              <a:t>=</a:t>
            </a:r>
            <a:r>
              <a:rPr lang="en-US" altLang="zh-CN" sz="2800" b="1" dirty="0" smtClean="0">
                <a:latin typeface="Times New Roman" pitchFamily="18" charset="0"/>
                <a:ea typeface="+mn-ea"/>
                <a:cs typeface="Times New Roman" pitchFamily="18" charset="0"/>
              </a:rPr>
              <a:t>∞.</a:t>
            </a:r>
          </a:p>
          <a:p>
            <a:pPr algn="just" eaLnBrk="1" fontAlgn="auto" hangingPunct="1">
              <a:lnSpc>
                <a:spcPct val="90000"/>
              </a:lnSpc>
              <a:buFont typeface="Wingdings" pitchFamily="2" charset="2"/>
              <a:buNone/>
              <a:defRPr/>
            </a:pPr>
            <a:endParaRPr lang="en-US" altLang="zh-CN" sz="2800" b="1" dirty="0" smtClean="0">
              <a:latin typeface="Times New Roman" pitchFamily="18" charset="0"/>
              <a:ea typeface="+mn-ea"/>
              <a:cs typeface="Times New Roman" pitchFamily="18" charset="0"/>
            </a:endParaRPr>
          </a:p>
          <a:p>
            <a:pPr algn="just" eaLnBrk="1" fontAlgn="auto" hangingPunct="1">
              <a:lnSpc>
                <a:spcPct val="90000"/>
              </a:lnSpc>
              <a:buFont typeface="Wingdings" pitchFamily="2" charset="2"/>
              <a:buNone/>
              <a:defRPr/>
            </a:pPr>
            <a:r>
              <a:rPr lang="zh-CN" altLang="en-US" sz="2800" b="1" dirty="0" smtClean="0">
                <a:latin typeface="Times New Roman" pitchFamily="18" charset="0"/>
                <a:ea typeface="+mn-ea"/>
                <a:cs typeface="Times New Roman" pitchFamily="18" charset="0"/>
              </a:rPr>
              <a:t>性质：</a:t>
            </a:r>
          </a:p>
          <a:p>
            <a:pPr algn="just" eaLnBrk="1" fontAlgn="auto" hangingPunct="1">
              <a:lnSpc>
                <a:spcPct val="90000"/>
              </a:lnSpc>
              <a:buFont typeface="Wingdings" pitchFamily="2" charset="2"/>
              <a:buNone/>
              <a:defRPr/>
            </a:pPr>
            <a:r>
              <a:rPr lang="zh-CN" altLang="en-US" sz="2800" b="1" i="1" dirty="0" smtClean="0">
                <a:latin typeface="Times New Roman" pitchFamily="18" charset="0"/>
                <a:ea typeface="+mn-ea"/>
                <a:cs typeface="Times New Roman" pitchFamily="18" charset="0"/>
              </a:rPr>
              <a:t>    </a:t>
            </a:r>
            <a:r>
              <a:rPr lang="en-US" altLang="zh-CN" sz="2800" b="1" i="1" dirty="0" smtClean="0">
                <a:latin typeface="Times New Roman" pitchFamily="18" charset="0"/>
                <a:ea typeface="+mn-ea"/>
                <a:cs typeface="Times New Roman" pitchFamily="18" charset="0"/>
              </a:rPr>
              <a:t>d&lt;</a:t>
            </a:r>
            <a:r>
              <a:rPr lang="en-US" altLang="zh-CN" sz="2800" b="1" i="1" dirty="0" err="1" smtClean="0">
                <a:latin typeface="Times New Roman" pitchFamily="18" charset="0"/>
                <a:ea typeface="+mn-ea"/>
                <a:cs typeface="Times New Roman" pitchFamily="18" charset="0"/>
              </a:rPr>
              <a:t>u</a:t>
            </a:r>
            <a:r>
              <a:rPr lang="en-US" altLang="zh-CN" sz="2800" b="1" dirty="0" err="1" smtClean="0">
                <a:latin typeface="Times New Roman" pitchFamily="18" charset="0"/>
                <a:ea typeface="+mn-ea"/>
                <a:cs typeface="Times New Roman" pitchFamily="18" charset="0"/>
              </a:rPr>
              <a:t>,</a:t>
            </a:r>
            <a:r>
              <a:rPr lang="en-US" altLang="zh-CN" sz="2800" b="1" i="1" dirty="0" err="1" smtClean="0">
                <a:latin typeface="Times New Roman" pitchFamily="18" charset="0"/>
                <a:ea typeface="+mn-ea"/>
                <a:cs typeface="Times New Roman" pitchFamily="18" charset="0"/>
              </a:rPr>
              <a:t>v</a:t>
            </a:r>
            <a:r>
              <a:rPr lang="en-US" altLang="zh-CN" sz="2800" b="1" i="1" dirty="0" smtClean="0">
                <a:latin typeface="Times New Roman" pitchFamily="18" charset="0"/>
                <a:ea typeface="+mn-ea"/>
                <a:cs typeface="Times New Roman" pitchFamily="18" charset="0"/>
              </a:rPr>
              <a:t>&gt; </a:t>
            </a:r>
            <a:r>
              <a:rPr lang="en-US" altLang="zh-CN" sz="2800" b="1" dirty="0" smtClean="0">
                <a:latin typeface="Times New Roman" pitchFamily="18" charset="0"/>
                <a:ea typeface="+mn-ea"/>
                <a:cs typeface="Times New Roman" pitchFamily="18" charset="0"/>
                <a:sym typeface="Symbol" pitchFamily="18" charset="2"/>
              </a:rPr>
              <a:t></a:t>
            </a:r>
            <a:r>
              <a:rPr lang="en-US" altLang="zh-CN" sz="2800" b="1" dirty="0" smtClean="0">
                <a:latin typeface="Times New Roman" pitchFamily="18" charset="0"/>
                <a:ea typeface="+mn-ea"/>
                <a:cs typeface="Times New Roman" pitchFamily="18" charset="0"/>
              </a:rPr>
              <a:t>0, </a:t>
            </a:r>
            <a:r>
              <a:rPr lang="zh-CN" altLang="en-US" sz="2800" b="1" dirty="0" smtClean="0">
                <a:latin typeface="Times New Roman" pitchFamily="18" charset="0"/>
                <a:ea typeface="+mn-ea"/>
                <a:cs typeface="Times New Roman" pitchFamily="18" charset="0"/>
              </a:rPr>
              <a:t>且</a:t>
            </a:r>
            <a:r>
              <a:rPr lang="en-US" altLang="zh-CN" sz="2800" b="1" i="1" dirty="0" smtClean="0">
                <a:latin typeface="Times New Roman" pitchFamily="18" charset="0"/>
                <a:ea typeface="+mn-ea"/>
                <a:cs typeface="Times New Roman" pitchFamily="18" charset="0"/>
              </a:rPr>
              <a:t>d&lt;</a:t>
            </a:r>
            <a:r>
              <a:rPr lang="en-US" altLang="zh-CN" sz="2800" b="1" i="1" dirty="0" err="1" smtClean="0">
                <a:latin typeface="Times New Roman" pitchFamily="18" charset="0"/>
                <a:ea typeface="+mn-ea"/>
                <a:cs typeface="Times New Roman" pitchFamily="18" charset="0"/>
              </a:rPr>
              <a:t>u</a:t>
            </a:r>
            <a:r>
              <a:rPr lang="en-US" altLang="zh-CN" sz="2800" b="1" dirty="0" err="1" smtClean="0">
                <a:latin typeface="Times New Roman" pitchFamily="18" charset="0"/>
                <a:ea typeface="+mn-ea"/>
                <a:cs typeface="Times New Roman" pitchFamily="18" charset="0"/>
              </a:rPr>
              <a:t>,</a:t>
            </a:r>
            <a:r>
              <a:rPr lang="en-US" altLang="zh-CN" sz="2800" b="1" i="1" dirty="0" err="1" smtClean="0">
                <a:latin typeface="Times New Roman" pitchFamily="18" charset="0"/>
                <a:ea typeface="+mn-ea"/>
                <a:cs typeface="Times New Roman" pitchFamily="18" charset="0"/>
              </a:rPr>
              <a:t>v</a:t>
            </a:r>
            <a:r>
              <a:rPr lang="en-US" altLang="zh-CN" sz="2800" b="1" i="1" dirty="0" smtClean="0">
                <a:latin typeface="Times New Roman" pitchFamily="18" charset="0"/>
                <a:ea typeface="+mn-ea"/>
                <a:cs typeface="Times New Roman" pitchFamily="18" charset="0"/>
              </a:rPr>
              <a:t>&gt;</a:t>
            </a:r>
            <a:r>
              <a:rPr lang="en-US" altLang="zh-CN" sz="2800" b="1" dirty="0" smtClean="0">
                <a:latin typeface="Times New Roman" pitchFamily="18" charset="0"/>
                <a:ea typeface="+mn-ea"/>
                <a:cs typeface="Times New Roman" pitchFamily="18" charset="0"/>
                <a:sym typeface="Symbol" pitchFamily="18" charset="2"/>
              </a:rPr>
              <a:t>=</a:t>
            </a:r>
            <a:r>
              <a:rPr lang="en-US" altLang="zh-CN" sz="2800" b="1" dirty="0" smtClean="0">
                <a:latin typeface="Times New Roman" pitchFamily="18" charset="0"/>
                <a:ea typeface="+mn-ea"/>
                <a:cs typeface="Times New Roman" pitchFamily="18" charset="0"/>
              </a:rPr>
              <a:t>0 </a:t>
            </a:r>
            <a:r>
              <a:rPr lang="en-US" altLang="zh-CN" sz="2800" b="1" dirty="0" smtClean="0">
                <a:solidFill>
                  <a:srgbClr val="333300"/>
                </a:solidFill>
                <a:latin typeface="Times New Roman" pitchFamily="18" charset="0"/>
                <a:ea typeface="+mn-ea"/>
                <a:cs typeface="Times New Roman" pitchFamily="18" charset="0"/>
                <a:sym typeface="Symbol" pitchFamily="18" charset="2"/>
              </a:rPr>
              <a:t></a:t>
            </a:r>
            <a:r>
              <a:rPr lang="en-US" altLang="zh-CN" sz="2800" b="1" dirty="0" smtClean="0">
                <a:latin typeface="Times New Roman" pitchFamily="18" charset="0"/>
                <a:ea typeface="+mn-ea"/>
                <a:cs typeface="Times New Roman" pitchFamily="18" charset="0"/>
              </a:rPr>
              <a:t> </a:t>
            </a:r>
            <a:r>
              <a:rPr lang="en-US" altLang="zh-CN" sz="2800" b="1" i="1" dirty="0" smtClean="0">
                <a:latin typeface="Times New Roman" pitchFamily="18" charset="0"/>
                <a:ea typeface="+mn-ea"/>
                <a:cs typeface="Times New Roman" pitchFamily="18" charset="0"/>
              </a:rPr>
              <a:t>u=v</a:t>
            </a:r>
            <a:endParaRPr lang="en-US" altLang="zh-CN" sz="2800" b="1" dirty="0" smtClean="0">
              <a:latin typeface="Times New Roman" pitchFamily="18" charset="0"/>
              <a:ea typeface="+mn-ea"/>
              <a:cs typeface="Times New Roman" pitchFamily="18" charset="0"/>
            </a:endParaRPr>
          </a:p>
          <a:p>
            <a:pPr algn="just" eaLnBrk="1" fontAlgn="auto" hangingPunct="1">
              <a:lnSpc>
                <a:spcPct val="90000"/>
              </a:lnSpc>
              <a:buFont typeface="Wingdings" pitchFamily="2" charset="2"/>
              <a:buNone/>
              <a:defRPr/>
            </a:pPr>
            <a:r>
              <a:rPr lang="en-US" altLang="zh-CN" sz="2800" b="1" i="1" dirty="0" smtClean="0">
                <a:latin typeface="Times New Roman" pitchFamily="18" charset="0"/>
                <a:ea typeface="+mn-ea"/>
                <a:cs typeface="Times New Roman" pitchFamily="18" charset="0"/>
              </a:rPr>
              <a:t>    d&lt;</a:t>
            </a:r>
            <a:r>
              <a:rPr lang="en-US" altLang="zh-CN" sz="2800" b="1" i="1" dirty="0" err="1" smtClean="0">
                <a:latin typeface="Times New Roman" pitchFamily="18" charset="0"/>
                <a:ea typeface="+mn-ea"/>
                <a:cs typeface="Times New Roman" pitchFamily="18" charset="0"/>
              </a:rPr>
              <a:t>u</a:t>
            </a:r>
            <a:r>
              <a:rPr lang="en-US" altLang="zh-CN" sz="2800" b="1" dirty="0" err="1" smtClean="0">
                <a:latin typeface="Times New Roman" pitchFamily="18" charset="0"/>
                <a:ea typeface="+mn-ea"/>
                <a:cs typeface="Times New Roman" pitchFamily="18" charset="0"/>
              </a:rPr>
              <a:t>,</a:t>
            </a:r>
            <a:r>
              <a:rPr lang="en-US" altLang="zh-CN" sz="2800" b="1" i="1" dirty="0" err="1" smtClean="0">
                <a:latin typeface="Times New Roman" pitchFamily="18" charset="0"/>
                <a:ea typeface="+mn-ea"/>
                <a:cs typeface="Times New Roman" pitchFamily="18" charset="0"/>
              </a:rPr>
              <a:t>v</a:t>
            </a:r>
            <a:r>
              <a:rPr lang="en-US" altLang="zh-CN" sz="2800" b="1" i="1" dirty="0" smtClean="0">
                <a:latin typeface="Times New Roman" pitchFamily="18" charset="0"/>
                <a:ea typeface="+mn-ea"/>
                <a:cs typeface="Times New Roman" pitchFamily="18" charset="0"/>
              </a:rPr>
              <a:t>&gt;</a:t>
            </a:r>
            <a:r>
              <a:rPr lang="en-US" altLang="zh-CN" sz="2800" b="1" dirty="0" smtClean="0">
                <a:latin typeface="Times New Roman" pitchFamily="18" charset="0"/>
                <a:ea typeface="+mn-ea"/>
                <a:cs typeface="Times New Roman" pitchFamily="18" charset="0"/>
              </a:rPr>
              <a:t>+</a:t>
            </a:r>
            <a:r>
              <a:rPr lang="en-US" altLang="zh-CN" sz="2800" b="1" i="1" dirty="0" smtClean="0">
                <a:latin typeface="Times New Roman" pitchFamily="18" charset="0"/>
                <a:ea typeface="+mn-ea"/>
                <a:cs typeface="Times New Roman" pitchFamily="18" charset="0"/>
              </a:rPr>
              <a:t>d&lt;</a:t>
            </a:r>
            <a:r>
              <a:rPr lang="en-US" altLang="zh-CN" sz="2800" b="1" i="1" dirty="0" err="1" smtClean="0">
                <a:latin typeface="Times New Roman" pitchFamily="18" charset="0"/>
                <a:ea typeface="+mn-ea"/>
                <a:cs typeface="Times New Roman" pitchFamily="18" charset="0"/>
              </a:rPr>
              <a:t>v</a:t>
            </a:r>
            <a:r>
              <a:rPr lang="en-US" altLang="zh-CN" sz="2800" b="1" dirty="0" err="1" smtClean="0">
                <a:latin typeface="Times New Roman" pitchFamily="18" charset="0"/>
                <a:ea typeface="+mn-ea"/>
                <a:cs typeface="Times New Roman" pitchFamily="18" charset="0"/>
              </a:rPr>
              <a:t>,</a:t>
            </a:r>
            <a:r>
              <a:rPr lang="en-US" altLang="zh-CN" sz="2800" b="1" i="1" dirty="0" err="1" smtClean="0">
                <a:latin typeface="Times New Roman" pitchFamily="18" charset="0"/>
                <a:ea typeface="+mn-ea"/>
                <a:cs typeface="Times New Roman" pitchFamily="18" charset="0"/>
              </a:rPr>
              <a:t>w</a:t>
            </a:r>
            <a:r>
              <a:rPr lang="en-US" altLang="zh-CN" sz="2800" b="1" i="1" dirty="0" smtClean="0">
                <a:latin typeface="Times New Roman" pitchFamily="18" charset="0"/>
                <a:ea typeface="+mn-ea"/>
                <a:cs typeface="Times New Roman" pitchFamily="18" charset="0"/>
              </a:rPr>
              <a:t>&gt; </a:t>
            </a:r>
            <a:r>
              <a:rPr lang="en-US" altLang="zh-CN" sz="2800" b="1" dirty="0" smtClean="0">
                <a:latin typeface="Times New Roman" pitchFamily="18" charset="0"/>
                <a:ea typeface="+mn-ea"/>
                <a:cs typeface="Times New Roman" pitchFamily="18" charset="0"/>
                <a:sym typeface="Symbol" pitchFamily="18" charset="2"/>
              </a:rPr>
              <a:t></a:t>
            </a:r>
            <a:r>
              <a:rPr lang="en-US" altLang="zh-CN" sz="2800" b="1" i="1" dirty="0" smtClean="0">
                <a:latin typeface="Times New Roman" pitchFamily="18" charset="0"/>
                <a:ea typeface="+mn-ea"/>
                <a:cs typeface="Times New Roman" pitchFamily="18" charset="0"/>
              </a:rPr>
              <a:t>d&lt;</a:t>
            </a:r>
            <a:r>
              <a:rPr lang="en-US" altLang="zh-CN" sz="2800" b="1" i="1" dirty="0" err="1" smtClean="0">
                <a:latin typeface="Times New Roman" pitchFamily="18" charset="0"/>
                <a:ea typeface="+mn-ea"/>
                <a:cs typeface="Times New Roman" pitchFamily="18" charset="0"/>
              </a:rPr>
              <a:t>u</a:t>
            </a:r>
            <a:r>
              <a:rPr lang="en-US" altLang="zh-CN" sz="2800" b="1" dirty="0" err="1" smtClean="0">
                <a:latin typeface="Times New Roman" pitchFamily="18" charset="0"/>
                <a:ea typeface="+mn-ea"/>
                <a:cs typeface="Times New Roman" pitchFamily="18" charset="0"/>
              </a:rPr>
              <a:t>,</a:t>
            </a:r>
            <a:r>
              <a:rPr lang="en-US" altLang="zh-CN" sz="2800" b="1" i="1" dirty="0" err="1" smtClean="0">
                <a:latin typeface="Times New Roman" pitchFamily="18" charset="0"/>
                <a:ea typeface="+mn-ea"/>
                <a:cs typeface="Times New Roman" pitchFamily="18" charset="0"/>
              </a:rPr>
              <a:t>w</a:t>
            </a:r>
            <a:r>
              <a:rPr lang="en-US" altLang="zh-CN" sz="2800" b="1" i="1" dirty="0" smtClean="0">
                <a:latin typeface="Times New Roman" pitchFamily="18" charset="0"/>
                <a:ea typeface="+mn-ea"/>
                <a:cs typeface="Times New Roman" pitchFamily="18" charset="0"/>
              </a:rPr>
              <a:t>&gt;</a:t>
            </a:r>
            <a:r>
              <a:rPr lang="en-US" altLang="zh-CN" sz="2800" b="1" dirty="0" smtClean="0">
                <a:latin typeface="Times New Roman" pitchFamily="18" charset="0"/>
                <a:ea typeface="+mn-ea"/>
                <a:cs typeface="Times New Roman" pitchFamily="18" charset="0"/>
              </a:rPr>
              <a:t> </a:t>
            </a:r>
          </a:p>
          <a:p>
            <a:pPr algn="just" eaLnBrk="1" fontAlgn="auto" hangingPunct="1">
              <a:lnSpc>
                <a:spcPct val="90000"/>
              </a:lnSpc>
              <a:buFont typeface="Wingdings" pitchFamily="2" charset="2"/>
              <a:buNone/>
              <a:defRPr/>
            </a:pPr>
            <a:r>
              <a:rPr lang="zh-CN" altLang="en-US" sz="2800" b="1" dirty="0" smtClean="0">
                <a:solidFill>
                  <a:srgbClr val="5E2CAE"/>
                </a:solidFill>
                <a:latin typeface="Times New Roman" pitchFamily="18" charset="0"/>
                <a:ea typeface="+mn-ea"/>
                <a:cs typeface="Times New Roman" pitchFamily="18" charset="0"/>
              </a:rPr>
              <a:t>注意</a:t>
            </a:r>
            <a:r>
              <a:rPr lang="en-US" altLang="zh-CN" sz="2800" b="1" dirty="0" smtClean="0">
                <a:solidFill>
                  <a:srgbClr val="5E2CAE"/>
                </a:solidFill>
                <a:latin typeface="Times New Roman" pitchFamily="18" charset="0"/>
                <a:ea typeface="+mn-ea"/>
                <a:cs typeface="Times New Roman" pitchFamily="18" charset="0"/>
              </a:rPr>
              <a:t>: </a:t>
            </a:r>
            <a:r>
              <a:rPr lang="zh-CN" altLang="en-US" sz="2800" b="1" dirty="0" smtClean="0">
                <a:solidFill>
                  <a:srgbClr val="5E2CAE"/>
                </a:solidFill>
                <a:latin typeface="Times New Roman" pitchFamily="18" charset="0"/>
                <a:ea typeface="+mn-ea"/>
                <a:cs typeface="Times New Roman" pitchFamily="18" charset="0"/>
              </a:rPr>
              <a:t>没有对称性</a:t>
            </a:r>
          </a:p>
        </p:txBody>
      </p:sp>
    </p:spTree>
    <p:extLst>
      <p:ext uri="{BB962C8B-B14F-4D97-AF65-F5344CB8AC3E}">
        <p14:creationId xmlns:p14="http://schemas.microsoft.com/office/powerpoint/2010/main" val="610923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图的连通性</a:t>
            </a:r>
          </a:p>
        </p:txBody>
      </p:sp>
      <p:sp>
        <p:nvSpPr>
          <p:cNvPr id="203778" name="Rectangle 2"/>
          <p:cNvSpPr>
            <a:spLocks noGrp="1" noChangeArrowheads="1"/>
          </p:cNvSpPr>
          <p:nvPr>
            <p:ph idx="1"/>
          </p:nvPr>
        </p:nvSpPr>
        <p:spPr>
          <a:xfrm>
            <a:off x="609599" y="1167673"/>
            <a:ext cx="8026401" cy="5214257"/>
          </a:xfrm>
        </p:spPr>
        <p:txBody>
          <a:bodyPr rtlCol="0">
            <a:normAutofit/>
          </a:bodyPr>
          <a:lstStyle/>
          <a:p>
            <a:pPr eaLnBrk="1" fontAlgn="auto" hangingPunct="1">
              <a:spcBef>
                <a:spcPct val="0"/>
              </a:spcBef>
              <a:spcAft>
                <a:spcPct val="50000"/>
              </a:spcAft>
              <a:buFont typeface="Wingdings" pitchFamily="2" charset="2"/>
              <a:buNone/>
              <a:defRPr/>
            </a:pPr>
            <a:r>
              <a:rPr lang="zh-CN" altLang="en-US" sz="2800" b="1" dirty="0" smtClean="0">
                <a:solidFill>
                  <a:schemeClr val="accent4">
                    <a:lumMod val="50000"/>
                  </a:schemeClr>
                </a:solidFill>
                <a:latin typeface="Times New Roman" panose="02020603050405020304" pitchFamily="18" charset="0"/>
                <a:ea typeface="+mn-ea"/>
                <a:cs typeface="Times New Roman" panose="02020603050405020304" pitchFamily="18" charset="0"/>
              </a:rPr>
              <a:t>例</a:t>
            </a:r>
            <a:r>
              <a:rPr lang="en-US" altLang="zh-CN" sz="2800" b="1" dirty="0" smtClean="0">
                <a:solidFill>
                  <a:schemeClr val="accent4">
                    <a:lumMod val="50000"/>
                  </a:schemeClr>
                </a:solidFill>
                <a:latin typeface="Times New Roman" panose="02020603050405020304" pitchFamily="18" charset="0"/>
                <a:ea typeface="+mn-ea"/>
                <a:cs typeface="Times New Roman" panose="02020603050405020304" pitchFamily="18" charset="0"/>
              </a:rPr>
              <a:t>2.2</a:t>
            </a:r>
            <a:r>
              <a:rPr lang="zh-CN" altLang="en-US" sz="2800" b="1" dirty="0" smtClean="0">
                <a:solidFill>
                  <a:schemeClr val="accent4">
                    <a:lumMod val="50000"/>
                  </a:schemeClr>
                </a:solidFill>
                <a:latin typeface="Times New Roman" panose="02020603050405020304" pitchFamily="18" charset="0"/>
                <a:ea typeface="+mn-ea"/>
                <a:cs typeface="Times New Roman" panose="02020603050405020304" pitchFamily="18" charset="0"/>
              </a:rPr>
              <a:t>：设</a:t>
            </a:r>
            <a:r>
              <a:rPr lang="en-US" altLang="zh-CN" sz="2800" b="1" dirty="0" smtClean="0">
                <a:solidFill>
                  <a:schemeClr val="accent4">
                    <a:lumMod val="50000"/>
                  </a:schemeClr>
                </a:solidFill>
                <a:latin typeface="Times New Roman" panose="02020603050405020304" pitchFamily="18" charset="0"/>
                <a:ea typeface="+mn-ea"/>
                <a:cs typeface="Times New Roman" panose="02020603050405020304" pitchFamily="18" charset="0"/>
              </a:rPr>
              <a:t>G</a:t>
            </a:r>
            <a:r>
              <a:rPr lang="zh-CN" altLang="en-US" sz="2800" b="1" dirty="0" smtClean="0">
                <a:solidFill>
                  <a:schemeClr val="accent4">
                    <a:lumMod val="50000"/>
                  </a:schemeClr>
                </a:solidFill>
                <a:latin typeface="Times New Roman" panose="02020603050405020304" pitchFamily="18" charset="0"/>
                <a:ea typeface="+mn-ea"/>
                <a:cs typeface="Times New Roman" panose="02020603050405020304" pitchFamily="18" charset="0"/>
              </a:rPr>
              <a:t>是简单连通图，若</a:t>
            </a:r>
            <a:r>
              <a:rPr lang="en-US" altLang="zh-CN" sz="2800" b="1" dirty="0" smtClean="0">
                <a:solidFill>
                  <a:schemeClr val="accent4">
                    <a:lumMod val="50000"/>
                  </a:schemeClr>
                </a:solidFill>
                <a:latin typeface="Times New Roman" panose="02020603050405020304" pitchFamily="18" charset="0"/>
                <a:ea typeface="+mn-ea"/>
                <a:cs typeface="Times New Roman" panose="02020603050405020304" pitchFamily="18" charset="0"/>
              </a:rPr>
              <a:t>G</a:t>
            </a:r>
            <a:r>
              <a:rPr lang="zh-CN" altLang="en-US" sz="2800" b="1" dirty="0" smtClean="0">
                <a:solidFill>
                  <a:schemeClr val="accent4">
                    <a:lumMod val="50000"/>
                  </a:schemeClr>
                </a:solidFill>
                <a:latin typeface="Times New Roman" panose="02020603050405020304" pitchFamily="18" charset="0"/>
                <a:ea typeface="+mn-ea"/>
                <a:cs typeface="Times New Roman" panose="02020603050405020304" pitchFamily="18" charset="0"/>
              </a:rPr>
              <a:t>不是完全图，则</a:t>
            </a:r>
            <a:r>
              <a:rPr lang="en-US" altLang="zh-CN" sz="2800" b="1" dirty="0" smtClean="0">
                <a:solidFill>
                  <a:schemeClr val="accent4">
                    <a:lumMod val="50000"/>
                  </a:schemeClr>
                </a:solidFill>
                <a:latin typeface="Times New Roman" panose="02020603050405020304" pitchFamily="18" charset="0"/>
                <a:ea typeface="+mn-ea"/>
                <a:cs typeface="Times New Roman" panose="02020603050405020304" pitchFamily="18" charset="0"/>
              </a:rPr>
              <a:t>G</a:t>
            </a:r>
            <a:r>
              <a:rPr lang="zh-CN" altLang="en-US" sz="2800" b="1" dirty="0" smtClean="0">
                <a:solidFill>
                  <a:schemeClr val="accent4">
                    <a:lumMod val="50000"/>
                  </a:schemeClr>
                </a:solidFill>
                <a:latin typeface="Times New Roman" panose="02020603050405020304" pitchFamily="18" charset="0"/>
                <a:ea typeface="+mn-ea"/>
                <a:cs typeface="Times New Roman" panose="02020603050405020304" pitchFamily="18" charset="0"/>
              </a:rPr>
              <a:t>中存在三个点</a:t>
            </a:r>
            <a:r>
              <a:rPr lang="en-US" altLang="zh-CN" sz="2800" b="1" i="1" dirty="0" smtClean="0">
                <a:solidFill>
                  <a:schemeClr val="accent4">
                    <a:lumMod val="50000"/>
                  </a:schemeClr>
                </a:solidFill>
                <a:latin typeface="Times New Roman" panose="02020603050405020304" pitchFamily="18" charset="0"/>
                <a:ea typeface="+mn-ea"/>
                <a:cs typeface="Times New Roman" panose="02020603050405020304" pitchFamily="18" charset="0"/>
              </a:rPr>
              <a:t>u</a:t>
            </a:r>
            <a:r>
              <a:rPr lang="zh-CN" altLang="en-US" sz="2800" b="1" i="1" dirty="0" smtClean="0">
                <a:solidFill>
                  <a:schemeClr val="accent4">
                    <a:lumMod val="50000"/>
                  </a:schemeClr>
                </a:solidFill>
                <a:latin typeface="Times New Roman" panose="02020603050405020304" pitchFamily="18" charset="0"/>
                <a:ea typeface="+mn-ea"/>
                <a:cs typeface="Times New Roman" panose="02020603050405020304" pitchFamily="18" charset="0"/>
              </a:rPr>
              <a:t>、</a:t>
            </a:r>
            <a:r>
              <a:rPr lang="en-US" altLang="zh-CN" sz="2800" b="1" i="1" dirty="0" smtClean="0">
                <a:solidFill>
                  <a:schemeClr val="accent4">
                    <a:lumMod val="50000"/>
                  </a:schemeClr>
                </a:solidFill>
                <a:latin typeface="Times New Roman" panose="02020603050405020304" pitchFamily="18" charset="0"/>
                <a:ea typeface="+mn-ea"/>
                <a:cs typeface="Times New Roman" panose="02020603050405020304" pitchFamily="18" charset="0"/>
              </a:rPr>
              <a:t>v</a:t>
            </a:r>
            <a:r>
              <a:rPr lang="zh-CN" altLang="en-US" sz="2800" b="1" i="1" dirty="0" smtClean="0">
                <a:solidFill>
                  <a:schemeClr val="accent4">
                    <a:lumMod val="50000"/>
                  </a:schemeClr>
                </a:solidFill>
                <a:latin typeface="Times New Roman" panose="02020603050405020304" pitchFamily="18" charset="0"/>
                <a:ea typeface="+mn-ea"/>
                <a:cs typeface="Times New Roman" panose="02020603050405020304" pitchFamily="18" charset="0"/>
              </a:rPr>
              <a:t>、</a:t>
            </a:r>
            <a:r>
              <a:rPr lang="en-US" altLang="zh-CN" sz="2800" b="1" i="1" dirty="0" smtClean="0">
                <a:solidFill>
                  <a:schemeClr val="accent4">
                    <a:lumMod val="50000"/>
                  </a:schemeClr>
                </a:solidFill>
                <a:latin typeface="Times New Roman" panose="02020603050405020304" pitchFamily="18" charset="0"/>
                <a:ea typeface="+mn-ea"/>
                <a:cs typeface="Times New Roman" panose="02020603050405020304" pitchFamily="18" charset="0"/>
              </a:rPr>
              <a:t>w</a:t>
            </a:r>
            <a:r>
              <a:rPr lang="zh-CN" altLang="en-US" sz="2800" b="1" dirty="0" smtClean="0">
                <a:solidFill>
                  <a:schemeClr val="accent4">
                    <a:lumMod val="50000"/>
                  </a:schemeClr>
                </a:solidFill>
                <a:latin typeface="Times New Roman" panose="02020603050405020304" pitchFamily="18" charset="0"/>
                <a:ea typeface="+mn-ea"/>
                <a:cs typeface="Times New Roman" panose="02020603050405020304" pitchFamily="18" charset="0"/>
              </a:rPr>
              <a:t>，使</a:t>
            </a:r>
            <a:r>
              <a:rPr lang="en-US" altLang="zh-CN" sz="2800" b="1" i="1" dirty="0" err="1" smtClean="0">
                <a:solidFill>
                  <a:schemeClr val="accent4">
                    <a:lumMod val="50000"/>
                  </a:schemeClr>
                </a:solidFill>
                <a:latin typeface="Times New Roman" panose="02020603050405020304" pitchFamily="18" charset="0"/>
                <a:ea typeface="+mn-ea"/>
                <a:cs typeface="Times New Roman" panose="02020603050405020304" pitchFamily="18" charset="0"/>
              </a:rPr>
              <a:t>uv,vw</a:t>
            </a:r>
            <a:r>
              <a:rPr lang="en-US" altLang="zh-CN" sz="2800" b="1" i="1" dirty="0" err="1" smtClean="0">
                <a:solidFill>
                  <a:schemeClr val="accent4">
                    <a:lumMod val="50000"/>
                  </a:schemeClr>
                </a:solidFill>
                <a:latin typeface="Times New Roman" panose="02020603050405020304" pitchFamily="18" charset="0"/>
                <a:ea typeface="+mn-ea"/>
                <a:cs typeface="Times New Roman" panose="02020603050405020304" pitchFamily="18" charset="0"/>
                <a:sym typeface="Symbol" pitchFamily="18" charset="2"/>
              </a:rPr>
              <a:t>E</a:t>
            </a:r>
            <a:r>
              <a:rPr lang="zh-CN" altLang="en-US" sz="2800" b="1" dirty="0" smtClean="0">
                <a:solidFill>
                  <a:schemeClr val="accent4">
                    <a:lumMod val="50000"/>
                  </a:schemeClr>
                </a:solidFill>
                <a:latin typeface="Times New Roman" panose="02020603050405020304" pitchFamily="18" charset="0"/>
                <a:ea typeface="+mn-ea"/>
                <a:cs typeface="Times New Roman" panose="02020603050405020304" pitchFamily="18" charset="0"/>
                <a:sym typeface="Symbol" pitchFamily="18" charset="2"/>
              </a:rPr>
              <a:t>，但</a:t>
            </a:r>
            <a:r>
              <a:rPr lang="en-US" altLang="zh-CN" sz="2800" b="1" i="1" dirty="0" err="1" smtClean="0">
                <a:solidFill>
                  <a:schemeClr val="accent4">
                    <a:lumMod val="50000"/>
                  </a:schemeClr>
                </a:solidFill>
                <a:latin typeface="Times New Roman" panose="02020603050405020304" pitchFamily="18" charset="0"/>
                <a:ea typeface="+mn-ea"/>
                <a:cs typeface="Times New Roman" panose="02020603050405020304" pitchFamily="18" charset="0"/>
                <a:sym typeface="Symbol" pitchFamily="18" charset="2"/>
              </a:rPr>
              <a:t>uw∉</a:t>
            </a:r>
            <a:r>
              <a:rPr lang="en-US" altLang="zh-CN" sz="2800" b="1" i="1" dirty="0" err="1" smtClean="0">
                <a:solidFill>
                  <a:schemeClr val="accent4">
                    <a:lumMod val="50000"/>
                  </a:schemeClr>
                </a:solidFill>
                <a:latin typeface="Times New Roman" panose="02020603050405020304" pitchFamily="18" charset="0"/>
                <a:ea typeface="+mn-ea"/>
                <a:cs typeface="Times New Roman" panose="02020603050405020304" pitchFamily="18" charset="0"/>
                <a:sym typeface="Math B" pitchFamily="2" charset="2"/>
              </a:rPr>
              <a:t>E</a:t>
            </a:r>
            <a:r>
              <a:rPr lang="zh-CN" altLang="en-US" sz="2800" b="1" dirty="0" smtClean="0">
                <a:solidFill>
                  <a:schemeClr val="accent4">
                    <a:lumMod val="50000"/>
                  </a:schemeClr>
                </a:solidFill>
                <a:latin typeface="Times New Roman" panose="02020603050405020304" pitchFamily="18" charset="0"/>
                <a:ea typeface="+mn-ea"/>
                <a:cs typeface="Times New Roman" panose="02020603050405020304" pitchFamily="18" charset="0"/>
                <a:sym typeface="Math B" pitchFamily="2" charset="2"/>
              </a:rPr>
              <a:t>。</a:t>
            </a:r>
          </a:p>
          <a:p>
            <a:pPr eaLnBrk="1" fontAlgn="auto" hangingPunct="1">
              <a:spcBef>
                <a:spcPts val="600"/>
              </a:spcBef>
              <a:buFont typeface="Wingdings" pitchFamily="2" charset="2"/>
              <a:buNone/>
              <a:defRPr/>
            </a:pPr>
            <a:r>
              <a:rPr lang="zh-CN" altLang="en-US" sz="2400" b="1" dirty="0" smtClean="0">
                <a:latin typeface="Times New Roman" pitchFamily="18" charset="0"/>
                <a:ea typeface="楷体_GB2312" pitchFamily="49" charset="-122"/>
                <a:sym typeface="Math B" pitchFamily="2" charset="2"/>
              </a:rPr>
              <a:t>证明：因为</a:t>
            </a:r>
            <a:r>
              <a:rPr lang="en-US" altLang="zh-CN" sz="2400" b="1" dirty="0" smtClean="0">
                <a:latin typeface="Times New Roman" pitchFamily="18" charset="0"/>
                <a:ea typeface="楷体_GB2312" pitchFamily="49" charset="-122"/>
                <a:sym typeface="Math B" pitchFamily="2" charset="2"/>
              </a:rPr>
              <a:t>G</a:t>
            </a:r>
            <a:r>
              <a:rPr lang="zh-CN" altLang="en-US" sz="2400" b="1" dirty="0" smtClean="0">
                <a:latin typeface="Times New Roman" pitchFamily="18" charset="0"/>
                <a:ea typeface="楷体_GB2312" pitchFamily="49" charset="-122"/>
                <a:sym typeface="Math B" pitchFamily="2" charset="2"/>
              </a:rPr>
              <a:t>不是完全图，所以</a:t>
            </a:r>
            <a:r>
              <a:rPr lang="en-US" altLang="zh-CN" sz="2400" b="1" i="1" dirty="0" smtClean="0">
                <a:latin typeface="Times New Roman" pitchFamily="18" charset="0"/>
                <a:ea typeface="楷体_GB2312" pitchFamily="49" charset="-122"/>
                <a:sym typeface="Math B" pitchFamily="2" charset="2"/>
              </a:rPr>
              <a:t>|V|</a:t>
            </a:r>
            <a:r>
              <a:rPr lang="en-US" altLang="zh-CN" sz="2400" b="1" dirty="0" smtClean="0">
                <a:latin typeface="Times New Roman" pitchFamily="18" charset="0"/>
                <a:ea typeface="楷体_GB2312" pitchFamily="49" charset="-122"/>
                <a:sym typeface="Math B" pitchFamily="2" charset="2"/>
              </a:rPr>
              <a:t>≥</a:t>
            </a:r>
            <a:r>
              <a:rPr lang="en-US" altLang="zh-CN" sz="2400" b="1" i="1" dirty="0" smtClean="0">
                <a:latin typeface="Times New Roman" pitchFamily="18" charset="0"/>
                <a:ea typeface="楷体_GB2312" pitchFamily="49" charset="-122"/>
                <a:sym typeface="Math B" pitchFamily="2" charset="2"/>
              </a:rPr>
              <a:t>3</a:t>
            </a:r>
            <a:r>
              <a:rPr lang="zh-CN" altLang="en-US" sz="2400" b="1" dirty="0" smtClean="0">
                <a:latin typeface="Times New Roman" pitchFamily="18" charset="0"/>
                <a:ea typeface="楷体_GB2312" pitchFamily="49" charset="-122"/>
                <a:sym typeface="Math B" pitchFamily="2" charset="2"/>
              </a:rPr>
              <a:t>且</a:t>
            </a:r>
            <a:r>
              <a:rPr lang="en-US" altLang="zh-CN" sz="2400" b="1" dirty="0" smtClean="0">
                <a:latin typeface="Times New Roman" pitchFamily="18" charset="0"/>
                <a:ea typeface="楷体_GB2312" pitchFamily="49" charset="-122"/>
                <a:sym typeface="Math B" pitchFamily="2" charset="2"/>
              </a:rPr>
              <a:t>G</a:t>
            </a:r>
            <a:r>
              <a:rPr lang="zh-CN" altLang="en-US" sz="2400" b="1" dirty="0" smtClean="0">
                <a:latin typeface="Times New Roman" pitchFamily="18" charset="0"/>
                <a:ea typeface="楷体_GB2312" pitchFamily="49" charset="-122"/>
                <a:sym typeface="Math B" pitchFamily="2" charset="2"/>
              </a:rPr>
              <a:t>中至少存在一对  </a:t>
            </a:r>
          </a:p>
          <a:p>
            <a:pPr eaLnBrk="1" fontAlgn="auto" hangingPunct="1">
              <a:spcBef>
                <a:spcPts val="600"/>
              </a:spcBef>
              <a:buFont typeface="Wingdings" pitchFamily="2" charset="2"/>
              <a:buNone/>
              <a:defRPr/>
            </a:pPr>
            <a:r>
              <a:rPr lang="zh-CN" altLang="en-US" sz="2400" b="1" dirty="0" smtClean="0">
                <a:latin typeface="Times New Roman" pitchFamily="18" charset="0"/>
                <a:ea typeface="楷体_GB2312" pitchFamily="49" charset="-122"/>
                <a:sym typeface="Math B" pitchFamily="2" charset="2"/>
              </a:rPr>
              <a:t>            不相邻的顶点</a:t>
            </a:r>
            <a:r>
              <a:rPr lang="en-US" altLang="zh-CN" sz="2400" b="1" i="1" dirty="0" smtClean="0">
                <a:latin typeface="Times New Roman" pitchFamily="18" charset="0"/>
                <a:ea typeface="楷体_GB2312" pitchFamily="49" charset="-122"/>
                <a:sym typeface="Math B" pitchFamily="2" charset="2"/>
              </a:rPr>
              <a:t>u</a:t>
            </a:r>
            <a:r>
              <a:rPr lang="zh-CN" altLang="en-US" sz="2400" b="1" i="1" dirty="0" smtClean="0">
                <a:latin typeface="Times New Roman" pitchFamily="18" charset="0"/>
                <a:ea typeface="楷体_GB2312" pitchFamily="49" charset="-122"/>
                <a:sym typeface="Math B" pitchFamily="2" charset="2"/>
              </a:rPr>
              <a:t>，</a:t>
            </a:r>
            <a:r>
              <a:rPr lang="en-US" altLang="zh-CN" sz="2400" b="1" i="1" dirty="0" smtClean="0">
                <a:latin typeface="Times New Roman" pitchFamily="18" charset="0"/>
                <a:ea typeface="楷体_GB2312" pitchFamily="49" charset="-122"/>
                <a:sym typeface="Math B" pitchFamily="2" charset="2"/>
              </a:rPr>
              <a:t>x</a:t>
            </a:r>
            <a:r>
              <a:rPr lang="zh-CN" altLang="en-US" sz="2400" b="1" dirty="0" smtClean="0">
                <a:latin typeface="Times New Roman" pitchFamily="18" charset="0"/>
                <a:ea typeface="楷体_GB2312" pitchFamily="49" charset="-122"/>
                <a:sym typeface="Math B" pitchFamily="2" charset="2"/>
              </a:rPr>
              <a:t>（即 </a:t>
            </a:r>
            <a:r>
              <a:rPr lang="en-US" altLang="zh-CN" sz="2400" b="1" i="1" dirty="0" err="1" smtClean="0">
                <a:latin typeface="Times New Roman" pitchFamily="18" charset="0"/>
                <a:ea typeface="楷体_GB2312" pitchFamily="49" charset="-122"/>
                <a:sym typeface="Symbol" pitchFamily="18" charset="2"/>
              </a:rPr>
              <a:t>ux</a:t>
            </a:r>
            <a:r>
              <a:rPr lang="en-US" altLang="zh-CN" sz="2400" b="1" i="1" dirty="0" smtClean="0">
                <a:latin typeface="Times New Roman" pitchFamily="18" charset="0"/>
                <a:ea typeface="楷体_GB2312" pitchFamily="49" charset="-122"/>
                <a:sym typeface="Symbol" pitchFamily="18" charset="2"/>
              </a:rPr>
              <a:t> ∉</a:t>
            </a:r>
            <a:r>
              <a:rPr lang="en-US" altLang="zh-CN" sz="2400" b="1" i="1" dirty="0" smtClean="0">
                <a:latin typeface="Times New Roman" pitchFamily="18" charset="0"/>
                <a:ea typeface="楷体_GB2312" pitchFamily="49" charset="-122"/>
                <a:sym typeface="Math B" pitchFamily="2" charset="2"/>
              </a:rPr>
              <a:t> E</a:t>
            </a:r>
            <a:r>
              <a:rPr lang="zh-CN" altLang="en-US" sz="2400" b="1" dirty="0" smtClean="0">
                <a:latin typeface="Times New Roman" pitchFamily="18" charset="0"/>
                <a:ea typeface="楷体_GB2312" pitchFamily="49" charset="-122"/>
                <a:sym typeface="Math B" pitchFamily="2" charset="2"/>
              </a:rPr>
              <a:t>）。</a:t>
            </a:r>
          </a:p>
          <a:p>
            <a:pPr eaLnBrk="1" fontAlgn="auto" hangingPunct="1">
              <a:spcBef>
                <a:spcPts val="600"/>
              </a:spcBef>
              <a:buFont typeface="Wingdings" pitchFamily="2" charset="2"/>
              <a:buNone/>
              <a:defRPr/>
            </a:pPr>
            <a:r>
              <a:rPr lang="zh-CN" altLang="en-US" sz="2400" b="1" dirty="0" smtClean="0">
                <a:latin typeface="Times New Roman" pitchFamily="18" charset="0"/>
                <a:ea typeface="楷体_GB2312" pitchFamily="49" charset="-122"/>
                <a:sym typeface="Math B" pitchFamily="2" charset="2"/>
              </a:rPr>
              <a:t>            因为</a:t>
            </a:r>
            <a:r>
              <a:rPr lang="en-US" altLang="zh-CN" sz="2400" b="1" dirty="0" smtClean="0">
                <a:latin typeface="Times New Roman" pitchFamily="18" charset="0"/>
                <a:ea typeface="楷体_GB2312" pitchFamily="49" charset="-122"/>
                <a:sym typeface="Math B" pitchFamily="2" charset="2"/>
              </a:rPr>
              <a:t>G</a:t>
            </a:r>
            <a:r>
              <a:rPr lang="zh-CN" altLang="en-US" sz="2400" b="1" dirty="0" smtClean="0">
                <a:latin typeface="Times New Roman" pitchFamily="18" charset="0"/>
                <a:ea typeface="楷体_GB2312" pitchFamily="49" charset="-122"/>
                <a:sym typeface="Math B" pitchFamily="2" charset="2"/>
              </a:rPr>
              <a:t>连通，所以存在一条</a:t>
            </a:r>
            <a:r>
              <a:rPr lang="en-US" altLang="zh-CN" sz="2400" b="1" i="1" dirty="0" smtClean="0">
                <a:latin typeface="Times New Roman" pitchFamily="18" charset="0"/>
                <a:ea typeface="楷体_GB2312" pitchFamily="49" charset="-122"/>
                <a:sym typeface="Math B" pitchFamily="2" charset="2"/>
              </a:rPr>
              <a:t>u</a:t>
            </a:r>
            <a:r>
              <a:rPr lang="zh-CN" altLang="en-US" sz="2400" b="1" dirty="0" smtClean="0">
                <a:latin typeface="Times New Roman" pitchFamily="18" charset="0"/>
                <a:ea typeface="楷体_GB2312" pitchFamily="49" charset="-122"/>
                <a:sym typeface="Math B" pitchFamily="2" charset="2"/>
              </a:rPr>
              <a:t>到</a:t>
            </a:r>
            <a:r>
              <a:rPr lang="en-US" altLang="zh-CN" sz="2400" b="1" i="1" dirty="0" smtClean="0">
                <a:latin typeface="Times New Roman" pitchFamily="18" charset="0"/>
                <a:ea typeface="楷体_GB2312" pitchFamily="49" charset="-122"/>
                <a:sym typeface="Math B" pitchFamily="2" charset="2"/>
              </a:rPr>
              <a:t>x</a:t>
            </a:r>
            <a:r>
              <a:rPr lang="zh-CN" altLang="en-US" sz="2400" b="1" dirty="0" smtClean="0">
                <a:latin typeface="Times New Roman" pitchFamily="18" charset="0"/>
                <a:ea typeface="楷体_GB2312" pitchFamily="49" charset="-122"/>
                <a:sym typeface="Math B" pitchFamily="2" charset="2"/>
              </a:rPr>
              <a:t>的通路，</a:t>
            </a:r>
          </a:p>
          <a:p>
            <a:pPr eaLnBrk="1" fontAlgn="auto" hangingPunct="1">
              <a:spcBef>
                <a:spcPts val="600"/>
              </a:spcBef>
              <a:buFont typeface="Wingdings" pitchFamily="2" charset="2"/>
              <a:buNone/>
              <a:defRPr/>
            </a:pPr>
            <a:r>
              <a:rPr lang="zh-CN" altLang="en-US" sz="2400" b="1" dirty="0" smtClean="0">
                <a:latin typeface="Times New Roman" pitchFamily="18" charset="0"/>
                <a:ea typeface="楷体_GB2312" pitchFamily="49" charset="-122"/>
                <a:sym typeface="Math B" pitchFamily="2" charset="2"/>
              </a:rPr>
              <a:t>            </a:t>
            </a:r>
            <a:r>
              <a:rPr lang="zh-CN" altLang="en-US" sz="2400" b="1" dirty="0" smtClean="0">
                <a:solidFill>
                  <a:srgbClr val="C00000"/>
                </a:solidFill>
                <a:latin typeface="Times New Roman" pitchFamily="18" charset="0"/>
                <a:ea typeface="楷体_GB2312" pitchFamily="49" charset="-122"/>
                <a:sym typeface="Math B" pitchFamily="2" charset="2"/>
              </a:rPr>
              <a:t>设</a:t>
            </a:r>
            <a:r>
              <a:rPr lang="en-US" altLang="zh-CN" sz="2400" b="1" i="1" dirty="0" smtClean="0">
                <a:solidFill>
                  <a:srgbClr val="C00000"/>
                </a:solidFill>
                <a:latin typeface="Times New Roman" pitchFamily="18" charset="0"/>
                <a:ea typeface="楷体_GB2312" pitchFamily="49" charset="-122"/>
                <a:sym typeface="Math B" pitchFamily="2" charset="2"/>
              </a:rPr>
              <a:t>P</a:t>
            </a:r>
            <a:r>
              <a:rPr lang="zh-CN" altLang="en-US" sz="2400" b="1" dirty="0" smtClean="0">
                <a:solidFill>
                  <a:srgbClr val="C00000"/>
                </a:solidFill>
                <a:latin typeface="Times New Roman" pitchFamily="18" charset="0"/>
                <a:ea typeface="楷体_GB2312" pitchFamily="49" charset="-122"/>
                <a:sym typeface="Math B" pitchFamily="2" charset="2"/>
              </a:rPr>
              <a:t>是</a:t>
            </a:r>
            <a:r>
              <a:rPr lang="en-US" altLang="zh-CN" sz="2400" b="1" i="1" dirty="0" smtClean="0">
                <a:solidFill>
                  <a:srgbClr val="C00000"/>
                </a:solidFill>
                <a:latin typeface="Times New Roman" pitchFamily="18" charset="0"/>
                <a:ea typeface="楷体_GB2312" pitchFamily="49" charset="-122"/>
                <a:sym typeface="Math B" pitchFamily="2" charset="2"/>
              </a:rPr>
              <a:t>u</a:t>
            </a:r>
            <a:r>
              <a:rPr lang="zh-CN" altLang="en-US" sz="2400" b="1" dirty="0" smtClean="0">
                <a:solidFill>
                  <a:srgbClr val="C00000"/>
                </a:solidFill>
                <a:latin typeface="Times New Roman" pitchFamily="18" charset="0"/>
                <a:ea typeface="楷体_GB2312" pitchFamily="49" charset="-122"/>
                <a:sym typeface="Math B" pitchFamily="2" charset="2"/>
              </a:rPr>
              <a:t>和</a:t>
            </a:r>
            <a:r>
              <a:rPr lang="en-US" altLang="zh-CN" sz="2400" b="1" i="1" dirty="0" smtClean="0">
                <a:solidFill>
                  <a:srgbClr val="C00000"/>
                </a:solidFill>
                <a:latin typeface="Times New Roman" pitchFamily="18" charset="0"/>
                <a:ea typeface="楷体_GB2312" pitchFamily="49" charset="-122"/>
                <a:sym typeface="Math B" pitchFamily="2" charset="2"/>
              </a:rPr>
              <a:t>x</a:t>
            </a:r>
            <a:r>
              <a:rPr lang="zh-CN" altLang="en-US" sz="2400" b="1" dirty="0" smtClean="0">
                <a:solidFill>
                  <a:srgbClr val="C00000"/>
                </a:solidFill>
                <a:latin typeface="Times New Roman" pitchFamily="18" charset="0"/>
                <a:ea typeface="楷体_GB2312" pitchFamily="49" charset="-122"/>
                <a:sym typeface="Math B" pitchFamily="2" charset="2"/>
              </a:rPr>
              <a:t>之间所有通路中长度最短的通路</a:t>
            </a:r>
            <a:r>
              <a:rPr lang="en-US" altLang="zh-CN" sz="2400" b="1" dirty="0" smtClean="0">
                <a:solidFill>
                  <a:srgbClr val="C00000"/>
                </a:solidFill>
                <a:latin typeface="Times New Roman" pitchFamily="18" charset="0"/>
                <a:ea typeface="楷体_GB2312" pitchFamily="49" charset="-122"/>
                <a:sym typeface="Math B" pitchFamily="2" charset="2"/>
              </a:rPr>
              <a:t>(</a:t>
            </a:r>
            <a:r>
              <a:rPr lang="zh-CN" altLang="en-US" sz="2400" b="1" dirty="0" smtClean="0">
                <a:solidFill>
                  <a:srgbClr val="C00000"/>
                </a:solidFill>
                <a:latin typeface="Times New Roman" pitchFamily="18" charset="0"/>
                <a:ea typeface="楷体_GB2312" pitchFamily="49" charset="-122"/>
                <a:sym typeface="Math B" pitchFamily="2" charset="2"/>
              </a:rPr>
              <a:t>最短路</a:t>
            </a:r>
            <a:r>
              <a:rPr lang="en-US" altLang="zh-CN" sz="2400" b="1" dirty="0" smtClean="0">
                <a:solidFill>
                  <a:srgbClr val="C00000"/>
                </a:solidFill>
                <a:latin typeface="Times New Roman" pitchFamily="18" charset="0"/>
                <a:ea typeface="楷体_GB2312" pitchFamily="49" charset="-122"/>
                <a:sym typeface="Math B" pitchFamily="2" charset="2"/>
              </a:rPr>
              <a:t>)</a:t>
            </a:r>
            <a:r>
              <a:rPr lang="zh-CN" altLang="en-US" sz="2400" b="1" dirty="0" smtClean="0">
                <a:latin typeface="Times New Roman" pitchFamily="18" charset="0"/>
                <a:ea typeface="楷体_GB2312" pitchFamily="49" charset="-122"/>
                <a:sym typeface="Math B" pitchFamily="2" charset="2"/>
              </a:rPr>
              <a:t>， </a:t>
            </a:r>
          </a:p>
          <a:p>
            <a:pPr eaLnBrk="1" fontAlgn="auto" hangingPunct="1">
              <a:spcBef>
                <a:spcPts val="600"/>
              </a:spcBef>
              <a:buFont typeface="Wingdings" pitchFamily="2" charset="2"/>
              <a:buNone/>
              <a:defRPr/>
            </a:pPr>
            <a:r>
              <a:rPr lang="zh-CN" altLang="en-US" sz="2400" b="1" dirty="0" smtClean="0">
                <a:latin typeface="Times New Roman" pitchFamily="18" charset="0"/>
                <a:ea typeface="楷体_GB2312" pitchFamily="49" charset="-122"/>
                <a:sym typeface="Math B" pitchFamily="2" charset="2"/>
              </a:rPr>
              <a:t>           并设</a:t>
            </a:r>
            <a:r>
              <a:rPr lang="en-US" altLang="zh-CN" sz="2400" b="1" i="1" dirty="0" smtClean="0">
                <a:latin typeface="Times New Roman" pitchFamily="18" charset="0"/>
                <a:ea typeface="楷体_GB2312" pitchFamily="49" charset="-122"/>
                <a:sym typeface="Math B" pitchFamily="2" charset="2"/>
              </a:rPr>
              <a:t>P=uv</a:t>
            </a:r>
            <a:r>
              <a:rPr lang="en-US" altLang="zh-CN" sz="2400" b="1" i="1" baseline="-25000" dirty="0" smtClean="0">
                <a:latin typeface="Times New Roman" pitchFamily="18" charset="0"/>
                <a:ea typeface="楷体_GB2312" pitchFamily="49" charset="-122"/>
                <a:sym typeface="Math B" pitchFamily="2" charset="2"/>
              </a:rPr>
              <a:t>1</a:t>
            </a:r>
            <a:r>
              <a:rPr lang="en-US" altLang="zh-CN" sz="2400" b="1" i="1" dirty="0" smtClean="0">
                <a:latin typeface="Times New Roman" pitchFamily="18" charset="0"/>
                <a:ea typeface="楷体_GB2312" pitchFamily="49" charset="-122"/>
                <a:sym typeface="Math B" pitchFamily="2" charset="2"/>
              </a:rPr>
              <a:t>…x</a:t>
            </a:r>
            <a:r>
              <a:rPr lang="zh-CN" altLang="en-US" sz="2400" b="1" dirty="0" smtClean="0">
                <a:latin typeface="Times New Roman" pitchFamily="18" charset="0"/>
                <a:ea typeface="楷体_GB2312" pitchFamily="49" charset="-122"/>
                <a:sym typeface="Math B" pitchFamily="2" charset="2"/>
              </a:rPr>
              <a:t>。</a:t>
            </a:r>
          </a:p>
          <a:p>
            <a:pPr eaLnBrk="1" fontAlgn="auto" hangingPunct="1">
              <a:spcBef>
                <a:spcPts val="600"/>
              </a:spcBef>
              <a:buFont typeface="Wingdings" pitchFamily="2" charset="2"/>
              <a:buNone/>
              <a:defRPr/>
            </a:pPr>
            <a:r>
              <a:rPr lang="zh-CN" altLang="en-US" sz="2400" b="1" dirty="0" smtClean="0">
                <a:latin typeface="Times New Roman" pitchFamily="18" charset="0"/>
                <a:ea typeface="楷体_GB2312" pitchFamily="49" charset="-122"/>
                <a:sym typeface="Math B" pitchFamily="2" charset="2"/>
              </a:rPr>
              <a:t>           若</a:t>
            </a:r>
            <a:r>
              <a:rPr lang="en-US" altLang="zh-CN" sz="2400" b="1" i="1" dirty="0" smtClean="0">
                <a:latin typeface="Times New Roman" pitchFamily="18" charset="0"/>
                <a:ea typeface="楷体_GB2312" pitchFamily="49" charset="-122"/>
                <a:sym typeface="Math B" pitchFamily="2" charset="2"/>
              </a:rPr>
              <a:t>P</a:t>
            </a:r>
            <a:r>
              <a:rPr lang="zh-CN" altLang="en-US" sz="2400" b="1" dirty="0" smtClean="0">
                <a:latin typeface="Times New Roman" pitchFamily="18" charset="0"/>
                <a:ea typeface="楷体_GB2312" pitchFamily="49" charset="-122"/>
                <a:sym typeface="Math B" pitchFamily="2" charset="2"/>
              </a:rPr>
              <a:t>的长为</a:t>
            </a:r>
            <a:r>
              <a:rPr lang="en-US" altLang="zh-CN" sz="2400" b="1" dirty="0" smtClean="0">
                <a:latin typeface="Times New Roman" pitchFamily="18" charset="0"/>
                <a:ea typeface="楷体_GB2312" pitchFamily="49" charset="-122"/>
                <a:sym typeface="Math B" pitchFamily="2" charset="2"/>
              </a:rPr>
              <a:t>2</a:t>
            </a:r>
            <a:r>
              <a:rPr lang="zh-CN" altLang="en-US" sz="2400" b="1" dirty="0" smtClean="0">
                <a:latin typeface="Times New Roman" pitchFamily="18" charset="0"/>
                <a:ea typeface="楷体_GB2312" pitchFamily="49" charset="-122"/>
                <a:sym typeface="Math B" pitchFamily="2" charset="2"/>
              </a:rPr>
              <a:t>，则令</a:t>
            </a:r>
            <a:r>
              <a:rPr lang="en-US" altLang="zh-CN" sz="2400" b="1" i="1" dirty="0" smtClean="0">
                <a:latin typeface="Times New Roman" pitchFamily="18" charset="0"/>
                <a:ea typeface="楷体_GB2312" pitchFamily="49" charset="-122"/>
                <a:sym typeface="Math B" pitchFamily="2" charset="2"/>
              </a:rPr>
              <a:t>w=x</a:t>
            </a:r>
            <a:r>
              <a:rPr lang="zh-CN" altLang="en-US" sz="2400" b="1" i="1" dirty="0" smtClean="0">
                <a:latin typeface="Times New Roman" pitchFamily="18" charset="0"/>
                <a:ea typeface="楷体_GB2312" pitchFamily="49" charset="-122"/>
                <a:sym typeface="Math B" pitchFamily="2" charset="2"/>
              </a:rPr>
              <a:t>，</a:t>
            </a:r>
            <a:r>
              <a:rPr lang="en-US" altLang="zh-CN" sz="2400" b="1" i="1" dirty="0" smtClean="0">
                <a:latin typeface="Times New Roman" pitchFamily="18" charset="0"/>
                <a:ea typeface="楷体_GB2312" pitchFamily="49" charset="-122"/>
                <a:sym typeface="Math B" pitchFamily="2" charset="2"/>
              </a:rPr>
              <a:t>v=v</a:t>
            </a:r>
            <a:r>
              <a:rPr lang="en-US" altLang="zh-CN" sz="2400" b="1" i="1" baseline="-25000" dirty="0" smtClean="0">
                <a:latin typeface="Times New Roman" pitchFamily="18" charset="0"/>
                <a:ea typeface="楷体_GB2312" pitchFamily="49" charset="-122"/>
                <a:sym typeface="Math B" pitchFamily="2" charset="2"/>
              </a:rPr>
              <a:t>1</a:t>
            </a:r>
            <a:r>
              <a:rPr lang="zh-CN" altLang="en-US" sz="2400" b="1" i="1" dirty="0" smtClean="0">
                <a:latin typeface="Times New Roman" pitchFamily="18" charset="0"/>
                <a:ea typeface="楷体_GB2312" pitchFamily="49" charset="-122"/>
                <a:sym typeface="Math B" pitchFamily="2" charset="2"/>
              </a:rPr>
              <a:t>，</a:t>
            </a:r>
            <a:r>
              <a:rPr lang="en-US" altLang="zh-CN" sz="2400" b="1" i="1" dirty="0" smtClean="0">
                <a:latin typeface="Times New Roman" pitchFamily="18" charset="0"/>
                <a:ea typeface="楷体_GB2312" pitchFamily="49" charset="-122"/>
                <a:sym typeface="Math B" pitchFamily="2" charset="2"/>
              </a:rPr>
              <a:t>u</a:t>
            </a:r>
            <a:r>
              <a:rPr lang="zh-CN" altLang="en-US" sz="2400" b="1" i="1" dirty="0" smtClean="0">
                <a:latin typeface="Times New Roman" pitchFamily="18" charset="0"/>
                <a:ea typeface="楷体_GB2312" pitchFamily="49" charset="-122"/>
                <a:sym typeface="Math B" pitchFamily="2" charset="2"/>
              </a:rPr>
              <a:t>，</a:t>
            </a:r>
            <a:r>
              <a:rPr lang="en-US" altLang="zh-CN" sz="2400" b="1" i="1" dirty="0" smtClean="0">
                <a:latin typeface="Times New Roman" pitchFamily="18" charset="0"/>
                <a:ea typeface="楷体_GB2312" pitchFamily="49" charset="-122"/>
                <a:sym typeface="Math B" pitchFamily="2" charset="2"/>
              </a:rPr>
              <a:t>v</a:t>
            </a:r>
            <a:r>
              <a:rPr lang="zh-CN" altLang="en-US" sz="2400" b="1" i="1" dirty="0" smtClean="0">
                <a:latin typeface="Times New Roman" pitchFamily="18" charset="0"/>
                <a:ea typeface="楷体_GB2312" pitchFamily="49" charset="-122"/>
                <a:sym typeface="Math B" pitchFamily="2" charset="2"/>
              </a:rPr>
              <a:t>，</a:t>
            </a:r>
            <a:r>
              <a:rPr lang="en-US" altLang="zh-CN" sz="2400" b="1" i="1" dirty="0" smtClean="0">
                <a:latin typeface="Times New Roman" pitchFamily="18" charset="0"/>
                <a:ea typeface="楷体_GB2312" pitchFamily="49" charset="-122"/>
                <a:sym typeface="Math B" pitchFamily="2" charset="2"/>
              </a:rPr>
              <a:t>w</a:t>
            </a:r>
            <a:r>
              <a:rPr lang="zh-CN" altLang="en-US" sz="2400" b="1" dirty="0" smtClean="0">
                <a:latin typeface="Times New Roman" pitchFamily="18" charset="0"/>
                <a:ea typeface="楷体_GB2312" pitchFamily="49" charset="-122"/>
                <a:sym typeface="Math B" pitchFamily="2" charset="2"/>
              </a:rPr>
              <a:t>为所求；</a:t>
            </a:r>
          </a:p>
          <a:p>
            <a:pPr eaLnBrk="1" fontAlgn="auto" hangingPunct="1">
              <a:spcBef>
                <a:spcPts val="600"/>
              </a:spcBef>
              <a:buFont typeface="Wingdings" pitchFamily="2" charset="2"/>
              <a:buNone/>
              <a:defRPr/>
            </a:pPr>
            <a:r>
              <a:rPr lang="zh-CN" altLang="en-US" sz="2400" b="1" dirty="0" smtClean="0">
                <a:latin typeface="Times New Roman" pitchFamily="18" charset="0"/>
                <a:ea typeface="楷体_GB2312" pitchFamily="49" charset="-122"/>
                <a:sym typeface="Math B" pitchFamily="2" charset="2"/>
              </a:rPr>
              <a:t>           否则，令</a:t>
            </a:r>
            <a:r>
              <a:rPr lang="en-US" altLang="zh-CN" sz="2400" b="1" i="1" dirty="0" smtClean="0">
                <a:latin typeface="Times New Roman" pitchFamily="18" charset="0"/>
                <a:ea typeface="楷体_GB2312" pitchFamily="49" charset="-122"/>
                <a:sym typeface="Math B" pitchFamily="2" charset="2"/>
              </a:rPr>
              <a:t>v=v</a:t>
            </a:r>
            <a:r>
              <a:rPr lang="en-US" altLang="zh-CN" sz="2400" b="1" i="1" baseline="-25000" dirty="0" smtClean="0">
                <a:latin typeface="Times New Roman" pitchFamily="18" charset="0"/>
                <a:ea typeface="楷体_GB2312" pitchFamily="49" charset="-122"/>
                <a:sym typeface="Math B" pitchFamily="2" charset="2"/>
              </a:rPr>
              <a:t>1</a:t>
            </a:r>
            <a:r>
              <a:rPr lang="zh-CN" altLang="en-US" sz="2400" b="1" i="1" dirty="0" smtClean="0">
                <a:latin typeface="Times New Roman" pitchFamily="18" charset="0"/>
                <a:ea typeface="楷体_GB2312" pitchFamily="49" charset="-122"/>
                <a:sym typeface="Math B" pitchFamily="2" charset="2"/>
              </a:rPr>
              <a:t>，</a:t>
            </a:r>
            <a:r>
              <a:rPr lang="en-US" altLang="zh-CN" sz="2400" b="1" i="1" dirty="0" smtClean="0">
                <a:latin typeface="Times New Roman" pitchFamily="18" charset="0"/>
                <a:ea typeface="楷体_GB2312" pitchFamily="49" charset="-122"/>
                <a:sym typeface="Math B" pitchFamily="2" charset="2"/>
              </a:rPr>
              <a:t>w=v</a:t>
            </a:r>
            <a:r>
              <a:rPr lang="en-US" altLang="zh-CN" sz="2400" b="1" i="1" baseline="-25000" dirty="0" smtClean="0">
                <a:latin typeface="Times New Roman" pitchFamily="18" charset="0"/>
                <a:ea typeface="楷体_GB2312" pitchFamily="49" charset="-122"/>
                <a:sym typeface="Math B" pitchFamily="2" charset="2"/>
              </a:rPr>
              <a:t>2</a:t>
            </a:r>
            <a:r>
              <a:rPr lang="zh-CN" altLang="en-US" sz="2400" b="1" dirty="0" smtClean="0">
                <a:latin typeface="Times New Roman" pitchFamily="18" charset="0"/>
                <a:ea typeface="楷体_GB2312" pitchFamily="49" charset="-122"/>
                <a:sym typeface="Math B" pitchFamily="2" charset="2"/>
              </a:rPr>
              <a:t>，因为</a:t>
            </a:r>
            <a:r>
              <a:rPr lang="en-US" altLang="zh-CN" sz="2400" b="1" i="1" dirty="0" smtClean="0">
                <a:latin typeface="Times New Roman" pitchFamily="18" charset="0"/>
                <a:ea typeface="楷体_GB2312" pitchFamily="49" charset="-122"/>
                <a:sym typeface="Math B" pitchFamily="2" charset="2"/>
              </a:rPr>
              <a:t>P</a:t>
            </a:r>
            <a:r>
              <a:rPr lang="zh-CN" altLang="en-US" sz="2400" b="1" dirty="0" smtClean="0">
                <a:latin typeface="Times New Roman" pitchFamily="18" charset="0"/>
                <a:ea typeface="楷体_GB2312" pitchFamily="49" charset="-122"/>
                <a:sym typeface="Math B" pitchFamily="2" charset="2"/>
              </a:rPr>
              <a:t>是最短路，所以</a:t>
            </a:r>
            <a:r>
              <a:rPr lang="en-US" altLang="zh-CN" sz="2400" b="1" i="1" dirty="0" smtClean="0">
                <a:latin typeface="Times New Roman" pitchFamily="18" charset="0"/>
                <a:ea typeface="楷体_GB2312" pitchFamily="49" charset="-122"/>
                <a:sym typeface="Math B" pitchFamily="2" charset="2"/>
              </a:rPr>
              <a:t>uv</a:t>
            </a:r>
            <a:r>
              <a:rPr lang="en-US" altLang="zh-CN" sz="2400" b="1" i="1" baseline="-25000" dirty="0" smtClean="0">
                <a:latin typeface="Times New Roman" pitchFamily="18" charset="0"/>
                <a:ea typeface="楷体_GB2312" pitchFamily="49" charset="-122"/>
                <a:sym typeface="Math B" pitchFamily="2" charset="2"/>
              </a:rPr>
              <a:t>2 </a:t>
            </a:r>
            <a:r>
              <a:rPr lang="en-US" altLang="zh-CN" sz="2400" b="1" i="1" dirty="0" smtClean="0">
                <a:latin typeface="Times New Roman" pitchFamily="18" charset="0"/>
                <a:ea typeface="楷体_GB2312" pitchFamily="49" charset="-122"/>
                <a:sym typeface="Symbol" pitchFamily="18" charset="2"/>
              </a:rPr>
              <a:t>∉</a:t>
            </a:r>
            <a:r>
              <a:rPr lang="en-US" altLang="zh-CN" sz="2400" b="1" i="1" dirty="0" smtClean="0">
                <a:latin typeface="Times New Roman" pitchFamily="18" charset="0"/>
                <a:ea typeface="楷体_GB2312" pitchFamily="49" charset="-122"/>
                <a:sym typeface="Math B" pitchFamily="2" charset="2"/>
              </a:rPr>
              <a:t> E</a:t>
            </a:r>
            <a:r>
              <a:rPr lang="zh-CN" altLang="en-US" sz="2400" b="1" dirty="0" smtClean="0">
                <a:latin typeface="Times New Roman" pitchFamily="18" charset="0"/>
                <a:ea typeface="楷体_GB2312" pitchFamily="49" charset="-122"/>
                <a:sym typeface="Math B" pitchFamily="2" charset="2"/>
              </a:rPr>
              <a:t>，  </a:t>
            </a:r>
          </a:p>
          <a:p>
            <a:pPr eaLnBrk="1" fontAlgn="auto" hangingPunct="1">
              <a:spcBef>
                <a:spcPts val="600"/>
              </a:spcBef>
              <a:buFont typeface="Wingdings" pitchFamily="2" charset="2"/>
              <a:buNone/>
              <a:defRPr/>
            </a:pPr>
            <a:r>
              <a:rPr lang="zh-CN" altLang="en-US" sz="2400" b="1" dirty="0" smtClean="0">
                <a:latin typeface="Times New Roman" pitchFamily="18" charset="0"/>
                <a:ea typeface="楷体_GB2312" pitchFamily="49" charset="-122"/>
                <a:sym typeface="Math B" pitchFamily="2" charset="2"/>
              </a:rPr>
              <a:t>                       即</a:t>
            </a:r>
            <a:r>
              <a:rPr lang="en-US" altLang="zh-CN" sz="2400" b="1" i="1" dirty="0" err="1" smtClean="0">
                <a:latin typeface="Times New Roman" pitchFamily="18" charset="0"/>
                <a:ea typeface="楷体_GB2312" pitchFamily="49" charset="-122"/>
                <a:sym typeface="Symbol" pitchFamily="18" charset="2"/>
              </a:rPr>
              <a:t>uw</a:t>
            </a:r>
            <a:r>
              <a:rPr lang="en-US" altLang="zh-CN" sz="2400" b="1" i="1" dirty="0" smtClean="0">
                <a:latin typeface="Times New Roman" pitchFamily="18" charset="0"/>
                <a:ea typeface="楷体_GB2312" pitchFamily="49" charset="-122"/>
                <a:sym typeface="Symbol" pitchFamily="18" charset="2"/>
              </a:rPr>
              <a:t> ∉</a:t>
            </a:r>
            <a:r>
              <a:rPr lang="en-US" altLang="zh-CN" sz="2400" b="1" i="1" dirty="0" smtClean="0">
                <a:latin typeface="Times New Roman" pitchFamily="18" charset="0"/>
                <a:ea typeface="楷体_GB2312" pitchFamily="49" charset="-122"/>
                <a:sym typeface="Math B" pitchFamily="2" charset="2"/>
              </a:rPr>
              <a:t> E</a:t>
            </a:r>
            <a:r>
              <a:rPr lang="zh-CN" altLang="en-US" sz="2400" b="1" dirty="0" smtClean="0">
                <a:latin typeface="Times New Roman" pitchFamily="18" charset="0"/>
                <a:ea typeface="楷体_GB2312" pitchFamily="49" charset="-122"/>
                <a:sym typeface="Math B" pitchFamily="2" charset="2"/>
              </a:rPr>
              <a:t>，所以</a:t>
            </a:r>
            <a:r>
              <a:rPr lang="en-US" altLang="zh-CN" sz="2400" b="1" i="1" dirty="0" smtClean="0">
                <a:latin typeface="Times New Roman" pitchFamily="18" charset="0"/>
                <a:ea typeface="楷体_GB2312" pitchFamily="49" charset="-122"/>
                <a:sym typeface="Math B" pitchFamily="2" charset="2"/>
              </a:rPr>
              <a:t>u</a:t>
            </a:r>
            <a:r>
              <a:rPr lang="zh-CN" altLang="en-US" sz="2400" b="1" i="1" dirty="0" smtClean="0">
                <a:latin typeface="Times New Roman" pitchFamily="18" charset="0"/>
                <a:ea typeface="楷体_GB2312" pitchFamily="49" charset="-122"/>
                <a:sym typeface="Math B" pitchFamily="2" charset="2"/>
              </a:rPr>
              <a:t>，</a:t>
            </a:r>
            <a:r>
              <a:rPr lang="en-US" altLang="zh-CN" sz="2400" b="1" i="1" dirty="0" smtClean="0">
                <a:latin typeface="Times New Roman" pitchFamily="18" charset="0"/>
                <a:ea typeface="楷体_GB2312" pitchFamily="49" charset="-122"/>
                <a:sym typeface="Math B" pitchFamily="2" charset="2"/>
              </a:rPr>
              <a:t>v</a:t>
            </a:r>
            <a:r>
              <a:rPr lang="zh-CN" altLang="en-US" sz="2400" b="1" i="1" dirty="0" smtClean="0">
                <a:latin typeface="Times New Roman" pitchFamily="18" charset="0"/>
                <a:ea typeface="楷体_GB2312" pitchFamily="49" charset="-122"/>
                <a:sym typeface="Math B" pitchFamily="2" charset="2"/>
              </a:rPr>
              <a:t>，</a:t>
            </a:r>
            <a:r>
              <a:rPr lang="en-US" altLang="zh-CN" sz="2400" b="1" i="1" dirty="0" smtClean="0">
                <a:latin typeface="Times New Roman" pitchFamily="18" charset="0"/>
                <a:ea typeface="楷体_GB2312" pitchFamily="49" charset="-122"/>
                <a:sym typeface="Math B" pitchFamily="2" charset="2"/>
              </a:rPr>
              <a:t>w</a:t>
            </a:r>
            <a:r>
              <a:rPr lang="zh-CN" altLang="en-US" sz="2400" b="1" dirty="0" smtClean="0">
                <a:latin typeface="Times New Roman" pitchFamily="18" charset="0"/>
                <a:ea typeface="楷体_GB2312" pitchFamily="49" charset="-122"/>
                <a:sym typeface="Math B" pitchFamily="2" charset="2"/>
              </a:rPr>
              <a:t>为所求。</a:t>
            </a:r>
          </a:p>
        </p:txBody>
      </p:sp>
    </p:spTree>
    <p:extLst>
      <p:ext uri="{BB962C8B-B14F-4D97-AF65-F5344CB8AC3E}">
        <p14:creationId xmlns:p14="http://schemas.microsoft.com/office/powerpoint/2010/main" val="2758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377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377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377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377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377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377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377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377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normAutofit/>
          </a:bodyPr>
          <a:lstStyle/>
          <a:p>
            <a:pPr eaLnBrk="1" fontAlgn="auto" hangingPunct="1">
              <a:spcAft>
                <a:spcPts val="0"/>
              </a:spcAft>
              <a:defRPr/>
            </a:pPr>
            <a:r>
              <a:rPr lang="zh-CN" altLang="en-US" sz="4000" dirty="0" smtClean="0"/>
              <a:t>图的连通分支</a:t>
            </a:r>
          </a:p>
        </p:txBody>
      </p:sp>
      <p:sp>
        <p:nvSpPr>
          <p:cNvPr id="32771" name="Rectangle 3"/>
          <p:cNvSpPr>
            <a:spLocks noGrp="1" noChangeArrowheads="1"/>
          </p:cNvSpPr>
          <p:nvPr>
            <p:ph idx="1"/>
          </p:nvPr>
        </p:nvSpPr>
        <p:spPr/>
        <p:txBody>
          <a:bodyPr rtlCol="0">
            <a:normAutofit/>
          </a:bodyPr>
          <a:lstStyle/>
          <a:p>
            <a:pPr algn="just" eaLnBrk="1" fontAlgn="auto" hangingPunct="1">
              <a:lnSpc>
                <a:spcPct val="120000"/>
              </a:lnSpc>
              <a:buFont typeface="Wingdings" pitchFamily="2" charset="2"/>
              <a:buNone/>
              <a:defRPr/>
            </a:pPr>
            <a:r>
              <a:rPr lang="zh-CN" altLang="en-US" sz="2800" b="1" dirty="0" smtClean="0">
                <a:solidFill>
                  <a:srgbClr val="FF0000"/>
                </a:solidFill>
                <a:latin typeface="Times New Roman" pitchFamily="18" charset="0"/>
                <a:ea typeface="+mn-ea"/>
                <a:cs typeface="Times New Roman" pitchFamily="18" charset="0"/>
              </a:rPr>
              <a:t>极大连通子图</a:t>
            </a:r>
          </a:p>
          <a:p>
            <a:pPr algn="just" eaLnBrk="1" fontAlgn="auto" hangingPunct="1">
              <a:lnSpc>
                <a:spcPct val="120000"/>
              </a:lnSpc>
              <a:buFont typeface="Wingdings" pitchFamily="2" charset="2"/>
              <a:buNone/>
              <a:defRPr/>
            </a:pPr>
            <a:r>
              <a:rPr lang="en-US" altLang="zh-CN" sz="2800" b="1" dirty="0" smtClean="0">
                <a:solidFill>
                  <a:srgbClr val="000000"/>
                </a:solidFill>
                <a:latin typeface="Times New Roman" pitchFamily="18" charset="0"/>
                <a:ea typeface="+mn-ea"/>
                <a:cs typeface="Times New Roman" pitchFamily="18" charset="0"/>
              </a:rPr>
              <a:t>–</a:t>
            </a:r>
            <a:r>
              <a:rPr lang="zh-CN" altLang="en-US" sz="2800" b="1" dirty="0" smtClean="0">
                <a:solidFill>
                  <a:srgbClr val="000000"/>
                </a:solidFill>
                <a:latin typeface="Times New Roman" pitchFamily="18" charset="0"/>
                <a:ea typeface="+mn-ea"/>
                <a:cs typeface="Times New Roman" pitchFamily="18" charset="0"/>
              </a:rPr>
              <a:t>若连通子图</a:t>
            </a:r>
            <a:r>
              <a:rPr lang="en-US" altLang="zh-CN" sz="2800" b="1" i="1" dirty="0" smtClean="0">
                <a:solidFill>
                  <a:srgbClr val="000000"/>
                </a:solidFill>
                <a:latin typeface="Times New Roman" pitchFamily="18" charset="0"/>
                <a:ea typeface="+mn-ea"/>
                <a:cs typeface="Times New Roman" pitchFamily="18" charset="0"/>
              </a:rPr>
              <a:t>H</a:t>
            </a:r>
            <a:r>
              <a:rPr lang="zh-CN" altLang="en-US" sz="2800" b="1" dirty="0" smtClean="0">
                <a:solidFill>
                  <a:srgbClr val="000000"/>
                </a:solidFill>
                <a:latin typeface="Times New Roman" pitchFamily="18" charset="0"/>
                <a:ea typeface="+mn-ea"/>
                <a:cs typeface="Times New Roman" pitchFamily="18" charset="0"/>
              </a:rPr>
              <a:t>不是</a:t>
            </a:r>
            <a:r>
              <a:rPr lang="en-US" altLang="zh-CN" sz="2800" b="1" i="1" dirty="0" smtClean="0">
                <a:solidFill>
                  <a:srgbClr val="000000"/>
                </a:solidFill>
                <a:latin typeface="Times New Roman" pitchFamily="18" charset="0"/>
                <a:ea typeface="+mn-ea"/>
                <a:cs typeface="Times New Roman" pitchFamily="18" charset="0"/>
              </a:rPr>
              <a:t>G</a:t>
            </a:r>
            <a:r>
              <a:rPr lang="zh-CN" altLang="en-US" sz="2800" b="1" dirty="0" smtClean="0">
                <a:solidFill>
                  <a:srgbClr val="000000"/>
                </a:solidFill>
                <a:latin typeface="Times New Roman" pitchFamily="18" charset="0"/>
                <a:ea typeface="+mn-ea"/>
                <a:cs typeface="Times New Roman" pitchFamily="18" charset="0"/>
              </a:rPr>
              <a:t>的任何连通子图的真子图，称</a:t>
            </a:r>
            <a:r>
              <a:rPr lang="en-US" altLang="zh-CN" sz="2800" b="1" i="1" dirty="0" smtClean="0">
                <a:solidFill>
                  <a:srgbClr val="000000"/>
                </a:solidFill>
                <a:latin typeface="Times New Roman" pitchFamily="18" charset="0"/>
                <a:ea typeface="+mn-ea"/>
                <a:cs typeface="Times New Roman" pitchFamily="18" charset="0"/>
              </a:rPr>
              <a:t>H</a:t>
            </a:r>
            <a:r>
              <a:rPr lang="zh-CN" altLang="en-US" sz="2800" b="1" dirty="0" smtClean="0">
                <a:solidFill>
                  <a:srgbClr val="000000"/>
                </a:solidFill>
                <a:latin typeface="Times New Roman" pitchFamily="18" charset="0"/>
                <a:ea typeface="+mn-ea"/>
                <a:cs typeface="Times New Roman" pitchFamily="18" charset="0"/>
              </a:rPr>
              <a:t>是</a:t>
            </a:r>
            <a:r>
              <a:rPr lang="en-US" altLang="zh-CN" sz="2800" b="1" i="1" dirty="0" smtClean="0">
                <a:solidFill>
                  <a:srgbClr val="000000"/>
                </a:solidFill>
                <a:latin typeface="Times New Roman" pitchFamily="18" charset="0"/>
                <a:ea typeface="+mn-ea"/>
                <a:cs typeface="Times New Roman" pitchFamily="18" charset="0"/>
              </a:rPr>
              <a:t>G</a:t>
            </a:r>
            <a:r>
              <a:rPr lang="zh-CN" altLang="en-US" sz="2800" b="1" dirty="0" smtClean="0">
                <a:solidFill>
                  <a:srgbClr val="000000"/>
                </a:solidFill>
                <a:latin typeface="Times New Roman" pitchFamily="18" charset="0"/>
                <a:ea typeface="+mn-ea"/>
                <a:cs typeface="Times New Roman" pitchFamily="18" charset="0"/>
              </a:rPr>
              <a:t>的极大连通子图，或</a:t>
            </a:r>
            <a:r>
              <a:rPr lang="zh-CN" altLang="en-US" sz="2800" b="1" dirty="0" smtClean="0">
                <a:solidFill>
                  <a:srgbClr val="FF0000"/>
                </a:solidFill>
                <a:latin typeface="Times New Roman" pitchFamily="18" charset="0"/>
                <a:ea typeface="+mn-ea"/>
                <a:cs typeface="Times New Roman" pitchFamily="18" charset="0"/>
              </a:rPr>
              <a:t>连通支</a:t>
            </a:r>
            <a:endParaRPr lang="zh-CN" altLang="en-US" sz="1800" b="1" dirty="0" smtClean="0">
              <a:solidFill>
                <a:srgbClr val="FF0000"/>
              </a:solidFill>
              <a:latin typeface="Times New Roman" pitchFamily="18" charset="0"/>
              <a:ea typeface="+mn-ea"/>
              <a:cs typeface="Times New Roman" pitchFamily="18" charset="0"/>
            </a:endParaRPr>
          </a:p>
          <a:p>
            <a:pPr eaLnBrk="1" fontAlgn="auto" hangingPunct="1">
              <a:lnSpc>
                <a:spcPct val="120000"/>
              </a:lnSpc>
              <a:buFont typeface="Wingdings" pitchFamily="2" charset="2"/>
              <a:buNone/>
              <a:defRPr/>
            </a:pPr>
            <a:r>
              <a:rPr lang="zh-CN" altLang="en-US" sz="2400" b="1" i="1" dirty="0" smtClean="0">
                <a:latin typeface="Times New Roman" pitchFamily="18" charset="0"/>
                <a:ea typeface="+mn-ea"/>
                <a:cs typeface="Times New Roman" pitchFamily="18" charset="0"/>
              </a:rPr>
              <a:t>   </a:t>
            </a:r>
            <a:r>
              <a:rPr lang="en-US" altLang="zh-CN" sz="2400" b="1" i="1" dirty="0" smtClean="0">
                <a:latin typeface="Times New Roman" pitchFamily="18" charset="0"/>
                <a:ea typeface="+mn-ea"/>
                <a:cs typeface="Times New Roman" pitchFamily="18" charset="0"/>
              </a:rPr>
              <a:t>G</a:t>
            </a:r>
            <a:r>
              <a:rPr lang="zh-CN" altLang="en-US" sz="2400" b="1" dirty="0" smtClean="0">
                <a:latin typeface="Times New Roman" pitchFamily="18" charset="0"/>
                <a:ea typeface="+mn-ea"/>
                <a:cs typeface="Times New Roman" pitchFamily="18" charset="0"/>
              </a:rPr>
              <a:t>是连通图</a:t>
            </a:r>
            <a:r>
              <a:rPr lang="zh-CN" altLang="en-US" sz="2400" b="1" dirty="0" smtClean="0">
                <a:solidFill>
                  <a:srgbClr val="333300"/>
                </a:solidFill>
                <a:latin typeface="Times New Roman" pitchFamily="18" charset="0"/>
                <a:ea typeface="+mn-ea"/>
                <a:cs typeface="Times New Roman" pitchFamily="18" charset="0"/>
                <a:sym typeface="Symbol" pitchFamily="18" charset="2"/>
              </a:rPr>
              <a:t></a:t>
            </a:r>
            <a:r>
              <a:rPr lang="zh-CN" altLang="en-US" sz="2400" b="1" dirty="0" smtClean="0">
                <a:latin typeface="Times New Roman" pitchFamily="18" charset="0"/>
                <a:ea typeface="+mn-ea"/>
                <a:cs typeface="Times New Roman" pitchFamily="18" charset="0"/>
              </a:rPr>
              <a:t> </a:t>
            </a:r>
            <a:r>
              <a:rPr lang="en-US" altLang="zh-CN" sz="2400" b="1" i="1" dirty="0" smtClean="0">
                <a:latin typeface="Times New Roman" pitchFamily="18" charset="0"/>
                <a:ea typeface="+mn-ea"/>
                <a:cs typeface="Times New Roman" pitchFamily="18" charset="0"/>
              </a:rPr>
              <a:t>p</a:t>
            </a:r>
            <a:r>
              <a:rPr lang="en-US" altLang="zh-CN" sz="2400" b="1" dirty="0" smtClean="0">
                <a:latin typeface="Times New Roman" pitchFamily="18" charset="0"/>
                <a:ea typeface="+mn-ea"/>
                <a:cs typeface="Times New Roman" pitchFamily="18" charset="0"/>
              </a:rPr>
              <a:t>(</a:t>
            </a:r>
            <a:r>
              <a:rPr lang="en-US" altLang="zh-CN" sz="2400" b="1" i="1" dirty="0" smtClean="0">
                <a:latin typeface="Times New Roman" pitchFamily="18" charset="0"/>
                <a:ea typeface="+mn-ea"/>
                <a:cs typeface="Times New Roman" pitchFamily="18" charset="0"/>
              </a:rPr>
              <a:t>G</a:t>
            </a:r>
            <a:r>
              <a:rPr lang="en-US" altLang="zh-CN" sz="2400" b="1" dirty="0" smtClean="0">
                <a:latin typeface="Times New Roman" pitchFamily="18" charset="0"/>
                <a:ea typeface="+mn-ea"/>
                <a:cs typeface="Times New Roman" pitchFamily="18" charset="0"/>
              </a:rPr>
              <a:t>)=1</a:t>
            </a:r>
          </a:p>
        </p:txBody>
      </p:sp>
      <p:sp>
        <p:nvSpPr>
          <p:cNvPr id="33796" name="Rectangle 4"/>
          <p:cNvSpPr>
            <a:spLocks noChangeArrowheads="1"/>
          </p:cNvSpPr>
          <p:nvPr/>
        </p:nvSpPr>
        <p:spPr bwMode="auto">
          <a:xfrm>
            <a:off x="4187825" y="4429125"/>
            <a:ext cx="2040943" cy="461665"/>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675D59">
                    <a:lumMod val="75000"/>
                  </a:srgbClr>
                </a:solidFill>
                <a:effectLst/>
                <a:uLnTx/>
                <a:uFillTx/>
                <a:latin typeface="Arial" pitchFamily="34" charset="0"/>
                <a:ea typeface="宋体" pitchFamily="2" charset="-122"/>
                <a:cs typeface="+mn-cs"/>
              </a:rPr>
              <a:t>有两个连通支</a:t>
            </a:r>
          </a:p>
        </p:txBody>
      </p:sp>
      <p:sp>
        <p:nvSpPr>
          <p:cNvPr id="33797" name="Oval 5"/>
          <p:cNvSpPr>
            <a:spLocks noChangeArrowheads="1"/>
          </p:cNvSpPr>
          <p:nvPr/>
        </p:nvSpPr>
        <p:spPr bwMode="auto">
          <a:xfrm>
            <a:off x="1882775" y="4376738"/>
            <a:ext cx="144463" cy="142875"/>
          </a:xfrm>
          <a:prstGeom prst="ellipse">
            <a:avLst/>
          </a:prstGeom>
          <a:solidFill>
            <a:schemeClr val="accent1"/>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33798" name="Oval 6"/>
          <p:cNvSpPr>
            <a:spLocks noChangeArrowheads="1"/>
          </p:cNvSpPr>
          <p:nvPr/>
        </p:nvSpPr>
        <p:spPr bwMode="auto">
          <a:xfrm>
            <a:off x="1882775" y="5384800"/>
            <a:ext cx="144463" cy="142875"/>
          </a:xfrm>
          <a:prstGeom prst="ellipse">
            <a:avLst/>
          </a:prstGeom>
          <a:solidFill>
            <a:schemeClr val="accent1"/>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33799" name="Oval 7"/>
          <p:cNvSpPr>
            <a:spLocks noChangeArrowheads="1"/>
          </p:cNvSpPr>
          <p:nvPr/>
        </p:nvSpPr>
        <p:spPr bwMode="auto">
          <a:xfrm>
            <a:off x="2963863" y="4376738"/>
            <a:ext cx="144462" cy="142875"/>
          </a:xfrm>
          <a:prstGeom prst="ellipse">
            <a:avLst/>
          </a:prstGeom>
          <a:solidFill>
            <a:schemeClr val="accent1"/>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33800" name="Oval 8"/>
          <p:cNvSpPr>
            <a:spLocks noChangeArrowheads="1"/>
          </p:cNvSpPr>
          <p:nvPr/>
        </p:nvSpPr>
        <p:spPr bwMode="auto">
          <a:xfrm>
            <a:off x="2963863" y="5384800"/>
            <a:ext cx="144462" cy="142875"/>
          </a:xfrm>
          <a:prstGeom prst="ellipse">
            <a:avLst/>
          </a:prstGeom>
          <a:solidFill>
            <a:schemeClr val="accent1"/>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33801" name="Line 9"/>
          <p:cNvSpPr>
            <a:spLocks noChangeShapeType="1"/>
          </p:cNvSpPr>
          <p:nvPr/>
        </p:nvSpPr>
        <p:spPr bwMode="auto">
          <a:xfrm>
            <a:off x="1955800" y="4448175"/>
            <a:ext cx="23813" cy="996950"/>
          </a:xfrm>
          <a:prstGeom prst="line">
            <a:avLst/>
          </a:prstGeom>
          <a:ln>
            <a:headEnd/>
            <a:tailEnd/>
          </a:ln>
        </p:spPr>
        <p:style>
          <a:lnRef idx="3">
            <a:schemeClr val="accent3"/>
          </a:lnRef>
          <a:fillRef idx="0">
            <a:schemeClr val="accent3"/>
          </a:fillRef>
          <a:effectRef idx="2">
            <a:schemeClr val="accent3"/>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33802" name="Line 10"/>
          <p:cNvSpPr>
            <a:spLocks noChangeShapeType="1"/>
          </p:cNvSpPr>
          <p:nvPr/>
        </p:nvSpPr>
        <p:spPr bwMode="auto">
          <a:xfrm>
            <a:off x="1955800" y="4448175"/>
            <a:ext cx="1079500" cy="1008063"/>
          </a:xfrm>
          <a:prstGeom prst="line">
            <a:avLst/>
          </a:prstGeom>
          <a:ln>
            <a:headEnd/>
            <a:tailEnd/>
          </a:ln>
        </p:spPr>
        <p:style>
          <a:lnRef idx="3">
            <a:schemeClr val="accent3"/>
          </a:lnRef>
          <a:fillRef idx="0">
            <a:schemeClr val="accent3"/>
          </a:fillRef>
          <a:effectRef idx="2">
            <a:schemeClr val="accent3"/>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33803" name="Line 11"/>
          <p:cNvSpPr>
            <a:spLocks noChangeShapeType="1"/>
          </p:cNvSpPr>
          <p:nvPr/>
        </p:nvSpPr>
        <p:spPr bwMode="auto">
          <a:xfrm>
            <a:off x="1955800" y="5456238"/>
            <a:ext cx="1079500" cy="0"/>
          </a:xfrm>
          <a:prstGeom prst="line">
            <a:avLst/>
          </a:prstGeom>
          <a:ln>
            <a:headEnd/>
            <a:tailEnd/>
          </a:ln>
        </p:spPr>
        <p:style>
          <a:lnRef idx="3">
            <a:schemeClr val="accent3"/>
          </a:lnRef>
          <a:fillRef idx="0">
            <a:schemeClr val="accent3"/>
          </a:fillRef>
          <a:effectRef idx="2">
            <a:schemeClr val="accent3"/>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199692" name="Freeform 12"/>
          <p:cNvSpPr>
            <a:spLocks/>
          </p:cNvSpPr>
          <p:nvPr/>
        </p:nvSpPr>
        <p:spPr bwMode="auto">
          <a:xfrm>
            <a:off x="1416050" y="4124325"/>
            <a:ext cx="2087563" cy="1547813"/>
          </a:xfrm>
          <a:custGeom>
            <a:avLst/>
            <a:gdLst>
              <a:gd name="T0" fmla="*/ 2147483647 w 1315"/>
              <a:gd name="T1" fmla="*/ 2147483647 h 975"/>
              <a:gd name="T2" fmla="*/ 2147483647 w 1315"/>
              <a:gd name="T3" fmla="*/ 2147483647 h 975"/>
              <a:gd name="T4" fmla="*/ 2147483647 w 1315"/>
              <a:gd name="T5" fmla="*/ 2147483647 h 975"/>
              <a:gd name="T6" fmla="*/ 2147483647 w 1315"/>
              <a:gd name="T7" fmla="*/ 2147483647 h 975"/>
              <a:gd name="T8" fmla="*/ 0 60000 65536"/>
              <a:gd name="T9" fmla="*/ 0 60000 65536"/>
              <a:gd name="T10" fmla="*/ 0 60000 65536"/>
              <a:gd name="T11" fmla="*/ 0 60000 65536"/>
              <a:gd name="T12" fmla="*/ 0 w 1315"/>
              <a:gd name="T13" fmla="*/ 0 h 975"/>
              <a:gd name="T14" fmla="*/ 1315 w 1315"/>
              <a:gd name="T15" fmla="*/ 975 h 975"/>
            </a:gdLst>
            <a:ahLst/>
            <a:cxnLst>
              <a:cxn ang="T8">
                <a:pos x="T0" y="T1"/>
              </a:cxn>
              <a:cxn ang="T9">
                <a:pos x="T2" y="T3"/>
              </a:cxn>
              <a:cxn ang="T10">
                <a:pos x="T4" y="T5"/>
              </a:cxn>
              <a:cxn ang="T11">
                <a:pos x="T6" y="T7"/>
              </a:cxn>
            </a:cxnLst>
            <a:rect l="T12" t="T13" r="T14" b="T15"/>
            <a:pathLst>
              <a:path w="1315" h="975">
                <a:moveTo>
                  <a:pt x="68" y="930"/>
                </a:moveTo>
                <a:cubicBezTo>
                  <a:pt x="34" y="488"/>
                  <a:pt x="0" y="46"/>
                  <a:pt x="204" y="23"/>
                </a:cubicBezTo>
                <a:cubicBezTo>
                  <a:pt x="408" y="0"/>
                  <a:pt x="1315" y="635"/>
                  <a:pt x="1292" y="794"/>
                </a:cubicBezTo>
                <a:cubicBezTo>
                  <a:pt x="1269" y="953"/>
                  <a:pt x="668" y="964"/>
                  <a:pt x="68" y="975"/>
                </a:cubicBezTo>
              </a:path>
            </a:pathLst>
          </a:custGeom>
          <a:noFill/>
          <a:ln w="9525">
            <a:solidFill>
              <a:srgbClr val="FF3399"/>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199693" name="Freeform 13"/>
          <p:cNvSpPr>
            <a:spLocks/>
          </p:cNvSpPr>
          <p:nvPr/>
        </p:nvSpPr>
        <p:spPr bwMode="auto">
          <a:xfrm>
            <a:off x="2627313" y="4005263"/>
            <a:ext cx="744537" cy="742950"/>
          </a:xfrm>
          <a:custGeom>
            <a:avLst/>
            <a:gdLst>
              <a:gd name="T0" fmla="*/ 2147483647 w 469"/>
              <a:gd name="T1" fmla="*/ 2147483647 h 468"/>
              <a:gd name="T2" fmla="*/ 2147483647 w 469"/>
              <a:gd name="T3" fmla="*/ 2147483647 h 468"/>
              <a:gd name="T4" fmla="*/ 2147483647 w 469"/>
              <a:gd name="T5" fmla="*/ 2147483647 h 468"/>
              <a:gd name="T6" fmla="*/ 2147483647 w 469"/>
              <a:gd name="T7" fmla="*/ 2147483647 h 468"/>
              <a:gd name="T8" fmla="*/ 2147483647 w 469"/>
              <a:gd name="T9" fmla="*/ 2147483647 h 468"/>
              <a:gd name="T10" fmla="*/ 0 60000 65536"/>
              <a:gd name="T11" fmla="*/ 0 60000 65536"/>
              <a:gd name="T12" fmla="*/ 0 60000 65536"/>
              <a:gd name="T13" fmla="*/ 0 60000 65536"/>
              <a:gd name="T14" fmla="*/ 0 60000 65536"/>
              <a:gd name="T15" fmla="*/ 0 w 469"/>
              <a:gd name="T16" fmla="*/ 0 h 468"/>
              <a:gd name="T17" fmla="*/ 469 w 469"/>
              <a:gd name="T18" fmla="*/ 468 h 468"/>
            </a:gdLst>
            <a:ahLst/>
            <a:cxnLst>
              <a:cxn ang="T10">
                <a:pos x="T0" y="T1"/>
              </a:cxn>
              <a:cxn ang="T11">
                <a:pos x="T2" y="T3"/>
              </a:cxn>
              <a:cxn ang="T12">
                <a:pos x="T4" y="T5"/>
              </a:cxn>
              <a:cxn ang="T13">
                <a:pos x="T6" y="T7"/>
              </a:cxn>
              <a:cxn ang="T14">
                <a:pos x="T8" y="T9"/>
              </a:cxn>
            </a:cxnLst>
            <a:rect l="T15" t="T16" r="T17" b="T18"/>
            <a:pathLst>
              <a:path w="469" h="468">
                <a:moveTo>
                  <a:pt x="212" y="7"/>
                </a:moveTo>
                <a:cubicBezTo>
                  <a:pt x="144" y="14"/>
                  <a:pt x="0" y="158"/>
                  <a:pt x="30" y="234"/>
                </a:cubicBezTo>
                <a:cubicBezTo>
                  <a:pt x="60" y="310"/>
                  <a:pt x="325" y="468"/>
                  <a:pt x="393" y="461"/>
                </a:cubicBezTo>
                <a:cubicBezTo>
                  <a:pt x="461" y="454"/>
                  <a:pt x="469" y="265"/>
                  <a:pt x="439" y="189"/>
                </a:cubicBezTo>
                <a:cubicBezTo>
                  <a:pt x="409" y="113"/>
                  <a:pt x="280" y="0"/>
                  <a:pt x="212" y="7"/>
                </a:cubicBezTo>
                <a:close/>
              </a:path>
            </a:pathLst>
          </a:custGeom>
          <a:noFill/>
          <a:ln w="9525">
            <a:solidFill>
              <a:srgbClr val="FF3399"/>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3060918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9692"/>
                                        </p:tgtEl>
                                        <p:attrNameLst>
                                          <p:attrName>style.visibility</p:attrName>
                                        </p:attrNameLst>
                                      </p:cBhvr>
                                      <p:to>
                                        <p:strVal val="visible"/>
                                      </p:to>
                                    </p:set>
                                    <p:animEffect transition="in" filter="wipe(down)">
                                      <p:cBhvr>
                                        <p:cTn id="7" dur="500"/>
                                        <p:tgtEl>
                                          <p:spTgt spid="1996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99693"/>
                                        </p:tgtEl>
                                        <p:attrNameLst>
                                          <p:attrName>style.visibility</p:attrName>
                                        </p:attrNameLst>
                                      </p:cBhvr>
                                      <p:to>
                                        <p:strVal val="visible"/>
                                      </p:to>
                                    </p:set>
                                    <p:animEffect transition="in" filter="wipe(down)">
                                      <p:cBhvr>
                                        <p:cTn id="12" dur="500"/>
                                        <p:tgtEl>
                                          <p:spTgt spid="199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92" grpId="0" animBg="1"/>
      <p:bldP spid="19969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ChangeArrowheads="1"/>
          </p:cNvSpPr>
          <p:nvPr/>
        </p:nvSpPr>
        <p:spPr bwMode="auto">
          <a:xfrm>
            <a:off x="684213" y="1196975"/>
            <a:ext cx="7488237" cy="478284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例</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2.1</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n</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个城市用</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条公路的网络连接（一条公路定义为两个城市间的不穿过任意中间城市的道路），证明如果                       ，则人们总能通过连接的公路，在任何城市间旅行。</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5E2CAE"/>
                </a:solidFill>
                <a:effectLst/>
                <a:uLnTx/>
                <a:uFillTx/>
                <a:latin typeface="Times New Roman" panose="02020603050405020304" pitchFamily="18" charset="0"/>
                <a:ea typeface="宋体" pitchFamily="2" charset="-122"/>
                <a:cs typeface="Times New Roman" panose="02020603050405020304" pitchFamily="18" charset="0"/>
              </a:rPr>
              <a:t>这实际上等价于证明：</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5E2CAE"/>
                </a:solidFill>
                <a:effectLst/>
                <a:uLnTx/>
                <a:uFillTx/>
                <a:latin typeface="Times New Roman" panose="02020603050405020304" pitchFamily="18" charset="0"/>
                <a:ea typeface="宋体" pitchFamily="2" charset="-122"/>
                <a:cs typeface="Times New Roman" panose="02020603050405020304" pitchFamily="18" charset="0"/>
              </a:rPr>
              <a:t>若</a:t>
            </a:r>
            <a:r>
              <a:rPr kumimoji="1" lang="en-US" altLang="zh-CN" sz="2400" b="1" i="1" u="none" strike="noStrike" kern="1200" cap="none" spc="0" normalizeH="0" baseline="0" noProof="0" dirty="0">
                <a:ln>
                  <a:noFill/>
                </a:ln>
                <a:solidFill>
                  <a:srgbClr val="5E2CAE"/>
                </a:solidFill>
                <a:effectLst/>
                <a:uLnTx/>
                <a:uFillTx/>
                <a:latin typeface="Times New Roman" panose="02020603050405020304" pitchFamily="18" charset="0"/>
                <a:ea typeface="宋体" pitchFamily="2" charset="-122"/>
                <a:cs typeface="Times New Roman" panose="02020603050405020304" pitchFamily="18" charset="0"/>
              </a:rPr>
              <a:t>G</a:t>
            </a:r>
            <a:r>
              <a:rPr kumimoji="1" lang="zh-CN" altLang="en-US" sz="2400" b="1" i="0" u="none" strike="noStrike" kern="1200" cap="none" spc="0" normalizeH="0" baseline="0" noProof="0" dirty="0">
                <a:ln>
                  <a:noFill/>
                </a:ln>
                <a:solidFill>
                  <a:srgbClr val="5E2CAE"/>
                </a:solidFill>
                <a:effectLst/>
                <a:uLnTx/>
                <a:uFillTx/>
                <a:latin typeface="Times New Roman" panose="02020603050405020304" pitchFamily="18" charset="0"/>
                <a:ea typeface="宋体" pitchFamily="2" charset="-122"/>
                <a:cs typeface="Times New Roman" panose="02020603050405020304" pitchFamily="18" charset="0"/>
              </a:rPr>
              <a:t>是简单图，当                        时，</a:t>
            </a:r>
            <a:r>
              <a:rPr kumimoji="1" lang="en-US" altLang="zh-CN" sz="2400" b="1" i="1" u="none" strike="noStrike" kern="1200" cap="none" spc="0" normalizeH="0" baseline="0" noProof="0" dirty="0">
                <a:ln>
                  <a:noFill/>
                </a:ln>
                <a:solidFill>
                  <a:srgbClr val="5E2CAE"/>
                </a:solidFill>
                <a:effectLst/>
                <a:uLnTx/>
                <a:uFillTx/>
                <a:latin typeface="Times New Roman" panose="02020603050405020304" pitchFamily="18" charset="0"/>
                <a:ea typeface="宋体" pitchFamily="2" charset="-122"/>
                <a:cs typeface="Times New Roman" panose="02020603050405020304" pitchFamily="18" charset="0"/>
              </a:rPr>
              <a:t>G</a:t>
            </a:r>
            <a:r>
              <a:rPr kumimoji="1" lang="zh-CN" altLang="en-US" sz="2400" b="1" i="0" u="none" strike="noStrike" kern="1200" cap="none" spc="0" normalizeH="0" baseline="0" noProof="0" dirty="0">
                <a:ln>
                  <a:noFill/>
                </a:ln>
                <a:solidFill>
                  <a:srgbClr val="5E2CAE"/>
                </a:solidFill>
                <a:effectLst/>
                <a:uLnTx/>
                <a:uFillTx/>
                <a:latin typeface="Times New Roman" panose="02020603050405020304" pitchFamily="18" charset="0"/>
                <a:ea typeface="宋体" pitchFamily="2" charset="-122"/>
                <a:cs typeface="Times New Roman" panose="02020603050405020304" pitchFamily="18" charset="0"/>
              </a:rPr>
              <a:t>是连通图。</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证明（反证法）：</a:t>
            </a:r>
          </a:p>
          <a:p>
            <a:pPr marL="0" marR="0" lvl="0" indent="0" algn="l" defTabSz="914400" rtl="0" eaLnBrk="1" fontAlgn="base" latinLnBrk="0" hangingPunct="1">
              <a:lnSpc>
                <a:spcPct val="100000"/>
              </a:lnSpc>
              <a:spcBef>
                <a:spcPct val="5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      假定</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G</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非连通，则至少存在</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2</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个连通支，不妨设为    </a:t>
            </a:r>
          </a:p>
          <a:p>
            <a:pPr marL="0" marR="0" lvl="0" indent="0" algn="l" defTabSz="914400" rtl="0" eaLnBrk="1" fontAlgn="base" latinLnBrk="0" hangingPunct="1">
              <a:lnSpc>
                <a:spcPct val="100000"/>
              </a:lnSpc>
              <a:spcBef>
                <a:spcPct val="5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G</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1</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V</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1</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E</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1</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G</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2</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V</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2</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E</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2</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p>
          <a:p>
            <a:pPr marL="0" marR="0" lvl="0" indent="0" algn="l" defTabSz="914400" rtl="0" eaLnBrk="1" fontAlgn="base" latinLnBrk="0" hangingPunct="1">
              <a:lnSpc>
                <a:spcPct val="100000"/>
              </a:lnSpc>
              <a:spcBef>
                <a:spcPct val="500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其中</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V</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1</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n</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1</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V</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2</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n</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2</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E</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1</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1</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E</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2</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2</a:t>
            </a:r>
          </a:p>
          <a:p>
            <a:pPr marL="0" marR="0" lvl="0" indent="0" algn="l" defTabSz="914400" rtl="0" eaLnBrk="1" fontAlgn="base" latinLnBrk="0" hangingPunct="1">
              <a:lnSpc>
                <a:spcPct val="100000"/>
              </a:lnSpc>
              <a:spcBef>
                <a:spcPct val="500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故有</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n</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1</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n</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2</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n</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1</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2</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p>
        </p:txBody>
      </p:sp>
      <p:graphicFrame>
        <p:nvGraphicFramePr>
          <p:cNvPr id="2050" name="Object 3"/>
          <p:cNvGraphicFramePr>
            <a:graphicFrameLocks noChangeAspect="1"/>
          </p:cNvGraphicFramePr>
          <p:nvPr>
            <p:extLst/>
          </p:nvPr>
        </p:nvGraphicFramePr>
        <p:xfrm>
          <a:off x="1480088" y="1929724"/>
          <a:ext cx="1657081" cy="526726"/>
        </p:xfrm>
        <a:graphic>
          <a:graphicData uri="http://schemas.openxmlformats.org/presentationml/2006/ole">
            <mc:AlternateContent xmlns:mc="http://schemas.openxmlformats.org/markup-compatibility/2006">
              <mc:Choice xmlns:v="urn:schemas-microsoft-com:vml" Requires="v">
                <p:oleObj spid="_x0000_s161876" name="公式" r:id="rId3" imgW="2590560" imgH="812880" progId="Equation.3">
                  <p:embed/>
                </p:oleObj>
              </mc:Choice>
              <mc:Fallback>
                <p:oleObj name="公式" r:id="rId3" imgW="2590560" imgH="812880" progId="Equation.3">
                  <p:embed/>
                  <p:pic>
                    <p:nvPicPr>
                      <p:cNvPr id="205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0088" y="1929724"/>
                        <a:ext cx="1657081" cy="5267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09" name="Object 5"/>
          <p:cNvGraphicFramePr>
            <a:graphicFrameLocks noChangeAspect="1"/>
          </p:cNvGraphicFramePr>
          <p:nvPr>
            <p:extLst>
              <p:ext uri="{D42A27DB-BD31-4B8C-83A1-F6EECF244321}">
                <p14:modId xmlns:p14="http://schemas.microsoft.com/office/powerpoint/2010/main" val="2766291270"/>
              </p:ext>
            </p:extLst>
          </p:nvPr>
        </p:nvGraphicFramePr>
        <p:xfrm>
          <a:off x="3192463" y="3408363"/>
          <a:ext cx="1693862" cy="474662"/>
        </p:xfrm>
        <a:graphic>
          <a:graphicData uri="http://schemas.openxmlformats.org/presentationml/2006/ole">
            <mc:AlternateContent xmlns:mc="http://schemas.openxmlformats.org/markup-compatibility/2006">
              <mc:Choice xmlns:v="urn:schemas-microsoft-com:vml" Requires="v">
                <p:oleObj spid="_x0000_s161877" name="公式" r:id="rId5" imgW="1460160" imgH="406080" progId="Equation.3">
                  <p:embed/>
                </p:oleObj>
              </mc:Choice>
              <mc:Fallback>
                <p:oleObj name="公式" r:id="rId5" imgW="1460160" imgH="406080" progId="Equation.3">
                  <p:embed/>
                  <p:pic>
                    <p:nvPicPr>
                      <p:cNvPr id="200709" name="Object 5"/>
                      <p:cNvPicPr>
                        <a:picLocks noChangeAspect="1" noChangeArrowheads="1"/>
                      </p:cNvPicPr>
                      <p:nvPr/>
                    </p:nvPicPr>
                    <p:blipFill>
                      <a:blip r:embed="rId6"/>
                      <a:srcRect/>
                      <a:stretch>
                        <a:fillRect/>
                      </a:stretch>
                    </p:blipFill>
                    <p:spPr bwMode="auto">
                      <a:xfrm>
                        <a:off x="3192463" y="3408363"/>
                        <a:ext cx="1693862"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标题 7"/>
          <p:cNvSpPr>
            <a:spLocks noGrp="1"/>
          </p:cNvSpPr>
          <p:nvPr>
            <p:ph type="title"/>
          </p:nvPr>
        </p:nvSpPr>
        <p:spPr/>
        <p:txBody>
          <a:bodyPr/>
          <a:lstStyle/>
          <a:p>
            <a:r>
              <a:rPr lang="zh-CN" altLang="en-US" dirty="0" smtClean="0"/>
              <a:t>图的连通性与连通分支</a:t>
            </a:r>
            <a:endParaRPr lang="zh-CN" altLang="en-US" dirty="0"/>
          </a:p>
        </p:txBody>
      </p:sp>
    </p:spTree>
    <p:extLst>
      <p:ext uri="{BB962C8B-B14F-4D97-AF65-F5344CB8AC3E}">
        <p14:creationId xmlns:p14="http://schemas.microsoft.com/office/powerpoint/2010/main" val="1581901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0706">
                                            <p:txEl>
                                              <p:pRg st="1" end="1"/>
                                            </p:txEl>
                                          </p:spTgt>
                                        </p:tgtEl>
                                        <p:attrNameLst>
                                          <p:attrName>style.visibility</p:attrName>
                                        </p:attrNameLst>
                                      </p:cBhvr>
                                      <p:to>
                                        <p:strVal val="visible"/>
                                      </p:to>
                                    </p:set>
                                    <p:animEffect transition="in" filter="blinds(horizontal)">
                                      <p:cBhvr>
                                        <p:cTn id="7" dur="500"/>
                                        <p:tgtEl>
                                          <p:spTgt spid="200706">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0706">
                                            <p:txEl>
                                              <p:pRg st="2" end="2"/>
                                            </p:txEl>
                                          </p:spTgt>
                                        </p:tgtEl>
                                        <p:attrNameLst>
                                          <p:attrName>style.visibility</p:attrName>
                                        </p:attrNameLst>
                                      </p:cBhvr>
                                      <p:to>
                                        <p:strVal val="visible"/>
                                      </p:to>
                                    </p:set>
                                    <p:animEffect transition="in" filter="blinds(horizontal)">
                                      <p:cBhvr>
                                        <p:cTn id="10" dur="500"/>
                                        <p:tgtEl>
                                          <p:spTgt spid="200706">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00709"/>
                                        </p:tgtEl>
                                        <p:attrNameLst>
                                          <p:attrName>style.visibility</p:attrName>
                                        </p:attrNameLst>
                                      </p:cBhvr>
                                      <p:to>
                                        <p:strVal val="visible"/>
                                      </p:to>
                                    </p:set>
                                    <p:animEffect transition="in" filter="blinds(horizontal)">
                                      <p:cBhvr>
                                        <p:cTn id="13" dur="500"/>
                                        <p:tgtEl>
                                          <p:spTgt spid="20070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00706">
                                            <p:txEl>
                                              <p:pRg st="3" end="3"/>
                                            </p:txEl>
                                          </p:spTgt>
                                        </p:tgtEl>
                                        <p:attrNameLst>
                                          <p:attrName>style.visibility</p:attrName>
                                        </p:attrNameLst>
                                      </p:cBhvr>
                                      <p:to>
                                        <p:strVal val="visible"/>
                                      </p:to>
                                    </p:set>
                                    <p:animEffect transition="in" filter="blinds(horizontal)">
                                      <p:cBhvr>
                                        <p:cTn id="18" dur="500"/>
                                        <p:tgtEl>
                                          <p:spTgt spid="200706">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00706">
                                            <p:txEl>
                                              <p:pRg st="4" end="4"/>
                                            </p:txEl>
                                          </p:spTgt>
                                        </p:tgtEl>
                                        <p:attrNameLst>
                                          <p:attrName>style.visibility</p:attrName>
                                        </p:attrNameLst>
                                      </p:cBhvr>
                                      <p:to>
                                        <p:strVal val="visible"/>
                                      </p:to>
                                    </p:set>
                                    <p:animEffect transition="in" filter="blinds(horizontal)">
                                      <p:cBhvr>
                                        <p:cTn id="21" dur="500"/>
                                        <p:tgtEl>
                                          <p:spTgt spid="200706">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200706">
                                            <p:txEl>
                                              <p:pRg st="5" end="5"/>
                                            </p:txEl>
                                          </p:spTgt>
                                        </p:tgtEl>
                                        <p:attrNameLst>
                                          <p:attrName>style.visibility</p:attrName>
                                        </p:attrNameLst>
                                      </p:cBhvr>
                                      <p:to>
                                        <p:strVal val="visible"/>
                                      </p:to>
                                    </p:set>
                                    <p:animEffect transition="in" filter="blinds(horizontal)">
                                      <p:cBhvr>
                                        <p:cTn id="26" dur="500"/>
                                        <p:tgtEl>
                                          <p:spTgt spid="200706">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00706">
                                            <p:txEl>
                                              <p:pRg st="6" end="6"/>
                                            </p:txEl>
                                          </p:spTgt>
                                        </p:tgtEl>
                                        <p:attrNameLst>
                                          <p:attrName>style.visibility</p:attrName>
                                        </p:attrNameLst>
                                      </p:cBhvr>
                                      <p:to>
                                        <p:strVal val="visible"/>
                                      </p:to>
                                    </p:set>
                                    <p:animEffect transition="in" filter="blinds(horizontal)">
                                      <p:cBhvr>
                                        <p:cTn id="29" dur="500"/>
                                        <p:tgtEl>
                                          <p:spTgt spid="200706">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200706">
                                            <p:txEl>
                                              <p:pRg st="7" end="7"/>
                                            </p:txEl>
                                          </p:spTgt>
                                        </p:tgtEl>
                                        <p:attrNameLst>
                                          <p:attrName>style.visibility</p:attrName>
                                        </p:attrNameLst>
                                      </p:cBhvr>
                                      <p:to>
                                        <p:strVal val="visible"/>
                                      </p:to>
                                    </p:set>
                                    <p:animEffect transition="in" filter="blinds(horizontal)">
                                      <p:cBhvr>
                                        <p:cTn id="32" dur="500"/>
                                        <p:tgtEl>
                                          <p:spTgt spid="20070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ChangeArrowheads="1"/>
          </p:cNvSpPr>
          <p:nvPr/>
        </p:nvSpPr>
        <p:spPr bwMode="auto">
          <a:xfrm>
            <a:off x="684213" y="1312722"/>
            <a:ext cx="7488237" cy="1403461"/>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5E2CAE"/>
                </a:solidFill>
                <a:effectLst/>
                <a:uLnTx/>
                <a:uFillTx/>
                <a:latin typeface="Arial" pitchFamily="34" charset="0"/>
                <a:ea typeface="宋体" pitchFamily="2" charset="-122"/>
                <a:cs typeface="+mn-cs"/>
              </a:rPr>
              <a:t>若</a:t>
            </a:r>
            <a:r>
              <a:rPr kumimoji="1" lang="en-US" altLang="zh-CN" sz="2400" b="1" i="1" u="none" strike="noStrike" kern="1200" cap="none" spc="0" normalizeH="0" baseline="0" noProof="0" dirty="0">
                <a:ln>
                  <a:noFill/>
                </a:ln>
                <a:solidFill>
                  <a:srgbClr val="5E2CAE"/>
                </a:solidFill>
                <a:effectLst/>
                <a:uLnTx/>
                <a:uFillTx/>
                <a:latin typeface="Arial" pitchFamily="34" charset="0"/>
                <a:ea typeface="宋体" pitchFamily="2" charset="-122"/>
                <a:cs typeface="+mn-cs"/>
              </a:rPr>
              <a:t>G</a:t>
            </a:r>
            <a:r>
              <a:rPr kumimoji="1" lang="zh-CN" altLang="en-US" sz="2400" b="1" i="0" u="none" strike="noStrike" kern="1200" cap="none" spc="0" normalizeH="0" baseline="0" noProof="0" dirty="0">
                <a:ln>
                  <a:noFill/>
                </a:ln>
                <a:solidFill>
                  <a:srgbClr val="5E2CAE"/>
                </a:solidFill>
                <a:effectLst/>
                <a:uLnTx/>
                <a:uFillTx/>
                <a:latin typeface="华文细黑" pitchFamily="2" charset="-122"/>
                <a:ea typeface="华文细黑" pitchFamily="2" charset="-122"/>
                <a:cs typeface="+mn-cs"/>
              </a:rPr>
              <a:t>是简单图，当                        时，</a:t>
            </a:r>
            <a:r>
              <a:rPr kumimoji="1" lang="en-US" altLang="zh-CN" sz="2400" b="1" i="1" u="none" strike="noStrike" kern="1200" cap="none" spc="0" normalizeH="0" baseline="0" noProof="0" dirty="0">
                <a:ln>
                  <a:noFill/>
                </a:ln>
                <a:solidFill>
                  <a:srgbClr val="5E2CAE"/>
                </a:solidFill>
                <a:effectLst/>
                <a:uLnTx/>
                <a:uFillTx/>
                <a:latin typeface="Arial" pitchFamily="34" charset="0"/>
                <a:ea typeface="华文细黑" pitchFamily="2" charset="-122"/>
                <a:cs typeface="+mn-cs"/>
              </a:rPr>
              <a:t>G</a:t>
            </a:r>
            <a:r>
              <a:rPr kumimoji="1" lang="zh-CN" altLang="en-US" sz="2400" b="1" i="0" u="none" strike="noStrike" kern="1200" cap="none" spc="0" normalizeH="0" baseline="0" noProof="0" dirty="0">
                <a:ln>
                  <a:noFill/>
                </a:ln>
                <a:solidFill>
                  <a:srgbClr val="5E2CAE"/>
                </a:solidFill>
                <a:effectLst/>
                <a:uLnTx/>
                <a:uFillTx/>
                <a:latin typeface="华文细黑" pitchFamily="2" charset="-122"/>
                <a:ea typeface="华文细黑" pitchFamily="2" charset="-122"/>
                <a:cs typeface="+mn-cs"/>
              </a:rPr>
              <a:t>是连通图。</a:t>
            </a:r>
            <a:endParaRPr kumimoji="1" lang="zh-CN" altLang="en-US" sz="2400" b="1" i="0" u="none" strike="noStrike" kern="1200" cap="none" spc="0" normalizeH="0" baseline="0" noProof="0" dirty="0">
              <a:ln>
                <a:noFill/>
              </a:ln>
              <a:solidFill>
                <a:srgbClr val="5E2CAE"/>
              </a:solidFill>
              <a:effectLst/>
              <a:uLnTx/>
              <a:uFillTx/>
              <a:latin typeface="Arial" pitchFamily="34" charset="0"/>
              <a:ea typeface="华文细黑"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华文细黑" pitchFamily="2" charset="-122"/>
                <a:cs typeface="+mn-cs"/>
              </a:rPr>
              <a:t>证明（续）：</a:t>
            </a:r>
          </a:p>
          <a:p>
            <a:pPr marL="0" marR="0" lvl="0" indent="0" algn="l" defTabSz="914400" rtl="0" eaLnBrk="1" fontAlgn="base" latinLnBrk="0" hangingPunct="1">
              <a:lnSpc>
                <a:spcPct val="100000"/>
              </a:lnSpc>
              <a:spcBef>
                <a:spcPct val="5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因为</a:t>
            </a:r>
            <a:r>
              <a:rPr kumimoji="1" lang="en-US" altLang="zh-CN" sz="2400" b="1" i="1"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G</a:t>
            </a: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是简单图，所以</a:t>
            </a:r>
            <a:r>
              <a:rPr kumimoji="1" lang="en-US" altLang="zh-CN" sz="2400" b="1" i="1" u="none" strike="noStrike" kern="1200" cap="none" spc="0" normalizeH="0" baseline="0" noProof="0" dirty="0">
                <a:ln>
                  <a:noFill/>
                </a:ln>
                <a:solidFill>
                  <a:srgbClr val="000000"/>
                </a:solidFill>
                <a:effectLst/>
                <a:uLnTx/>
                <a:uFillTx/>
                <a:latin typeface="Arial" pitchFamily="34" charset="0"/>
                <a:ea typeface="华文细黑" pitchFamily="2" charset="-122"/>
                <a:cs typeface="+mn-cs"/>
              </a:rPr>
              <a:t>G</a:t>
            </a:r>
            <a:r>
              <a:rPr kumimoji="1" lang="en-US" altLang="zh-CN" sz="2400" b="1" i="1" u="none" strike="noStrike" kern="1200" cap="none" spc="0" normalizeH="0" baseline="-25000" noProof="0" dirty="0">
                <a:ln>
                  <a:noFill/>
                </a:ln>
                <a:solidFill>
                  <a:srgbClr val="000000"/>
                </a:solidFill>
                <a:effectLst/>
                <a:uLnTx/>
                <a:uFillTx/>
                <a:latin typeface="Arial" pitchFamily="34" charset="0"/>
                <a:ea typeface="华文细黑" pitchFamily="2" charset="-122"/>
                <a:cs typeface="+mn-cs"/>
              </a:rPr>
              <a:t>1</a:t>
            </a:r>
            <a:r>
              <a:rPr kumimoji="1" lang="en-US" altLang="zh-CN"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 </a:t>
            </a:r>
            <a:r>
              <a:rPr kumimoji="1" lang="en-US" altLang="zh-CN" sz="2400" b="1" i="1" u="none" strike="noStrike" kern="1200" cap="none" spc="0" normalizeH="0" baseline="0" noProof="0" dirty="0">
                <a:ln>
                  <a:noFill/>
                </a:ln>
                <a:solidFill>
                  <a:srgbClr val="000000"/>
                </a:solidFill>
                <a:effectLst/>
                <a:uLnTx/>
                <a:uFillTx/>
                <a:latin typeface="Arial" pitchFamily="34" charset="0"/>
                <a:ea typeface="华文细黑" pitchFamily="2" charset="-122"/>
                <a:cs typeface="+mn-cs"/>
              </a:rPr>
              <a:t>G</a:t>
            </a:r>
            <a:r>
              <a:rPr kumimoji="1" lang="en-US" altLang="zh-CN" sz="2400" b="1" i="1" u="none" strike="noStrike" kern="1200" cap="none" spc="0" normalizeH="0" baseline="-25000" noProof="0" dirty="0">
                <a:ln>
                  <a:noFill/>
                </a:ln>
                <a:solidFill>
                  <a:srgbClr val="000000"/>
                </a:solidFill>
                <a:effectLst/>
                <a:uLnTx/>
                <a:uFillTx/>
                <a:latin typeface="Arial" pitchFamily="34" charset="0"/>
                <a:ea typeface="华文细黑" pitchFamily="2" charset="-122"/>
                <a:cs typeface="+mn-cs"/>
              </a:rPr>
              <a:t>2</a:t>
            </a: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也都是简单图</a:t>
            </a:r>
          </a:p>
        </p:txBody>
      </p:sp>
      <p:graphicFrame>
        <p:nvGraphicFramePr>
          <p:cNvPr id="3074" name="Object 4"/>
          <p:cNvGraphicFramePr>
            <a:graphicFrameLocks noChangeAspect="1"/>
          </p:cNvGraphicFramePr>
          <p:nvPr>
            <p:extLst/>
          </p:nvPr>
        </p:nvGraphicFramePr>
        <p:xfrm>
          <a:off x="3132138" y="1276460"/>
          <a:ext cx="1812925" cy="576262"/>
        </p:xfrm>
        <a:graphic>
          <a:graphicData uri="http://schemas.openxmlformats.org/presentationml/2006/ole">
            <mc:AlternateContent xmlns:mc="http://schemas.openxmlformats.org/markup-compatibility/2006">
              <mc:Choice xmlns:v="urn:schemas-microsoft-com:vml" Requires="v">
                <p:oleObj spid="_x0000_s162858" name="公式" r:id="rId3" imgW="2590560" imgH="812880" progId="Equation.3">
                  <p:embed/>
                </p:oleObj>
              </mc:Choice>
              <mc:Fallback>
                <p:oleObj name="公式" r:id="rId3" imgW="2590560" imgH="812880" progId="Equation.3">
                  <p:embed/>
                  <p:pic>
                    <p:nvPicPr>
                      <p:cNvPr id="307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1276460"/>
                        <a:ext cx="1812925"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077" name="Picture 5" descr="ScreenHunter_1"/>
          <p:cNvPicPr>
            <a:picLocks noChangeAspect="1" noChangeArrowheads="1"/>
          </p:cNvPicPr>
          <p:nvPr/>
        </p:nvPicPr>
        <p:blipFill>
          <a:blip r:embed="rId5" cstate="print"/>
          <a:srcRect/>
          <a:stretch>
            <a:fillRect/>
          </a:stretch>
        </p:blipFill>
        <p:spPr bwMode="auto">
          <a:xfrm>
            <a:off x="1188243" y="3102558"/>
            <a:ext cx="6480175" cy="3170237"/>
          </a:xfrm>
          <a:prstGeom prst="rect">
            <a:avLst/>
          </a:prstGeom>
          <a:noFill/>
          <a:ln w="9525">
            <a:noFill/>
            <a:miter lim="800000"/>
            <a:headEnd/>
            <a:tailEnd/>
          </a:ln>
        </p:spPr>
      </p:pic>
      <p:sp>
        <p:nvSpPr>
          <p:cNvPr id="6" name="标题 5"/>
          <p:cNvSpPr>
            <a:spLocks noGrp="1"/>
          </p:cNvSpPr>
          <p:nvPr>
            <p:ph type="title"/>
          </p:nvPr>
        </p:nvSpPr>
        <p:spPr/>
        <p:txBody>
          <a:bodyPr/>
          <a:lstStyle/>
          <a:p>
            <a:r>
              <a:rPr lang="zh-CN" altLang="en-US" dirty="0" smtClean="0"/>
              <a:t>图的连通性与连通分支</a:t>
            </a:r>
            <a:endParaRPr lang="zh-CN" altLang="en-US" dirty="0"/>
          </a:p>
        </p:txBody>
      </p:sp>
    </p:spTree>
    <p:extLst>
      <p:ext uri="{BB962C8B-B14F-4D97-AF65-F5344CB8AC3E}">
        <p14:creationId xmlns:p14="http://schemas.microsoft.com/office/powerpoint/2010/main" val="2243600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1116013" y="3716338"/>
          <a:ext cx="6769100" cy="1858962"/>
        </p:xfrm>
        <a:graphic>
          <a:graphicData uri="http://schemas.openxmlformats.org/presentationml/2006/ole">
            <mc:AlternateContent xmlns:mc="http://schemas.openxmlformats.org/markup-compatibility/2006">
              <mc:Choice xmlns:v="urn:schemas-microsoft-com:vml" Requires="v">
                <p:oleObj spid="_x0000_s163882" name="Visio" r:id="rId3" imgW="4458614" imgH="1225906" progId="Visio.Drawing.11">
                  <p:embed/>
                </p:oleObj>
              </mc:Choice>
              <mc:Fallback>
                <p:oleObj name="Visio" r:id="rId3" imgW="4458614" imgH="1225906" progId="Visio.Drawing.11">
                  <p:embed/>
                  <p:pic>
                    <p:nvPicPr>
                      <p:cNvPr id="409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3716338"/>
                        <a:ext cx="6769100" cy="1858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9" name="Rectangle 3"/>
          <p:cNvSpPr>
            <a:spLocks noRot="1" noChangeArrowheads="1"/>
          </p:cNvSpPr>
          <p:nvPr/>
        </p:nvSpPr>
        <p:spPr bwMode="auto">
          <a:xfrm>
            <a:off x="457200" y="333375"/>
            <a:ext cx="8229600" cy="671513"/>
          </a:xfrm>
          <a:prstGeom prst="rect">
            <a:avLst/>
          </a:prstGeom>
          <a:noFill/>
          <a:ln w="9525">
            <a:noFill/>
            <a:miter lim="800000"/>
            <a:headEnd/>
            <a:tailEnd/>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400" b="1" i="0" u="none" strike="noStrike" kern="1200" cap="none" spc="0" normalizeH="0" baseline="0" noProof="0" dirty="0" smtClean="0">
                <a:ln w="12700">
                  <a:solidFill>
                    <a:srgbClr val="675D59"/>
                  </a:solidFill>
                </a:ln>
                <a:solidFill>
                  <a:srgbClr val="675D59">
                    <a:lumMod val="75000"/>
                  </a:srgbClr>
                </a:solidFill>
                <a:effectLst/>
                <a:uLnTx/>
                <a:uFillTx/>
                <a:latin typeface="宋体"/>
                <a:ea typeface="宋体"/>
                <a:cs typeface="+mn-cs"/>
              </a:rPr>
              <a:t>连通度</a:t>
            </a:r>
          </a:p>
        </p:txBody>
      </p:sp>
      <p:sp>
        <p:nvSpPr>
          <p:cNvPr id="4100" name="Rectangle 4"/>
          <p:cNvSpPr>
            <a:spLocks noChangeArrowheads="1"/>
          </p:cNvSpPr>
          <p:nvPr/>
        </p:nvSpPr>
        <p:spPr bwMode="auto">
          <a:xfrm>
            <a:off x="684213" y="1354138"/>
            <a:ext cx="3398837" cy="519112"/>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C00000"/>
                </a:solidFill>
                <a:effectLst/>
                <a:uLnTx/>
                <a:uFillTx/>
                <a:latin typeface="Arial" pitchFamily="34" charset="0"/>
                <a:ea typeface="宋体" pitchFamily="2" charset="-122"/>
                <a:cs typeface="+mn-cs"/>
              </a:rPr>
              <a:t>连通图连通度的强弱</a:t>
            </a:r>
          </a:p>
        </p:txBody>
      </p:sp>
      <p:sp>
        <p:nvSpPr>
          <p:cNvPr id="4101" name="Text Box 5"/>
          <p:cNvSpPr txBox="1">
            <a:spLocks noChangeArrowheads="1"/>
          </p:cNvSpPr>
          <p:nvPr/>
        </p:nvSpPr>
        <p:spPr bwMode="auto">
          <a:xfrm>
            <a:off x="684213" y="2060575"/>
            <a:ext cx="7848600" cy="1200329"/>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675D59">
                    <a:lumMod val="50000"/>
                  </a:srgbClr>
                </a:solidFill>
                <a:effectLst/>
                <a:uLnTx/>
                <a:uFillTx/>
                <a:latin typeface="Arial" pitchFamily="34" charset="0"/>
                <a:ea typeface="宋体" pitchFamily="2" charset="-122"/>
                <a:cs typeface="+mn-cs"/>
              </a:rPr>
              <a:t>       </a:t>
            </a:r>
            <a:r>
              <a:rPr kumimoji="1" lang="zh-CN" altLang="en-US" sz="2400" b="1" i="0" u="none" strike="noStrike" kern="1200" cap="none" spc="0" normalizeH="0" baseline="0" noProof="0" dirty="0">
                <a:ln>
                  <a:noFill/>
                </a:ln>
                <a:solidFill>
                  <a:srgbClr val="675D59">
                    <a:lumMod val="50000"/>
                  </a:srgbClr>
                </a:solidFill>
                <a:effectLst/>
                <a:uLnTx/>
                <a:uFillTx/>
                <a:latin typeface="Arial" pitchFamily="34" charset="0"/>
                <a:ea typeface="宋体" pitchFamily="2" charset="-122"/>
                <a:cs typeface="+mn-cs"/>
              </a:rPr>
              <a:t>图的点和边连通度不仅是图论中的重要概念之一，图的许多性质和图的连通性有密切的关系。在构造可靠性较高的通讯网络中也起着重要作用。</a:t>
            </a:r>
          </a:p>
        </p:txBody>
      </p:sp>
    </p:spTree>
    <p:extLst>
      <p:ext uri="{BB962C8B-B14F-4D97-AF65-F5344CB8AC3E}">
        <p14:creationId xmlns:p14="http://schemas.microsoft.com/office/powerpoint/2010/main" val="2627612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idx="1"/>
          </p:nvPr>
        </p:nvSpPr>
        <p:spPr>
          <a:xfrm>
            <a:off x="638627" y="1259113"/>
            <a:ext cx="8354233" cy="5214257"/>
          </a:xfrm>
          <a:noFill/>
        </p:spPr>
        <p:txBody>
          <a:bodyPr>
            <a:normAutofit/>
          </a:bodyPr>
          <a:lstStyle/>
          <a:p>
            <a:pPr eaLnBrk="1" hangingPunct="1"/>
            <a:r>
              <a:rPr lang="en-US" altLang="zh-CN" sz="2800" dirty="0" smtClean="0"/>
              <a:t> </a:t>
            </a:r>
            <a:r>
              <a:rPr lang="zh-CN" altLang="zh-CN" sz="2800" dirty="0" smtClean="0"/>
              <a:t>图的基本概念</a:t>
            </a:r>
            <a:endParaRPr lang="zh-CN" altLang="en-US" sz="2800" dirty="0" smtClean="0"/>
          </a:p>
          <a:p>
            <a:pPr eaLnBrk="1" hangingPunct="1">
              <a:buFont typeface="Wingdings" pitchFamily="2" charset="2"/>
              <a:buNone/>
            </a:pPr>
            <a:r>
              <a:rPr lang="zh-CN" altLang="en-US" sz="2800" dirty="0" smtClean="0">
                <a:solidFill>
                  <a:srgbClr val="C00000"/>
                </a:solidFill>
              </a:rPr>
              <a:t>   二分图、子图、同构</a:t>
            </a:r>
            <a:endParaRPr lang="zh-CN" altLang="zh-CN" sz="2800" dirty="0" smtClean="0">
              <a:solidFill>
                <a:srgbClr val="C00000"/>
              </a:solidFill>
            </a:endParaRPr>
          </a:p>
          <a:p>
            <a:pPr eaLnBrk="1" hangingPunct="1"/>
            <a:r>
              <a:rPr lang="en-US" altLang="zh-CN" sz="2800" dirty="0" smtClean="0"/>
              <a:t> </a:t>
            </a:r>
            <a:r>
              <a:rPr lang="zh-CN" altLang="zh-CN" sz="2800" dirty="0" smtClean="0"/>
              <a:t>图同构的判定</a:t>
            </a:r>
            <a:endParaRPr lang="en-US" altLang="zh-CN" sz="2800" dirty="0" smtClean="0"/>
          </a:p>
          <a:p>
            <a:pPr eaLnBrk="1" hangingPunct="1"/>
            <a:r>
              <a:rPr lang="en-US" altLang="zh-CN" dirty="0"/>
              <a:t> </a:t>
            </a:r>
            <a:r>
              <a:rPr lang="zh-CN" altLang="zh-CN" sz="2800" dirty="0" smtClean="0"/>
              <a:t>图的常用代数表示方法</a:t>
            </a:r>
          </a:p>
          <a:p>
            <a:pPr eaLnBrk="1" hangingPunct="1">
              <a:buNone/>
            </a:pPr>
            <a:r>
              <a:rPr lang="zh-CN" altLang="en-US" dirty="0" smtClean="0">
                <a:solidFill>
                  <a:srgbClr val="C00000"/>
                </a:solidFill>
              </a:rPr>
              <a:t> 邻接矩阵、关联矩阵、边列表、正（逆）向表、</a:t>
            </a:r>
          </a:p>
          <a:p>
            <a:pPr eaLnBrk="1" hangingPunct="1">
              <a:buNone/>
            </a:pPr>
            <a:r>
              <a:rPr lang="zh-CN" altLang="en-US" dirty="0" smtClean="0">
                <a:solidFill>
                  <a:srgbClr val="C00000"/>
                </a:solidFill>
              </a:rPr>
              <a:t> 邻接表、有向图的十字链表、无向图的邻接多重表</a:t>
            </a:r>
            <a:endParaRPr lang="en-US" altLang="zh-CN" dirty="0" smtClean="0">
              <a:solidFill>
                <a:srgbClr val="C00000"/>
              </a:solidFill>
            </a:endParaRPr>
          </a:p>
          <a:p>
            <a:pPr eaLnBrk="1" fontAlgn="auto" hangingPunct="1">
              <a:buNone/>
              <a:defRPr/>
            </a:pPr>
            <a:endParaRPr lang="en-US" altLang="zh-CN" dirty="0" smtClean="0">
              <a:solidFill>
                <a:schemeClr val="accent1"/>
              </a:solidFill>
            </a:endParaRPr>
          </a:p>
          <a:p>
            <a:pPr eaLnBrk="1" hangingPunct="1">
              <a:buNone/>
            </a:pPr>
            <a:endParaRPr lang="zh-CN" altLang="zh-CN" dirty="0" smtClean="0">
              <a:solidFill>
                <a:schemeClr val="accent1"/>
              </a:solidFill>
            </a:endParaRPr>
          </a:p>
          <a:p>
            <a:pPr eaLnBrk="1" hangingPunct="1">
              <a:buFont typeface="Wingdings" pitchFamily="2" charset="2"/>
              <a:buNone/>
            </a:pPr>
            <a:endParaRPr lang="zh-CN" altLang="en-US" sz="2800" dirty="0" smtClean="0"/>
          </a:p>
        </p:txBody>
      </p:sp>
      <p:sp>
        <p:nvSpPr>
          <p:cNvPr id="5" name="Rectangle 2"/>
          <p:cNvSpPr>
            <a:spLocks noGrp="1" noRot="1" noChangeArrowheads="1"/>
          </p:cNvSpPr>
          <p:nvPr>
            <p:ph type="title"/>
          </p:nvPr>
        </p:nvSpPr>
        <p:spPr>
          <a:xfrm>
            <a:off x="609599" y="0"/>
            <a:ext cx="8055429" cy="1030514"/>
          </a:xfrm>
        </p:spPr>
        <p:txBody>
          <a:bodyPr/>
          <a:lstStyle/>
          <a:p>
            <a:pPr eaLnBrk="1" hangingPunct="1"/>
            <a:r>
              <a:rPr lang="zh-CN" altLang="en-US" dirty="0" smtClean="0">
                <a:latin typeface="宋体" pitchFamily="2" charset="-122"/>
              </a:rPr>
              <a:t>上堂课回顾</a:t>
            </a:r>
          </a:p>
        </p:txBody>
      </p:sp>
    </p:spTree>
    <p:extLst>
      <p:ext uri="{BB962C8B-B14F-4D97-AF65-F5344CB8AC3E}">
        <p14:creationId xmlns:p14="http://schemas.microsoft.com/office/powerpoint/2010/main" val="3537006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4" name="Rectangle 4"/>
          <p:cNvSpPr>
            <a:spLocks noGrp="1" noRot="1" noChangeArrowheads="1"/>
          </p:cNvSpPr>
          <p:nvPr>
            <p:ph type="title"/>
          </p:nvPr>
        </p:nvSpPr>
        <p:spPr/>
        <p:txBody>
          <a:bodyPr>
            <a:normAutofit/>
          </a:bodyPr>
          <a:lstStyle/>
          <a:p>
            <a:pPr eaLnBrk="1" fontAlgn="auto" hangingPunct="1">
              <a:spcAft>
                <a:spcPts val="0"/>
              </a:spcAft>
              <a:defRPr/>
            </a:pPr>
            <a:r>
              <a:rPr kumimoji="1" lang="zh-CN" altLang="en-US" dirty="0" smtClean="0">
                <a:latin typeface="Times New Roman" pitchFamily="18" charset="0"/>
                <a:cs typeface="Times New Roman" pitchFamily="18" charset="0"/>
              </a:rPr>
              <a:t>割集 </a:t>
            </a:r>
            <a:r>
              <a:rPr kumimoji="1" lang="en-US" altLang="zh-CN" dirty="0" smtClean="0">
                <a:latin typeface="Times New Roman" pitchFamily="18" charset="0"/>
                <a:cs typeface="Times New Roman" pitchFamily="18" charset="0"/>
              </a:rPr>
              <a:t>(Cut Set)</a:t>
            </a:r>
          </a:p>
        </p:txBody>
      </p:sp>
      <p:sp>
        <p:nvSpPr>
          <p:cNvPr id="206850" name="Rectangle 2"/>
          <p:cNvSpPr>
            <a:spLocks noGrp="1" noChangeArrowheads="1"/>
          </p:cNvSpPr>
          <p:nvPr>
            <p:ph idx="1"/>
          </p:nvPr>
        </p:nvSpPr>
        <p:spPr>
          <a:xfrm>
            <a:off x="755650" y="1196975"/>
            <a:ext cx="7772400" cy="5419725"/>
          </a:xfrm>
        </p:spPr>
        <p:txBody>
          <a:bodyPr/>
          <a:lstStyle/>
          <a:p>
            <a:pPr eaLnBrk="1" hangingPunct="1">
              <a:buFont typeface="Wingdings" pitchFamily="2" charset="2"/>
              <a:buNone/>
            </a:pPr>
            <a:r>
              <a:rPr lang="en-US" altLang="zh-CN" sz="2800" b="1" dirty="0" smtClean="0">
                <a:solidFill>
                  <a:srgbClr val="FF0000"/>
                </a:solidFill>
                <a:sym typeface="MT Extra" pitchFamily="18" charset="2"/>
              </a:rPr>
              <a:t>      </a:t>
            </a:r>
            <a:r>
              <a:rPr lang="en-US" altLang="zh-CN" sz="2800" b="1" dirty="0" smtClean="0">
                <a:sym typeface="MT Extra" pitchFamily="18" charset="2"/>
              </a:rPr>
              <a:t> </a:t>
            </a:r>
            <a:r>
              <a:rPr lang="zh-CN" altLang="en-US" sz="2800" b="1" dirty="0" smtClean="0">
                <a:solidFill>
                  <a:srgbClr val="C00000"/>
                </a:solidFill>
                <a:latin typeface="+mn-ea"/>
                <a:ea typeface="+mn-ea"/>
                <a:sym typeface="MT Extra" pitchFamily="18" charset="2"/>
              </a:rPr>
              <a:t>割集</a:t>
            </a:r>
            <a:r>
              <a:rPr lang="zh-CN" altLang="en-US" sz="2800" b="1" dirty="0" smtClean="0">
                <a:latin typeface="+mn-ea"/>
                <a:ea typeface="+mn-ea"/>
                <a:sym typeface="MT Extra" pitchFamily="18" charset="2"/>
              </a:rPr>
              <a:t>在图论中是个重要概念</a:t>
            </a:r>
            <a:r>
              <a:rPr lang="en-US" altLang="zh-CN" sz="2800" b="1" dirty="0" smtClean="0">
                <a:latin typeface="+mn-ea"/>
                <a:ea typeface="+mn-ea"/>
                <a:sym typeface="MT Extra" pitchFamily="18" charset="2"/>
              </a:rPr>
              <a:t>, </a:t>
            </a:r>
            <a:r>
              <a:rPr lang="zh-CN" altLang="en-US" sz="2800" b="1" dirty="0" smtClean="0">
                <a:latin typeface="+mn-ea"/>
                <a:ea typeface="+mn-ea"/>
                <a:sym typeface="MT Extra" pitchFamily="18" charset="2"/>
              </a:rPr>
              <a:t>在图论的</a:t>
            </a:r>
          </a:p>
          <a:p>
            <a:pPr eaLnBrk="1" hangingPunct="1">
              <a:buFont typeface="Wingdings" pitchFamily="2" charset="2"/>
              <a:buNone/>
            </a:pPr>
            <a:r>
              <a:rPr lang="zh-CN" altLang="en-US" sz="2800" b="1" dirty="0" smtClean="0">
                <a:latin typeface="+mn-ea"/>
                <a:ea typeface="+mn-ea"/>
                <a:sym typeface="MT Extra" pitchFamily="18" charset="2"/>
              </a:rPr>
              <a:t>理论和应用中</a:t>
            </a:r>
            <a:r>
              <a:rPr lang="en-US" altLang="zh-CN" sz="2800" b="1" dirty="0" smtClean="0">
                <a:latin typeface="+mn-ea"/>
                <a:ea typeface="+mn-ea"/>
                <a:sym typeface="MT Extra" pitchFamily="18" charset="2"/>
              </a:rPr>
              <a:t>, </a:t>
            </a:r>
            <a:r>
              <a:rPr lang="zh-CN" altLang="en-US" sz="2800" b="1" dirty="0" smtClean="0">
                <a:latin typeface="+mn-ea"/>
                <a:ea typeface="+mn-ea"/>
                <a:sym typeface="MT Extra" pitchFamily="18" charset="2"/>
              </a:rPr>
              <a:t>都具有重要地位</a:t>
            </a:r>
            <a:r>
              <a:rPr lang="en-US" altLang="zh-CN" sz="2800" b="1" dirty="0" smtClean="0">
                <a:latin typeface="+mn-ea"/>
                <a:ea typeface="+mn-ea"/>
                <a:sym typeface="MT Extra" pitchFamily="18" charset="2"/>
              </a:rPr>
              <a:t>.</a:t>
            </a:r>
          </a:p>
          <a:p>
            <a:pPr eaLnBrk="1" hangingPunct="1">
              <a:buFont typeface="Wingdings" pitchFamily="2" charset="2"/>
              <a:buNone/>
            </a:pPr>
            <a:r>
              <a:rPr lang="en-US" altLang="zh-CN" sz="2800" b="1" dirty="0" smtClean="0">
                <a:sym typeface="MT Extra" pitchFamily="18" charset="2"/>
              </a:rPr>
              <a:t>      </a:t>
            </a:r>
            <a:r>
              <a:rPr lang="zh-CN" altLang="en-US" sz="2800" b="1" dirty="0" smtClean="0">
                <a:latin typeface="+mn-ea"/>
                <a:ea typeface="+mn-ea"/>
                <a:sym typeface="MT Extra" pitchFamily="18" charset="2"/>
              </a:rPr>
              <a:t>比如交通图</a:t>
            </a:r>
            <a:r>
              <a:rPr lang="en-US" altLang="zh-CN" sz="2800" b="1" dirty="0" smtClean="0">
                <a:latin typeface="+mn-ea"/>
                <a:ea typeface="+mn-ea"/>
                <a:sym typeface="MT Extra" pitchFamily="18" charset="2"/>
              </a:rPr>
              <a:t>:</a:t>
            </a:r>
            <a:r>
              <a:rPr lang="zh-CN" altLang="en-US" sz="2800" b="1" dirty="0" smtClean="0">
                <a:latin typeface="+mn-ea"/>
                <a:ea typeface="+mn-ea"/>
                <a:sym typeface="MT Extra" pitchFamily="18" charset="2"/>
              </a:rPr>
              <a:t>结点</a:t>
            </a:r>
            <a:r>
              <a:rPr lang="en-US" altLang="zh-CN" sz="2800" b="1" i="1" dirty="0" smtClean="0">
                <a:solidFill>
                  <a:srgbClr val="FF0000"/>
                </a:solidFill>
                <a:sym typeface="MT Extra" pitchFamily="18" charset="2"/>
              </a:rPr>
              <a:t>u</a:t>
            </a:r>
            <a:r>
              <a:rPr lang="en-US" altLang="zh-CN" sz="2800" b="1" dirty="0" smtClean="0">
                <a:latin typeface="+mn-ea"/>
                <a:ea typeface="+mn-ea"/>
                <a:sym typeface="MT Extra" pitchFamily="18" charset="2"/>
              </a:rPr>
              <a:t>, </a:t>
            </a:r>
            <a:r>
              <a:rPr lang="zh-CN" altLang="zh-CN" sz="2800" b="1" dirty="0" smtClean="0">
                <a:latin typeface="+mn-ea"/>
                <a:ea typeface="+mn-ea"/>
                <a:sym typeface="MT Extra" pitchFamily="18" charset="2"/>
              </a:rPr>
              <a:t>边</a:t>
            </a:r>
            <a:r>
              <a:rPr lang="en-US" altLang="zh-CN" sz="2800" b="1" i="1" dirty="0" smtClean="0">
                <a:solidFill>
                  <a:srgbClr val="FF0000"/>
                </a:solidFill>
                <a:sym typeface="MT Extra" pitchFamily="18" charset="2"/>
              </a:rPr>
              <a:t>e</a:t>
            </a:r>
            <a:r>
              <a:rPr lang="zh-CN" altLang="zh-CN" sz="2800" b="1" dirty="0" smtClean="0">
                <a:latin typeface="+mn-ea"/>
                <a:ea typeface="+mn-ea"/>
                <a:sym typeface="MT Extra" pitchFamily="18" charset="2"/>
              </a:rPr>
              <a:t>就是至关重要的.</a:t>
            </a:r>
            <a:endParaRPr lang="en-US" altLang="zh-CN" sz="2800" b="1" dirty="0" smtClean="0">
              <a:latin typeface="+mn-ea"/>
              <a:ea typeface="+mn-ea"/>
              <a:sym typeface="MT Extra" pitchFamily="18" charset="2"/>
            </a:endParaRPr>
          </a:p>
          <a:p>
            <a:pPr eaLnBrk="1" hangingPunct="1">
              <a:buFont typeface="Wingdings" pitchFamily="2" charset="2"/>
              <a:buNone/>
            </a:pPr>
            <a:endParaRPr lang="en-US" altLang="zh-CN" b="1" dirty="0" smtClean="0">
              <a:sym typeface="MT Extra" pitchFamily="18" charset="2"/>
            </a:endParaRPr>
          </a:p>
          <a:p>
            <a:pPr eaLnBrk="1" hangingPunct="1">
              <a:buFont typeface="Wingdings" pitchFamily="2" charset="2"/>
              <a:buNone/>
            </a:pPr>
            <a:r>
              <a:rPr lang="en-US" altLang="zh-CN" b="1" dirty="0" smtClean="0">
                <a:sym typeface="MT Extra" pitchFamily="18" charset="2"/>
              </a:rPr>
              <a:t>      </a:t>
            </a:r>
          </a:p>
          <a:p>
            <a:pPr eaLnBrk="1" hangingPunct="1">
              <a:buFont typeface="Wingdings" pitchFamily="2" charset="2"/>
              <a:buNone/>
            </a:pPr>
            <a:endParaRPr lang="en-US" altLang="zh-CN" b="1" dirty="0" smtClean="0">
              <a:sym typeface="MT Extra" pitchFamily="18" charset="2"/>
            </a:endParaRPr>
          </a:p>
          <a:p>
            <a:pPr eaLnBrk="1" hangingPunct="1">
              <a:buFont typeface="Wingdings" pitchFamily="2" charset="2"/>
              <a:buNone/>
            </a:pPr>
            <a:r>
              <a:rPr lang="zh-CN" altLang="en-US" sz="2800" b="1" dirty="0" smtClean="0">
                <a:solidFill>
                  <a:schemeClr val="bg1"/>
                </a:solidFill>
                <a:sym typeface="MT Extra" pitchFamily="18" charset="2"/>
              </a:rPr>
              <a:t>割集就是使得原来连通的图</a:t>
            </a:r>
            <a:r>
              <a:rPr lang="en-US" altLang="zh-CN" sz="2800" b="1" dirty="0" smtClean="0">
                <a:solidFill>
                  <a:schemeClr val="bg1"/>
                </a:solidFill>
                <a:sym typeface="MT Extra" pitchFamily="18" charset="2"/>
              </a:rPr>
              <a:t>, </a:t>
            </a:r>
            <a:r>
              <a:rPr lang="zh-CN" altLang="en-US" sz="2800" b="1" dirty="0" smtClean="0">
                <a:solidFill>
                  <a:schemeClr val="bg1"/>
                </a:solidFill>
                <a:sym typeface="MT Extra" pitchFamily="18" charset="2"/>
              </a:rPr>
              <a:t>变成不连通</a:t>
            </a:r>
            <a:r>
              <a:rPr lang="en-US" altLang="zh-CN" sz="2800" b="1" dirty="0" smtClean="0">
                <a:solidFill>
                  <a:schemeClr val="bg1"/>
                </a:solidFill>
                <a:sym typeface="MT Extra" pitchFamily="18" charset="2"/>
              </a:rPr>
              <a:t>, </a:t>
            </a:r>
            <a:r>
              <a:rPr lang="zh-CN" altLang="en-US" sz="2800" b="1" dirty="0" smtClean="0">
                <a:solidFill>
                  <a:schemeClr val="bg1"/>
                </a:solidFill>
                <a:sym typeface="MT Extra" pitchFamily="18" charset="2"/>
              </a:rPr>
              <a:t>需要</a:t>
            </a:r>
          </a:p>
          <a:p>
            <a:pPr eaLnBrk="1" hangingPunct="1">
              <a:buFont typeface="Wingdings" pitchFamily="2" charset="2"/>
              <a:buNone/>
            </a:pPr>
            <a:r>
              <a:rPr lang="zh-CN" altLang="en-US" sz="2800" b="1" dirty="0" smtClean="0">
                <a:solidFill>
                  <a:schemeClr val="bg1"/>
                </a:solidFill>
                <a:sym typeface="MT Extra" pitchFamily="18" charset="2"/>
              </a:rPr>
              <a:t>删去的结点集合或边的集合</a:t>
            </a:r>
            <a:r>
              <a:rPr lang="en-US" altLang="zh-CN" sz="2800" b="1" dirty="0" smtClean="0">
                <a:solidFill>
                  <a:schemeClr val="bg1"/>
                </a:solidFill>
                <a:sym typeface="MT Extra" pitchFamily="18" charset="2"/>
              </a:rPr>
              <a:t>.</a:t>
            </a:r>
          </a:p>
        </p:txBody>
      </p:sp>
      <p:grpSp>
        <p:nvGrpSpPr>
          <p:cNvPr id="5" name="Group 4"/>
          <p:cNvGrpSpPr>
            <a:grpSpLocks/>
          </p:cNvGrpSpPr>
          <p:nvPr/>
        </p:nvGrpSpPr>
        <p:grpSpPr bwMode="auto">
          <a:xfrm>
            <a:off x="1619250" y="3258521"/>
            <a:ext cx="2514600" cy="1390650"/>
            <a:chOff x="1296" y="1428"/>
            <a:chExt cx="1584" cy="876"/>
          </a:xfrm>
        </p:grpSpPr>
        <p:sp>
          <p:nvSpPr>
            <p:cNvPr id="6" name="Text Box 5"/>
            <p:cNvSpPr txBox="1">
              <a:spLocks noChangeArrowheads="1"/>
            </p:cNvSpPr>
            <p:nvPr/>
          </p:nvSpPr>
          <p:spPr bwMode="auto">
            <a:xfrm>
              <a:off x="1914" y="1788"/>
              <a:ext cx="288" cy="384"/>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70000"/>
                </a:lnSpc>
                <a:spcBef>
                  <a:spcPct val="50000"/>
                </a:spcBef>
                <a:spcAft>
                  <a:spcPct val="0"/>
                </a:spcAft>
                <a:buClrTx/>
                <a:buSzTx/>
                <a:buFontTx/>
                <a:buNone/>
                <a:tabLst/>
                <a:defRPr/>
              </a:pPr>
              <a:r>
                <a:rPr kumimoji="1" lang="en-US" altLang="zh-CN" sz="2400" b="1" i="0" u="none" strike="noStrike" kern="1200" cap="none" spc="0" normalizeH="0" baseline="0" noProof="0" dirty="0" smtClean="0">
                  <a:ln>
                    <a:noFill/>
                  </a:ln>
                  <a:solidFill>
                    <a:srgbClr val="FF0000"/>
                  </a:solidFill>
                  <a:effectLst/>
                  <a:uLnTx/>
                  <a:uFillTx/>
                  <a:latin typeface="宋体"/>
                  <a:ea typeface="宋体"/>
                  <a:cs typeface="+mn-cs"/>
                  <a:sym typeface="MT Extra" pitchFamily="18" charset="2"/>
                </a:rPr>
                <a:t></a:t>
              </a:r>
              <a:r>
                <a:rPr kumimoji="1" lang="en-US" altLang="zh-CN" sz="2400" b="1" i="1" u="none" strike="noStrike" kern="1200" cap="none" spc="0" normalizeH="0" baseline="0" noProof="0" dirty="0" smtClean="0">
                  <a:ln>
                    <a:noFill/>
                  </a:ln>
                  <a:solidFill>
                    <a:srgbClr val="333399"/>
                  </a:solidFill>
                  <a:effectLst/>
                  <a:uLnTx/>
                  <a:uFillTx/>
                  <a:latin typeface="宋体"/>
                  <a:ea typeface="宋体"/>
                  <a:cs typeface="+mn-cs"/>
                  <a:sym typeface="MT Extra" pitchFamily="18" charset="2"/>
                </a:rPr>
                <a:t>u</a:t>
              </a:r>
              <a:endParaRPr kumimoji="1" lang="en-US" altLang="zh-CN" sz="2400" b="1" i="1" u="none" strike="noStrike" kern="1200" cap="none" spc="0" normalizeH="0" baseline="0" noProof="0" dirty="0">
                <a:ln>
                  <a:noFill/>
                </a:ln>
                <a:solidFill>
                  <a:srgbClr val="FF0000"/>
                </a:solidFill>
                <a:effectLst/>
                <a:uLnTx/>
                <a:uFillTx/>
                <a:latin typeface="宋体"/>
                <a:ea typeface="宋体"/>
                <a:cs typeface="+mn-cs"/>
                <a:sym typeface="MT Extra" pitchFamily="18" charset="2"/>
              </a:endParaRPr>
            </a:p>
          </p:txBody>
        </p:sp>
        <p:sp>
          <p:nvSpPr>
            <p:cNvPr id="7" name="Text Box 6"/>
            <p:cNvSpPr txBox="1">
              <a:spLocks noChangeArrowheads="1"/>
            </p:cNvSpPr>
            <p:nvPr/>
          </p:nvSpPr>
          <p:spPr bwMode="auto">
            <a:xfrm>
              <a:off x="1296" y="1716"/>
              <a:ext cx="288"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宋体"/>
                  <a:ea typeface="宋体"/>
                  <a:cs typeface="+mn-cs"/>
                  <a:sym typeface="MT Extra" pitchFamily="18" charset="2"/>
                </a:rPr>
                <a:t></a:t>
              </a:r>
            </a:p>
          </p:txBody>
        </p:sp>
        <p:sp>
          <p:nvSpPr>
            <p:cNvPr id="8" name="Text Box 7"/>
            <p:cNvSpPr txBox="1">
              <a:spLocks noChangeArrowheads="1"/>
            </p:cNvSpPr>
            <p:nvPr/>
          </p:nvSpPr>
          <p:spPr bwMode="auto">
            <a:xfrm>
              <a:off x="1584" y="1434"/>
              <a:ext cx="288"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宋体"/>
                  <a:ea typeface="宋体"/>
                  <a:cs typeface="+mn-cs"/>
                  <a:sym typeface="MT Extra" pitchFamily="18" charset="2"/>
                </a:rPr>
                <a:t></a:t>
              </a:r>
            </a:p>
          </p:txBody>
        </p:sp>
        <p:sp>
          <p:nvSpPr>
            <p:cNvPr id="9" name="Text Box 8"/>
            <p:cNvSpPr txBox="1">
              <a:spLocks noChangeArrowheads="1"/>
            </p:cNvSpPr>
            <p:nvPr/>
          </p:nvSpPr>
          <p:spPr bwMode="auto">
            <a:xfrm>
              <a:off x="2592" y="1710"/>
              <a:ext cx="288"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宋体"/>
                  <a:ea typeface="宋体"/>
                  <a:cs typeface="+mn-cs"/>
                  <a:sym typeface="MT Extra" pitchFamily="18" charset="2"/>
                </a:rPr>
                <a:t></a:t>
              </a:r>
            </a:p>
          </p:txBody>
        </p:sp>
        <p:sp>
          <p:nvSpPr>
            <p:cNvPr id="10" name="Text Box 9"/>
            <p:cNvSpPr txBox="1">
              <a:spLocks noChangeArrowheads="1"/>
            </p:cNvSpPr>
            <p:nvPr/>
          </p:nvSpPr>
          <p:spPr bwMode="auto">
            <a:xfrm>
              <a:off x="2214" y="2010"/>
              <a:ext cx="288"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宋体"/>
                  <a:ea typeface="宋体"/>
                  <a:cs typeface="+mn-cs"/>
                  <a:sym typeface="MT Extra" pitchFamily="18" charset="2"/>
                </a:rPr>
                <a:t></a:t>
              </a:r>
            </a:p>
          </p:txBody>
        </p:sp>
        <p:sp>
          <p:nvSpPr>
            <p:cNvPr id="11" name="Line 10"/>
            <p:cNvSpPr>
              <a:spLocks noChangeShapeType="1"/>
            </p:cNvSpPr>
            <p:nvPr/>
          </p:nvSpPr>
          <p:spPr bwMode="auto">
            <a:xfrm>
              <a:off x="2352" y="1584"/>
              <a:ext cx="336" cy="288"/>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宋体"/>
                <a:ea typeface="宋体"/>
                <a:cs typeface="+mn-cs"/>
              </a:endParaRPr>
            </a:p>
          </p:txBody>
        </p:sp>
        <p:sp>
          <p:nvSpPr>
            <p:cNvPr id="12" name="Text Box 11"/>
            <p:cNvSpPr txBox="1">
              <a:spLocks noChangeArrowheads="1"/>
            </p:cNvSpPr>
            <p:nvPr/>
          </p:nvSpPr>
          <p:spPr bwMode="auto">
            <a:xfrm>
              <a:off x="2250" y="1428"/>
              <a:ext cx="288"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宋体"/>
                  <a:ea typeface="宋体"/>
                  <a:cs typeface="+mn-cs"/>
                  <a:sym typeface="MT Extra" pitchFamily="18" charset="2"/>
                </a:rPr>
                <a:t></a:t>
              </a:r>
            </a:p>
          </p:txBody>
        </p:sp>
        <p:sp>
          <p:nvSpPr>
            <p:cNvPr id="13" name="Text Box 12"/>
            <p:cNvSpPr txBox="1">
              <a:spLocks noChangeArrowheads="1"/>
            </p:cNvSpPr>
            <p:nvPr/>
          </p:nvSpPr>
          <p:spPr bwMode="auto">
            <a:xfrm>
              <a:off x="1584" y="2016"/>
              <a:ext cx="288"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FF0000"/>
                  </a:solidFill>
                  <a:effectLst/>
                  <a:uLnTx/>
                  <a:uFillTx/>
                  <a:latin typeface="宋体"/>
                  <a:ea typeface="宋体"/>
                  <a:cs typeface="+mn-cs"/>
                  <a:sym typeface="MT Extra" pitchFamily="18" charset="2"/>
                </a:rPr>
                <a:t></a:t>
              </a:r>
            </a:p>
          </p:txBody>
        </p:sp>
        <p:sp>
          <p:nvSpPr>
            <p:cNvPr id="14" name="Line 13"/>
            <p:cNvSpPr>
              <a:spLocks noChangeShapeType="1"/>
            </p:cNvSpPr>
            <p:nvPr/>
          </p:nvSpPr>
          <p:spPr bwMode="auto">
            <a:xfrm>
              <a:off x="1680" y="1584"/>
              <a:ext cx="624" cy="576"/>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宋体"/>
                <a:ea typeface="宋体"/>
                <a:cs typeface="+mn-cs"/>
              </a:endParaRPr>
            </a:p>
          </p:txBody>
        </p:sp>
        <p:sp>
          <p:nvSpPr>
            <p:cNvPr id="15" name="Line 14"/>
            <p:cNvSpPr>
              <a:spLocks noChangeShapeType="1"/>
            </p:cNvSpPr>
            <p:nvPr/>
          </p:nvSpPr>
          <p:spPr bwMode="auto">
            <a:xfrm flipV="1">
              <a:off x="1680" y="1566"/>
              <a:ext cx="672" cy="624"/>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宋体"/>
                <a:ea typeface="宋体"/>
                <a:cs typeface="+mn-cs"/>
              </a:endParaRPr>
            </a:p>
          </p:txBody>
        </p:sp>
        <p:sp>
          <p:nvSpPr>
            <p:cNvPr id="16" name="Line 15"/>
            <p:cNvSpPr>
              <a:spLocks noChangeShapeType="1"/>
            </p:cNvSpPr>
            <p:nvPr/>
          </p:nvSpPr>
          <p:spPr bwMode="auto">
            <a:xfrm flipH="1">
              <a:off x="1392" y="1584"/>
              <a:ext cx="288" cy="288"/>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宋体"/>
                <a:ea typeface="宋体"/>
                <a:cs typeface="+mn-cs"/>
              </a:endParaRPr>
            </a:p>
          </p:txBody>
        </p:sp>
        <p:sp>
          <p:nvSpPr>
            <p:cNvPr id="17" name="Line 16"/>
            <p:cNvSpPr>
              <a:spLocks noChangeShapeType="1"/>
            </p:cNvSpPr>
            <p:nvPr/>
          </p:nvSpPr>
          <p:spPr bwMode="auto">
            <a:xfrm>
              <a:off x="1392" y="1884"/>
              <a:ext cx="288" cy="288"/>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宋体"/>
                <a:ea typeface="宋体"/>
                <a:cs typeface="+mn-cs"/>
              </a:endParaRPr>
            </a:p>
          </p:txBody>
        </p:sp>
        <p:sp>
          <p:nvSpPr>
            <p:cNvPr id="18" name="Line 17"/>
            <p:cNvSpPr>
              <a:spLocks noChangeShapeType="1"/>
            </p:cNvSpPr>
            <p:nvPr/>
          </p:nvSpPr>
          <p:spPr bwMode="auto">
            <a:xfrm flipH="1">
              <a:off x="2304" y="1884"/>
              <a:ext cx="384" cy="294"/>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宋体"/>
                <a:ea typeface="宋体"/>
                <a:cs typeface="+mn-cs"/>
              </a:endParaRPr>
            </a:p>
          </p:txBody>
        </p:sp>
      </p:grpSp>
      <p:grpSp>
        <p:nvGrpSpPr>
          <p:cNvPr id="19" name="Group 4"/>
          <p:cNvGrpSpPr>
            <a:grpSpLocks/>
          </p:cNvGrpSpPr>
          <p:nvPr/>
        </p:nvGrpSpPr>
        <p:grpSpPr bwMode="auto">
          <a:xfrm>
            <a:off x="4350629" y="3269986"/>
            <a:ext cx="1438275" cy="1381125"/>
            <a:chOff x="1296" y="1434"/>
            <a:chExt cx="906" cy="870"/>
          </a:xfrm>
        </p:grpSpPr>
        <p:sp>
          <p:nvSpPr>
            <p:cNvPr id="20" name="Text Box 5"/>
            <p:cNvSpPr txBox="1">
              <a:spLocks noChangeArrowheads="1"/>
            </p:cNvSpPr>
            <p:nvPr/>
          </p:nvSpPr>
          <p:spPr bwMode="auto">
            <a:xfrm>
              <a:off x="1914" y="1788"/>
              <a:ext cx="288" cy="226"/>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70000"/>
                </a:lnSpc>
                <a:spcBef>
                  <a:spcPct val="50000"/>
                </a:spcBef>
                <a:spcAft>
                  <a:spcPct val="0"/>
                </a:spcAft>
                <a:buClrTx/>
                <a:buSzTx/>
                <a:buFontTx/>
                <a:buNone/>
                <a:tabLst/>
                <a:defRPr/>
              </a:pPr>
              <a:r>
                <a:rPr kumimoji="1" lang="en-US" altLang="zh-CN" sz="2400" b="1" i="0" u="none" strike="noStrike" kern="1200" cap="none" spc="0" normalizeH="0" baseline="0" noProof="0" dirty="0" smtClean="0">
                  <a:ln>
                    <a:noFill/>
                  </a:ln>
                  <a:solidFill>
                    <a:srgbClr val="FF0000"/>
                  </a:solidFill>
                  <a:effectLst/>
                  <a:uLnTx/>
                  <a:uFillTx/>
                  <a:latin typeface="宋体"/>
                  <a:ea typeface="宋体"/>
                  <a:cs typeface="+mn-cs"/>
                  <a:sym typeface="MT Extra" pitchFamily="18" charset="2"/>
                </a:rPr>
                <a:t></a:t>
              </a:r>
              <a:endParaRPr kumimoji="1" lang="en-US" altLang="zh-CN" sz="2400" b="1" i="1" u="none" strike="noStrike" kern="1200" cap="none" spc="0" normalizeH="0" baseline="0" noProof="0" dirty="0">
                <a:ln>
                  <a:noFill/>
                </a:ln>
                <a:solidFill>
                  <a:srgbClr val="FF0000"/>
                </a:solidFill>
                <a:effectLst/>
                <a:uLnTx/>
                <a:uFillTx/>
                <a:latin typeface="宋体"/>
                <a:ea typeface="宋体"/>
                <a:cs typeface="+mn-cs"/>
                <a:sym typeface="MT Extra" pitchFamily="18" charset="2"/>
              </a:endParaRPr>
            </a:p>
          </p:txBody>
        </p:sp>
        <p:sp>
          <p:nvSpPr>
            <p:cNvPr id="21" name="Text Box 6"/>
            <p:cNvSpPr txBox="1">
              <a:spLocks noChangeArrowheads="1"/>
            </p:cNvSpPr>
            <p:nvPr/>
          </p:nvSpPr>
          <p:spPr bwMode="auto">
            <a:xfrm>
              <a:off x="1296" y="1716"/>
              <a:ext cx="288"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宋体"/>
                  <a:ea typeface="宋体"/>
                  <a:cs typeface="+mn-cs"/>
                  <a:sym typeface="MT Extra" pitchFamily="18" charset="2"/>
                </a:rPr>
                <a:t></a:t>
              </a:r>
            </a:p>
          </p:txBody>
        </p:sp>
        <p:sp>
          <p:nvSpPr>
            <p:cNvPr id="22" name="Text Box 7"/>
            <p:cNvSpPr txBox="1">
              <a:spLocks noChangeArrowheads="1"/>
            </p:cNvSpPr>
            <p:nvPr/>
          </p:nvSpPr>
          <p:spPr bwMode="auto">
            <a:xfrm>
              <a:off x="1584" y="1434"/>
              <a:ext cx="288"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宋体"/>
                  <a:ea typeface="宋体"/>
                  <a:cs typeface="+mn-cs"/>
                  <a:sym typeface="MT Extra" pitchFamily="18" charset="2"/>
                </a:rPr>
                <a:t></a:t>
              </a:r>
            </a:p>
          </p:txBody>
        </p:sp>
        <p:sp>
          <p:nvSpPr>
            <p:cNvPr id="27" name="Text Box 12"/>
            <p:cNvSpPr txBox="1">
              <a:spLocks noChangeArrowheads="1"/>
            </p:cNvSpPr>
            <p:nvPr/>
          </p:nvSpPr>
          <p:spPr bwMode="auto">
            <a:xfrm>
              <a:off x="1584" y="2016"/>
              <a:ext cx="288"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FF0000"/>
                  </a:solidFill>
                  <a:effectLst/>
                  <a:uLnTx/>
                  <a:uFillTx/>
                  <a:latin typeface="宋体"/>
                  <a:ea typeface="宋体"/>
                  <a:cs typeface="+mn-cs"/>
                  <a:sym typeface="MT Extra" pitchFamily="18" charset="2"/>
                </a:rPr>
                <a:t></a:t>
              </a:r>
            </a:p>
          </p:txBody>
        </p:sp>
        <p:sp>
          <p:nvSpPr>
            <p:cNvPr id="30" name="Line 15"/>
            <p:cNvSpPr>
              <a:spLocks noChangeShapeType="1"/>
            </p:cNvSpPr>
            <p:nvPr/>
          </p:nvSpPr>
          <p:spPr bwMode="auto">
            <a:xfrm flipH="1">
              <a:off x="1392" y="1584"/>
              <a:ext cx="288" cy="288"/>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宋体"/>
                <a:ea typeface="宋体"/>
                <a:cs typeface="+mn-cs"/>
              </a:endParaRPr>
            </a:p>
          </p:txBody>
        </p:sp>
        <p:sp>
          <p:nvSpPr>
            <p:cNvPr id="31" name="Line 16"/>
            <p:cNvSpPr>
              <a:spLocks noChangeShapeType="1"/>
            </p:cNvSpPr>
            <p:nvPr/>
          </p:nvSpPr>
          <p:spPr bwMode="auto">
            <a:xfrm>
              <a:off x="1392" y="1884"/>
              <a:ext cx="288" cy="288"/>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宋体"/>
                <a:ea typeface="宋体"/>
                <a:cs typeface="+mn-cs"/>
              </a:endParaRPr>
            </a:p>
          </p:txBody>
        </p:sp>
      </p:grpSp>
      <p:sp>
        <p:nvSpPr>
          <p:cNvPr id="33" name="Line 16"/>
          <p:cNvSpPr>
            <a:spLocks noChangeShapeType="1"/>
          </p:cNvSpPr>
          <p:nvPr/>
        </p:nvSpPr>
        <p:spPr bwMode="auto">
          <a:xfrm>
            <a:off x="5010534" y="3541959"/>
            <a:ext cx="457200" cy="457200"/>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宋体"/>
              <a:ea typeface="宋体"/>
              <a:cs typeface="+mn-cs"/>
            </a:endParaRPr>
          </a:p>
        </p:txBody>
      </p:sp>
      <p:sp>
        <p:nvSpPr>
          <p:cNvPr id="34" name="Line 15"/>
          <p:cNvSpPr>
            <a:spLocks noChangeShapeType="1"/>
          </p:cNvSpPr>
          <p:nvPr/>
        </p:nvSpPr>
        <p:spPr bwMode="auto">
          <a:xfrm flipH="1">
            <a:off x="5010534" y="4006880"/>
            <a:ext cx="457200" cy="457200"/>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宋体"/>
              <a:ea typeface="宋体"/>
              <a:cs typeface="+mn-cs"/>
            </a:endParaRPr>
          </a:p>
        </p:txBody>
      </p:sp>
      <p:grpSp>
        <p:nvGrpSpPr>
          <p:cNvPr id="35" name="Group 4"/>
          <p:cNvGrpSpPr>
            <a:grpSpLocks/>
          </p:cNvGrpSpPr>
          <p:nvPr/>
        </p:nvGrpSpPr>
        <p:grpSpPr bwMode="auto">
          <a:xfrm>
            <a:off x="5889446" y="3301968"/>
            <a:ext cx="914400" cy="1381125"/>
            <a:chOff x="1296" y="1434"/>
            <a:chExt cx="576" cy="870"/>
          </a:xfrm>
        </p:grpSpPr>
        <p:sp>
          <p:nvSpPr>
            <p:cNvPr id="37" name="Text Box 6"/>
            <p:cNvSpPr txBox="1">
              <a:spLocks noChangeArrowheads="1"/>
            </p:cNvSpPr>
            <p:nvPr/>
          </p:nvSpPr>
          <p:spPr bwMode="auto">
            <a:xfrm>
              <a:off x="1296" y="1716"/>
              <a:ext cx="288"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宋体"/>
                  <a:ea typeface="宋体"/>
                  <a:cs typeface="+mn-cs"/>
                  <a:sym typeface="MT Extra" pitchFamily="18" charset="2"/>
                </a:rPr>
                <a:t></a:t>
              </a:r>
            </a:p>
          </p:txBody>
        </p:sp>
        <p:sp>
          <p:nvSpPr>
            <p:cNvPr id="38" name="Text Box 7"/>
            <p:cNvSpPr txBox="1">
              <a:spLocks noChangeArrowheads="1"/>
            </p:cNvSpPr>
            <p:nvPr/>
          </p:nvSpPr>
          <p:spPr bwMode="auto">
            <a:xfrm>
              <a:off x="1584" y="1434"/>
              <a:ext cx="288"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宋体"/>
                  <a:ea typeface="宋体"/>
                  <a:cs typeface="+mn-cs"/>
                  <a:sym typeface="MT Extra" pitchFamily="18" charset="2"/>
                </a:rPr>
                <a:t></a:t>
              </a:r>
            </a:p>
          </p:txBody>
        </p:sp>
        <p:sp>
          <p:nvSpPr>
            <p:cNvPr id="39" name="Text Box 12"/>
            <p:cNvSpPr txBox="1">
              <a:spLocks noChangeArrowheads="1"/>
            </p:cNvSpPr>
            <p:nvPr/>
          </p:nvSpPr>
          <p:spPr bwMode="auto">
            <a:xfrm>
              <a:off x="1584" y="2016"/>
              <a:ext cx="288"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FF0000"/>
                  </a:solidFill>
                  <a:effectLst/>
                  <a:uLnTx/>
                  <a:uFillTx/>
                  <a:latin typeface="宋体"/>
                  <a:ea typeface="宋体"/>
                  <a:cs typeface="+mn-cs"/>
                  <a:sym typeface="MT Extra" pitchFamily="18" charset="2"/>
                </a:rPr>
                <a:t></a:t>
              </a:r>
            </a:p>
          </p:txBody>
        </p:sp>
        <p:sp>
          <p:nvSpPr>
            <p:cNvPr id="40" name="Line 15"/>
            <p:cNvSpPr>
              <a:spLocks noChangeShapeType="1"/>
            </p:cNvSpPr>
            <p:nvPr/>
          </p:nvSpPr>
          <p:spPr bwMode="auto">
            <a:xfrm flipH="1">
              <a:off x="1392" y="1584"/>
              <a:ext cx="288" cy="288"/>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宋体"/>
                <a:ea typeface="宋体"/>
                <a:cs typeface="+mn-cs"/>
              </a:endParaRPr>
            </a:p>
          </p:txBody>
        </p:sp>
        <p:sp>
          <p:nvSpPr>
            <p:cNvPr id="41" name="Line 16"/>
            <p:cNvSpPr>
              <a:spLocks noChangeShapeType="1"/>
            </p:cNvSpPr>
            <p:nvPr/>
          </p:nvSpPr>
          <p:spPr bwMode="auto">
            <a:xfrm>
              <a:off x="1392" y="1884"/>
              <a:ext cx="288" cy="288"/>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宋体"/>
                <a:ea typeface="宋体"/>
                <a:cs typeface="+mn-cs"/>
              </a:endParaRPr>
            </a:p>
          </p:txBody>
        </p:sp>
      </p:grpSp>
      <p:sp>
        <p:nvSpPr>
          <p:cNvPr id="42" name="Line 15"/>
          <p:cNvSpPr>
            <a:spLocks noChangeShapeType="1"/>
          </p:cNvSpPr>
          <p:nvPr/>
        </p:nvSpPr>
        <p:spPr bwMode="auto">
          <a:xfrm flipH="1">
            <a:off x="6516801" y="4056603"/>
            <a:ext cx="457200" cy="457200"/>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宋体"/>
              <a:ea typeface="宋体"/>
              <a:cs typeface="+mn-cs"/>
            </a:endParaRPr>
          </a:p>
        </p:txBody>
      </p:sp>
      <p:sp>
        <p:nvSpPr>
          <p:cNvPr id="43" name="Text Box 6"/>
          <p:cNvSpPr txBox="1">
            <a:spLocks noChangeArrowheads="1"/>
          </p:cNvSpPr>
          <p:nvPr/>
        </p:nvSpPr>
        <p:spPr bwMode="auto">
          <a:xfrm>
            <a:off x="6811834" y="3795975"/>
            <a:ext cx="457200"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宋体"/>
                <a:ea typeface="宋体"/>
                <a:cs typeface="+mn-cs"/>
                <a:sym typeface="MT Extra" pitchFamily="18" charset="2"/>
              </a:rPr>
              <a:t></a:t>
            </a:r>
          </a:p>
        </p:txBody>
      </p:sp>
      <p:sp>
        <p:nvSpPr>
          <p:cNvPr id="44" name="Line 16"/>
          <p:cNvSpPr>
            <a:spLocks noChangeShapeType="1"/>
          </p:cNvSpPr>
          <p:nvPr/>
        </p:nvSpPr>
        <p:spPr bwMode="auto">
          <a:xfrm>
            <a:off x="6524350" y="3580568"/>
            <a:ext cx="457200" cy="457200"/>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宋体"/>
              <a:ea typeface="宋体"/>
              <a:cs typeface="+mn-cs"/>
            </a:endParaRPr>
          </a:p>
        </p:txBody>
      </p:sp>
      <p:sp>
        <p:nvSpPr>
          <p:cNvPr id="45" name="Line 16"/>
          <p:cNvSpPr>
            <a:spLocks noChangeShapeType="1"/>
          </p:cNvSpPr>
          <p:nvPr/>
        </p:nvSpPr>
        <p:spPr bwMode="auto">
          <a:xfrm>
            <a:off x="5465395" y="3999673"/>
            <a:ext cx="576451" cy="16669"/>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宋体"/>
              <a:ea typeface="宋体"/>
              <a:cs typeface="+mn-cs"/>
            </a:endParaRPr>
          </a:p>
        </p:txBody>
      </p:sp>
      <p:sp>
        <p:nvSpPr>
          <p:cNvPr id="46" name="Text Box 5"/>
          <p:cNvSpPr txBox="1">
            <a:spLocks noChangeArrowheads="1"/>
          </p:cNvSpPr>
          <p:nvPr/>
        </p:nvSpPr>
        <p:spPr bwMode="auto">
          <a:xfrm>
            <a:off x="5562949" y="4069706"/>
            <a:ext cx="457200" cy="350865"/>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70000"/>
              </a:lnSpc>
              <a:spcBef>
                <a:spcPct val="50000"/>
              </a:spcBef>
              <a:spcAft>
                <a:spcPct val="0"/>
              </a:spcAft>
              <a:buClrTx/>
              <a:buSzTx/>
              <a:buFontTx/>
              <a:buNone/>
              <a:tabLst/>
              <a:defRPr/>
            </a:pPr>
            <a:r>
              <a:rPr kumimoji="1" lang="en-US" altLang="zh-CN" sz="2400" b="1" i="1" u="none" strike="noStrike" kern="1200" cap="none" spc="0" normalizeH="0" baseline="0" noProof="0" dirty="0" smtClean="0">
                <a:ln>
                  <a:noFill/>
                </a:ln>
                <a:solidFill>
                  <a:srgbClr val="333399"/>
                </a:solidFill>
                <a:effectLst/>
                <a:uLnTx/>
                <a:uFillTx/>
                <a:latin typeface="宋体"/>
                <a:ea typeface="宋体"/>
                <a:cs typeface="+mn-cs"/>
                <a:sym typeface="MT Extra" pitchFamily="18" charset="2"/>
              </a:rPr>
              <a:t>e</a:t>
            </a:r>
            <a:endParaRPr kumimoji="1" lang="en-US" altLang="zh-CN" sz="2400" b="1" i="1" u="none" strike="noStrike" kern="1200" cap="none" spc="0" normalizeH="0" baseline="0" noProof="0" dirty="0">
              <a:ln>
                <a:noFill/>
              </a:ln>
              <a:solidFill>
                <a:srgbClr val="FF0000"/>
              </a:solidFill>
              <a:effectLst/>
              <a:uLnTx/>
              <a:uFillTx/>
              <a:latin typeface="宋体"/>
              <a:ea typeface="宋体"/>
              <a:cs typeface="+mn-cs"/>
              <a:sym typeface="MT Extra" pitchFamily="18" charset="2"/>
            </a:endParaRPr>
          </a:p>
        </p:txBody>
      </p:sp>
    </p:spTree>
    <p:extLst>
      <p:ext uri="{BB962C8B-B14F-4D97-AF65-F5344CB8AC3E}">
        <p14:creationId xmlns:p14="http://schemas.microsoft.com/office/powerpoint/2010/main" val="1984371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6850">
                                            <p:txEl>
                                              <p:pRg st="0" end="0"/>
                                            </p:txEl>
                                          </p:spTgt>
                                        </p:tgtEl>
                                        <p:attrNameLst>
                                          <p:attrName>style.visibility</p:attrName>
                                        </p:attrNameLst>
                                      </p:cBhvr>
                                      <p:to>
                                        <p:strVal val="visible"/>
                                      </p:to>
                                    </p:set>
                                    <p:animEffect transition="in" filter="blinds(horizontal)">
                                      <p:cBhvr>
                                        <p:cTn id="7" dur="500"/>
                                        <p:tgtEl>
                                          <p:spTgt spid="206850">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6850">
                                            <p:txEl>
                                              <p:pRg st="1" end="1"/>
                                            </p:txEl>
                                          </p:spTgt>
                                        </p:tgtEl>
                                        <p:attrNameLst>
                                          <p:attrName>style.visibility</p:attrName>
                                        </p:attrNameLst>
                                      </p:cBhvr>
                                      <p:to>
                                        <p:strVal val="visible"/>
                                      </p:to>
                                    </p:set>
                                    <p:animEffect transition="in" filter="blinds(horizontal)">
                                      <p:cBhvr>
                                        <p:cTn id="10" dur="500"/>
                                        <p:tgtEl>
                                          <p:spTgt spid="206850">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06850">
                                            <p:txEl>
                                              <p:pRg st="2" end="2"/>
                                            </p:txEl>
                                          </p:spTgt>
                                        </p:tgtEl>
                                        <p:attrNameLst>
                                          <p:attrName>style.visibility</p:attrName>
                                        </p:attrNameLst>
                                      </p:cBhvr>
                                      <p:to>
                                        <p:strVal val="visible"/>
                                      </p:to>
                                    </p:set>
                                    <p:animEffect transition="in" filter="blinds(horizontal)">
                                      <p:cBhvr>
                                        <p:cTn id="15" dur="500"/>
                                        <p:tgtEl>
                                          <p:spTgt spid="206850">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06850">
                                            <p:txEl>
                                              <p:pRg st="4" end="4"/>
                                            </p:txEl>
                                          </p:spTgt>
                                        </p:tgtEl>
                                        <p:attrNameLst>
                                          <p:attrName>style.visibility</p:attrName>
                                        </p:attrNameLst>
                                      </p:cBhvr>
                                      <p:to>
                                        <p:strVal val="visible"/>
                                      </p:to>
                                    </p:set>
                                    <p:animEffect transition="in" filter="blinds(horizontal)">
                                      <p:cBhvr>
                                        <p:cTn id="18" dur="500"/>
                                        <p:tgtEl>
                                          <p:spTgt spid="206850">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06850">
                                            <p:txEl>
                                              <p:pRg st="6" end="6"/>
                                            </p:txEl>
                                          </p:spTgt>
                                        </p:tgtEl>
                                        <p:attrNameLst>
                                          <p:attrName>style.visibility</p:attrName>
                                        </p:attrNameLst>
                                      </p:cBhvr>
                                      <p:to>
                                        <p:strVal val="visible"/>
                                      </p:to>
                                    </p:set>
                                    <p:animEffect transition="in" filter="blinds(horizontal)">
                                      <p:cBhvr>
                                        <p:cTn id="23" dur="500"/>
                                        <p:tgtEl>
                                          <p:spTgt spid="206850">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06850">
                                            <p:txEl>
                                              <p:pRg st="7" end="7"/>
                                            </p:txEl>
                                          </p:spTgt>
                                        </p:tgtEl>
                                        <p:attrNameLst>
                                          <p:attrName>style.visibility</p:attrName>
                                        </p:attrNameLst>
                                      </p:cBhvr>
                                      <p:to>
                                        <p:strVal val="visible"/>
                                      </p:to>
                                    </p:set>
                                    <p:animEffect transition="in" filter="blinds(horizontal)">
                                      <p:cBhvr>
                                        <p:cTn id="26" dur="500"/>
                                        <p:tgtEl>
                                          <p:spTgt spid="206850">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42" grpId="0" animBg="1"/>
      <p:bldP spid="43" grpId="0"/>
      <p:bldP spid="44" grpId="0" animBg="1"/>
      <p:bldP spid="45" grpId="0" animBg="1"/>
      <p:bldP spid="4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a:xfrm>
            <a:off x="457200" y="333375"/>
            <a:ext cx="8229600" cy="671513"/>
          </a:xfrm>
        </p:spPr>
        <p:txBody>
          <a:bodyPr>
            <a:normAutofit fontScale="90000"/>
          </a:bodyPr>
          <a:lstStyle/>
          <a:p>
            <a:pPr eaLnBrk="1" fontAlgn="auto" hangingPunct="1">
              <a:spcAft>
                <a:spcPts val="0"/>
              </a:spcAft>
              <a:defRPr/>
            </a:pPr>
            <a:r>
              <a:rPr kumimoji="1" lang="zh-CN" altLang="en-US" sz="4900" dirty="0" smtClean="0"/>
              <a:t>点割集与割点</a:t>
            </a:r>
          </a:p>
        </p:txBody>
      </p:sp>
      <p:sp>
        <p:nvSpPr>
          <p:cNvPr id="39939" name="Rectangle 3"/>
          <p:cNvSpPr>
            <a:spLocks noGrp="1" noChangeArrowheads="1"/>
          </p:cNvSpPr>
          <p:nvPr>
            <p:ph idx="1"/>
          </p:nvPr>
        </p:nvSpPr>
        <p:spPr>
          <a:xfrm>
            <a:off x="684213" y="1341438"/>
            <a:ext cx="8124121" cy="2735262"/>
          </a:xfrm>
        </p:spPr>
        <p:txBody>
          <a:bodyPr/>
          <a:lstStyle/>
          <a:p>
            <a:pPr eaLnBrk="1" hangingPunct="1">
              <a:lnSpc>
                <a:spcPct val="90000"/>
              </a:lnSpc>
              <a:buFont typeface="Wingdings" pitchFamily="2" charset="2"/>
              <a:buNone/>
            </a:pPr>
            <a:r>
              <a:rPr lang="zh-CN" altLang="en-US" sz="2400" b="1" dirty="0" smtClean="0">
                <a:latin typeface="Times New Roman" pitchFamily="18" charset="0"/>
                <a:ea typeface="+mn-ea"/>
                <a:cs typeface="Times New Roman" pitchFamily="18" charset="0"/>
                <a:sym typeface="MT Extra" pitchFamily="18" charset="2"/>
              </a:rPr>
              <a:t>令</a:t>
            </a:r>
            <a:r>
              <a:rPr lang="en-US" altLang="zh-CN" sz="2400" b="1" i="1" dirty="0" smtClean="0">
                <a:latin typeface="Times New Roman" pitchFamily="18" charset="0"/>
                <a:ea typeface="+mn-ea"/>
                <a:cs typeface="Times New Roman" pitchFamily="18" charset="0"/>
                <a:sym typeface="MT Extra" pitchFamily="18" charset="2"/>
              </a:rPr>
              <a:t>G=&lt;V,E&gt;</a:t>
            </a:r>
            <a:r>
              <a:rPr lang="zh-CN" altLang="en-US" sz="2400" b="1" dirty="0" smtClean="0">
                <a:latin typeface="Times New Roman" pitchFamily="18" charset="0"/>
                <a:ea typeface="+mn-ea"/>
                <a:cs typeface="Times New Roman" pitchFamily="18" charset="0"/>
                <a:sym typeface="MT Extra" pitchFamily="18" charset="2"/>
              </a:rPr>
              <a:t>是连通无向图</a:t>
            </a:r>
            <a:r>
              <a:rPr lang="en-US" altLang="zh-CN" sz="2400" b="1" dirty="0" smtClean="0">
                <a:latin typeface="Times New Roman" pitchFamily="18" charset="0"/>
                <a:ea typeface="+mn-ea"/>
                <a:cs typeface="Times New Roman" pitchFamily="18" charset="0"/>
                <a:sym typeface="MT Extra" pitchFamily="18" charset="2"/>
              </a:rPr>
              <a:t>, </a:t>
            </a:r>
            <a:r>
              <a:rPr lang="zh-CN" altLang="en-US" sz="2400" b="1" dirty="0" smtClean="0">
                <a:latin typeface="Times New Roman" pitchFamily="18" charset="0"/>
                <a:ea typeface="+mn-ea"/>
                <a:cs typeface="Times New Roman" pitchFamily="18" charset="0"/>
                <a:sym typeface="MT Extra" pitchFamily="18" charset="2"/>
              </a:rPr>
              <a:t>结点集合</a:t>
            </a:r>
            <a:r>
              <a:rPr lang="en-US" altLang="zh-CN" sz="2400" b="1" i="1" dirty="0" smtClean="0">
                <a:latin typeface="Times New Roman" pitchFamily="18" charset="0"/>
                <a:ea typeface="+mn-ea"/>
                <a:cs typeface="Times New Roman" pitchFamily="18" charset="0"/>
                <a:sym typeface="MT Extra" pitchFamily="18" charset="2"/>
              </a:rPr>
              <a:t>V</a:t>
            </a:r>
            <a:r>
              <a:rPr lang="en-US" altLang="zh-CN" sz="2400" b="1" i="1" baseline="-25000" dirty="0" smtClean="0">
                <a:latin typeface="Times New Roman" pitchFamily="18" charset="0"/>
                <a:ea typeface="+mn-ea"/>
                <a:cs typeface="Times New Roman" pitchFamily="18" charset="0"/>
                <a:sym typeface="MT Extra" pitchFamily="18" charset="2"/>
              </a:rPr>
              <a:t>1</a:t>
            </a:r>
            <a:r>
              <a:rPr lang="en-US" altLang="zh-CN" sz="2400" b="1" i="1" dirty="0" smtClean="0">
                <a:latin typeface="Times New Roman" pitchFamily="18" charset="0"/>
                <a:ea typeface="+mn-ea"/>
                <a:cs typeface="Times New Roman" pitchFamily="18" charset="0"/>
                <a:sym typeface="MT Extra" pitchFamily="18" charset="2"/>
              </a:rPr>
              <a:t>,V</a:t>
            </a:r>
            <a:r>
              <a:rPr lang="en-US" altLang="zh-CN" sz="2400" b="1" i="1" baseline="-25000" dirty="0" smtClean="0">
                <a:latin typeface="Times New Roman" pitchFamily="18" charset="0"/>
                <a:ea typeface="+mn-ea"/>
                <a:cs typeface="Times New Roman" pitchFamily="18" charset="0"/>
                <a:sym typeface="MT Extra" pitchFamily="18" charset="2"/>
              </a:rPr>
              <a:t>1</a:t>
            </a:r>
            <a:r>
              <a:rPr lang="en-US" altLang="zh-CN" sz="2400" b="1" i="1" dirty="0" smtClean="0">
                <a:latin typeface="Times New Roman" pitchFamily="18" charset="0"/>
                <a:ea typeface="+mn-ea"/>
                <a:cs typeface="Times New Roman" pitchFamily="18" charset="0"/>
                <a:sym typeface="Symbol" pitchFamily="18" charset="2"/>
              </a:rPr>
              <a:t>V</a:t>
            </a:r>
            <a:r>
              <a:rPr lang="en-US" altLang="zh-CN" sz="2400" b="1" dirty="0" smtClean="0">
                <a:latin typeface="Times New Roman" pitchFamily="18" charset="0"/>
                <a:ea typeface="+mn-ea"/>
                <a:cs typeface="Times New Roman" pitchFamily="18" charset="0"/>
                <a:sym typeface="Symbol" pitchFamily="18" charset="2"/>
              </a:rPr>
              <a:t>, </a:t>
            </a:r>
            <a:r>
              <a:rPr lang="zh-CN" altLang="en-US" sz="2400" b="1" dirty="0" smtClean="0">
                <a:latin typeface="Times New Roman" pitchFamily="18" charset="0"/>
                <a:ea typeface="+mn-ea"/>
                <a:cs typeface="Times New Roman" pitchFamily="18" charset="0"/>
                <a:sym typeface="Symbol" pitchFamily="18" charset="2"/>
              </a:rPr>
              <a:t>如果删去</a:t>
            </a:r>
          </a:p>
          <a:p>
            <a:pPr eaLnBrk="1" hangingPunct="1">
              <a:lnSpc>
                <a:spcPct val="90000"/>
              </a:lnSpc>
              <a:buFont typeface="Wingdings" pitchFamily="2" charset="2"/>
              <a:buNone/>
            </a:pPr>
            <a:r>
              <a:rPr lang="en-US" altLang="zh-CN" sz="2400" b="1" i="1" dirty="0" smtClean="0">
                <a:latin typeface="Times New Roman" pitchFamily="18" charset="0"/>
                <a:ea typeface="+mn-ea"/>
                <a:cs typeface="Times New Roman" pitchFamily="18" charset="0"/>
                <a:sym typeface="MT Extra" pitchFamily="18" charset="2"/>
              </a:rPr>
              <a:t>V</a:t>
            </a:r>
            <a:r>
              <a:rPr lang="en-US" altLang="zh-CN" sz="2400" b="1" i="1" baseline="-25000" dirty="0" smtClean="0">
                <a:latin typeface="Times New Roman" pitchFamily="18" charset="0"/>
                <a:ea typeface="+mn-ea"/>
                <a:cs typeface="Times New Roman" pitchFamily="18" charset="0"/>
                <a:sym typeface="MT Extra" pitchFamily="18" charset="2"/>
              </a:rPr>
              <a:t>1</a:t>
            </a:r>
            <a:r>
              <a:rPr lang="zh-CN" altLang="en-US" sz="2400" b="1" dirty="0" smtClean="0">
                <a:latin typeface="Times New Roman" pitchFamily="18" charset="0"/>
                <a:ea typeface="+mn-ea"/>
                <a:cs typeface="Times New Roman" pitchFamily="18" charset="0"/>
                <a:sym typeface="Symbol" pitchFamily="18" charset="2"/>
              </a:rPr>
              <a:t>中所有结点后</a:t>
            </a:r>
            <a:r>
              <a:rPr lang="en-US" altLang="zh-CN" sz="2400" b="1" dirty="0" smtClean="0">
                <a:latin typeface="Times New Roman" pitchFamily="18" charset="0"/>
                <a:ea typeface="+mn-ea"/>
                <a:cs typeface="Times New Roman" pitchFamily="18" charset="0"/>
                <a:sym typeface="Symbol" pitchFamily="18" charset="2"/>
              </a:rPr>
              <a:t>,</a:t>
            </a:r>
            <a:r>
              <a:rPr lang="en-US" altLang="zh-CN" sz="2400" b="1" i="1" dirty="0" smtClean="0">
                <a:latin typeface="Times New Roman" pitchFamily="18" charset="0"/>
                <a:ea typeface="+mn-ea"/>
                <a:cs typeface="Times New Roman" pitchFamily="18" charset="0"/>
                <a:sym typeface="Symbol" pitchFamily="18" charset="2"/>
              </a:rPr>
              <a:t>G</a:t>
            </a:r>
            <a:r>
              <a:rPr lang="zh-CN" altLang="en-US" sz="2400" b="1" dirty="0" smtClean="0">
                <a:latin typeface="Times New Roman" pitchFamily="18" charset="0"/>
                <a:ea typeface="+mn-ea"/>
                <a:cs typeface="Times New Roman" pitchFamily="18" charset="0"/>
                <a:sym typeface="Symbol" pitchFamily="18" charset="2"/>
              </a:rPr>
              <a:t>就变得不连通了</a:t>
            </a:r>
            <a:r>
              <a:rPr lang="en-US" altLang="zh-CN" sz="2400" b="1" dirty="0" smtClean="0">
                <a:latin typeface="Times New Roman" pitchFamily="18" charset="0"/>
                <a:ea typeface="+mn-ea"/>
                <a:cs typeface="Times New Roman" pitchFamily="18" charset="0"/>
                <a:sym typeface="Symbol" pitchFamily="18" charset="2"/>
              </a:rPr>
              <a:t>, </a:t>
            </a:r>
            <a:r>
              <a:rPr lang="zh-CN" altLang="en-US" sz="2400" b="1" dirty="0" smtClean="0">
                <a:latin typeface="Times New Roman" pitchFamily="18" charset="0"/>
                <a:ea typeface="+mn-ea"/>
                <a:cs typeface="Times New Roman" pitchFamily="18" charset="0"/>
                <a:sym typeface="Symbol" pitchFamily="18" charset="2"/>
              </a:rPr>
              <a:t>而删去</a:t>
            </a:r>
            <a:r>
              <a:rPr lang="en-US" altLang="zh-CN" sz="2400" b="1" i="1" dirty="0" smtClean="0">
                <a:latin typeface="Times New Roman" pitchFamily="18" charset="0"/>
                <a:ea typeface="+mn-ea"/>
                <a:cs typeface="Times New Roman" pitchFamily="18" charset="0"/>
                <a:sym typeface="MT Extra" pitchFamily="18" charset="2"/>
              </a:rPr>
              <a:t>V</a:t>
            </a:r>
            <a:r>
              <a:rPr lang="en-US" altLang="zh-CN" sz="2400" b="1" i="1" baseline="-25000" dirty="0" smtClean="0">
                <a:latin typeface="Times New Roman" pitchFamily="18" charset="0"/>
                <a:ea typeface="+mn-ea"/>
                <a:cs typeface="Times New Roman" pitchFamily="18" charset="0"/>
                <a:sym typeface="MT Extra" pitchFamily="18" charset="2"/>
              </a:rPr>
              <a:t>1</a:t>
            </a:r>
            <a:r>
              <a:rPr lang="zh-CN" altLang="en-US" sz="2400" b="1" dirty="0" smtClean="0">
                <a:latin typeface="Times New Roman" pitchFamily="18" charset="0"/>
                <a:ea typeface="+mn-ea"/>
                <a:cs typeface="Times New Roman" pitchFamily="18" charset="0"/>
                <a:sym typeface="Symbol" pitchFamily="18" charset="2"/>
              </a:rPr>
              <a:t>的任何真子</a:t>
            </a:r>
          </a:p>
          <a:p>
            <a:pPr eaLnBrk="1" hangingPunct="1">
              <a:lnSpc>
                <a:spcPct val="90000"/>
              </a:lnSpc>
              <a:buFont typeface="Wingdings" pitchFamily="2" charset="2"/>
              <a:buNone/>
            </a:pPr>
            <a:r>
              <a:rPr lang="zh-CN" altLang="en-US" sz="2400" b="1" dirty="0" smtClean="0">
                <a:latin typeface="Times New Roman" pitchFamily="18" charset="0"/>
                <a:ea typeface="+mn-ea"/>
                <a:cs typeface="Times New Roman" pitchFamily="18" charset="0"/>
                <a:sym typeface="Symbol" pitchFamily="18" charset="2"/>
              </a:rPr>
              <a:t>集中的所有结点</a:t>
            </a:r>
            <a:r>
              <a:rPr lang="en-US" altLang="zh-CN" sz="2400" b="1" dirty="0" smtClean="0">
                <a:latin typeface="Times New Roman" pitchFamily="18" charset="0"/>
                <a:ea typeface="+mn-ea"/>
                <a:cs typeface="Times New Roman" pitchFamily="18" charset="0"/>
                <a:sym typeface="Symbol" pitchFamily="18" charset="2"/>
              </a:rPr>
              <a:t>,</a:t>
            </a:r>
            <a:r>
              <a:rPr lang="zh-CN" altLang="en-US" sz="2400" b="1" dirty="0" smtClean="0">
                <a:latin typeface="Times New Roman" pitchFamily="18" charset="0"/>
                <a:ea typeface="+mn-ea"/>
                <a:cs typeface="Times New Roman" pitchFamily="18" charset="0"/>
                <a:sym typeface="Symbol" pitchFamily="18" charset="2"/>
              </a:rPr>
              <a:t>得到的子图仍然连通</a:t>
            </a:r>
            <a:r>
              <a:rPr lang="en-US" altLang="zh-CN" sz="2400" b="1" dirty="0" smtClean="0">
                <a:latin typeface="Times New Roman" pitchFamily="18" charset="0"/>
                <a:ea typeface="+mn-ea"/>
                <a:cs typeface="Times New Roman" pitchFamily="18" charset="0"/>
                <a:sym typeface="Symbol" pitchFamily="18" charset="2"/>
              </a:rPr>
              <a:t>.</a:t>
            </a:r>
            <a:r>
              <a:rPr lang="zh-CN" altLang="en-US" sz="2400" b="1" dirty="0" smtClean="0">
                <a:latin typeface="Times New Roman" pitchFamily="18" charset="0"/>
                <a:ea typeface="+mn-ea"/>
                <a:cs typeface="Times New Roman" pitchFamily="18" charset="0"/>
                <a:sym typeface="Symbol" pitchFamily="18" charset="2"/>
              </a:rPr>
              <a:t>则称</a:t>
            </a:r>
            <a:r>
              <a:rPr lang="en-US" altLang="zh-CN" sz="2400" b="1" i="1" dirty="0" smtClean="0">
                <a:latin typeface="Times New Roman" pitchFamily="18" charset="0"/>
                <a:ea typeface="+mn-ea"/>
                <a:cs typeface="Times New Roman" pitchFamily="18" charset="0"/>
                <a:sym typeface="MT Extra" pitchFamily="18" charset="2"/>
              </a:rPr>
              <a:t>V</a:t>
            </a:r>
            <a:r>
              <a:rPr lang="en-US" altLang="zh-CN" sz="2400" b="1" i="1" baseline="-25000" dirty="0" smtClean="0">
                <a:latin typeface="Times New Roman" pitchFamily="18" charset="0"/>
                <a:ea typeface="+mn-ea"/>
                <a:cs typeface="Times New Roman" pitchFamily="18" charset="0"/>
                <a:sym typeface="MT Extra" pitchFamily="18" charset="2"/>
              </a:rPr>
              <a:t>1</a:t>
            </a:r>
            <a:r>
              <a:rPr lang="zh-CN" altLang="en-US" sz="2400" b="1" dirty="0" smtClean="0">
                <a:latin typeface="Times New Roman" pitchFamily="18" charset="0"/>
                <a:ea typeface="+mn-ea"/>
                <a:cs typeface="Times New Roman" pitchFamily="18" charset="0"/>
                <a:sym typeface="Symbol" pitchFamily="18" charset="2"/>
              </a:rPr>
              <a:t>是</a:t>
            </a:r>
            <a:r>
              <a:rPr lang="en-US" altLang="zh-CN" sz="2400" b="1" i="1" dirty="0" smtClean="0">
                <a:latin typeface="Times New Roman" pitchFamily="18" charset="0"/>
                <a:ea typeface="+mn-ea"/>
                <a:cs typeface="Times New Roman" pitchFamily="18" charset="0"/>
                <a:sym typeface="Symbol" pitchFamily="18" charset="2"/>
              </a:rPr>
              <a:t>G</a:t>
            </a:r>
            <a:r>
              <a:rPr lang="zh-CN" altLang="en-US" sz="2400" b="1" dirty="0" smtClean="0">
                <a:latin typeface="Times New Roman" pitchFamily="18" charset="0"/>
                <a:ea typeface="+mn-ea"/>
                <a:cs typeface="Times New Roman" pitchFamily="18" charset="0"/>
                <a:sym typeface="Symbol" pitchFamily="18" charset="2"/>
              </a:rPr>
              <a:t>的一个</a:t>
            </a:r>
          </a:p>
          <a:p>
            <a:pPr eaLnBrk="1" hangingPunct="1">
              <a:lnSpc>
                <a:spcPct val="90000"/>
              </a:lnSpc>
              <a:buFont typeface="Wingdings" pitchFamily="2" charset="2"/>
              <a:buNone/>
            </a:pPr>
            <a:r>
              <a:rPr lang="zh-CN" altLang="en-US" sz="2400" b="1" dirty="0" smtClean="0">
                <a:solidFill>
                  <a:srgbClr val="FF0000"/>
                </a:solidFill>
                <a:latin typeface="Times New Roman" pitchFamily="18" charset="0"/>
                <a:ea typeface="+mn-ea"/>
                <a:cs typeface="Times New Roman" pitchFamily="18" charset="0"/>
                <a:sym typeface="Symbol" pitchFamily="18" charset="2"/>
              </a:rPr>
              <a:t>点割集</a:t>
            </a:r>
            <a:r>
              <a:rPr lang="en-US" altLang="zh-CN" sz="2400" b="1" dirty="0" smtClean="0">
                <a:latin typeface="Times New Roman" pitchFamily="18" charset="0"/>
                <a:ea typeface="+mn-ea"/>
                <a:cs typeface="Times New Roman" pitchFamily="18" charset="0"/>
                <a:sym typeface="Symbol" pitchFamily="18" charset="2"/>
              </a:rPr>
              <a:t>. </a:t>
            </a:r>
            <a:r>
              <a:rPr lang="zh-CN" altLang="en-US" sz="2400" b="1" dirty="0" smtClean="0">
                <a:latin typeface="Times New Roman" pitchFamily="18" charset="0"/>
                <a:ea typeface="+mn-ea"/>
                <a:cs typeface="Times New Roman" pitchFamily="18" charset="0"/>
                <a:sym typeface="Symbol" pitchFamily="18" charset="2"/>
              </a:rPr>
              <a:t>如果点割集</a:t>
            </a:r>
            <a:r>
              <a:rPr lang="en-US" altLang="zh-CN" sz="2400" b="1" i="1" dirty="0" smtClean="0">
                <a:latin typeface="Times New Roman" pitchFamily="18" charset="0"/>
                <a:ea typeface="+mn-ea"/>
                <a:cs typeface="Times New Roman" pitchFamily="18" charset="0"/>
                <a:sym typeface="MT Extra" pitchFamily="18" charset="2"/>
              </a:rPr>
              <a:t>V</a:t>
            </a:r>
            <a:r>
              <a:rPr lang="en-US" altLang="zh-CN" sz="2400" b="1" i="1" baseline="-25000" dirty="0" smtClean="0">
                <a:latin typeface="Times New Roman" pitchFamily="18" charset="0"/>
                <a:ea typeface="+mn-ea"/>
                <a:cs typeface="Times New Roman" pitchFamily="18" charset="0"/>
                <a:sym typeface="MT Extra" pitchFamily="18" charset="2"/>
              </a:rPr>
              <a:t>1</a:t>
            </a:r>
            <a:r>
              <a:rPr lang="zh-CN" altLang="en-US" sz="2400" b="1" dirty="0" smtClean="0">
                <a:latin typeface="Times New Roman" pitchFamily="18" charset="0"/>
                <a:ea typeface="+mn-ea"/>
                <a:cs typeface="Times New Roman" pitchFamily="18" charset="0"/>
                <a:sym typeface="Symbol" pitchFamily="18" charset="2"/>
              </a:rPr>
              <a:t>中只有一个结点</a:t>
            </a:r>
            <a:r>
              <a:rPr lang="en-US" altLang="zh-CN" sz="2400" b="1" dirty="0" smtClean="0">
                <a:latin typeface="Times New Roman" pitchFamily="18" charset="0"/>
                <a:ea typeface="+mn-ea"/>
                <a:cs typeface="Times New Roman" pitchFamily="18" charset="0"/>
                <a:sym typeface="Symbol" pitchFamily="18" charset="2"/>
              </a:rPr>
              <a:t>, </a:t>
            </a:r>
            <a:r>
              <a:rPr lang="zh-CN" altLang="en-US" sz="2400" b="1" dirty="0" smtClean="0">
                <a:latin typeface="Times New Roman" pitchFamily="18" charset="0"/>
                <a:ea typeface="+mn-ea"/>
                <a:cs typeface="Times New Roman" pitchFamily="18" charset="0"/>
                <a:sym typeface="Symbol" pitchFamily="18" charset="2"/>
              </a:rPr>
              <a:t>则称此结点为</a:t>
            </a:r>
            <a:r>
              <a:rPr lang="zh-CN" altLang="en-US" sz="2400" b="1" dirty="0" smtClean="0">
                <a:solidFill>
                  <a:srgbClr val="FF0000"/>
                </a:solidFill>
                <a:latin typeface="Times New Roman" pitchFamily="18" charset="0"/>
                <a:ea typeface="+mn-ea"/>
                <a:cs typeface="Times New Roman" pitchFamily="18" charset="0"/>
                <a:sym typeface="Symbol" pitchFamily="18" charset="2"/>
              </a:rPr>
              <a:t>割点</a:t>
            </a:r>
            <a:r>
              <a:rPr lang="en-US" altLang="zh-CN" sz="2400" b="1" dirty="0" smtClean="0">
                <a:latin typeface="Times New Roman" pitchFamily="18" charset="0"/>
                <a:ea typeface="+mn-ea"/>
                <a:cs typeface="Times New Roman" pitchFamily="18" charset="0"/>
                <a:sym typeface="Symbol" pitchFamily="18" charset="2"/>
              </a:rPr>
              <a:t>.</a:t>
            </a:r>
          </a:p>
          <a:p>
            <a:pPr eaLnBrk="1" hangingPunct="1">
              <a:lnSpc>
                <a:spcPct val="90000"/>
              </a:lnSpc>
              <a:buFont typeface="Wingdings" pitchFamily="2" charset="2"/>
              <a:buNone/>
            </a:pPr>
            <a:endParaRPr lang="en-US" altLang="zh-CN" sz="1800" b="1" dirty="0" smtClean="0">
              <a:solidFill>
                <a:srgbClr val="000000"/>
              </a:solidFill>
              <a:latin typeface="Times New Roman" pitchFamily="18" charset="0"/>
              <a:ea typeface="+mn-ea"/>
              <a:cs typeface="Times New Roman" pitchFamily="18" charset="0"/>
              <a:sym typeface="MT Extra" pitchFamily="18" charset="2"/>
            </a:endParaRPr>
          </a:p>
          <a:p>
            <a:pPr eaLnBrk="1" hangingPunct="1">
              <a:buClr>
                <a:schemeClr val="folHlink"/>
              </a:buClr>
              <a:buSzPct val="60000"/>
              <a:buFont typeface="Wingdings" pitchFamily="2" charset="2"/>
              <a:buNone/>
            </a:pPr>
            <a:r>
              <a:rPr lang="zh-CN" altLang="en-US" sz="1800" b="1" dirty="0" smtClean="0">
                <a:solidFill>
                  <a:srgbClr val="000000"/>
                </a:solidFill>
                <a:latin typeface="Times New Roman" pitchFamily="18" charset="0"/>
                <a:ea typeface="+mn-ea"/>
                <a:cs typeface="Times New Roman" pitchFamily="18" charset="0"/>
                <a:sym typeface="MT Extra" pitchFamily="18" charset="2"/>
              </a:rPr>
              <a:t>如下图：</a:t>
            </a:r>
            <a:r>
              <a:rPr lang="en-US" altLang="zh-CN" sz="1800" b="1" dirty="0" smtClean="0">
                <a:solidFill>
                  <a:srgbClr val="000000"/>
                </a:solidFill>
                <a:latin typeface="Times New Roman" pitchFamily="18" charset="0"/>
                <a:ea typeface="+mn-ea"/>
                <a:cs typeface="Times New Roman" pitchFamily="18" charset="0"/>
                <a:sym typeface="MT Extra" pitchFamily="18" charset="2"/>
              </a:rPr>
              <a:t>{</a:t>
            </a:r>
            <a:r>
              <a:rPr lang="en-US" altLang="zh-CN" sz="1800" b="1" dirty="0" err="1" smtClean="0">
                <a:solidFill>
                  <a:srgbClr val="000000"/>
                </a:solidFill>
                <a:latin typeface="Times New Roman" pitchFamily="18" charset="0"/>
                <a:ea typeface="+mn-ea"/>
                <a:cs typeface="Times New Roman" pitchFamily="18" charset="0"/>
                <a:sym typeface="MT Extra" pitchFamily="18" charset="2"/>
              </a:rPr>
              <a:t>b,f</a:t>
            </a:r>
            <a:r>
              <a:rPr lang="en-US" altLang="zh-CN" sz="1800" b="1" dirty="0" smtClean="0">
                <a:solidFill>
                  <a:srgbClr val="000000"/>
                </a:solidFill>
                <a:latin typeface="Times New Roman" pitchFamily="18" charset="0"/>
                <a:ea typeface="+mn-ea"/>
                <a:cs typeface="Times New Roman" pitchFamily="18" charset="0"/>
                <a:sym typeface="MT Extra" pitchFamily="18" charset="2"/>
              </a:rPr>
              <a:t>}, {</a:t>
            </a:r>
            <a:r>
              <a:rPr lang="en-US" altLang="zh-CN" sz="1800" b="1" dirty="0" err="1" smtClean="0">
                <a:solidFill>
                  <a:srgbClr val="000000"/>
                </a:solidFill>
                <a:latin typeface="Times New Roman" pitchFamily="18" charset="0"/>
                <a:ea typeface="+mn-ea"/>
                <a:cs typeface="Times New Roman" pitchFamily="18" charset="0"/>
                <a:sym typeface="MT Extra" pitchFamily="18" charset="2"/>
              </a:rPr>
              <a:t>b,g</a:t>
            </a:r>
            <a:r>
              <a:rPr lang="en-US" altLang="zh-CN" sz="1800" b="1" dirty="0" smtClean="0">
                <a:solidFill>
                  <a:srgbClr val="000000"/>
                </a:solidFill>
                <a:latin typeface="Times New Roman" pitchFamily="18" charset="0"/>
                <a:ea typeface="+mn-ea"/>
                <a:cs typeface="Times New Roman" pitchFamily="18" charset="0"/>
                <a:sym typeface="MT Extra" pitchFamily="18" charset="2"/>
              </a:rPr>
              <a:t>}, {</a:t>
            </a:r>
            <a:r>
              <a:rPr lang="en-US" altLang="zh-CN" sz="1800" b="1" dirty="0" err="1" smtClean="0">
                <a:solidFill>
                  <a:srgbClr val="000000"/>
                </a:solidFill>
                <a:latin typeface="Times New Roman" pitchFamily="18" charset="0"/>
                <a:ea typeface="+mn-ea"/>
                <a:cs typeface="Times New Roman" pitchFamily="18" charset="0"/>
                <a:sym typeface="MT Extra" pitchFamily="18" charset="2"/>
              </a:rPr>
              <a:t>f,k</a:t>
            </a:r>
            <a:r>
              <a:rPr lang="en-US" altLang="zh-CN" sz="1800" b="1" dirty="0" smtClean="0">
                <a:solidFill>
                  <a:srgbClr val="000000"/>
                </a:solidFill>
                <a:latin typeface="Times New Roman" pitchFamily="18" charset="0"/>
                <a:ea typeface="+mn-ea"/>
                <a:cs typeface="Times New Roman" pitchFamily="18" charset="0"/>
                <a:sym typeface="MT Extra" pitchFamily="18" charset="2"/>
              </a:rPr>
              <a:t>},{</a:t>
            </a:r>
            <a:r>
              <a:rPr lang="en-US" altLang="zh-CN" sz="1800" b="1" dirty="0" err="1" smtClean="0">
                <a:solidFill>
                  <a:srgbClr val="000000"/>
                </a:solidFill>
                <a:latin typeface="Times New Roman" pitchFamily="18" charset="0"/>
                <a:ea typeface="+mn-ea"/>
                <a:cs typeface="Times New Roman" pitchFamily="18" charset="0"/>
                <a:sym typeface="MT Extra" pitchFamily="18" charset="2"/>
              </a:rPr>
              <a:t>k,g</a:t>
            </a:r>
            <a:r>
              <a:rPr lang="en-US" altLang="zh-CN" sz="1800" b="1" dirty="0" smtClean="0">
                <a:solidFill>
                  <a:srgbClr val="000000"/>
                </a:solidFill>
                <a:latin typeface="Times New Roman" pitchFamily="18" charset="0"/>
                <a:ea typeface="+mn-ea"/>
                <a:cs typeface="Times New Roman" pitchFamily="18" charset="0"/>
                <a:sym typeface="MT Extra" pitchFamily="18" charset="2"/>
              </a:rPr>
              <a:t>}</a:t>
            </a:r>
            <a:r>
              <a:rPr lang="zh-CN" altLang="zh-CN" sz="1800" b="1" dirty="0">
                <a:latin typeface="Times New Roman" pitchFamily="18" charset="0"/>
                <a:cs typeface="Times New Roman" pitchFamily="18" charset="0"/>
                <a:sym typeface="MT Extra" pitchFamily="18" charset="2"/>
              </a:rPr>
              <a:t>是点割集</a:t>
            </a:r>
            <a:endParaRPr lang="en-US" altLang="zh-CN" sz="1800" b="1" dirty="0" smtClean="0">
              <a:solidFill>
                <a:srgbClr val="000000"/>
              </a:solidFill>
              <a:latin typeface="Times New Roman" pitchFamily="18" charset="0"/>
              <a:ea typeface="+mn-ea"/>
              <a:cs typeface="Times New Roman" pitchFamily="18" charset="0"/>
              <a:sym typeface="MT Extra" pitchFamily="18" charset="2"/>
            </a:endParaRPr>
          </a:p>
          <a:p>
            <a:pPr eaLnBrk="1" hangingPunct="1">
              <a:buClr>
                <a:schemeClr val="folHlink"/>
              </a:buClr>
              <a:buSzPct val="60000"/>
              <a:buFont typeface="Wingdings" pitchFamily="2" charset="2"/>
              <a:buNone/>
            </a:pPr>
            <a:r>
              <a:rPr lang="en-US" altLang="zh-CN" sz="1800" b="1" dirty="0">
                <a:latin typeface="Times New Roman" pitchFamily="18" charset="0"/>
                <a:ea typeface="+mn-ea"/>
                <a:cs typeface="Times New Roman" pitchFamily="18" charset="0"/>
                <a:sym typeface="MT Extra" pitchFamily="18" charset="2"/>
              </a:rPr>
              <a:t> </a:t>
            </a:r>
            <a:r>
              <a:rPr lang="en-US" altLang="zh-CN" sz="1800" b="1" dirty="0" smtClean="0">
                <a:latin typeface="Times New Roman" pitchFamily="18" charset="0"/>
                <a:ea typeface="+mn-ea"/>
                <a:cs typeface="Times New Roman" pitchFamily="18" charset="0"/>
                <a:sym typeface="MT Extra" pitchFamily="18" charset="2"/>
              </a:rPr>
              <a:t>               </a:t>
            </a:r>
            <a:r>
              <a:rPr lang="zh-CN" altLang="zh-CN" sz="1800" b="1" dirty="0" smtClean="0">
                <a:solidFill>
                  <a:srgbClr val="000000"/>
                </a:solidFill>
                <a:latin typeface="Times New Roman" pitchFamily="18" charset="0"/>
                <a:ea typeface="+mn-ea"/>
                <a:cs typeface="Times New Roman" pitchFamily="18" charset="0"/>
                <a:sym typeface="MT Extra" pitchFamily="18" charset="2"/>
              </a:rPr>
              <a:t>{</a:t>
            </a:r>
            <a:r>
              <a:rPr lang="en-US" altLang="zh-CN" sz="1800" b="1" dirty="0" err="1" smtClean="0">
                <a:solidFill>
                  <a:srgbClr val="000000"/>
                </a:solidFill>
                <a:latin typeface="Times New Roman" pitchFamily="18" charset="0"/>
                <a:ea typeface="+mn-ea"/>
                <a:cs typeface="Times New Roman" pitchFamily="18" charset="0"/>
                <a:sym typeface="MT Extra" pitchFamily="18" charset="2"/>
              </a:rPr>
              <a:t>a,d,i,l</a:t>
            </a:r>
            <a:r>
              <a:rPr lang="en-US" altLang="zh-CN" sz="1800" b="1" dirty="0" smtClean="0">
                <a:solidFill>
                  <a:srgbClr val="000000"/>
                </a:solidFill>
                <a:latin typeface="Times New Roman" pitchFamily="18" charset="0"/>
                <a:ea typeface="+mn-ea"/>
                <a:cs typeface="Times New Roman" pitchFamily="18" charset="0"/>
                <a:sym typeface="MT Extra" pitchFamily="18" charset="2"/>
              </a:rPr>
              <a:t>}</a:t>
            </a:r>
            <a:r>
              <a:rPr lang="zh-CN" altLang="en-US" sz="1800" b="1" dirty="0" smtClean="0">
                <a:solidFill>
                  <a:srgbClr val="000000"/>
                </a:solidFill>
                <a:latin typeface="Times New Roman" pitchFamily="18" charset="0"/>
                <a:ea typeface="+mn-ea"/>
                <a:cs typeface="Times New Roman" pitchFamily="18" charset="0"/>
                <a:sym typeface="MT Extra" pitchFamily="18" charset="2"/>
              </a:rPr>
              <a:t>，</a:t>
            </a:r>
            <a:r>
              <a:rPr lang="en-US" altLang="zh-CN" sz="1800" b="1" dirty="0" smtClean="0">
                <a:solidFill>
                  <a:srgbClr val="000000"/>
                </a:solidFill>
                <a:latin typeface="Times New Roman" pitchFamily="18" charset="0"/>
                <a:ea typeface="+mn-ea"/>
                <a:cs typeface="Times New Roman" pitchFamily="18" charset="0"/>
                <a:sym typeface="MT Extra" pitchFamily="18" charset="2"/>
              </a:rPr>
              <a:t>{</a:t>
            </a:r>
            <a:r>
              <a:rPr lang="en-US" altLang="zh-CN" sz="1800" b="1" dirty="0" err="1" smtClean="0">
                <a:solidFill>
                  <a:srgbClr val="000000"/>
                </a:solidFill>
                <a:latin typeface="Times New Roman" pitchFamily="18" charset="0"/>
                <a:ea typeface="+mn-ea"/>
                <a:cs typeface="Times New Roman" pitchFamily="18" charset="0"/>
                <a:sym typeface="MT Extra" pitchFamily="18" charset="2"/>
              </a:rPr>
              <a:t>c,e,h,j</a:t>
            </a:r>
            <a:r>
              <a:rPr lang="en-US" altLang="zh-CN" sz="1800" b="1" dirty="0" smtClean="0">
                <a:solidFill>
                  <a:srgbClr val="000000"/>
                </a:solidFill>
                <a:latin typeface="Times New Roman" pitchFamily="18" charset="0"/>
                <a:ea typeface="+mn-ea"/>
                <a:cs typeface="Times New Roman" pitchFamily="18" charset="0"/>
                <a:sym typeface="MT Extra" pitchFamily="18" charset="2"/>
              </a:rPr>
              <a:t>}</a:t>
            </a:r>
            <a:r>
              <a:rPr lang="zh-CN" altLang="en-US" sz="1800" b="1" dirty="0" smtClean="0">
                <a:solidFill>
                  <a:srgbClr val="000000"/>
                </a:solidFill>
                <a:latin typeface="Times New Roman" pitchFamily="18" charset="0"/>
                <a:ea typeface="+mn-ea"/>
                <a:cs typeface="Times New Roman" pitchFamily="18" charset="0"/>
                <a:sym typeface="MT Extra" pitchFamily="18" charset="2"/>
              </a:rPr>
              <a:t>也</a:t>
            </a:r>
            <a:r>
              <a:rPr lang="zh-CN" altLang="zh-CN" sz="1800" b="1" dirty="0" smtClean="0">
                <a:solidFill>
                  <a:srgbClr val="000000"/>
                </a:solidFill>
                <a:latin typeface="Times New Roman" pitchFamily="18" charset="0"/>
                <a:ea typeface="+mn-ea"/>
                <a:cs typeface="Times New Roman" pitchFamily="18" charset="0"/>
                <a:sym typeface="MT Extra" pitchFamily="18" charset="2"/>
              </a:rPr>
              <a:t>是点割集.</a:t>
            </a:r>
            <a:r>
              <a:rPr lang="en-US" altLang="zh-CN" sz="1800" b="1" dirty="0" smtClean="0">
                <a:solidFill>
                  <a:srgbClr val="000000"/>
                </a:solidFill>
                <a:latin typeface="Times New Roman" pitchFamily="18" charset="0"/>
                <a:ea typeface="+mn-ea"/>
                <a:cs typeface="Times New Roman" pitchFamily="18" charset="0"/>
                <a:sym typeface="MT Extra" pitchFamily="18" charset="2"/>
              </a:rPr>
              <a:t> </a:t>
            </a:r>
            <a:r>
              <a:rPr lang="zh-CN" altLang="en-US" sz="1800" b="1" dirty="0" smtClean="0">
                <a:solidFill>
                  <a:srgbClr val="000000"/>
                </a:solidFill>
                <a:latin typeface="Times New Roman" pitchFamily="18" charset="0"/>
                <a:ea typeface="+mn-ea"/>
                <a:cs typeface="Times New Roman" pitchFamily="18" charset="0"/>
                <a:sym typeface="MT Extra" pitchFamily="18" charset="2"/>
              </a:rPr>
              <a:t>不存在割点</a:t>
            </a:r>
            <a:r>
              <a:rPr lang="en-US" altLang="zh-CN" sz="1800" b="1" dirty="0" smtClean="0">
                <a:solidFill>
                  <a:srgbClr val="000000"/>
                </a:solidFill>
                <a:latin typeface="Times New Roman" pitchFamily="18" charset="0"/>
                <a:ea typeface="+mn-ea"/>
                <a:cs typeface="Times New Roman" pitchFamily="18" charset="0"/>
                <a:sym typeface="MT Extra" pitchFamily="18" charset="2"/>
              </a:rPr>
              <a:t>.</a:t>
            </a:r>
          </a:p>
        </p:txBody>
      </p:sp>
      <p:grpSp>
        <p:nvGrpSpPr>
          <p:cNvPr id="2" name="Group 4"/>
          <p:cNvGrpSpPr>
            <a:grpSpLocks/>
          </p:cNvGrpSpPr>
          <p:nvPr/>
        </p:nvGrpSpPr>
        <p:grpSpPr bwMode="auto">
          <a:xfrm>
            <a:off x="6927850" y="4006618"/>
            <a:ext cx="1546225" cy="1427162"/>
            <a:chOff x="4355" y="336"/>
            <a:chExt cx="974" cy="899"/>
          </a:xfrm>
        </p:grpSpPr>
        <p:sp>
          <p:nvSpPr>
            <p:cNvPr id="39993" name="Text Box 5"/>
            <p:cNvSpPr txBox="1">
              <a:spLocks noChangeArrowheads="1"/>
            </p:cNvSpPr>
            <p:nvPr/>
          </p:nvSpPr>
          <p:spPr bwMode="auto">
            <a:xfrm>
              <a:off x="4992" y="947"/>
              <a:ext cx="336"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g</a:t>
              </a:r>
            </a:p>
          </p:txBody>
        </p:sp>
        <p:sp>
          <p:nvSpPr>
            <p:cNvPr id="39994" name="Text Box 6"/>
            <p:cNvSpPr txBox="1">
              <a:spLocks noChangeArrowheads="1"/>
            </p:cNvSpPr>
            <p:nvPr/>
          </p:nvSpPr>
          <p:spPr bwMode="auto">
            <a:xfrm>
              <a:off x="4992" y="336"/>
              <a:ext cx="337"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c</a:t>
              </a:r>
            </a:p>
          </p:txBody>
        </p:sp>
        <p:sp>
          <p:nvSpPr>
            <p:cNvPr id="39995" name="Text Box 7"/>
            <p:cNvSpPr txBox="1">
              <a:spLocks noChangeArrowheads="1"/>
            </p:cNvSpPr>
            <p:nvPr/>
          </p:nvSpPr>
          <p:spPr bwMode="auto">
            <a:xfrm>
              <a:off x="4355" y="336"/>
              <a:ext cx="397"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b</a:t>
              </a:r>
            </a:p>
          </p:txBody>
        </p:sp>
        <p:sp>
          <p:nvSpPr>
            <p:cNvPr id="39996" name="Text Box 8"/>
            <p:cNvSpPr txBox="1">
              <a:spLocks noChangeArrowheads="1"/>
            </p:cNvSpPr>
            <p:nvPr/>
          </p:nvSpPr>
          <p:spPr bwMode="auto">
            <a:xfrm>
              <a:off x="4704" y="624"/>
              <a:ext cx="342"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e</a:t>
              </a:r>
            </a:p>
          </p:txBody>
        </p:sp>
        <p:sp>
          <p:nvSpPr>
            <p:cNvPr id="39997" name="Line 9"/>
            <p:cNvSpPr>
              <a:spLocks noChangeShapeType="1"/>
            </p:cNvSpPr>
            <p:nvPr/>
          </p:nvSpPr>
          <p:spPr bwMode="auto">
            <a:xfrm>
              <a:off x="4512" y="480"/>
              <a:ext cx="576" cy="0"/>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sp>
          <p:nvSpPr>
            <p:cNvPr id="39998" name="Line 10"/>
            <p:cNvSpPr>
              <a:spLocks noChangeShapeType="1"/>
            </p:cNvSpPr>
            <p:nvPr/>
          </p:nvSpPr>
          <p:spPr bwMode="auto">
            <a:xfrm flipH="1" flipV="1">
              <a:off x="5088" y="480"/>
              <a:ext cx="0" cy="624"/>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sp>
          <p:nvSpPr>
            <p:cNvPr id="39999" name="Line 11"/>
            <p:cNvSpPr>
              <a:spLocks noChangeShapeType="1"/>
            </p:cNvSpPr>
            <p:nvPr/>
          </p:nvSpPr>
          <p:spPr bwMode="auto">
            <a:xfrm rot="5481199" flipH="1">
              <a:off x="4482" y="468"/>
              <a:ext cx="563" cy="622"/>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grpSp>
      <p:grpSp>
        <p:nvGrpSpPr>
          <p:cNvPr id="3" name="Group 12"/>
          <p:cNvGrpSpPr>
            <a:grpSpLocks/>
          </p:cNvGrpSpPr>
          <p:nvPr/>
        </p:nvGrpSpPr>
        <p:grpSpPr bwMode="auto">
          <a:xfrm>
            <a:off x="3346450" y="4006618"/>
            <a:ext cx="2668588" cy="2328862"/>
            <a:chOff x="2064" y="336"/>
            <a:chExt cx="1681" cy="1467"/>
          </a:xfrm>
        </p:grpSpPr>
        <p:sp>
          <p:nvSpPr>
            <p:cNvPr id="39974" name="Text Box 13"/>
            <p:cNvSpPr txBox="1">
              <a:spLocks noChangeArrowheads="1"/>
            </p:cNvSpPr>
            <p:nvPr/>
          </p:nvSpPr>
          <p:spPr bwMode="auto">
            <a:xfrm>
              <a:off x="3408" y="947"/>
              <a:ext cx="336"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g</a:t>
              </a:r>
            </a:p>
          </p:txBody>
        </p:sp>
        <p:sp>
          <p:nvSpPr>
            <p:cNvPr id="39975" name="Text Box 14"/>
            <p:cNvSpPr txBox="1">
              <a:spLocks noChangeArrowheads="1"/>
            </p:cNvSpPr>
            <p:nvPr/>
          </p:nvSpPr>
          <p:spPr bwMode="auto">
            <a:xfrm>
              <a:off x="3408" y="336"/>
              <a:ext cx="337"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c</a:t>
              </a:r>
            </a:p>
          </p:txBody>
        </p:sp>
        <p:sp>
          <p:nvSpPr>
            <p:cNvPr id="39976" name="Text Box 15"/>
            <p:cNvSpPr txBox="1">
              <a:spLocks noChangeArrowheads="1"/>
            </p:cNvSpPr>
            <p:nvPr/>
          </p:nvSpPr>
          <p:spPr bwMode="auto">
            <a:xfrm>
              <a:off x="2064" y="336"/>
              <a:ext cx="378"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a</a:t>
              </a:r>
            </a:p>
          </p:txBody>
        </p:sp>
        <p:sp>
          <p:nvSpPr>
            <p:cNvPr id="39977" name="Text Box 16"/>
            <p:cNvSpPr txBox="1">
              <a:spLocks noChangeArrowheads="1"/>
            </p:cNvSpPr>
            <p:nvPr/>
          </p:nvSpPr>
          <p:spPr bwMode="auto">
            <a:xfrm>
              <a:off x="3120" y="1152"/>
              <a:ext cx="252"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i</a:t>
              </a:r>
            </a:p>
          </p:txBody>
        </p:sp>
        <p:sp>
          <p:nvSpPr>
            <p:cNvPr id="39978" name="Text Box 17"/>
            <p:cNvSpPr txBox="1">
              <a:spLocks noChangeArrowheads="1"/>
            </p:cNvSpPr>
            <p:nvPr/>
          </p:nvSpPr>
          <p:spPr bwMode="auto">
            <a:xfrm>
              <a:off x="3120" y="624"/>
              <a:ext cx="342"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e</a:t>
              </a:r>
            </a:p>
          </p:txBody>
        </p:sp>
        <p:sp>
          <p:nvSpPr>
            <p:cNvPr id="39979" name="Text Box 18"/>
            <p:cNvSpPr txBox="1">
              <a:spLocks noChangeArrowheads="1"/>
            </p:cNvSpPr>
            <p:nvPr/>
          </p:nvSpPr>
          <p:spPr bwMode="auto">
            <a:xfrm>
              <a:off x="2064" y="1488"/>
              <a:ext cx="342"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j</a:t>
              </a:r>
            </a:p>
          </p:txBody>
        </p:sp>
        <p:sp>
          <p:nvSpPr>
            <p:cNvPr id="39980" name="Text Box 19"/>
            <p:cNvSpPr txBox="1">
              <a:spLocks noChangeArrowheads="1"/>
            </p:cNvSpPr>
            <p:nvPr/>
          </p:nvSpPr>
          <p:spPr bwMode="auto">
            <a:xfrm>
              <a:off x="2304" y="624"/>
              <a:ext cx="426"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d</a:t>
              </a:r>
            </a:p>
          </p:txBody>
        </p:sp>
        <p:sp>
          <p:nvSpPr>
            <p:cNvPr id="39981" name="Text Box 20"/>
            <p:cNvSpPr txBox="1">
              <a:spLocks noChangeArrowheads="1"/>
            </p:cNvSpPr>
            <p:nvPr/>
          </p:nvSpPr>
          <p:spPr bwMode="auto">
            <a:xfrm>
              <a:off x="2304" y="1152"/>
              <a:ext cx="378"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h</a:t>
              </a:r>
            </a:p>
          </p:txBody>
        </p:sp>
        <p:sp>
          <p:nvSpPr>
            <p:cNvPr id="39982" name="Text Box 21"/>
            <p:cNvSpPr txBox="1">
              <a:spLocks noChangeArrowheads="1"/>
            </p:cNvSpPr>
            <p:nvPr/>
          </p:nvSpPr>
          <p:spPr bwMode="auto">
            <a:xfrm>
              <a:off x="3408" y="1515"/>
              <a:ext cx="252"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l</a:t>
              </a:r>
            </a:p>
          </p:txBody>
        </p:sp>
        <p:sp>
          <p:nvSpPr>
            <p:cNvPr id="39983" name="Text Box 22"/>
            <p:cNvSpPr txBox="1">
              <a:spLocks noChangeArrowheads="1"/>
            </p:cNvSpPr>
            <p:nvPr/>
          </p:nvSpPr>
          <p:spPr bwMode="auto">
            <a:xfrm>
              <a:off x="2778" y="1515"/>
              <a:ext cx="438"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k</a:t>
              </a:r>
            </a:p>
          </p:txBody>
        </p:sp>
        <p:sp>
          <p:nvSpPr>
            <p:cNvPr id="39984" name="Line 23"/>
            <p:cNvSpPr>
              <a:spLocks noChangeShapeType="1"/>
            </p:cNvSpPr>
            <p:nvPr/>
          </p:nvSpPr>
          <p:spPr bwMode="auto">
            <a:xfrm flipV="1">
              <a:off x="3492" y="493"/>
              <a:ext cx="0" cy="1135"/>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sp>
          <p:nvSpPr>
            <p:cNvPr id="39985" name="Line 24"/>
            <p:cNvSpPr>
              <a:spLocks noChangeShapeType="1"/>
            </p:cNvSpPr>
            <p:nvPr/>
          </p:nvSpPr>
          <p:spPr bwMode="auto">
            <a:xfrm>
              <a:off x="2241" y="1640"/>
              <a:ext cx="1260" cy="0"/>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sp>
          <p:nvSpPr>
            <p:cNvPr id="39986" name="Line 25"/>
            <p:cNvSpPr>
              <a:spLocks noChangeShapeType="1"/>
            </p:cNvSpPr>
            <p:nvPr/>
          </p:nvSpPr>
          <p:spPr bwMode="auto">
            <a:xfrm rot="5481199" flipH="1">
              <a:off x="3204" y="780"/>
              <a:ext cx="292" cy="275"/>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sp>
          <p:nvSpPr>
            <p:cNvPr id="39987" name="Line 26"/>
            <p:cNvSpPr>
              <a:spLocks noChangeShapeType="1"/>
            </p:cNvSpPr>
            <p:nvPr/>
          </p:nvSpPr>
          <p:spPr bwMode="auto">
            <a:xfrm>
              <a:off x="2544" y="1344"/>
              <a:ext cx="336" cy="336"/>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sp>
          <p:nvSpPr>
            <p:cNvPr id="39988" name="Line 27"/>
            <p:cNvSpPr>
              <a:spLocks noChangeShapeType="1"/>
            </p:cNvSpPr>
            <p:nvPr/>
          </p:nvSpPr>
          <p:spPr bwMode="auto">
            <a:xfrm flipH="1">
              <a:off x="2880" y="1060"/>
              <a:ext cx="612" cy="572"/>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sp>
          <p:nvSpPr>
            <p:cNvPr id="39989" name="Line 28"/>
            <p:cNvSpPr>
              <a:spLocks noChangeShapeType="1"/>
            </p:cNvSpPr>
            <p:nvPr/>
          </p:nvSpPr>
          <p:spPr bwMode="auto">
            <a:xfrm>
              <a:off x="2544" y="768"/>
              <a:ext cx="672" cy="0"/>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sp>
          <p:nvSpPr>
            <p:cNvPr id="39990" name="Line 29"/>
            <p:cNvSpPr>
              <a:spLocks noChangeShapeType="1"/>
            </p:cNvSpPr>
            <p:nvPr/>
          </p:nvSpPr>
          <p:spPr bwMode="auto">
            <a:xfrm>
              <a:off x="2504" y="758"/>
              <a:ext cx="0" cy="568"/>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sp>
          <p:nvSpPr>
            <p:cNvPr id="39991" name="Line 30"/>
            <p:cNvSpPr>
              <a:spLocks noChangeShapeType="1"/>
            </p:cNvSpPr>
            <p:nvPr/>
          </p:nvSpPr>
          <p:spPr bwMode="auto">
            <a:xfrm>
              <a:off x="2526" y="1326"/>
              <a:ext cx="672" cy="0"/>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sp>
          <p:nvSpPr>
            <p:cNvPr id="39992" name="Line 31"/>
            <p:cNvSpPr>
              <a:spLocks noChangeShapeType="1"/>
            </p:cNvSpPr>
            <p:nvPr/>
          </p:nvSpPr>
          <p:spPr bwMode="auto">
            <a:xfrm>
              <a:off x="3198" y="758"/>
              <a:ext cx="0" cy="568"/>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grpSp>
      <p:grpSp>
        <p:nvGrpSpPr>
          <p:cNvPr id="4" name="Group 32"/>
          <p:cNvGrpSpPr>
            <a:grpSpLocks/>
          </p:cNvGrpSpPr>
          <p:nvPr/>
        </p:nvGrpSpPr>
        <p:grpSpPr bwMode="auto">
          <a:xfrm>
            <a:off x="755650" y="4006618"/>
            <a:ext cx="2668588" cy="2328862"/>
            <a:chOff x="2112" y="288"/>
            <a:chExt cx="1681" cy="1467"/>
          </a:xfrm>
        </p:grpSpPr>
        <p:sp>
          <p:nvSpPr>
            <p:cNvPr id="39950" name="Text Box 33"/>
            <p:cNvSpPr txBox="1">
              <a:spLocks noChangeArrowheads="1"/>
            </p:cNvSpPr>
            <p:nvPr/>
          </p:nvSpPr>
          <p:spPr bwMode="auto">
            <a:xfrm>
              <a:off x="3456" y="874"/>
              <a:ext cx="336"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89AAD3">
                      <a:lumMod val="50000"/>
                    </a:srgbClr>
                  </a:solidFill>
                  <a:effectLst/>
                  <a:uLnTx/>
                  <a:uFillTx/>
                  <a:latin typeface="Times New Roman" pitchFamily="18" charset="0"/>
                  <a:ea typeface="宋体" pitchFamily="2" charset="-122"/>
                  <a:cs typeface="+mn-cs"/>
                  <a:sym typeface="MT Extra" pitchFamily="18" charset="2"/>
                </a:rPr>
                <a:t>g</a:t>
              </a:r>
            </a:p>
          </p:txBody>
        </p:sp>
        <p:sp>
          <p:nvSpPr>
            <p:cNvPr id="39951" name="Text Box 34"/>
            <p:cNvSpPr txBox="1">
              <a:spLocks noChangeArrowheads="1"/>
            </p:cNvSpPr>
            <p:nvPr/>
          </p:nvSpPr>
          <p:spPr bwMode="auto">
            <a:xfrm>
              <a:off x="3456" y="288"/>
              <a:ext cx="337"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c</a:t>
              </a:r>
            </a:p>
          </p:txBody>
        </p:sp>
        <p:sp>
          <p:nvSpPr>
            <p:cNvPr id="39952" name="Text Box 35"/>
            <p:cNvSpPr txBox="1">
              <a:spLocks noChangeArrowheads="1"/>
            </p:cNvSpPr>
            <p:nvPr/>
          </p:nvSpPr>
          <p:spPr bwMode="auto">
            <a:xfrm>
              <a:off x="2112" y="288"/>
              <a:ext cx="378"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a</a:t>
              </a:r>
            </a:p>
          </p:txBody>
        </p:sp>
        <p:sp>
          <p:nvSpPr>
            <p:cNvPr id="39953" name="Text Box 36"/>
            <p:cNvSpPr txBox="1">
              <a:spLocks noChangeArrowheads="1"/>
            </p:cNvSpPr>
            <p:nvPr/>
          </p:nvSpPr>
          <p:spPr bwMode="auto">
            <a:xfrm>
              <a:off x="2819" y="288"/>
              <a:ext cx="397"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b</a:t>
              </a:r>
            </a:p>
          </p:txBody>
        </p:sp>
        <p:sp>
          <p:nvSpPr>
            <p:cNvPr id="39954" name="Text Box 37"/>
            <p:cNvSpPr txBox="1">
              <a:spLocks noChangeArrowheads="1"/>
            </p:cNvSpPr>
            <p:nvPr/>
          </p:nvSpPr>
          <p:spPr bwMode="auto">
            <a:xfrm>
              <a:off x="3168" y="1104"/>
              <a:ext cx="252"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i</a:t>
              </a:r>
            </a:p>
          </p:txBody>
        </p:sp>
        <p:sp>
          <p:nvSpPr>
            <p:cNvPr id="39955" name="Text Box 38"/>
            <p:cNvSpPr txBox="1">
              <a:spLocks noChangeArrowheads="1"/>
            </p:cNvSpPr>
            <p:nvPr/>
          </p:nvSpPr>
          <p:spPr bwMode="auto">
            <a:xfrm>
              <a:off x="3168" y="576"/>
              <a:ext cx="342"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e</a:t>
              </a:r>
            </a:p>
          </p:txBody>
        </p:sp>
        <p:sp>
          <p:nvSpPr>
            <p:cNvPr id="39956" name="Text Box 39"/>
            <p:cNvSpPr txBox="1">
              <a:spLocks noChangeArrowheads="1"/>
            </p:cNvSpPr>
            <p:nvPr/>
          </p:nvSpPr>
          <p:spPr bwMode="auto">
            <a:xfrm>
              <a:off x="2112" y="1440"/>
              <a:ext cx="342"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j</a:t>
              </a:r>
            </a:p>
          </p:txBody>
        </p:sp>
        <p:sp>
          <p:nvSpPr>
            <p:cNvPr id="39957" name="Text Box 40"/>
            <p:cNvSpPr txBox="1">
              <a:spLocks noChangeArrowheads="1"/>
            </p:cNvSpPr>
            <p:nvPr/>
          </p:nvSpPr>
          <p:spPr bwMode="auto">
            <a:xfrm>
              <a:off x="2112" y="864"/>
              <a:ext cx="342"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f</a:t>
              </a:r>
            </a:p>
          </p:txBody>
        </p:sp>
        <p:sp>
          <p:nvSpPr>
            <p:cNvPr id="39958" name="Text Box 41"/>
            <p:cNvSpPr txBox="1">
              <a:spLocks noChangeArrowheads="1"/>
            </p:cNvSpPr>
            <p:nvPr/>
          </p:nvSpPr>
          <p:spPr bwMode="auto">
            <a:xfrm>
              <a:off x="2352" y="576"/>
              <a:ext cx="426"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d</a:t>
              </a:r>
            </a:p>
          </p:txBody>
        </p:sp>
        <p:sp>
          <p:nvSpPr>
            <p:cNvPr id="39959" name="Text Box 42"/>
            <p:cNvSpPr txBox="1">
              <a:spLocks noChangeArrowheads="1"/>
            </p:cNvSpPr>
            <p:nvPr/>
          </p:nvSpPr>
          <p:spPr bwMode="auto">
            <a:xfrm>
              <a:off x="2352" y="1104"/>
              <a:ext cx="378"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h</a:t>
              </a:r>
            </a:p>
          </p:txBody>
        </p:sp>
        <p:sp>
          <p:nvSpPr>
            <p:cNvPr id="39960" name="Text Box 43"/>
            <p:cNvSpPr txBox="1">
              <a:spLocks noChangeArrowheads="1"/>
            </p:cNvSpPr>
            <p:nvPr/>
          </p:nvSpPr>
          <p:spPr bwMode="auto">
            <a:xfrm>
              <a:off x="3456" y="1467"/>
              <a:ext cx="252"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l</a:t>
              </a:r>
            </a:p>
          </p:txBody>
        </p:sp>
        <p:sp>
          <p:nvSpPr>
            <p:cNvPr id="39961" name="Text Box 44"/>
            <p:cNvSpPr txBox="1">
              <a:spLocks noChangeArrowheads="1"/>
            </p:cNvSpPr>
            <p:nvPr/>
          </p:nvSpPr>
          <p:spPr bwMode="auto">
            <a:xfrm>
              <a:off x="2826" y="1467"/>
              <a:ext cx="438"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k</a:t>
              </a:r>
            </a:p>
          </p:txBody>
        </p:sp>
        <p:sp>
          <p:nvSpPr>
            <p:cNvPr id="39962" name="Line 45"/>
            <p:cNvSpPr>
              <a:spLocks noChangeShapeType="1"/>
            </p:cNvSpPr>
            <p:nvPr/>
          </p:nvSpPr>
          <p:spPr bwMode="auto">
            <a:xfrm>
              <a:off x="2280" y="435"/>
              <a:ext cx="1260" cy="0"/>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sp>
          <p:nvSpPr>
            <p:cNvPr id="39963" name="Line 46"/>
            <p:cNvSpPr>
              <a:spLocks noChangeShapeType="1"/>
            </p:cNvSpPr>
            <p:nvPr/>
          </p:nvSpPr>
          <p:spPr bwMode="auto">
            <a:xfrm flipV="1">
              <a:off x="3540" y="445"/>
              <a:ext cx="0" cy="1135"/>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sp>
          <p:nvSpPr>
            <p:cNvPr id="39964" name="Line 47"/>
            <p:cNvSpPr>
              <a:spLocks noChangeShapeType="1"/>
            </p:cNvSpPr>
            <p:nvPr/>
          </p:nvSpPr>
          <p:spPr bwMode="auto">
            <a:xfrm>
              <a:off x="2280" y="445"/>
              <a:ext cx="0" cy="1135"/>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sp>
          <p:nvSpPr>
            <p:cNvPr id="39965" name="Line 48"/>
            <p:cNvSpPr>
              <a:spLocks noChangeShapeType="1"/>
            </p:cNvSpPr>
            <p:nvPr/>
          </p:nvSpPr>
          <p:spPr bwMode="auto">
            <a:xfrm>
              <a:off x="2289" y="1612"/>
              <a:ext cx="1260" cy="0"/>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sp>
          <p:nvSpPr>
            <p:cNvPr id="39966" name="Line 49"/>
            <p:cNvSpPr>
              <a:spLocks noChangeShapeType="1"/>
            </p:cNvSpPr>
            <p:nvPr/>
          </p:nvSpPr>
          <p:spPr bwMode="auto">
            <a:xfrm rot="5481199" flipH="1">
              <a:off x="2971" y="420"/>
              <a:ext cx="563" cy="622"/>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sp>
          <p:nvSpPr>
            <p:cNvPr id="39967" name="Line 50"/>
            <p:cNvSpPr>
              <a:spLocks noChangeShapeType="1"/>
            </p:cNvSpPr>
            <p:nvPr/>
          </p:nvSpPr>
          <p:spPr bwMode="auto">
            <a:xfrm flipH="1">
              <a:off x="2250" y="445"/>
              <a:ext cx="630" cy="567"/>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sp>
          <p:nvSpPr>
            <p:cNvPr id="39968" name="Line 51"/>
            <p:cNvSpPr>
              <a:spLocks noChangeShapeType="1"/>
            </p:cNvSpPr>
            <p:nvPr/>
          </p:nvSpPr>
          <p:spPr bwMode="auto">
            <a:xfrm>
              <a:off x="2280" y="1012"/>
              <a:ext cx="648" cy="620"/>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sp>
          <p:nvSpPr>
            <p:cNvPr id="39969" name="Line 52"/>
            <p:cNvSpPr>
              <a:spLocks noChangeShapeType="1"/>
            </p:cNvSpPr>
            <p:nvPr/>
          </p:nvSpPr>
          <p:spPr bwMode="auto">
            <a:xfrm flipH="1">
              <a:off x="2902" y="1012"/>
              <a:ext cx="638" cy="600"/>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sp>
          <p:nvSpPr>
            <p:cNvPr id="39970" name="Line 53"/>
            <p:cNvSpPr>
              <a:spLocks noChangeShapeType="1"/>
            </p:cNvSpPr>
            <p:nvPr/>
          </p:nvSpPr>
          <p:spPr bwMode="auto">
            <a:xfrm>
              <a:off x="2592" y="720"/>
              <a:ext cx="672" cy="0"/>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sp>
          <p:nvSpPr>
            <p:cNvPr id="39971" name="Line 54"/>
            <p:cNvSpPr>
              <a:spLocks noChangeShapeType="1"/>
            </p:cNvSpPr>
            <p:nvPr/>
          </p:nvSpPr>
          <p:spPr bwMode="auto">
            <a:xfrm>
              <a:off x="2552" y="710"/>
              <a:ext cx="0" cy="568"/>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sp>
          <p:nvSpPr>
            <p:cNvPr id="39972" name="Line 55"/>
            <p:cNvSpPr>
              <a:spLocks noChangeShapeType="1"/>
            </p:cNvSpPr>
            <p:nvPr/>
          </p:nvSpPr>
          <p:spPr bwMode="auto">
            <a:xfrm>
              <a:off x="2574" y="1278"/>
              <a:ext cx="672" cy="0"/>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sp>
          <p:nvSpPr>
            <p:cNvPr id="39973" name="Line 56"/>
            <p:cNvSpPr>
              <a:spLocks noChangeShapeType="1"/>
            </p:cNvSpPr>
            <p:nvPr/>
          </p:nvSpPr>
          <p:spPr bwMode="auto">
            <a:xfrm>
              <a:off x="3268" y="710"/>
              <a:ext cx="0" cy="568"/>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grpSp>
      <p:sp>
        <p:nvSpPr>
          <p:cNvPr id="39943" name="Text Box 57"/>
          <p:cNvSpPr txBox="1">
            <a:spLocks noChangeArrowheads="1"/>
          </p:cNvSpPr>
          <p:nvPr/>
        </p:nvSpPr>
        <p:spPr bwMode="auto">
          <a:xfrm>
            <a:off x="5937250" y="5835418"/>
            <a:ext cx="542925"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j</a:t>
            </a:r>
          </a:p>
        </p:txBody>
      </p:sp>
      <p:sp>
        <p:nvSpPr>
          <p:cNvPr id="39944" name="Text Box 58"/>
          <p:cNvSpPr txBox="1">
            <a:spLocks noChangeArrowheads="1"/>
          </p:cNvSpPr>
          <p:nvPr/>
        </p:nvSpPr>
        <p:spPr bwMode="auto">
          <a:xfrm>
            <a:off x="5937250" y="4921018"/>
            <a:ext cx="542925"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f</a:t>
            </a:r>
          </a:p>
        </p:txBody>
      </p:sp>
      <p:sp>
        <p:nvSpPr>
          <p:cNvPr id="39945" name="Text Box 59"/>
          <p:cNvSpPr txBox="1">
            <a:spLocks noChangeArrowheads="1"/>
          </p:cNvSpPr>
          <p:nvPr/>
        </p:nvSpPr>
        <p:spPr bwMode="auto">
          <a:xfrm>
            <a:off x="6318250" y="5302018"/>
            <a:ext cx="600075"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h</a:t>
            </a:r>
          </a:p>
        </p:txBody>
      </p:sp>
      <p:sp>
        <p:nvSpPr>
          <p:cNvPr id="39946" name="Text Box 60"/>
          <p:cNvSpPr txBox="1">
            <a:spLocks noChangeArrowheads="1"/>
          </p:cNvSpPr>
          <p:nvPr/>
        </p:nvSpPr>
        <p:spPr bwMode="auto">
          <a:xfrm>
            <a:off x="7004050" y="5835418"/>
            <a:ext cx="695325"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89AAD3">
                    <a:lumMod val="50000"/>
                  </a:srgbClr>
                </a:solidFill>
                <a:effectLst/>
                <a:uLnTx/>
                <a:uFillTx/>
                <a:latin typeface="Times New Roman" pitchFamily="18" charset="0"/>
                <a:ea typeface="宋体" pitchFamily="2" charset="-122"/>
                <a:cs typeface="+mn-cs"/>
                <a:sym typeface="MT Extra" pitchFamily="18" charset="2"/>
              </a:rPr>
              <a:t>k</a:t>
            </a:r>
          </a:p>
        </p:txBody>
      </p:sp>
      <p:sp>
        <p:nvSpPr>
          <p:cNvPr id="39947" name="Line 61"/>
          <p:cNvSpPr>
            <a:spLocks noChangeShapeType="1"/>
          </p:cNvSpPr>
          <p:nvPr/>
        </p:nvSpPr>
        <p:spPr bwMode="auto">
          <a:xfrm>
            <a:off x="6165850" y="5149618"/>
            <a:ext cx="0" cy="914400"/>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sp>
        <p:nvSpPr>
          <p:cNvPr id="39948" name="Line 62"/>
          <p:cNvSpPr>
            <a:spLocks noChangeShapeType="1"/>
          </p:cNvSpPr>
          <p:nvPr/>
        </p:nvSpPr>
        <p:spPr bwMode="auto">
          <a:xfrm>
            <a:off x="6165850" y="6064018"/>
            <a:ext cx="987304" cy="1116"/>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sp>
        <p:nvSpPr>
          <p:cNvPr id="39949" name="Line 63"/>
          <p:cNvSpPr>
            <a:spLocks noChangeShapeType="1"/>
          </p:cNvSpPr>
          <p:nvPr/>
        </p:nvSpPr>
        <p:spPr bwMode="auto">
          <a:xfrm>
            <a:off x="6203950" y="5155968"/>
            <a:ext cx="952500" cy="908050"/>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89AAD3">
                  <a:lumMod val="50000"/>
                </a:srgbClr>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3625369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9939">
                                            <p:txEl>
                                              <p:pRg st="5" end="5"/>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9943"/>
                                        </p:tgtEl>
                                        <p:attrNameLst>
                                          <p:attrName>style.visibility</p:attrName>
                                        </p:attrNameLst>
                                      </p:cBhvr>
                                      <p:to>
                                        <p:strVal val="visible"/>
                                      </p:to>
                                    </p:set>
                                    <p:animEffect transition="in" filter="blinds(horizontal)">
                                      <p:cBhvr>
                                        <p:cTn id="19" dur="500"/>
                                        <p:tgtEl>
                                          <p:spTgt spid="3994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9944"/>
                                        </p:tgtEl>
                                        <p:attrNameLst>
                                          <p:attrName>style.visibility</p:attrName>
                                        </p:attrNameLst>
                                      </p:cBhvr>
                                      <p:to>
                                        <p:strVal val="visible"/>
                                      </p:to>
                                    </p:set>
                                    <p:animEffect transition="in" filter="blinds(horizontal)">
                                      <p:cBhvr>
                                        <p:cTn id="22" dur="500"/>
                                        <p:tgtEl>
                                          <p:spTgt spid="39944"/>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9945"/>
                                        </p:tgtEl>
                                        <p:attrNameLst>
                                          <p:attrName>style.visibility</p:attrName>
                                        </p:attrNameLst>
                                      </p:cBhvr>
                                      <p:to>
                                        <p:strVal val="visible"/>
                                      </p:to>
                                    </p:set>
                                    <p:animEffect transition="in" filter="blinds(horizontal)">
                                      <p:cBhvr>
                                        <p:cTn id="25" dur="500"/>
                                        <p:tgtEl>
                                          <p:spTgt spid="3994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9946"/>
                                        </p:tgtEl>
                                        <p:attrNameLst>
                                          <p:attrName>style.visibility</p:attrName>
                                        </p:attrNameLst>
                                      </p:cBhvr>
                                      <p:to>
                                        <p:strVal val="visible"/>
                                      </p:to>
                                    </p:set>
                                    <p:animEffect transition="in" filter="blinds(horizontal)">
                                      <p:cBhvr>
                                        <p:cTn id="28" dur="500"/>
                                        <p:tgtEl>
                                          <p:spTgt spid="39946"/>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9947"/>
                                        </p:tgtEl>
                                        <p:attrNameLst>
                                          <p:attrName>style.visibility</p:attrName>
                                        </p:attrNameLst>
                                      </p:cBhvr>
                                      <p:to>
                                        <p:strVal val="visible"/>
                                      </p:to>
                                    </p:set>
                                    <p:animEffect transition="in" filter="blinds(horizontal)">
                                      <p:cBhvr>
                                        <p:cTn id="31" dur="500"/>
                                        <p:tgtEl>
                                          <p:spTgt spid="39947"/>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9948"/>
                                        </p:tgtEl>
                                        <p:attrNameLst>
                                          <p:attrName>style.visibility</p:attrName>
                                        </p:attrNameLst>
                                      </p:cBhvr>
                                      <p:to>
                                        <p:strVal val="visible"/>
                                      </p:to>
                                    </p:set>
                                    <p:animEffect transition="in" filter="blinds(horizontal)">
                                      <p:cBhvr>
                                        <p:cTn id="34" dur="500"/>
                                        <p:tgtEl>
                                          <p:spTgt spid="39948"/>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9949"/>
                                        </p:tgtEl>
                                        <p:attrNameLst>
                                          <p:attrName>style.visibility</p:attrName>
                                        </p:attrNameLst>
                                      </p:cBhvr>
                                      <p:to>
                                        <p:strVal val="visible"/>
                                      </p:to>
                                    </p:set>
                                    <p:animEffect transition="in" filter="blinds(horizontal)">
                                      <p:cBhvr>
                                        <p:cTn id="37" dur="500"/>
                                        <p:tgtEl>
                                          <p:spTgt spid="39949"/>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99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3" grpId="0"/>
      <p:bldP spid="39944" grpId="0"/>
      <p:bldP spid="39945" grpId="0"/>
      <p:bldP spid="39946" grpId="0"/>
      <p:bldP spid="39947" grpId="0" animBg="1"/>
      <p:bldP spid="39948" grpId="0" animBg="1"/>
      <p:bldP spid="3994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a:xfrm>
            <a:off x="457200" y="333375"/>
            <a:ext cx="8229600" cy="671513"/>
          </a:xfrm>
        </p:spPr>
        <p:txBody>
          <a:bodyPr>
            <a:normAutofit fontScale="90000"/>
          </a:bodyPr>
          <a:lstStyle/>
          <a:p>
            <a:pPr eaLnBrk="1" fontAlgn="auto" hangingPunct="1">
              <a:spcAft>
                <a:spcPts val="0"/>
              </a:spcAft>
              <a:defRPr/>
            </a:pPr>
            <a:r>
              <a:rPr kumimoji="1" lang="zh-CN" altLang="en-US" sz="4900" dirty="0" smtClean="0"/>
              <a:t>点割集与割点</a:t>
            </a:r>
          </a:p>
        </p:txBody>
      </p:sp>
      <p:sp>
        <p:nvSpPr>
          <p:cNvPr id="209923" name="Rectangle 3"/>
          <p:cNvSpPr>
            <a:spLocks noGrp="1" noChangeArrowheads="1"/>
          </p:cNvSpPr>
          <p:nvPr>
            <p:ph idx="1"/>
          </p:nvPr>
        </p:nvSpPr>
        <p:spPr>
          <a:xfrm>
            <a:off x="539750" y="1341438"/>
            <a:ext cx="8147050" cy="3872685"/>
          </a:xfrm>
        </p:spPr>
        <p:txBody>
          <a:bodyPr rtlCol="0">
            <a:normAutofit fontScale="92500" lnSpcReduction="20000"/>
          </a:bodyPr>
          <a:lstStyle/>
          <a:p>
            <a:pPr eaLnBrk="1" fontAlgn="auto" hangingPunct="1">
              <a:lnSpc>
                <a:spcPct val="90000"/>
              </a:lnSpc>
              <a:buFont typeface="Wingdings" pitchFamily="2" charset="2"/>
              <a:buNone/>
              <a:defRPr/>
            </a:pPr>
            <a:r>
              <a:rPr lang="zh-CN" altLang="en-US" sz="2800" b="1" dirty="0" smtClean="0">
                <a:solidFill>
                  <a:srgbClr val="FF0000"/>
                </a:solidFill>
                <a:latin typeface="Times New Roman" panose="02020603050405020304" pitchFamily="18" charset="0"/>
                <a:ea typeface="+mn-ea"/>
                <a:cs typeface="Times New Roman" panose="02020603050405020304" pitchFamily="18" charset="0"/>
                <a:sym typeface="MT Extra" pitchFamily="18" charset="2"/>
              </a:rPr>
              <a:t>点连通度</a:t>
            </a:r>
          </a:p>
          <a:p>
            <a:pPr eaLnBrk="1" fontAlgn="auto" hangingPunct="1">
              <a:lnSpc>
                <a:spcPct val="90000"/>
              </a:lnSpc>
              <a:spcBef>
                <a:spcPct val="55000"/>
              </a:spcBef>
              <a:buFont typeface="Wingdings" pitchFamily="2" charset="2"/>
              <a:buNone/>
              <a:defRPr/>
            </a:pP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若</a:t>
            </a:r>
            <a:r>
              <a:rPr lang="en-US" altLang="zh-CN" sz="2400" b="1" i="1" dirty="0" smtClean="0">
                <a:latin typeface="Times New Roman" panose="02020603050405020304" pitchFamily="18" charset="0"/>
                <a:ea typeface="+mn-ea"/>
                <a:cs typeface="Times New Roman" panose="02020603050405020304" pitchFamily="18" charset="0"/>
                <a:sym typeface="Symbol" pitchFamily="18" charset="2"/>
              </a:rPr>
              <a:t>G</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不是完全图</a:t>
            </a:r>
            <a:r>
              <a:rPr lang="en-US" altLang="zh-CN" sz="2400" b="1" dirty="0" smtClean="0">
                <a:latin typeface="Times New Roman" panose="02020603050405020304" pitchFamily="18" charset="0"/>
                <a:ea typeface="+mn-ea"/>
                <a:cs typeface="Times New Roman" panose="02020603050405020304" pitchFamily="18" charset="0"/>
                <a:sym typeface="Symbol" pitchFamily="18" charset="2"/>
              </a:rPr>
              <a:t>, </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定义</a:t>
            </a:r>
            <a:r>
              <a:rPr lang="en-US" altLang="zh-CN" sz="2400" b="1" dirty="0" smtClean="0">
                <a:latin typeface="Times New Roman" panose="02020603050405020304" pitchFamily="18" charset="0"/>
                <a:ea typeface="+mn-ea"/>
                <a:cs typeface="Times New Roman" panose="02020603050405020304" pitchFamily="18" charset="0"/>
                <a:sym typeface="Symbol" pitchFamily="18" charset="2"/>
              </a:rPr>
              <a:t>:</a:t>
            </a:r>
          </a:p>
          <a:p>
            <a:pPr eaLnBrk="1" fontAlgn="auto" hangingPunct="1">
              <a:lnSpc>
                <a:spcPct val="90000"/>
              </a:lnSpc>
              <a:buFont typeface="Wingdings" pitchFamily="2" charset="2"/>
              <a:buNone/>
              <a:defRPr/>
            </a:pPr>
            <a:r>
              <a:rPr lang="en-US" altLang="zh-CN" sz="2400" b="1" dirty="0" smtClean="0">
                <a:latin typeface="Times New Roman" panose="02020603050405020304" pitchFamily="18" charset="0"/>
                <a:ea typeface="+mn-ea"/>
                <a:cs typeface="Times New Roman" panose="02020603050405020304" pitchFamily="18" charset="0"/>
                <a:sym typeface="Symbol" pitchFamily="18" charset="2"/>
              </a:rPr>
              <a:t>     </a:t>
            </a:r>
            <a:r>
              <a:rPr lang="en-US" altLang="zh-CN" sz="2400" b="1" i="1" dirty="0" smtClean="0">
                <a:latin typeface="Times New Roman" panose="02020603050405020304" pitchFamily="18" charset="0"/>
                <a:ea typeface="+mn-ea"/>
                <a:cs typeface="Times New Roman" panose="02020603050405020304" pitchFamily="18" charset="0"/>
                <a:sym typeface="Symbol" pitchFamily="18" charset="2"/>
              </a:rPr>
              <a:t>k</a:t>
            </a:r>
            <a:r>
              <a:rPr lang="en-US" altLang="zh-CN" sz="2400" b="1" dirty="0" smtClean="0">
                <a:latin typeface="Times New Roman" panose="02020603050405020304" pitchFamily="18" charset="0"/>
                <a:ea typeface="+mn-ea"/>
                <a:cs typeface="Times New Roman" panose="02020603050405020304" pitchFamily="18" charset="0"/>
                <a:sym typeface="Symbol" pitchFamily="18" charset="2"/>
              </a:rPr>
              <a:t>(</a:t>
            </a:r>
            <a:r>
              <a:rPr lang="en-US" altLang="zh-CN" sz="2400" b="1" i="1" dirty="0" smtClean="0">
                <a:latin typeface="Times New Roman" panose="02020603050405020304" pitchFamily="18" charset="0"/>
                <a:ea typeface="+mn-ea"/>
                <a:cs typeface="Times New Roman" panose="02020603050405020304" pitchFamily="18" charset="0"/>
                <a:sym typeface="Symbol" pitchFamily="18" charset="2"/>
              </a:rPr>
              <a:t>G</a:t>
            </a:r>
            <a:r>
              <a:rPr lang="en-US" altLang="zh-CN" sz="2400" b="1" dirty="0" smtClean="0">
                <a:latin typeface="Times New Roman" panose="02020603050405020304" pitchFamily="18" charset="0"/>
                <a:ea typeface="+mn-ea"/>
                <a:cs typeface="Times New Roman" panose="02020603050405020304" pitchFamily="18" charset="0"/>
                <a:sym typeface="Symbol" pitchFamily="18" charset="2"/>
              </a:rPr>
              <a:t>)=min{ | </a:t>
            </a:r>
            <a:r>
              <a:rPr lang="en-US" altLang="zh-CN" sz="2400" b="1" i="1" dirty="0" smtClean="0">
                <a:latin typeface="Times New Roman" panose="02020603050405020304" pitchFamily="18" charset="0"/>
                <a:ea typeface="+mn-ea"/>
                <a:cs typeface="Times New Roman" panose="02020603050405020304" pitchFamily="18" charset="0"/>
                <a:sym typeface="Symbol" pitchFamily="18" charset="2"/>
              </a:rPr>
              <a:t>V</a:t>
            </a:r>
            <a:r>
              <a:rPr lang="en-US" altLang="zh-CN" sz="2400" b="1" i="1" baseline="-25000" dirty="0" smtClean="0">
                <a:latin typeface="Times New Roman" panose="02020603050405020304" pitchFamily="18" charset="0"/>
                <a:ea typeface="+mn-ea"/>
                <a:cs typeface="Times New Roman" panose="02020603050405020304" pitchFamily="18" charset="0"/>
                <a:sym typeface="Symbol" pitchFamily="18" charset="2"/>
              </a:rPr>
              <a:t>1</a:t>
            </a:r>
            <a:r>
              <a:rPr lang="en-US" altLang="zh-CN" sz="2400" b="1" dirty="0" smtClean="0">
                <a:latin typeface="Times New Roman" panose="02020603050405020304" pitchFamily="18" charset="0"/>
                <a:ea typeface="+mn-ea"/>
                <a:cs typeface="Times New Roman" panose="02020603050405020304" pitchFamily="18" charset="0"/>
                <a:sym typeface="Symbol" pitchFamily="18" charset="2"/>
              </a:rPr>
              <a:t> | | </a:t>
            </a:r>
            <a:r>
              <a:rPr lang="en-US" altLang="zh-CN" sz="2400" b="1" i="1" dirty="0" smtClean="0">
                <a:latin typeface="Times New Roman" panose="02020603050405020304" pitchFamily="18" charset="0"/>
                <a:ea typeface="+mn-ea"/>
                <a:cs typeface="Times New Roman" panose="02020603050405020304" pitchFamily="18" charset="0"/>
                <a:sym typeface="Symbol" pitchFamily="18" charset="2"/>
              </a:rPr>
              <a:t>V</a:t>
            </a:r>
            <a:r>
              <a:rPr lang="en-US" altLang="zh-CN" sz="2400" b="1" i="1" baseline="-25000" dirty="0" smtClean="0">
                <a:latin typeface="Times New Roman" panose="02020603050405020304" pitchFamily="18" charset="0"/>
                <a:ea typeface="+mn-ea"/>
                <a:cs typeface="Times New Roman" panose="02020603050405020304" pitchFamily="18" charset="0"/>
                <a:sym typeface="Symbol" pitchFamily="18" charset="2"/>
              </a:rPr>
              <a:t>1</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是</a:t>
            </a:r>
            <a:r>
              <a:rPr lang="en-US" altLang="zh-CN" sz="2400" b="1" i="1" dirty="0" smtClean="0">
                <a:latin typeface="Times New Roman" panose="02020603050405020304" pitchFamily="18" charset="0"/>
                <a:ea typeface="+mn-ea"/>
                <a:cs typeface="Times New Roman" panose="02020603050405020304" pitchFamily="18" charset="0"/>
                <a:sym typeface="Symbol" pitchFamily="18" charset="2"/>
              </a:rPr>
              <a:t>G</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的点割集</a:t>
            </a:r>
            <a:r>
              <a:rPr lang="en-US" altLang="zh-CN" sz="2400" b="1" dirty="0" smtClean="0">
                <a:latin typeface="Times New Roman" panose="02020603050405020304" pitchFamily="18" charset="0"/>
                <a:ea typeface="+mn-ea"/>
                <a:cs typeface="Times New Roman" panose="02020603050405020304" pitchFamily="18" charset="0"/>
                <a:sym typeface="Symbol" pitchFamily="18" charset="2"/>
              </a:rPr>
              <a:t>} </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为</a:t>
            </a:r>
            <a:r>
              <a:rPr lang="en-US" altLang="zh-CN" sz="2400" b="1" i="1" dirty="0" smtClean="0">
                <a:latin typeface="Times New Roman" panose="02020603050405020304" pitchFamily="18" charset="0"/>
                <a:ea typeface="+mn-ea"/>
                <a:cs typeface="Times New Roman" panose="02020603050405020304" pitchFamily="18" charset="0"/>
                <a:sym typeface="Symbol" pitchFamily="18" charset="2"/>
              </a:rPr>
              <a:t>G</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的</a:t>
            </a:r>
            <a:r>
              <a:rPr lang="zh-CN" altLang="en-US" sz="2400" b="1" dirty="0" smtClean="0">
                <a:solidFill>
                  <a:srgbClr val="FF0066"/>
                </a:solidFill>
                <a:latin typeface="Times New Roman" panose="02020603050405020304" pitchFamily="18" charset="0"/>
                <a:ea typeface="+mn-ea"/>
                <a:cs typeface="Times New Roman" panose="02020603050405020304" pitchFamily="18" charset="0"/>
                <a:sym typeface="Symbol" pitchFamily="18" charset="2"/>
              </a:rPr>
              <a:t>点连通度</a:t>
            </a:r>
            <a:r>
              <a:rPr lang="en-US" altLang="zh-CN" sz="2400" b="1" dirty="0" smtClean="0">
                <a:latin typeface="Times New Roman" panose="02020603050405020304" pitchFamily="18" charset="0"/>
                <a:ea typeface="+mn-ea"/>
                <a:cs typeface="Times New Roman" panose="02020603050405020304" pitchFamily="18" charset="0"/>
                <a:sym typeface="Symbol" pitchFamily="18" charset="2"/>
              </a:rPr>
              <a:t>.</a:t>
            </a:r>
          </a:p>
          <a:p>
            <a:pPr eaLnBrk="1" fontAlgn="auto" hangingPunct="1">
              <a:lnSpc>
                <a:spcPct val="90000"/>
              </a:lnSpc>
              <a:buFont typeface="Wingdings" pitchFamily="2" charset="2"/>
              <a:buNone/>
              <a:defRPr/>
            </a:pP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注</a:t>
            </a:r>
            <a:r>
              <a:rPr lang="en-US" altLang="zh-CN" sz="2400" b="1" dirty="0" smtClean="0">
                <a:latin typeface="Times New Roman" panose="02020603050405020304" pitchFamily="18" charset="0"/>
                <a:ea typeface="+mn-ea"/>
                <a:cs typeface="Times New Roman" panose="02020603050405020304" pitchFamily="18" charset="0"/>
                <a:sym typeface="Symbol" pitchFamily="18" charset="2"/>
              </a:rPr>
              <a:t>1</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a:t>
            </a:r>
          </a:p>
          <a:p>
            <a:pPr eaLnBrk="1" fontAlgn="auto" hangingPunct="1">
              <a:lnSpc>
                <a:spcPct val="90000"/>
              </a:lnSpc>
              <a:buFont typeface="Wingdings" pitchFamily="2" charset="2"/>
              <a:buNone/>
              <a:defRPr/>
            </a:pP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     点连通度</a:t>
            </a:r>
            <a:r>
              <a:rPr lang="en-US" altLang="zh-CN" sz="2400" b="1" i="1" dirty="0" smtClean="0">
                <a:latin typeface="Times New Roman" panose="02020603050405020304" pitchFamily="18" charset="0"/>
                <a:ea typeface="+mn-ea"/>
                <a:cs typeface="Times New Roman" panose="02020603050405020304" pitchFamily="18" charset="0"/>
                <a:sym typeface="Symbol" pitchFamily="18" charset="2"/>
              </a:rPr>
              <a:t>k</a:t>
            </a:r>
            <a:r>
              <a:rPr lang="en-US" altLang="zh-CN" sz="2400" b="1" dirty="0" smtClean="0">
                <a:latin typeface="Times New Roman" panose="02020603050405020304" pitchFamily="18" charset="0"/>
                <a:ea typeface="+mn-ea"/>
                <a:cs typeface="Times New Roman" panose="02020603050405020304" pitchFamily="18" charset="0"/>
                <a:sym typeface="Symbol" pitchFamily="18" charset="2"/>
              </a:rPr>
              <a:t>(</a:t>
            </a:r>
            <a:r>
              <a:rPr lang="en-US" altLang="zh-CN" sz="2400" b="1" i="1" dirty="0" smtClean="0">
                <a:latin typeface="Times New Roman" panose="02020603050405020304" pitchFamily="18" charset="0"/>
                <a:ea typeface="+mn-ea"/>
                <a:cs typeface="Times New Roman" panose="02020603050405020304" pitchFamily="18" charset="0"/>
                <a:sym typeface="Symbol" pitchFamily="18" charset="2"/>
              </a:rPr>
              <a:t>G</a:t>
            </a:r>
            <a:r>
              <a:rPr lang="en-US" altLang="zh-CN" sz="2400" b="1" dirty="0" smtClean="0">
                <a:latin typeface="Times New Roman" panose="02020603050405020304" pitchFamily="18" charset="0"/>
                <a:ea typeface="+mn-ea"/>
                <a:cs typeface="Times New Roman" panose="02020603050405020304" pitchFamily="18" charset="0"/>
                <a:sym typeface="Symbol" pitchFamily="18" charset="2"/>
              </a:rPr>
              <a:t>)</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是表示使</a:t>
            </a:r>
            <a:r>
              <a:rPr lang="en-US" altLang="zh-CN" sz="2400" b="1" i="1" dirty="0" smtClean="0">
                <a:latin typeface="Times New Roman" panose="02020603050405020304" pitchFamily="18" charset="0"/>
                <a:ea typeface="+mn-ea"/>
                <a:cs typeface="Times New Roman" panose="02020603050405020304" pitchFamily="18" charset="0"/>
                <a:sym typeface="Symbol" pitchFamily="18" charset="2"/>
              </a:rPr>
              <a:t>G</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不连通</a:t>
            </a:r>
            <a:r>
              <a:rPr lang="en-US" altLang="zh-CN" sz="2400" b="1" dirty="0" smtClean="0">
                <a:latin typeface="Times New Roman" panose="02020603050405020304" pitchFamily="18" charset="0"/>
                <a:ea typeface="+mn-ea"/>
                <a:cs typeface="Times New Roman" panose="02020603050405020304" pitchFamily="18" charset="0"/>
                <a:sym typeface="Symbol" pitchFamily="18" charset="2"/>
              </a:rPr>
              <a:t>,</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至少要删去的结点数</a:t>
            </a:r>
            <a:r>
              <a:rPr lang="en-US" altLang="zh-CN" sz="2400" b="1" dirty="0" smtClean="0">
                <a:latin typeface="Times New Roman" panose="02020603050405020304" pitchFamily="18" charset="0"/>
                <a:ea typeface="+mn-ea"/>
                <a:cs typeface="Times New Roman" panose="02020603050405020304" pitchFamily="18" charset="0"/>
                <a:sym typeface="Symbol" pitchFamily="18" charset="2"/>
              </a:rPr>
              <a:t>.</a:t>
            </a:r>
          </a:p>
          <a:p>
            <a:pPr eaLnBrk="1" fontAlgn="auto" hangingPunct="1">
              <a:lnSpc>
                <a:spcPct val="90000"/>
              </a:lnSpc>
              <a:buFont typeface="Wingdings" pitchFamily="2" charset="2"/>
              <a:buNone/>
              <a:defRPr/>
            </a:pP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注</a:t>
            </a:r>
            <a:r>
              <a:rPr lang="en-US" altLang="zh-CN" sz="2400" b="1" dirty="0" smtClean="0">
                <a:latin typeface="Times New Roman" panose="02020603050405020304" pitchFamily="18" charset="0"/>
                <a:ea typeface="+mn-ea"/>
                <a:cs typeface="Times New Roman" panose="02020603050405020304" pitchFamily="18" charset="0"/>
                <a:sym typeface="Symbol" pitchFamily="18" charset="2"/>
              </a:rPr>
              <a:t>2</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a:t>
            </a:r>
          </a:p>
          <a:p>
            <a:pPr eaLnBrk="1" fontAlgn="auto" hangingPunct="1">
              <a:lnSpc>
                <a:spcPct val="90000"/>
              </a:lnSpc>
              <a:buFont typeface="Wingdings" pitchFamily="2" charset="2"/>
              <a:buNone/>
              <a:defRPr/>
            </a:pP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     具有割点图的点连通度 </a:t>
            </a:r>
            <a:r>
              <a:rPr lang="en-US" altLang="zh-CN" sz="2400" b="1" i="1" dirty="0" smtClean="0">
                <a:latin typeface="Times New Roman" panose="02020603050405020304" pitchFamily="18" charset="0"/>
                <a:ea typeface="+mn-ea"/>
                <a:cs typeface="Times New Roman" panose="02020603050405020304" pitchFamily="18" charset="0"/>
                <a:sym typeface="Symbol" pitchFamily="18" charset="2"/>
              </a:rPr>
              <a:t>k</a:t>
            </a:r>
            <a:r>
              <a:rPr lang="en-US" altLang="zh-CN" sz="2400" b="1" dirty="0" smtClean="0">
                <a:latin typeface="Times New Roman" panose="02020603050405020304" pitchFamily="18" charset="0"/>
                <a:ea typeface="+mn-ea"/>
                <a:cs typeface="Times New Roman" panose="02020603050405020304" pitchFamily="18" charset="0"/>
                <a:sym typeface="Symbol" pitchFamily="18" charset="2"/>
              </a:rPr>
              <a:t>(</a:t>
            </a:r>
            <a:r>
              <a:rPr lang="en-US" altLang="zh-CN" sz="2400" b="1" i="1" dirty="0" smtClean="0">
                <a:latin typeface="Times New Roman" panose="02020603050405020304" pitchFamily="18" charset="0"/>
                <a:ea typeface="+mn-ea"/>
                <a:cs typeface="Times New Roman" panose="02020603050405020304" pitchFamily="18" charset="0"/>
                <a:sym typeface="Symbol" pitchFamily="18" charset="2"/>
              </a:rPr>
              <a:t>G</a:t>
            </a:r>
            <a:r>
              <a:rPr lang="en-US" altLang="zh-CN" sz="2400" b="1" dirty="0" smtClean="0">
                <a:latin typeface="Times New Roman" panose="02020603050405020304" pitchFamily="18" charset="0"/>
                <a:ea typeface="+mn-ea"/>
                <a:cs typeface="Times New Roman" panose="02020603050405020304" pitchFamily="18" charset="0"/>
                <a:sym typeface="Symbol" pitchFamily="18" charset="2"/>
              </a:rPr>
              <a:t>)=1</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，不连通图的连通度为</a:t>
            </a:r>
            <a:r>
              <a:rPr lang="en-US" altLang="zh-CN" sz="2400" b="1" dirty="0" smtClean="0">
                <a:latin typeface="Times New Roman" panose="02020603050405020304" pitchFamily="18" charset="0"/>
                <a:ea typeface="+mn-ea"/>
                <a:cs typeface="Times New Roman" panose="02020603050405020304" pitchFamily="18" charset="0"/>
                <a:sym typeface="Symbol" pitchFamily="18" charset="2"/>
              </a:rPr>
              <a:t>0.</a:t>
            </a:r>
          </a:p>
          <a:p>
            <a:pPr eaLnBrk="1" fontAlgn="auto" hangingPunct="1">
              <a:lnSpc>
                <a:spcPct val="90000"/>
              </a:lnSpc>
              <a:buFont typeface="Wingdings" pitchFamily="2" charset="2"/>
              <a:buNone/>
              <a:defRPr/>
            </a:pPr>
            <a:endParaRPr lang="en-US" altLang="zh-CN" sz="2400" b="1" dirty="0" smtClean="0">
              <a:latin typeface="Times New Roman" panose="02020603050405020304" pitchFamily="18" charset="0"/>
              <a:ea typeface="+mn-ea"/>
              <a:cs typeface="Times New Roman" panose="02020603050405020304" pitchFamily="18" charset="0"/>
              <a:sym typeface="Symbol" pitchFamily="18" charset="2"/>
            </a:endParaRPr>
          </a:p>
          <a:p>
            <a:pPr eaLnBrk="1" fontAlgn="auto" hangingPunct="1">
              <a:lnSpc>
                <a:spcPct val="90000"/>
              </a:lnSpc>
              <a:buNone/>
              <a:defRPr/>
            </a:pPr>
            <a:r>
              <a:rPr lang="en-US" altLang="zh-CN" sz="2400" b="1" i="1" dirty="0" smtClean="0">
                <a:latin typeface="Times New Roman" pitchFamily="18" charset="0"/>
                <a:cs typeface="Times New Roman" panose="02020603050405020304" pitchFamily="18" charset="0"/>
              </a:rPr>
              <a:t>           </a:t>
            </a:r>
            <a:r>
              <a:rPr lang="en-US" altLang="zh-CN" sz="2400" b="1" i="1" dirty="0" err="1" smtClean="0">
                <a:latin typeface="Times New Roman" pitchFamily="18" charset="0"/>
                <a:cs typeface="Times New Roman" panose="02020603050405020304" pitchFamily="18" charset="0"/>
              </a:rPr>
              <a:t>K</a:t>
            </a:r>
            <a:r>
              <a:rPr lang="en-US" altLang="zh-CN" sz="2400" b="1" i="1" baseline="-30000" dirty="0" err="1" smtClean="0">
                <a:latin typeface="Times New Roman" pitchFamily="18" charset="0"/>
                <a:cs typeface="Times New Roman" panose="02020603050405020304" pitchFamily="18" charset="0"/>
              </a:rPr>
              <a:t>n</a:t>
            </a:r>
            <a:r>
              <a:rPr lang="zh-CN" altLang="en-US" sz="2400" b="1" dirty="0" smtClean="0">
                <a:latin typeface="Times New Roman" pitchFamily="18" charset="0"/>
                <a:cs typeface="Times New Roman" panose="02020603050405020304" pitchFamily="18" charset="0"/>
              </a:rPr>
              <a:t>无点割集</a:t>
            </a:r>
            <a:endParaRPr lang="en-US" altLang="zh-CN" sz="2400" b="1" dirty="0" smtClean="0">
              <a:latin typeface="Times New Roman" pitchFamily="18" charset="0"/>
              <a:cs typeface="Times New Roman" panose="02020603050405020304" pitchFamily="18" charset="0"/>
            </a:endParaRPr>
          </a:p>
          <a:p>
            <a:pPr eaLnBrk="1" fontAlgn="auto" hangingPunct="1">
              <a:lnSpc>
                <a:spcPct val="90000"/>
              </a:lnSpc>
              <a:buNone/>
              <a:defRPr/>
            </a:pPr>
            <a:endParaRPr lang="zh-CN" altLang="en-US" sz="2400" b="1" dirty="0" smtClean="0">
              <a:latin typeface="Times New Roman" pitchFamily="18" charset="0"/>
              <a:cs typeface="Times New Roman" panose="02020603050405020304" pitchFamily="18" charset="0"/>
            </a:endParaRPr>
          </a:p>
          <a:p>
            <a:pPr eaLnBrk="1" fontAlgn="auto" hangingPunct="1">
              <a:lnSpc>
                <a:spcPct val="90000"/>
              </a:lnSpc>
              <a:buFont typeface="Wingdings" pitchFamily="2" charset="2"/>
              <a:buNone/>
              <a:defRPr/>
            </a:pP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思考：一个点是割点的条件是什么？</a:t>
            </a:r>
            <a:endParaRPr lang="en-US" altLang="zh-CN" sz="2400" b="1" dirty="0" smtClean="0">
              <a:latin typeface="Times New Roman" panose="02020603050405020304" pitchFamily="18" charset="0"/>
              <a:ea typeface="+mn-ea"/>
              <a:cs typeface="Times New Roman" panose="02020603050405020304" pitchFamily="18" charset="0"/>
              <a:sym typeface="Symbol" pitchFamily="18" charset="2"/>
            </a:endParaRPr>
          </a:p>
          <a:p>
            <a:pPr eaLnBrk="1" fontAlgn="auto" hangingPunct="1">
              <a:lnSpc>
                <a:spcPct val="90000"/>
              </a:lnSpc>
              <a:buFont typeface="Wingdings" pitchFamily="2" charset="2"/>
              <a:buNone/>
              <a:defRPr/>
            </a:pPr>
            <a:endParaRPr lang="en-US" altLang="zh-CN" sz="2400" b="1" dirty="0" smtClean="0">
              <a:latin typeface="Times New Roman" panose="02020603050405020304" pitchFamily="18" charset="0"/>
              <a:ea typeface="+mn-ea"/>
              <a:cs typeface="Times New Roman" panose="02020603050405020304" pitchFamily="18" charset="0"/>
              <a:sym typeface="Symbol" pitchFamily="18" charset="2"/>
            </a:endParaRPr>
          </a:p>
          <a:p>
            <a:pPr eaLnBrk="1" fontAlgn="auto" hangingPunct="1">
              <a:buClr>
                <a:schemeClr val="folHlink"/>
              </a:buClr>
              <a:buSzPct val="60000"/>
              <a:buFont typeface="Wingdings" pitchFamily="2" charset="2"/>
              <a:buNone/>
              <a:defRPr/>
            </a:pPr>
            <a:endParaRPr lang="en-US" altLang="zh-CN" sz="2800" b="1" dirty="0" smtClean="0">
              <a:solidFill>
                <a:srgbClr val="FF0000"/>
              </a:solidFill>
              <a:latin typeface="Times New Roman" panose="02020603050405020304" pitchFamily="18" charset="0"/>
              <a:ea typeface="+mn-ea"/>
              <a:cs typeface="Times New Roman" panose="02020603050405020304" pitchFamily="18" charset="0"/>
              <a:sym typeface="MT Extra" pitchFamily="18" charset="2"/>
            </a:endParaRPr>
          </a:p>
        </p:txBody>
      </p:sp>
      <p:grpSp>
        <p:nvGrpSpPr>
          <p:cNvPr id="2" name="Group 4"/>
          <p:cNvGrpSpPr>
            <a:grpSpLocks/>
          </p:cNvGrpSpPr>
          <p:nvPr/>
        </p:nvGrpSpPr>
        <p:grpSpPr bwMode="auto">
          <a:xfrm>
            <a:off x="6514269" y="959204"/>
            <a:ext cx="2514600" cy="1390650"/>
            <a:chOff x="1296" y="1428"/>
            <a:chExt cx="1584" cy="876"/>
          </a:xfrm>
        </p:grpSpPr>
        <p:sp>
          <p:nvSpPr>
            <p:cNvPr id="40966" name="Text Box 5"/>
            <p:cNvSpPr txBox="1">
              <a:spLocks noChangeArrowheads="1"/>
            </p:cNvSpPr>
            <p:nvPr/>
          </p:nvSpPr>
          <p:spPr bwMode="auto">
            <a:xfrm>
              <a:off x="1914" y="1788"/>
              <a:ext cx="288" cy="384"/>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7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宋体"/>
                  <a:ea typeface="宋体"/>
                  <a:cs typeface="+mn-cs"/>
                  <a:sym typeface="MT Extra" pitchFamily="18" charset="2"/>
                </a:rPr>
                <a:t></a:t>
              </a:r>
              <a:r>
                <a:rPr kumimoji="1" lang="en-US" altLang="zh-CN" sz="2400" b="1" i="0" u="none" strike="noStrike" kern="1200" cap="none" spc="0" normalizeH="0" baseline="0" noProof="0" dirty="0">
                  <a:ln>
                    <a:noFill/>
                  </a:ln>
                  <a:solidFill>
                    <a:srgbClr val="333399"/>
                  </a:solidFill>
                  <a:effectLst/>
                  <a:uLnTx/>
                  <a:uFillTx/>
                  <a:latin typeface="宋体"/>
                  <a:ea typeface="宋体"/>
                  <a:cs typeface="+mn-cs"/>
                  <a:sym typeface="MT Extra" pitchFamily="18" charset="2"/>
                </a:rPr>
                <a:t>u</a:t>
              </a:r>
              <a:endParaRPr kumimoji="1" lang="en-US" altLang="zh-CN" sz="2400" b="1" i="0" u="none" strike="noStrike" kern="1200" cap="none" spc="0" normalizeH="0" baseline="0" noProof="0" dirty="0">
                <a:ln>
                  <a:noFill/>
                </a:ln>
                <a:solidFill>
                  <a:srgbClr val="FF0000"/>
                </a:solidFill>
                <a:effectLst/>
                <a:uLnTx/>
                <a:uFillTx/>
                <a:latin typeface="宋体"/>
                <a:ea typeface="宋体"/>
                <a:cs typeface="+mn-cs"/>
                <a:sym typeface="MT Extra" pitchFamily="18" charset="2"/>
              </a:endParaRPr>
            </a:p>
          </p:txBody>
        </p:sp>
        <p:sp>
          <p:nvSpPr>
            <p:cNvPr id="40967" name="Text Box 6"/>
            <p:cNvSpPr txBox="1">
              <a:spLocks noChangeArrowheads="1"/>
            </p:cNvSpPr>
            <p:nvPr/>
          </p:nvSpPr>
          <p:spPr bwMode="auto">
            <a:xfrm>
              <a:off x="1296" y="1716"/>
              <a:ext cx="288"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宋体"/>
                  <a:ea typeface="宋体"/>
                  <a:cs typeface="+mn-cs"/>
                  <a:sym typeface="MT Extra" pitchFamily="18" charset="2"/>
                </a:rPr>
                <a:t></a:t>
              </a:r>
            </a:p>
          </p:txBody>
        </p:sp>
        <p:sp>
          <p:nvSpPr>
            <p:cNvPr id="40968" name="Text Box 7"/>
            <p:cNvSpPr txBox="1">
              <a:spLocks noChangeArrowheads="1"/>
            </p:cNvSpPr>
            <p:nvPr/>
          </p:nvSpPr>
          <p:spPr bwMode="auto">
            <a:xfrm>
              <a:off x="1584" y="1434"/>
              <a:ext cx="288"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宋体"/>
                  <a:ea typeface="宋体"/>
                  <a:cs typeface="+mn-cs"/>
                  <a:sym typeface="MT Extra" pitchFamily="18" charset="2"/>
                </a:rPr>
                <a:t></a:t>
              </a:r>
            </a:p>
          </p:txBody>
        </p:sp>
        <p:sp>
          <p:nvSpPr>
            <p:cNvPr id="40969" name="Text Box 8"/>
            <p:cNvSpPr txBox="1">
              <a:spLocks noChangeArrowheads="1"/>
            </p:cNvSpPr>
            <p:nvPr/>
          </p:nvSpPr>
          <p:spPr bwMode="auto">
            <a:xfrm>
              <a:off x="2592" y="1710"/>
              <a:ext cx="288"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宋体"/>
                  <a:ea typeface="宋体"/>
                  <a:cs typeface="+mn-cs"/>
                  <a:sym typeface="MT Extra" pitchFamily="18" charset="2"/>
                </a:rPr>
                <a:t></a:t>
              </a:r>
            </a:p>
          </p:txBody>
        </p:sp>
        <p:sp>
          <p:nvSpPr>
            <p:cNvPr id="40970" name="Text Box 9"/>
            <p:cNvSpPr txBox="1">
              <a:spLocks noChangeArrowheads="1"/>
            </p:cNvSpPr>
            <p:nvPr/>
          </p:nvSpPr>
          <p:spPr bwMode="auto">
            <a:xfrm>
              <a:off x="2214" y="2010"/>
              <a:ext cx="288"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宋体"/>
                  <a:ea typeface="宋体"/>
                  <a:cs typeface="+mn-cs"/>
                  <a:sym typeface="MT Extra" pitchFamily="18" charset="2"/>
                </a:rPr>
                <a:t></a:t>
              </a:r>
            </a:p>
          </p:txBody>
        </p:sp>
        <p:sp>
          <p:nvSpPr>
            <p:cNvPr id="40971" name="Line 10"/>
            <p:cNvSpPr>
              <a:spLocks noChangeShapeType="1"/>
            </p:cNvSpPr>
            <p:nvPr/>
          </p:nvSpPr>
          <p:spPr bwMode="auto">
            <a:xfrm>
              <a:off x="2352" y="1584"/>
              <a:ext cx="336" cy="288"/>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宋体"/>
                <a:ea typeface="宋体"/>
                <a:cs typeface="+mn-cs"/>
              </a:endParaRPr>
            </a:p>
          </p:txBody>
        </p:sp>
        <p:sp>
          <p:nvSpPr>
            <p:cNvPr id="40972" name="Text Box 11"/>
            <p:cNvSpPr txBox="1">
              <a:spLocks noChangeArrowheads="1"/>
            </p:cNvSpPr>
            <p:nvPr/>
          </p:nvSpPr>
          <p:spPr bwMode="auto">
            <a:xfrm>
              <a:off x="2250" y="1428"/>
              <a:ext cx="288"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宋体"/>
                  <a:ea typeface="宋体"/>
                  <a:cs typeface="+mn-cs"/>
                  <a:sym typeface="MT Extra" pitchFamily="18" charset="2"/>
                </a:rPr>
                <a:t></a:t>
              </a:r>
            </a:p>
          </p:txBody>
        </p:sp>
        <p:sp>
          <p:nvSpPr>
            <p:cNvPr id="40973" name="Text Box 12"/>
            <p:cNvSpPr txBox="1">
              <a:spLocks noChangeArrowheads="1"/>
            </p:cNvSpPr>
            <p:nvPr/>
          </p:nvSpPr>
          <p:spPr bwMode="auto">
            <a:xfrm>
              <a:off x="1584" y="2016"/>
              <a:ext cx="288" cy="2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FF0000"/>
                  </a:solidFill>
                  <a:effectLst/>
                  <a:uLnTx/>
                  <a:uFillTx/>
                  <a:latin typeface="宋体"/>
                  <a:ea typeface="宋体"/>
                  <a:cs typeface="+mn-cs"/>
                  <a:sym typeface="MT Extra" pitchFamily="18" charset="2"/>
                </a:rPr>
                <a:t></a:t>
              </a:r>
            </a:p>
          </p:txBody>
        </p:sp>
        <p:sp>
          <p:nvSpPr>
            <p:cNvPr id="40974" name="Line 13"/>
            <p:cNvSpPr>
              <a:spLocks noChangeShapeType="1"/>
            </p:cNvSpPr>
            <p:nvPr/>
          </p:nvSpPr>
          <p:spPr bwMode="auto">
            <a:xfrm>
              <a:off x="1680" y="1584"/>
              <a:ext cx="624" cy="576"/>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宋体"/>
                <a:ea typeface="宋体"/>
                <a:cs typeface="+mn-cs"/>
              </a:endParaRPr>
            </a:p>
          </p:txBody>
        </p:sp>
        <p:sp>
          <p:nvSpPr>
            <p:cNvPr id="40975" name="Line 14"/>
            <p:cNvSpPr>
              <a:spLocks noChangeShapeType="1"/>
            </p:cNvSpPr>
            <p:nvPr/>
          </p:nvSpPr>
          <p:spPr bwMode="auto">
            <a:xfrm flipV="1">
              <a:off x="1680" y="1566"/>
              <a:ext cx="672" cy="624"/>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宋体"/>
                <a:ea typeface="宋体"/>
                <a:cs typeface="+mn-cs"/>
              </a:endParaRPr>
            </a:p>
          </p:txBody>
        </p:sp>
        <p:sp>
          <p:nvSpPr>
            <p:cNvPr id="40976" name="Line 15"/>
            <p:cNvSpPr>
              <a:spLocks noChangeShapeType="1"/>
            </p:cNvSpPr>
            <p:nvPr/>
          </p:nvSpPr>
          <p:spPr bwMode="auto">
            <a:xfrm flipH="1">
              <a:off x="1392" y="1584"/>
              <a:ext cx="288" cy="288"/>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宋体"/>
                <a:ea typeface="宋体"/>
                <a:cs typeface="+mn-cs"/>
              </a:endParaRPr>
            </a:p>
          </p:txBody>
        </p:sp>
        <p:sp>
          <p:nvSpPr>
            <p:cNvPr id="40977" name="Line 16"/>
            <p:cNvSpPr>
              <a:spLocks noChangeShapeType="1"/>
            </p:cNvSpPr>
            <p:nvPr/>
          </p:nvSpPr>
          <p:spPr bwMode="auto">
            <a:xfrm>
              <a:off x="1392" y="1884"/>
              <a:ext cx="288" cy="288"/>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宋体"/>
                <a:ea typeface="宋体"/>
                <a:cs typeface="+mn-cs"/>
              </a:endParaRPr>
            </a:p>
          </p:txBody>
        </p:sp>
        <p:sp>
          <p:nvSpPr>
            <p:cNvPr id="40978" name="Line 17"/>
            <p:cNvSpPr>
              <a:spLocks noChangeShapeType="1"/>
            </p:cNvSpPr>
            <p:nvPr/>
          </p:nvSpPr>
          <p:spPr bwMode="auto">
            <a:xfrm flipH="1">
              <a:off x="2304" y="1884"/>
              <a:ext cx="384" cy="294"/>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宋体"/>
                <a:ea typeface="宋体"/>
                <a:cs typeface="+mn-cs"/>
              </a:endParaRPr>
            </a:p>
          </p:txBody>
        </p:sp>
      </p:grpSp>
      <p:sp>
        <p:nvSpPr>
          <p:cNvPr id="209938" name="Rectangle 18"/>
          <p:cNvSpPr>
            <a:spLocks noChangeArrowheads="1"/>
          </p:cNvSpPr>
          <p:nvPr/>
        </p:nvSpPr>
        <p:spPr bwMode="auto">
          <a:xfrm>
            <a:off x="539750" y="5185548"/>
            <a:ext cx="7848600" cy="1200329"/>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宋体"/>
                <a:cs typeface="Times New Roman" panose="02020603050405020304" pitchFamily="18" charset="0"/>
                <a:sym typeface="MT Extra" pitchFamily="18" charset="2"/>
              </a:rPr>
              <a:t>定理</a:t>
            </a:r>
            <a:r>
              <a:rPr kumimoji="1" lang="en-US" altLang="zh-CN" sz="2400" b="1" i="0" u="none" strike="noStrike" kern="1200" cap="none" spc="0" normalizeH="0" baseline="0" noProof="0" dirty="0">
                <a:ln>
                  <a:noFill/>
                </a:ln>
                <a:solidFill>
                  <a:srgbClr val="4D5B6B"/>
                </a:solidFill>
                <a:effectLst/>
                <a:uLnTx/>
                <a:uFillTx/>
                <a:latin typeface="Times New Roman" panose="02020603050405020304" pitchFamily="18" charset="0"/>
                <a:ea typeface="宋体"/>
                <a:cs typeface="Times New Roman" panose="02020603050405020304" pitchFamily="18" charset="0"/>
                <a:sym typeface="MT Extra" pitchFamily="18" charset="2"/>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7F7F7F">
                    <a:lumMod val="50000"/>
                  </a:srgbClr>
                </a:solidFill>
                <a:effectLst/>
                <a:uLnTx/>
                <a:uFillTx/>
                <a:latin typeface="Times New Roman" panose="02020603050405020304" pitchFamily="18" charset="0"/>
                <a:ea typeface="宋体"/>
                <a:cs typeface="Times New Roman" panose="02020603050405020304" pitchFamily="18" charset="0"/>
                <a:sym typeface="MT Extra" pitchFamily="18" charset="2"/>
              </a:rPr>
              <a:t>一</a:t>
            </a:r>
            <a:r>
              <a:rPr kumimoji="1" lang="zh-CN" altLang="en-US" sz="2400" b="1" i="0" u="none" strike="noStrike" kern="1200" cap="none" spc="0" normalizeH="0" baseline="0" noProof="0" dirty="0">
                <a:ln>
                  <a:noFill/>
                </a:ln>
                <a:solidFill>
                  <a:srgbClr val="7F7F7F">
                    <a:lumMod val="50000"/>
                  </a:srgbClr>
                </a:solidFill>
                <a:effectLst/>
                <a:uLnTx/>
                <a:uFillTx/>
                <a:latin typeface="Times New Roman" panose="02020603050405020304" pitchFamily="18" charset="0"/>
                <a:ea typeface="宋体"/>
                <a:cs typeface="Times New Roman" panose="02020603050405020304" pitchFamily="18" charset="0"/>
                <a:sym typeface="MT Extra" pitchFamily="18" charset="2"/>
              </a:rPr>
              <a:t>个连通图中结点</a:t>
            </a:r>
            <a:r>
              <a:rPr kumimoji="1" lang="en-US" altLang="zh-CN" sz="2400" b="1" i="1" u="none" strike="noStrike" kern="1200" cap="none" spc="0" normalizeH="0" baseline="0" noProof="0" dirty="0">
                <a:ln>
                  <a:noFill/>
                </a:ln>
                <a:solidFill>
                  <a:srgbClr val="7F7F7F">
                    <a:lumMod val="50000"/>
                  </a:srgbClr>
                </a:solidFill>
                <a:effectLst/>
                <a:uLnTx/>
                <a:uFillTx/>
                <a:latin typeface="Times New Roman" panose="02020603050405020304" pitchFamily="18" charset="0"/>
                <a:ea typeface="宋体"/>
                <a:cs typeface="Times New Roman" panose="02020603050405020304" pitchFamily="18" charset="0"/>
                <a:sym typeface="MT Extra" pitchFamily="18" charset="2"/>
              </a:rPr>
              <a:t>v</a:t>
            </a:r>
            <a:r>
              <a:rPr kumimoji="1" lang="zh-CN" altLang="zh-CN" sz="2400" b="1" i="0" u="none" strike="noStrike" kern="1200" cap="none" spc="0" normalizeH="0" baseline="0" noProof="0" dirty="0">
                <a:ln>
                  <a:noFill/>
                </a:ln>
                <a:solidFill>
                  <a:srgbClr val="7F7F7F">
                    <a:lumMod val="50000"/>
                  </a:srgbClr>
                </a:solidFill>
                <a:effectLst/>
                <a:uLnTx/>
                <a:uFillTx/>
                <a:latin typeface="Times New Roman" panose="02020603050405020304" pitchFamily="18" charset="0"/>
                <a:ea typeface="宋体"/>
                <a:cs typeface="Times New Roman" panose="02020603050405020304" pitchFamily="18" charset="0"/>
                <a:sym typeface="MT Extra" pitchFamily="18" charset="2"/>
              </a:rPr>
              <a:t>是割点的充分且必要条件</a:t>
            </a:r>
            <a:r>
              <a:rPr kumimoji="1" lang="zh-CN" altLang="zh-CN" sz="2400" b="1" i="0" u="none" strike="noStrike" kern="1200" cap="none" spc="0" normalizeH="0" baseline="0" noProof="0" dirty="0" smtClean="0">
                <a:ln>
                  <a:noFill/>
                </a:ln>
                <a:solidFill>
                  <a:srgbClr val="7F7F7F">
                    <a:lumMod val="50000"/>
                  </a:srgbClr>
                </a:solidFill>
                <a:effectLst/>
                <a:uLnTx/>
                <a:uFillTx/>
                <a:latin typeface="Times New Roman" panose="02020603050405020304" pitchFamily="18" charset="0"/>
                <a:ea typeface="宋体"/>
                <a:cs typeface="Times New Roman" panose="02020603050405020304" pitchFamily="18" charset="0"/>
                <a:sym typeface="MT Extra" pitchFamily="18" charset="2"/>
              </a:rPr>
              <a:t>是</a:t>
            </a:r>
            <a:endParaRPr kumimoji="1" lang="en-US" altLang="zh-CN" sz="2400" b="1" i="0" u="none" strike="noStrike" kern="1200" cap="none" spc="0" normalizeH="0" baseline="0" noProof="0" dirty="0" smtClean="0">
              <a:ln>
                <a:noFill/>
              </a:ln>
              <a:solidFill>
                <a:srgbClr val="7F7F7F">
                  <a:lumMod val="50000"/>
                </a:srgbClr>
              </a:solidFill>
              <a:effectLst/>
              <a:uLnTx/>
              <a:uFillTx/>
              <a:latin typeface="Times New Roman" panose="02020603050405020304" pitchFamily="18" charset="0"/>
              <a:ea typeface="宋体"/>
              <a:cs typeface="Times New Roman" panose="02020603050405020304" pitchFamily="18" charset="0"/>
              <a:sym typeface="MT Extra" pitchFamily="18" charset="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zh-CN" sz="2400" b="1" i="0" u="none" strike="noStrike" kern="1200" cap="none" spc="0" normalizeH="0" baseline="0" noProof="0" dirty="0" smtClean="0">
                <a:ln>
                  <a:noFill/>
                </a:ln>
                <a:solidFill>
                  <a:srgbClr val="7F7F7F">
                    <a:lumMod val="50000"/>
                  </a:srgbClr>
                </a:solidFill>
                <a:effectLst/>
                <a:uLnTx/>
                <a:uFillTx/>
                <a:latin typeface="Times New Roman" panose="02020603050405020304" pitchFamily="18" charset="0"/>
                <a:ea typeface="宋体"/>
                <a:cs typeface="Times New Roman" panose="02020603050405020304" pitchFamily="18" charset="0"/>
                <a:sym typeface="MT Extra" pitchFamily="18" charset="2"/>
              </a:rPr>
              <a:t>存在</a:t>
            </a:r>
            <a:r>
              <a:rPr kumimoji="1" lang="zh-CN" altLang="zh-CN" sz="2400" b="1" i="0" u="none" strike="noStrike" kern="1200" cap="none" spc="0" normalizeH="0" baseline="0" noProof="0" dirty="0">
                <a:ln>
                  <a:noFill/>
                </a:ln>
                <a:solidFill>
                  <a:srgbClr val="7F7F7F">
                    <a:lumMod val="50000"/>
                  </a:srgbClr>
                </a:solidFill>
                <a:effectLst/>
                <a:uLnTx/>
                <a:uFillTx/>
                <a:latin typeface="Times New Roman" panose="02020603050405020304" pitchFamily="18" charset="0"/>
                <a:ea typeface="宋体"/>
                <a:cs typeface="Times New Roman" panose="02020603050405020304" pitchFamily="18" charset="0"/>
                <a:sym typeface="MT Extra" pitchFamily="18" charset="2"/>
              </a:rPr>
              <a:t>两</a:t>
            </a:r>
            <a:r>
              <a:rPr kumimoji="1" lang="zh-CN" altLang="zh-CN" sz="2400" b="1" i="0" u="none" strike="noStrike" kern="1200" cap="none" spc="0" normalizeH="0" baseline="0" noProof="0" dirty="0" smtClean="0">
                <a:ln>
                  <a:noFill/>
                </a:ln>
                <a:solidFill>
                  <a:srgbClr val="7F7F7F">
                    <a:lumMod val="50000"/>
                  </a:srgbClr>
                </a:solidFill>
                <a:effectLst/>
                <a:uLnTx/>
                <a:uFillTx/>
                <a:latin typeface="Times New Roman" panose="02020603050405020304" pitchFamily="18" charset="0"/>
                <a:ea typeface="宋体"/>
                <a:cs typeface="Times New Roman" panose="02020603050405020304" pitchFamily="18" charset="0"/>
                <a:sym typeface="MT Extra" pitchFamily="18" charset="2"/>
              </a:rPr>
              <a:t>个结点</a:t>
            </a:r>
            <a:r>
              <a:rPr kumimoji="1" lang="en-US" altLang="zh-CN" sz="2400" b="1" i="1" u="none" strike="noStrike" kern="1200" cap="none" spc="0" normalizeH="0" baseline="0" noProof="0" dirty="0">
                <a:ln>
                  <a:noFill/>
                </a:ln>
                <a:solidFill>
                  <a:srgbClr val="7F7F7F">
                    <a:lumMod val="50000"/>
                  </a:srgbClr>
                </a:solidFill>
                <a:effectLst/>
                <a:uLnTx/>
                <a:uFillTx/>
                <a:latin typeface="Times New Roman" panose="02020603050405020304" pitchFamily="18" charset="0"/>
                <a:ea typeface="宋体"/>
                <a:cs typeface="Times New Roman" panose="02020603050405020304" pitchFamily="18" charset="0"/>
                <a:sym typeface="MT Extra" pitchFamily="18" charset="2"/>
              </a:rPr>
              <a:t>u</a:t>
            </a:r>
            <a:r>
              <a:rPr kumimoji="1" lang="zh-CN" altLang="zh-CN" sz="2400" b="1" i="0" u="none" strike="noStrike" kern="1200" cap="none" spc="0" normalizeH="0" baseline="0" noProof="0" dirty="0">
                <a:ln>
                  <a:noFill/>
                </a:ln>
                <a:solidFill>
                  <a:srgbClr val="7F7F7F">
                    <a:lumMod val="50000"/>
                  </a:srgbClr>
                </a:solidFill>
                <a:effectLst/>
                <a:uLnTx/>
                <a:uFillTx/>
                <a:latin typeface="Times New Roman" panose="02020603050405020304" pitchFamily="18" charset="0"/>
                <a:ea typeface="宋体"/>
                <a:cs typeface="Times New Roman" panose="02020603050405020304" pitchFamily="18" charset="0"/>
                <a:sym typeface="MT Extra" pitchFamily="18" charset="2"/>
              </a:rPr>
              <a:t>和</a:t>
            </a:r>
            <a:r>
              <a:rPr kumimoji="1" lang="en-US" altLang="zh-CN" sz="2400" b="1" i="1" u="none" strike="noStrike" kern="1200" cap="none" spc="0" normalizeH="0" baseline="0" noProof="0" dirty="0">
                <a:ln>
                  <a:noFill/>
                </a:ln>
                <a:solidFill>
                  <a:srgbClr val="7F7F7F">
                    <a:lumMod val="50000"/>
                  </a:srgbClr>
                </a:solidFill>
                <a:effectLst/>
                <a:uLnTx/>
                <a:uFillTx/>
                <a:latin typeface="Times New Roman" panose="02020603050405020304" pitchFamily="18" charset="0"/>
                <a:ea typeface="宋体"/>
                <a:cs typeface="Times New Roman" panose="02020603050405020304" pitchFamily="18" charset="0"/>
                <a:sym typeface="MT Extra" pitchFamily="18" charset="2"/>
              </a:rPr>
              <a:t>w</a:t>
            </a:r>
            <a:r>
              <a:rPr kumimoji="1" lang="en-US" altLang="zh-CN" sz="2400" b="1" i="0" u="none" strike="noStrike" kern="1200" cap="none" spc="0" normalizeH="0" baseline="0" noProof="0" dirty="0">
                <a:ln>
                  <a:noFill/>
                </a:ln>
                <a:solidFill>
                  <a:srgbClr val="7F7F7F">
                    <a:lumMod val="50000"/>
                  </a:srgbClr>
                </a:solidFill>
                <a:effectLst/>
                <a:uLnTx/>
                <a:uFillTx/>
                <a:latin typeface="Times New Roman" panose="02020603050405020304" pitchFamily="18" charset="0"/>
                <a:ea typeface="宋体"/>
                <a:cs typeface="Times New Roman" panose="02020603050405020304" pitchFamily="18" charset="0"/>
                <a:sym typeface="MT Extra" pitchFamily="18" charset="2"/>
              </a:rPr>
              <a:t>, </a:t>
            </a:r>
            <a:r>
              <a:rPr kumimoji="1" lang="zh-CN" altLang="zh-CN" sz="2400" b="1" i="0" u="none" strike="noStrike" kern="1200" cap="none" spc="0" normalizeH="0" baseline="0" noProof="0" dirty="0">
                <a:ln>
                  <a:noFill/>
                </a:ln>
                <a:solidFill>
                  <a:srgbClr val="7F7F7F">
                    <a:lumMod val="50000"/>
                  </a:srgbClr>
                </a:solidFill>
                <a:effectLst/>
                <a:uLnTx/>
                <a:uFillTx/>
                <a:latin typeface="Times New Roman" panose="02020603050405020304" pitchFamily="18" charset="0"/>
                <a:ea typeface="宋体"/>
                <a:cs typeface="Times New Roman" panose="02020603050405020304" pitchFamily="18" charset="0"/>
                <a:sym typeface="MT Extra" pitchFamily="18" charset="2"/>
              </a:rPr>
              <a:t>使得从</a:t>
            </a:r>
            <a:r>
              <a:rPr kumimoji="1" lang="en-US" altLang="zh-CN" sz="2400" b="1" i="1" u="none" strike="noStrike" kern="1200" cap="none" spc="0" normalizeH="0" baseline="0" noProof="0" dirty="0">
                <a:ln>
                  <a:noFill/>
                </a:ln>
                <a:solidFill>
                  <a:srgbClr val="7F7F7F">
                    <a:lumMod val="50000"/>
                  </a:srgbClr>
                </a:solidFill>
                <a:effectLst/>
                <a:uLnTx/>
                <a:uFillTx/>
                <a:latin typeface="Times New Roman" panose="02020603050405020304" pitchFamily="18" charset="0"/>
                <a:ea typeface="宋体"/>
                <a:cs typeface="Times New Roman" panose="02020603050405020304" pitchFamily="18" charset="0"/>
                <a:sym typeface="MT Extra" pitchFamily="18" charset="2"/>
              </a:rPr>
              <a:t>u</a:t>
            </a:r>
            <a:r>
              <a:rPr kumimoji="1" lang="zh-CN" altLang="zh-CN" sz="2400" b="1" i="0" u="none" strike="noStrike" kern="1200" cap="none" spc="0" normalizeH="0" baseline="0" noProof="0" dirty="0">
                <a:ln>
                  <a:noFill/>
                </a:ln>
                <a:solidFill>
                  <a:srgbClr val="7F7F7F">
                    <a:lumMod val="50000"/>
                  </a:srgbClr>
                </a:solidFill>
                <a:effectLst/>
                <a:uLnTx/>
                <a:uFillTx/>
                <a:latin typeface="Times New Roman" panose="02020603050405020304" pitchFamily="18" charset="0"/>
                <a:ea typeface="宋体"/>
                <a:cs typeface="Times New Roman" panose="02020603050405020304" pitchFamily="18" charset="0"/>
                <a:sym typeface="MT Extra" pitchFamily="18" charset="2"/>
              </a:rPr>
              <a:t>到</a:t>
            </a:r>
            <a:r>
              <a:rPr kumimoji="1" lang="en-US" altLang="zh-CN" sz="2400" b="1" i="1" u="none" strike="noStrike" kern="1200" cap="none" spc="0" normalizeH="0" baseline="0" noProof="0" dirty="0">
                <a:ln>
                  <a:noFill/>
                </a:ln>
                <a:solidFill>
                  <a:srgbClr val="7F7F7F">
                    <a:lumMod val="50000"/>
                  </a:srgbClr>
                </a:solidFill>
                <a:effectLst/>
                <a:uLnTx/>
                <a:uFillTx/>
                <a:latin typeface="Times New Roman" panose="02020603050405020304" pitchFamily="18" charset="0"/>
                <a:ea typeface="宋体"/>
                <a:cs typeface="Times New Roman" panose="02020603050405020304" pitchFamily="18" charset="0"/>
                <a:sym typeface="MT Extra" pitchFamily="18" charset="2"/>
              </a:rPr>
              <a:t>w</a:t>
            </a:r>
            <a:r>
              <a:rPr kumimoji="1" lang="zh-CN" altLang="zh-CN" sz="2400" b="1" i="0" u="none" strike="noStrike" kern="1200" cap="none" spc="0" normalizeH="0" baseline="0" noProof="0" dirty="0">
                <a:ln>
                  <a:noFill/>
                </a:ln>
                <a:solidFill>
                  <a:srgbClr val="7F7F7F">
                    <a:lumMod val="50000"/>
                  </a:srgbClr>
                </a:solidFill>
                <a:effectLst/>
                <a:uLnTx/>
                <a:uFillTx/>
                <a:latin typeface="Times New Roman" panose="02020603050405020304" pitchFamily="18" charset="0"/>
                <a:ea typeface="宋体"/>
                <a:cs typeface="Times New Roman" panose="02020603050405020304" pitchFamily="18" charset="0"/>
                <a:sym typeface="MT Extra" pitchFamily="18" charset="2"/>
              </a:rPr>
              <a:t>的任何路都</a:t>
            </a:r>
            <a:r>
              <a:rPr kumimoji="1" lang="zh-CN" altLang="zh-CN" sz="2400" b="1" i="0" u="none" strike="noStrike" kern="1200" cap="none" spc="0" normalizeH="0" baseline="0" noProof="0" dirty="0" smtClean="0">
                <a:ln>
                  <a:noFill/>
                </a:ln>
                <a:solidFill>
                  <a:srgbClr val="7F7F7F">
                    <a:lumMod val="50000"/>
                  </a:srgbClr>
                </a:solidFill>
                <a:effectLst/>
                <a:uLnTx/>
                <a:uFillTx/>
                <a:latin typeface="Times New Roman" panose="02020603050405020304" pitchFamily="18" charset="0"/>
                <a:ea typeface="宋体"/>
                <a:cs typeface="Times New Roman" panose="02020603050405020304" pitchFamily="18" charset="0"/>
                <a:sym typeface="MT Extra" pitchFamily="18" charset="2"/>
              </a:rPr>
              <a:t>通过</a:t>
            </a:r>
            <a:r>
              <a:rPr kumimoji="1" lang="en-US" altLang="zh-CN" sz="2400" b="1" i="1" u="none" strike="noStrike" kern="1200" cap="none" spc="0" normalizeH="0" baseline="0" noProof="0" dirty="0" smtClean="0">
                <a:ln>
                  <a:noFill/>
                </a:ln>
                <a:solidFill>
                  <a:srgbClr val="7F7F7F">
                    <a:lumMod val="50000"/>
                  </a:srgbClr>
                </a:solidFill>
                <a:effectLst/>
                <a:uLnTx/>
                <a:uFillTx/>
                <a:latin typeface="Times New Roman" panose="02020603050405020304" pitchFamily="18" charset="0"/>
                <a:ea typeface="宋体"/>
                <a:cs typeface="Times New Roman" panose="02020603050405020304" pitchFamily="18" charset="0"/>
                <a:sym typeface="MT Extra" pitchFamily="18" charset="2"/>
              </a:rPr>
              <a:t>v</a:t>
            </a:r>
            <a:r>
              <a:rPr kumimoji="1" lang="en-US" altLang="zh-CN" sz="2400" b="1" i="0" u="none" strike="noStrike" kern="1200" cap="none" spc="0" normalizeH="0" baseline="0" noProof="0" dirty="0" smtClean="0">
                <a:ln>
                  <a:noFill/>
                </a:ln>
                <a:solidFill>
                  <a:srgbClr val="7F7F7F">
                    <a:lumMod val="50000"/>
                  </a:srgbClr>
                </a:solidFill>
                <a:effectLst/>
                <a:uLnTx/>
                <a:uFillTx/>
                <a:latin typeface="Times New Roman" panose="02020603050405020304" pitchFamily="18" charset="0"/>
                <a:ea typeface="宋体"/>
                <a:cs typeface="Times New Roman" panose="02020603050405020304" pitchFamily="18" charset="0"/>
                <a:sym typeface="MT Extra" pitchFamily="18" charset="2"/>
              </a:rPr>
              <a:t> </a:t>
            </a:r>
            <a:r>
              <a:rPr kumimoji="1" lang="en-US" altLang="zh-CN" sz="2400" b="1" i="0" u="none" strike="noStrike" kern="1200" cap="none" spc="0" normalizeH="0" baseline="0" noProof="0" dirty="0">
                <a:ln>
                  <a:noFill/>
                </a:ln>
                <a:solidFill>
                  <a:srgbClr val="7F7F7F">
                    <a:lumMod val="50000"/>
                  </a:srgbClr>
                </a:solidFill>
                <a:effectLst/>
                <a:uLnTx/>
                <a:uFillTx/>
                <a:latin typeface="Times New Roman" panose="02020603050405020304" pitchFamily="18" charset="0"/>
                <a:ea typeface="宋体"/>
                <a:cs typeface="Times New Roman" panose="02020603050405020304" pitchFamily="18" charset="0"/>
                <a:sym typeface="MT Extra" pitchFamily="18" charset="2"/>
              </a:rPr>
              <a:t>.</a:t>
            </a:r>
          </a:p>
        </p:txBody>
      </p:sp>
    </p:spTree>
    <p:extLst>
      <p:ext uri="{BB962C8B-B14F-4D97-AF65-F5344CB8AC3E}">
        <p14:creationId xmlns:p14="http://schemas.microsoft.com/office/powerpoint/2010/main" val="977679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9923">
                                            <p:txEl>
                                              <p:pRg st="1" end="1"/>
                                            </p:txEl>
                                          </p:spTgt>
                                        </p:tgtEl>
                                        <p:attrNameLst>
                                          <p:attrName>style.visibility</p:attrName>
                                        </p:attrNameLst>
                                      </p:cBhvr>
                                      <p:to>
                                        <p:strVal val="visible"/>
                                      </p:to>
                                    </p:set>
                                    <p:animEffect transition="in" filter="blinds(horizontal)">
                                      <p:cBhvr>
                                        <p:cTn id="7" dur="500"/>
                                        <p:tgtEl>
                                          <p:spTgt spid="20992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9923">
                                            <p:txEl>
                                              <p:pRg st="2" end="2"/>
                                            </p:txEl>
                                          </p:spTgt>
                                        </p:tgtEl>
                                        <p:attrNameLst>
                                          <p:attrName>style.visibility</p:attrName>
                                        </p:attrNameLst>
                                      </p:cBhvr>
                                      <p:to>
                                        <p:strVal val="visible"/>
                                      </p:to>
                                    </p:set>
                                    <p:animEffect transition="in" filter="blinds(horizontal)">
                                      <p:cBhvr>
                                        <p:cTn id="10" dur="500"/>
                                        <p:tgtEl>
                                          <p:spTgt spid="20992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09923">
                                            <p:txEl>
                                              <p:pRg st="3" end="3"/>
                                            </p:txEl>
                                          </p:spTgt>
                                        </p:tgtEl>
                                        <p:attrNameLst>
                                          <p:attrName>style.visibility</p:attrName>
                                        </p:attrNameLst>
                                      </p:cBhvr>
                                      <p:to>
                                        <p:strVal val="visible"/>
                                      </p:to>
                                    </p:set>
                                    <p:animEffect transition="in" filter="blinds(horizontal)">
                                      <p:cBhvr>
                                        <p:cTn id="15" dur="500"/>
                                        <p:tgtEl>
                                          <p:spTgt spid="20992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09923">
                                            <p:txEl>
                                              <p:pRg st="4" end="4"/>
                                            </p:txEl>
                                          </p:spTgt>
                                        </p:tgtEl>
                                        <p:attrNameLst>
                                          <p:attrName>style.visibility</p:attrName>
                                        </p:attrNameLst>
                                      </p:cBhvr>
                                      <p:to>
                                        <p:strVal val="visible"/>
                                      </p:to>
                                    </p:set>
                                    <p:animEffect transition="in" filter="blinds(horizontal)">
                                      <p:cBhvr>
                                        <p:cTn id="18" dur="500"/>
                                        <p:tgtEl>
                                          <p:spTgt spid="209923">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09923">
                                            <p:txEl>
                                              <p:pRg st="5" end="5"/>
                                            </p:txEl>
                                          </p:spTgt>
                                        </p:tgtEl>
                                        <p:attrNameLst>
                                          <p:attrName>style.visibility</p:attrName>
                                        </p:attrNameLst>
                                      </p:cBhvr>
                                      <p:to>
                                        <p:strVal val="visible"/>
                                      </p:to>
                                    </p:set>
                                    <p:animEffect transition="in" filter="blinds(horizontal)">
                                      <p:cBhvr>
                                        <p:cTn id="23" dur="500"/>
                                        <p:tgtEl>
                                          <p:spTgt spid="209923">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09923">
                                            <p:txEl>
                                              <p:pRg st="6" end="6"/>
                                            </p:txEl>
                                          </p:spTgt>
                                        </p:tgtEl>
                                        <p:attrNameLst>
                                          <p:attrName>style.visibility</p:attrName>
                                        </p:attrNameLst>
                                      </p:cBhvr>
                                      <p:to>
                                        <p:strVal val="visible"/>
                                      </p:to>
                                    </p:set>
                                    <p:animEffect transition="in" filter="blinds(horizontal)">
                                      <p:cBhvr>
                                        <p:cTn id="26" dur="500"/>
                                        <p:tgtEl>
                                          <p:spTgt spid="20992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09923">
                                            <p:txEl>
                                              <p:pRg st="8" end="8"/>
                                            </p:txEl>
                                          </p:spTgt>
                                        </p:tgtEl>
                                        <p:attrNameLst>
                                          <p:attrName>style.visibility</p:attrName>
                                        </p:attrNameLst>
                                      </p:cBhvr>
                                      <p:to>
                                        <p:strVal val="visible"/>
                                      </p:to>
                                    </p:set>
                                    <p:animEffect transition="in" filter="blinds(horizontal)">
                                      <p:cBhvr>
                                        <p:cTn id="31" dur="500"/>
                                        <p:tgtEl>
                                          <p:spTgt spid="20992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09923">
                                            <p:txEl>
                                              <p:pRg st="10" end="10"/>
                                            </p:txEl>
                                          </p:spTgt>
                                        </p:tgtEl>
                                        <p:attrNameLst>
                                          <p:attrName>style.visibility</p:attrName>
                                        </p:attrNameLst>
                                      </p:cBhvr>
                                      <p:to>
                                        <p:strVal val="visible"/>
                                      </p:to>
                                    </p:set>
                                    <p:animEffect transition="in" filter="blinds(horizontal)">
                                      <p:cBhvr>
                                        <p:cTn id="36" dur="500"/>
                                        <p:tgtEl>
                                          <p:spTgt spid="209923">
                                            <p:txEl>
                                              <p:pRg st="10" end="1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209938">
                                            <p:txEl>
                                              <p:pRg st="0" end="0"/>
                                            </p:txEl>
                                          </p:spTgt>
                                        </p:tgtEl>
                                        <p:attrNameLst>
                                          <p:attrName>style.visibility</p:attrName>
                                        </p:attrNameLst>
                                      </p:cBhvr>
                                      <p:to>
                                        <p:strVal val="visible"/>
                                      </p:to>
                                    </p:set>
                                    <p:animEffect transition="in" filter="blinds(horizontal)">
                                      <p:cBhvr>
                                        <p:cTn id="41" dur="500"/>
                                        <p:tgtEl>
                                          <p:spTgt spid="209938">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209938">
                                            <p:txEl>
                                              <p:pRg st="1" end="1"/>
                                            </p:txEl>
                                          </p:spTgt>
                                        </p:tgtEl>
                                        <p:attrNameLst>
                                          <p:attrName>style.visibility</p:attrName>
                                        </p:attrNameLst>
                                      </p:cBhvr>
                                      <p:to>
                                        <p:strVal val="visible"/>
                                      </p:to>
                                    </p:set>
                                    <p:animEffect transition="in" filter="blinds(horizontal)">
                                      <p:cBhvr>
                                        <p:cTn id="46" dur="500"/>
                                        <p:tgtEl>
                                          <p:spTgt spid="209938">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209938">
                                            <p:txEl>
                                              <p:pRg st="2" end="2"/>
                                            </p:txEl>
                                          </p:spTgt>
                                        </p:tgtEl>
                                        <p:attrNameLst>
                                          <p:attrName>style.visibility</p:attrName>
                                        </p:attrNameLst>
                                      </p:cBhvr>
                                      <p:to>
                                        <p:strVal val="visible"/>
                                      </p:to>
                                    </p:set>
                                    <p:animEffect transition="in" filter="blinds(horizontal)">
                                      <p:cBhvr>
                                        <p:cTn id="51" dur="500"/>
                                        <p:tgtEl>
                                          <p:spTgt spid="2099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a:xfrm>
            <a:off x="457200" y="333375"/>
            <a:ext cx="8229600" cy="671513"/>
          </a:xfrm>
        </p:spPr>
        <p:txBody>
          <a:bodyPr>
            <a:normAutofit fontScale="90000"/>
          </a:bodyPr>
          <a:lstStyle/>
          <a:p>
            <a:pPr eaLnBrk="1" fontAlgn="auto" hangingPunct="1">
              <a:spcAft>
                <a:spcPts val="0"/>
              </a:spcAft>
              <a:defRPr/>
            </a:pPr>
            <a:r>
              <a:rPr kumimoji="1" lang="zh-CN" altLang="en-US" sz="4900" dirty="0" smtClean="0"/>
              <a:t>边割集与割边（桥）</a:t>
            </a:r>
          </a:p>
        </p:txBody>
      </p:sp>
      <p:sp>
        <p:nvSpPr>
          <p:cNvPr id="41987" name="Rectangle 3"/>
          <p:cNvSpPr>
            <a:spLocks noGrp="1" noChangeArrowheads="1"/>
          </p:cNvSpPr>
          <p:nvPr>
            <p:ph idx="1"/>
          </p:nvPr>
        </p:nvSpPr>
        <p:spPr>
          <a:xfrm>
            <a:off x="468313" y="1412875"/>
            <a:ext cx="8135937" cy="2735263"/>
          </a:xfrm>
        </p:spPr>
        <p:txBody>
          <a:bodyPr/>
          <a:lstStyle/>
          <a:p>
            <a:pPr eaLnBrk="1" hangingPunct="1">
              <a:lnSpc>
                <a:spcPct val="90000"/>
              </a:lnSpc>
              <a:buFont typeface="Wingdings" pitchFamily="2" charset="2"/>
              <a:buNone/>
            </a:pPr>
            <a:r>
              <a:rPr lang="zh-CN" altLang="en-US" sz="2400" b="1" dirty="0" smtClean="0">
                <a:latin typeface="Times New Roman" panose="02020603050405020304" pitchFamily="18" charset="0"/>
                <a:ea typeface="+mn-ea"/>
                <a:cs typeface="Times New Roman" panose="02020603050405020304" pitchFamily="18" charset="0"/>
                <a:sym typeface="MT Extra" pitchFamily="18" charset="2"/>
              </a:rPr>
              <a:t>令</a:t>
            </a:r>
            <a:r>
              <a:rPr lang="en-US" altLang="zh-CN" sz="2400" b="1" i="1" dirty="0" smtClean="0">
                <a:latin typeface="Times New Roman" panose="02020603050405020304" pitchFamily="18" charset="0"/>
                <a:ea typeface="+mn-ea"/>
                <a:cs typeface="Times New Roman" panose="02020603050405020304" pitchFamily="18" charset="0"/>
                <a:sym typeface="MT Extra" pitchFamily="18" charset="2"/>
              </a:rPr>
              <a:t>G=&lt;V,E&gt;</a:t>
            </a:r>
            <a:r>
              <a:rPr lang="zh-CN" altLang="en-US" sz="2400" b="1" dirty="0" smtClean="0">
                <a:latin typeface="Times New Roman" panose="02020603050405020304" pitchFamily="18" charset="0"/>
                <a:ea typeface="+mn-ea"/>
                <a:cs typeface="Times New Roman" panose="02020603050405020304" pitchFamily="18" charset="0"/>
                <a:sym typeface="MT Extra" pitchFamily="18" charset="2"/>
              </a:rPr>
              <a:t>是连通无向图</a:t>
            </a:r>
            <a:r>
              <a:rPr lang="en-US" altLang="zh-CN" sz="2400" b="1" dirty="0" smtClean="0">
                <a:latin typeface="Times New Roman" panose="02020603050405020304" pitchFamily="18" charset="0"/>
                <a:ea typeface="+mn-ea"/>
                <a:cs typeface="Times New Roman" panose="02020603050405020304" pitchFamily="18" charset="0"/>
                <a:sym typeface="MT Extra" pitchFamily="18" charset="2"/>
              </a:rPr>
              <a:t>, </a:t>
            </a:r>
            <a:r>
              <a:rPr lang="zh-CN" altLang="en-US" sz="2400" b="1" dirty="0" smtClean="0">
                <a:latin typeface="Times New Roman" panose="02020603050405020304" pitchFamily="18" charset="0"/>
                <a:ea typeface="+mn-ea"/>
                <a:cs typeface="Times New Roman" panose="02020603050405020304" pitchFamily="18" charset="0"/>
                <a:sym typeface="MT Extra" pitchFamily="18" charset="2"/>
              </a:rPr>
              <a:t>边的集合</a:t>
            </a:r>
            <a:r>
              <a:rPr lang="en-US" altLang="zh-CN" sz="2400" b="1" i="1" dirty="0" smtClean="0">
                <a:latin typeface="Times New Roman" panose="02020603050405020304" pitchFamily="18" charset="0"/>
                <a:ea typeface="+mn-ea"/>
                <a:cs typeface="Times New Roman" panose="02020603050405020304" pitchFamily="18" charset="0"/>
                <a:sym typeface="MT Extra" pitchFamily="18" charset="2"/>
              </a:rPr>
              <a:t>E</a:t>
            </a:r>
            <a:r>
              <a:rPr lang="en-US" altLang="zh-CN" sz="2400" b="1" i="1" baseline="-25000" dirty="0" smtClean="0">
                <a:latin typeface="Times New Roman" panose="02020603050405020304" pitchFamily="18" charset="0"/>
                <a:ea typeface="+mn-ea"/>
                <a:cs typeface="Times New Roman" panose="02020603050405020304" pitchFamily="18" charset="0"/>
                <a:sym typeface="MT Extra" pitchFamily="18" charset="2"/>
              </a:rPr>
              <a:t>1</a:t>
            </a:r>
            <a:r>
              <a:rPr lang="en-US" altLang="zh-CN" sz="2400" b="1" dirty="0" smtClean="0">
                <a:latin typeface="Times New Roman" panose="02020603050405020304" pitchFamily="18" charset="0"/>
                <a:ea typeface="+mn-ea"/>
                <a:cs typeface="Times New Roman" panose="02020603050405020304" pitchFamily="18" charset="0"/>
                <a:sym typeface="MT Extra" pitchFamily="18" charset="2"/>
              </a:rPr>
              <a:t>,</a:t>
            </a:r>
            <a:r>
              <a:rPr lang="en-US" altLang="zh-CN" sz="2400" b="1" i="1" dirty="0" smtClean="0">
                <a:latin typeface="Times New Roman" panose="02020603050405020304" pitchFamily="18" charset="0"/>
                <a:ea typeface="+mn-ea"/>
                <a:cs typeface="Times New Roman" panose="02020603050405020304" pitchFamily="18" charset="0"/>
                <a:sym typeface="MT Extra" pitchFamily="18" charset="2"/>
              </a:rPr>
              <a:t>E</a:t>
            </a:r>
            <a:r>
              <a:rPr lang="en-US" altLang="zh-CN" sz="2400" b="1" i="1" baseline="-25000" dirty="0" smtClean="0">
                <a:latin typeface="Times New Roman" panose="02020603050405020304" pitchFamily="18" charset="0"/>
                <a:ea typeface="+mn-ea"/>
                <a:cs typeface="Times New Roman" panose="02020603050405020304" pitchFamily="18" charset="0"/>
                <a:sym typeface="MT Extra" pitchFamily="18" charset="2"/>
              </a:rPr>
              <a:t>1</a:t>
            </a:r>
            <a:r>
              <a:rPr lang="en-US" altLang="zh-CN" sz="2400" b="1" i="1" dirty="0" smtClean="0">
                <a:latin typeface="Times New Roman" panose="02020603050405020304" pitchFamily="18" charset="0"/>
                <a:ea typeface="+mn-ea"/>
                <a:cs typeface="Times New Roman" panose="02020603050405020304" pitchFamily="18" charset="0"/>
                <a:sym typeface="Symbol" pitchFamily="18" charset="2"/>
              </a:rPr>
              <a:t>E</a:t>
            </a:r>
            <a:r>
              <a:rPr lang="en-US" altLang="zh-CN" sz="2400" b="1" dirty="0" smtClean="0">
                <a:latin typeface="Times New Roman" panose="02020603050405020304" pitchFamily="18" charset="0"/>
                <a:ea typeface="+mn-ea"/>
                <a:cs typeface="Times New Roman" panose="02020603050405020304" pitchFamily="18" charset="0"/>
                <a:sym typeface="Symbol" pitchFamily="18" charset="2"/>
              </a:rPr>
              <a:t>, </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如果删去</a:t>
            </a:r>
          </a:p>
          <a:p>
            <a:pPr eaLnBrk="1" hangingPunct="1">
              <a:lnSpc>
                <a:spcPct val="90000"/>
              </a:lnSpc>
              <a:buFont typeface="Wingdings" pitchFamily="2" charset="2"/>
              <a:buNone/>
            </a:pPr>
            <a:r>
              <a:rPr lang="en-US" altLang="zh-CN" sz="2400" b="1" i="1" dirty="0" smtClean="0">
                <a:latin typeface="Times New Roman" panose="02020603050405020304" pitchFamily="18" charset="0"/>
                <a:ea typeface="+mn-ea"/>
                <a:cs typeface="Times New Roman" panose="02020603050405020304" pitchFamily="18" charset="0"/>
                <a:sym typeface="MT Extra" pitchFamily="18" charset="2"/>
              </a:rPr>
              <a:t>E</a:t>
            </a:r>
            <a:r>
              <a:rPr lang="en-US" altLang="zh-CN" sz="2400" b="1" i="1" baseline="-25000" dirty="0" smtClean="0">
                <a:latin typeface="Times New Roman" panose="02020603050405020304" pitchFamily="18" charset="0"/>
                <a:ea typeface="+mn-ea"/>
                <a:cs typeface="Times New Roman" panose="02020603050405020304" pitchFamily="18" charset="0"/>
                <a:sym typeface="MT Extra" pitchFamily="18" charset="2"/>
              </a:rPr>
              <a:t>1</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中所有边后</a:t>
            </a:r>
            <a:r>
              <a:rPr lang="en-US" altLang="zh-CN" sz="2400" b="1" dirty="0" smtClean="0">
                <a:latin typeface="Times New Roman" panose="02020603050405020304" pitchFamily="18" charset="0"/>
                <a:ea typeface="+mn-ea"/>
                <a:cs typeface="Times New Roman" panose="02020603050405020304" pitchFamily="18" charset="0"/>
                <a:sym typeface="Symbol" pitchFamily="18" charset="2"/>
              </a:rPr>
              <a:t>,</a:t>
            </a:r>
            <a:r>
              <a:rPr lang="en-US" altLang="zh-CN" sz="2400" b="1" i="1" dirty="0" smtClean="0">
                <a:latin typeface="Times New Roman" panose="02020603050405020304" pitchFamily="18" charset="0"/>
                <a:ea typeface="+mn-ea"/>
                <a:cs typeface="Times New Roman" panose="02020603050405020304" pitchFamily="18" charset="0"/>
                <a:sym typeface="Symbol" pitchFamily="18" charset="2"/>
              </a:rPr>
              <a:t>G</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就变得不连通了</a:t>
            </a:r>
            <a:r>
              <a:rPr lang="en-US" altLang="zh-CN" sz="2400" b="1" dirty="0" smtClean="0">
                <a:latin typeface="Times New Roman" panose="02020603050405020304" pitchFamily="18" charset="0"/>
                <a:ea typeface="+mn-ea"/>
                <a:cs typeface="Times New Roman" panose="02020603050405020304" pitchFamily="18" charset="0"/>
                <a:sym typeface="Symbol" pitchFamily="18" charset="2"/>
              </a:rPr>
              <a:t>, </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而删去</a:t>
            </a:r>
            <a:r>
              <a:rPr lang="en-US" altLang="zh-CN" sz="2400" b="1" i="1" dirty="0" smtClean="0">
                <a:latin typeface="Times New Roman" panose="02020603050405020304" pitchFamily="18" charset="0"/>
                <a:ea typeface="+mn-ea"/>
                <a:cs typeface="Times New Roman" panose="02020603050405020304" pitchFamily="18" charset="0"/>
                <a:sym typeface="MT Extra" pitchFamily="18" charset="2"/>
              </a:rPr>
              <a:t>E</a:t>
            </a:r>
            <a:r>
              <a:rPr lang="en-US" altLang="zh-CN" sz="2400" b="1" i="1" baseline="-25000" dirty="0" smtClean="0">
                <a:latin typeface="Times New Roman" panose="02020603050405020304" pitchFamily="18" charset="0"/>
                <a:ea typeface="+mn-ea"/>
                <a:cs typeface="Times New Roman" panose="02020603050405020304" pitchFamily="18" charset="0"/>
                <a:sym typeface="MT Extra" pitchFamily="18" charset="2"/>
              </a:rPr>
              <a:t>1</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的任何真子集</a:t>
            </a:r>
          </a:p>
          <a:p>
            <a:pPr eaLnBrk="1" hangingPunct="1">
              <a:lnSpc>
                <a:spcPct val="90000"/>
              </a:lnSpc>
              <a:buFont typeface="Wingdings" pitchFamily="2" charset="2"/>
              <a:buNone/>
            </a:pP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中的所有边</a:t>
            </a:r>
            <a:r>
              <a:rPr lang="en-US" altLang="zh-CN" sz="2400" b="1" dirty="0" smtClean="0">
                <a:latin typeface="Times New Roman" panose="02020603050405020304" pitchFamily="18" charset="0"/>
                <a:ea typeface="+mn-ea"/>
                <a:cs typeface="Times New Roman" panose="02020603050405020304" pitchFamily="18" charset="0"/>
                <a:sym typeface="Symbol" pitchFamily="18" charset="2"/>
              </a:rPr>
              <a:t>,</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得到的子图仍然连通</a:t>
            </a:r>
            <a:r>
              <a:rPr lang="en-US" altLang="zh-CN" sz="2400" b="1" dirty="0" smtClean="0">
                <a:latin typeface="Times New Roman" panose="02020603050405020304" pitchFamily="18" charset="0"/>
                <a:ea typeface="+mn-ea"/>
                <a:cs typeface="Times New Roman" panose="02020603050405020304" pitchFamily="18" charset="0"/>
                <a:sym typeface="Symbol" pitchFamily="18" charset="2"/>
              </a:rPr>
              <a:t>.</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则称</a:t>
            </a:r>
            <a:r>
              <a:rPr lang="en-US" altLang="zh-CN" sz="2400" b="1" i="1" dirty="0" smtClean="0">
                <a:latin typeface="Times New Roman" panose="02020603050405020304" pitchFamily="18" charset="0"/>
                <a:ea typeface="+mn-ea"/>
                <a:cs typeface="Times New Roman" panose="02020603050405020304" pitchFamily="18" charset="0"/>
                <a:sym typeface="MT Extra" pitchFamily="18" charset="2"/>
              </a:rPr>
              <a:t>E</a:t>
            </a:r>
            <a:r>
              <a:rPr lang="en-US" altLang="zh-CN" sz="2400" b="1" i="1" baseline="-25000" dirty="0" smtClean="0">
                <a:latin typeface="Times New Roman" panose="02020603050405020304" pitchFamily="18" charset="0"/>
                <a:ea typeface="+mn-ea"/>
                <a:cs typeface="Times New Roman" panose="02020603050405020304" pitchFamily="18" charset="0"/>
                <a:sym typeface="MT Extra" pitchFamily="18" charset="2"/>
              </a:rPr>
              <a:t>1</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是</a:t>
            </a:r>
            <a:r>
              <a:rPr lang="en-US" altLang="zh-CN" sz="2400" b="1" i="1" dirty="0" smtClean="0">
                <a:latin typeface="Times New Roman" panose="02020603050405020304" pitchFamily="18" charset="0"/>
                <a:ea typeface="+mn-ea"/>
                <a:cs typeface="Times New Roman" panose="02020603050405020304" pitchFamily="18" charset="0"/>
                <a:sym typeface="Symbol" pitchFamily="18" charset="2"/>
              </a:rPr>
              <a:t>G</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的一个</a:t>
            </a:r>
            <a:r>
              <a:rPr lang="zh-CN" altLang="en-US" sz="2400" b="1" dirty="0" smtClean="0">
                <a:solidFill>
                  <a:srgbClr val="FF3399"/>
                </a:solidFill>
                <a:latin typeface="Times New Roman" panose="02020603050405020304" pitchFamily="18" charset="0"/>
                <a:ea typeface="+mn-ea"/>
                <a:cs typeface="Times New Roman" panose="02020603050405020304" pitchFamily="18" charset="0"/>
                <a:sym typeface="Symbol" pitchFamily="18" charset="2"/>
              </a:rPr>
              <a:t>边割集</a:t>
            </a:r>
            <a:r>
              <a:rPr lang="en-US" altLang="zh-CN" sz="2400" b="1" dirty="0" smtClean="0">
                <a:latin typeface="Times New Roman" panose="02020603050405020304" pitchFamily="18" charset="0"/>
                <a:ea typeface="+mn-ea"/>
                <a:cs typeface="Times New Roman" panose="02020603050405020304" pitchFamily="18" charset="0"/>
                <a:sym typeface="Symbol" pitchFamily="18" charset="2"/>
              </a:rPr>
              <a:t>. </a:t>
            </a:r>
          </a:p>
          <a:p>
            <a:pPr eaLnBrk="1" hangingPunct="1">
              <a:lnSpc>
                <a:spcPct val="90000"/>
              </a:lnSpc>
              <a:buFont typeface="Wingdings" pitchFamily="2" charset="2"/>
              <a:buNone/>
            </a:pP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如果边割集</a:t>
            </a:r>
            <a:r>
              <a:rPr lang="en-US" altLang="zh-CN" sz="2400" b="1" i="1" dirty="0" smtClean="0">
                <a:latin typeface="Times New Roman" panose="02020603050405020304" pitchFamily="18" charset="0"/>
                <a:ea typeface="+mn-ea"/>
                <a:cs typeface="Times New Roman" panose="02020603050405020304" pitchFamily="18" charset="0"/>
                <a:sym typeface="MT Extra" pitchFamily="18" charset="2"/>
              </a:rPr>
              <a:t>E</a:t>
            </a:r>
            <a:r>
              <a:rPr lang="en-US" altLang="zh-CN" sz="2400" b="1" i="1" baseline="-25000" dirty="0" smtClean="0">
                <a:latin typeface="Times New Roman" panose="02020603050405020304" pitchFamily="18" charset="0"/>
                <a:ea typeface="+mn-ea"/>
                <a:cs typeface="Times New Roman" panose="02020603050405020304" pitchFamily="18" charset="0"/>
                <a:sym typeface="MT Extra" pitchFamily="18" charset="2"/>
              </a:rPr>
              <a:t>1</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中只有一条边</a:t>
            </a:r>
            <a:r>
              <a:rPr lang="en-US" altLang="zh-CN" sz="2400" b="1" dirty="0" smtClean="0">
                <a:latin typeface="Times New Roman" panose="02020603050405020304" pitchFamily="18" charset="0"/>
                <a:ea typeface="+mn-ea"/>
                <a:cs typeface="Times New Roman" panose="02020603050405020304" pitchFamily="18" charset="0"/>
                <a:sym typeface="Symbol" pitchFamily="18" charset="2"/>
              </a:rPr>
              <a:t>, </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则称此边为割边</a:t>
            </a:r>
            <a:r>
              <a:rPr lang="en-US" altLang="zh-CN" sz="2400" b="1" dirty="0" smtClean="0">
                <a:latin typeface="Times New Roman" panose="02020603050405020304" pitchFamily="18" charset="0"/>
                <a:ea typeface="+mn-ea"/>
                <a:cs typeface="Times New Roman" panose="02020603050405020304" pitchFamily="18" charset="0"/>
                <a:sym typeface="Symbol" pitchFamily="18" charset="2"/>
              </a:rPr>
              <a:t>, </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也称之为</a:t>
            </a:r>
            <a:r>
              <a:rPr lang="zh-CN" altLang="en-US" sz="2400" b="1" dirty="0" smtClean="0">
                <a:solidFill>
                  <a:srgbClr val="FF3399"/>
                </a:solidFill>
                <a:latin typeface="Times New Roman" panose="02020603050405020304" pitchFamily="18" charset="0"/>
                <a:ea typeface="+mn-ea"/>
                <a:cs typeface="Times New Roman" panose="02020603050405020304" pitchFamily="18" charset="0"/>
                <a:sym typeface="Symbol" pitchFamily="18" charset="2"/>
              </a:rPr>
              <a:t>桥</a:t>
            </a:r>
            <a:r>
              <a:rPr lang="en-US" altLang="zh-CN" sz="2400" b="1" dirty="0" smtClean="0">
                <a:latin typeface="Times New Roman" panose="02020603050405020304" pitchFamily="18" charset="0"/>
                <a:ea typeface="+mn-ea"/>
                <a:cs typeface="Times New Roman" panose="02020603050405020304" pitchFamily="18" charset="0"/>
                <a:sym typeface="Symbol" pitchFamily="18" charset="2"/>
              </a:rPr>
              <a:t>.</a:t>
            </a:r>
            <a:endParaRPr lang="en-US" altLang="zh-CN" sz="2400" b="1" dirty="0" smtClean="0">
              <a:latin typeface="Times New Roman" panose="02020603050405020304" pitchFamily="18" charset="0"/>
              <a:ea typeface="+mn-ea"/>
              <a:cs typeface="Times New Roman" panose="02020603050405020304" pitchFamily="18" charset="0"/>
              <a:sym typeface="MT Extra" pitchFamily="18" charset="2"/>
            </a:endParaRPr>
          </a:p>
        </p:txBody>
      </p:sp>
      <p:grpSp>
        <p:nvGrpSpPr>
          <p:cNvPr id="2" name="Group 4"/>
          <p:cNvGrpSpPr>
            <a:grpSpLocks/>
          </p:cNvGrpSpPr>
          <p:nvPr/>
        </p:nvGrpSpPr>
        <p:grpSpPr bwMode="auto">
          <a:xfrm>
            <a:off x="1757706" y="3413919"/>
            <a:ext cx="3241675" cy="1468438"/>
            <a:chOff x="3312" y="1488"/>
            <a:chExt cx="1872" cy="837"/>
          </a:xfrm>
        </p:grpSpPr>
        <p:grpSp>
          <p:nvGrpSpPr>
            <p:cNvPr id="3" name="Group 5"/>
            <p:cNvGrpSpPr>
              <a:grpSpLocks/>
            </p:cNvGrpSpPr>
            <p:nvPr/>
          </p:nvGrpSpPr>
          <p:grpSpPr bwMode="auto">
            <a:xfrm>
              <a:off x="3312" y="1488"/>
              <a:ext cx="1872" cy="837"/>
              <a:chOff x="3312" y="1488"/>
              <a:chExt cx="1872" cy="837"/>
            </a:xfrm>
          </p:grpSpPr>
          <p:sp>
            <p:nvSpPr>
              <p:cNvPr id="41992" name="Text Box 6"/>
              <p:cNvSpPr txBox="1">
                <a:spLocks noChangeArrowheads="1"/>
              </p:cNvSpPr>
              <p:nvPr/>
            </p:nvSpPr>
            <p:spPr bwMode="auto">
              <a:xfrm>
                <a:off x="4272" y="1776"/>
                <a:ext cx="288" cy="26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FF0000"/>
                    </a:solidFill>
                    <a:effectLst/>
                    <a:uLnTx/>
                    <a:uFillTx/>
                    <a:latin typeface="Times New Roman" pitchFamily="18" charset="0"/>
                    <a:ea typeface="宋体" pitchFamily="2" charset="-122"/>
                    <a:cs typeface="+mn-cs"/>
                    <a:sym typeface="MT Extra" pitchFamily="18" charset="2"/>
                  </a:rPr>
                  <a:t></a:t>
                </a:r>
              </a:p>
            </p:txBody>
          </p:sp>
          <p:sp>
            <p:nvSpPr>
              <p:cNvPr id="41993" name="Text Box 7"/>
              <p:cNvSpPr txBox="1">
                <a:spLocks noChangeArrowheads="1"/>
              </p:cNvSpPr>
              <p:nvPr/>
            </p:nvSpPr>
            <p:spPr bwMode="auto">
              <a:xfrm>
                <a:off x="3936" y="1776"/>
                <a:ext cx="288" cy="26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FF0000"/>
                    </a:solidFill>
                    <a:effectLst/>
                    <a:uLnTx/>
                    <a:uFillTx/>
                    <a:latin typeface="Times New Roman" pitchFamily="18" charset="0"/>
                    <a:ea typeface="宋体" pitchFamily="2" charset="-122"/>
                    <a:cs typeface="+mn-cs"/>
                    <a:sym typeface="MT Extra" pitchFamily="18" charset="2"/>
                  </a:rPr>
                  <a:t></a:t>
                </a:r>
              </a:p>
            </p:txBody>
          </p:sp>
          <p:sp>
            <p:nvSpPr>
              <p:cNvPr id="41994" name="Text Box 8"/>
              <p:cNvSpPr txBox="1">
                <a:spLocks noChangeArrowheads="1"/>
              </p:cNvSpPr>
              <p:nvPr/>
            </p:nvSpPr>
            <p:spPr bwMode="auto">
              <a:xfrm>
                <a:off x="3312" y="1776"/>
                <a:ext cx="288" cy="26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FF0000"/>
                    </a:solidFill>
                    <a:effectLst/>
                    <a:uLnTx/>
                    <a:uFillTx/>
                    <a:latin typeface="Times New Roman" pitchFamily="18" charset="0"/>
                    <a:ea typeface="宋体" pitchFamily="2" charset="-122"/>
                    <a:cs typeface="+mn-cs"/>
                    <a:sym typeface="MT Extra" pitchFamily="18" charset="2"/>
                  </a:rPr>
                  <a:t></a:t>
                </a:r>
              </a:p>
            </p:txBody>
          </p:sp>
          <p:sp>
            <p:nvSpPr>
              <p:cNvPr id="41995" name="Text Box 9"/>
              <p:cNvSpPr txBox="1">
                <a:spLocks noChangeArrowheads="1"/>
              </p:cNvSpPr>
              <p:nvPr/>
            </p:nvSpPr>
            <p:spPr bwMode="auto">
              <a:xfrm>
                <a:off x="3600" y="1488"/>
                <a:ext cx="288" cy="261"/>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FF0000"/>
                    </a:solidFill>
                    <a:effectLst/>
                    <a:uLnTx/>
                    <a:uFillTx/>
                    <a:latin typeface="Times New Roman" pitchFamily="18" charset="0"/>
                    <a:ea typeface="宋体" pitchFamily="2" charset="-122"/>
                    <a:cs typeface="+mn-cs"/>
                    <a:sym typeface="MT Extra" pitchFamily="18" charset="2"/>
                  </a:rPr>
                  <a:t></a:t>
                </a:r>
              </a:p>
            </p:txBody>
          </p:sp>
          <p:sp>
            <p:nvSpPr>
              <p:cNvPr id="41996" name="Text Box 10"/>
              <p:cNvSpPr txBox="1">
                <a:spLocks noChangeArrowheads="1"/>
              </p:cNvSpPr>
              <p:nvPr/>
            </p:nvSpPr>
            <p:spPr bwMode="auto">
              <a:xfrm>
                <a:off x="4896" y="1776"/>
                <a:ext cx="288" cy="26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FF0000"/>
                    </a:solidFill>
                    <a:effectLst/>
                    <a:uLnTx/>
                    <a:uFillTx/>
                    <a:latin typeface="Times New Roman" pitchFamily="18" charset="0"/>
                    <a:ea typeface="宋体" pitchFamily="2" charset="-122"/>
                    <a:cs typeface="+mn-cs"/>
                    <a:sym typeface="MT Extra" pitchFamily="18" charset="2"/>
                  </a:rPr>
                  <a:t></a:t>
                </a:r>
              </a:p>
            </p:txBody>
          </p:sp>
          <p:sp>
            <p:nvSpPr>
              <p:cNvPr id="41997" name="Text Box 11"/>
              <p:cNvSpPr txBox="1">
                <a:spLocks noChangeArrowheads="1"/>
              </p:cNvSpPr>
              <p:nvPr/>
            </p:nvSpPr>
            <p:spPr bwMode="auto">
              <a:xfrm>
                <a:off x="4512" y="2064"/>
                <a:ext cx="288" cy="261"/>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FF0000"/>
                    </a:solidFill>
                    <a:effectLst/>
                    <a:uLnTx/>
                    <a:uFillTx/>
                    <a:latin typeface="Times New Roman" pitchFamily="18" charset="0"/>
                    <a:ea typeface="宋体" pitchFamily="2" charset="-122"/>
                    <a:cs typeface="+mn-cs"/>
                    <a:sym typeface="MT Extra" pitchFamily="18" charset="2"/>
                  </a:rPr>
                  <a:t></a:t>
                </a:r>
              </a:p>
            </p:txBody>
          </p:sp>
          <p:sp>
            <p:nvSpPr>
              <p:cNvPr id="41998" name="Line 12"/>
              <p:cNvSpPr>
                <a:spLocks noChangeShapeType="1"/>
              </p:cNvSpPr>
              <p:nvPr/>
            </p:nvSpPr>
            <p:spPr bwMode="auto">
              <a:xfrm>
                <a:off x="4656" y="1632"/>
                <a:ext cx="336" cy="288"/>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41999" name="Text Box 13"/>
              <p:cNvSpPr txBox="1">
                <a:spLocks noChangeArrowheads="1"/>
              </p:cNvSpPr>
              <p:nvPr/>
            </p:nvSpPr>
            <p:spPr bwMode="auto">
              <a:xfrm>
                <a:off x="4560" y="1488"/>
                <a:ext cx="288" cy="261"/>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FF0000"/>
                    </a:solidFill>
                    <a:effectLst/>
                    <a:uLnTx/>
                    <a:uFillTx/>
                    <a:latin typeface="Times New Roman" pitchFamily="18" charset="0"/>
                    <a:ea typeface="宋体" pitchFamily="2" charset="-122"/>
                    <a:cs typeface="+mn-cs"/>
                    <a:sym typeface="MT Extra" pitchFamily="18" charset="2"/>
                  </a:rPr>
                  <a:t></a:t>
                </a:r>
              </a:p>
            </p:txBody>
          </p:sp>
          <p:sp>
            <p:nvSpPr>
              <p:cNvPr id="42000" name="Text Box 14"/>
              <p:cNvSpPr txBox="1">
                <a:spLocks noChangeArrowheads="1"/>
              </p:cNvSpPr>
              <p:nvPr/>
            </p:nvSpPr>
            <p:spPr bwMode="auto">
              <a:xfrm>
                <a:off x="3600" y="2064"/>
                <a:ext cx="288" cy="261"/>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FF0000"/>
                    </a:solidFill>
                    <a:effectLst/>
                    <a:uLnTx/>
                    <a:uFillTx/>
                    <a:latin typeface="Times New Roman" pitchFamily="18" charset="0"/>
                    <a:ea typeface="宋体" pitchFamily="2" charset="-122"/>
                    <a:cs typeface="+mn-cs"/>
                    <a:sym typeface="MT Extra" pitchFamily="18" charset="2"/>
                  </a:rPr>
                  <a:t></a:t>
                </a:r>
              </a:p>
            </p:txBody>
          </p:sp>
          <p:sp>
            <p:nvSpPr>
              <p:cNvPr id="42001" name="Line 15"/>
              <p:cNvSpPr>
                <a:spLocks noChangeShapeType="1"/>
              </p:cNvSpPr>
              <p:nvPr/>
            </p:nvSpPr>
            <p:spPr bwMode="auto">
              <a:xfrm>
                <a:off x="3696" y="1632"/>
                <a:ext cx="336" cy="288"/>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42002" name="Line 16"/>
              <p:cNvSpPr>
                <a:spLocks noChangeShapeType="1"/>
              </p:cNvSpPr>
              <p:nvPr/>
            </p:nvSpPr>
            <p:spPr bwMode="auto">
              <a:xfrm flipV="1">
                <a:off x="3696" y="1922"/>
                <a:ext cx="336" cy="288"/>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42003" name="Line 17"/>
              <p:cNvSpPr>
                <a:spLocks noChangeShapeType="1"/>
              </p:cNvSpPr>
              <p:nvPr/>
            </p:nvSpPr>
            <p:spPr bwMode="auto">
              <a:xfrm flipH="1">
                <a:off x="3408" y="1632"/>
                <a:ext cx="288" cy="288"/>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42004" name="Line 18"/>
              <p:cNvSpPr>
                <a:spLocks noChangeShapeType="1"/>
              </p:cNvSpPr>
              <p:nvPr/>
            </p:nvSpPr>
            <p:spPr bwMode="auto">
              <a:xfrm>
                <a:off x="3408" y="1920"/>
                <a:ext cx="288" cy="288"/>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42005" name="Line 19"/>
              <p:cNvSpPr>
                <a:spLocks noChangeShapeType="1"/>
              </p:cNvSpPr>
              <p:nvPr/>
            </p:nvSpPr>
            <p:spPr bwMode="auto">
              <a:xfrm flipH="1">
                <a:off x="4614" y="1920"/>
                <a:ext cx="378" cy="303"/>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42006" name="Line 20"/>
              <p:cNvSpPr>
                <a:spLocks noChangeShapeType="1"/>
              </p:cNvSpPr>
              <p:nvPr/>
            </p:nvSpPr>
            <p:spPr bwMode="auto">
              <a:xfrm>
                <a:off x="4032" y="1920"/>
                <a:ext cx="336" cy="0"/>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42007" name="Line 21"/>
              <p:cNvSpPr>
                <a:spLocks noChangeShapeType="1"/>
              </p:cNvSpPr>
              <p:nvPr/>
            </p:nvSpPr>
            <p:spPr bwMode="auto">
              <a:xfrm flipV="1">
                <a:off x="4368" y="1632"/>
                <a:ext cx="288" cy="288"/>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42008" name="Line 22"/>
              <p:cNvSpPr>
                <a:spLocks noChangeShapeType="1"/>
              </p:cNvSpPr>
              <p:nvPr/>
            </p:nvSpPr>
            <p:spPr bwMode="auto">
              <a:xfrm>
                <a:off x="4368" y="1920"/>
                <a:ext cx="240" cy="288"/>
              </a:xfrm>
              <a:prstGeom prst="lin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grpSp>
        <p:sp>
          <p:nvSpPr>
            <p:cNvPr id="41991" name="Text Box 23"/>
            <p:cNvSpPr txBox="1">
              <a:spLocks noChangeArrowheads="1"/>
            </p:cNvSpPr>
            <p:nvPr/>
          </p:nvSpPr>
          <p:spPr bwMode="auto">
            <a:xfrm>
              <a:off x="4128" y="1872"/>
              <a:ext cx="192" cy="263"/>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e</a:t>
              </a:r>
            </a:p>
          </p:txBody>
        </p:sp>
      </p:grpSp>
      <p:sp>
        <p:nvSpPr>
          <p:cNvPr id="41989" name="Rectangle 24"/>
          <p:cNvSpPr>
            <a:spLocks noChangeArrowheads="1"/>
          </p:cNvSpPr>
          <p:nvPr/>
        </p:nvSpPr>
        <p:spPr bwMode="auto">
          <a:xfrm>
            <a:off x="2468523" y="5131483"/>
            <a:ext cx="1955985" cy="424732"/>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90000"/>
              </a:lnSpc>
              <a:spcBef>
                <a:spcPct val="20000"/>
              </a:spcBef>
              <a:spcAft>
                <a:spcPct val="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7F7F7F">
                    <a:lumMod val="50000"/>
                  </a:srgbClr>
                </a:solidFill>
                <a:effectLst/>
                <a:uLnTx/>
                <a:uFillTx/>
                <a:latin typeface="Garamond" pitchFamily="18" charset="0"/>
                <a:ea typeface="宋体" pitchFamily="2" charset="-122"/>
                <a:cs typeface="+mn-cs"/>
                <a:sym typeface="MT Extra" pitchFamily="18" charset="2"/>
              </a:rPr>
              <a:t>图中</a:t>
            </a:r>
            <a:r>
              <a:rPr kumimoji="1" lang="en-US" altLang="zh-CN" sz="2400" b="1" i="1" u="none" strike="noStrike" kern="1200" cap="none" spc="0" normalizeH="0" baseline="0" noProof="0" dirty="0">
                <a:ln>
                  <a:noFill/>
                </a:ln>
                <a:solidFill>
                  <a:srgbClr val="7F7F7F">
                    <a:lumMod val="50000"/>
                  </a:srgbClr>
                </a:solidFill>
                <a:effectLst/>
                <a:uLnTx/>
                <a:uFillTx/>
                <a:latin typeface="Garamond" pitchFamily="18" charset="0"/>
                <a:ea typeface="宋体" pitchFamily="2" charset="-122"/>
                <a:cs typeface="+mn-cs"/>
                <a:sym typeface="MT Extra" pitchFamily="18" charset="2"/>
              </a:rPr>
              <a:t>e</a:t>
            </a:r>
            <a:r>
              <a:rPr kumimoji="1" lang="zh-CN" altLang="zh-CN" sz="2400" b="1" i="0" u="none" strike="noStrike" kern="1200" cap="none" spc="0" normalizeH="0" baseline="0" noProof="0" dirty="0">
                <a:ln>
                  <a:noFill/>
                </a:ln>
                <a:solidFill>
                  <a:srgbClr val="7F7F7F">
                    <a:lumMod val="50000"/>
                  </a:srgbClr>
                </a:solidFill>
                <a:effectLst/>
                <a:uLnTx/>
                <a:uFillTx/>
                <a:latin typeface="Garamond" pitchFamily="18" charset="0"/>
                <a:ea typeface="宋体" pitchFamily="2" charset="-122"/>
                <a:cs typeface="+mn-cs"/>
                <a:sym typeface="MT Extra" pitchFamily="18" charset="2"/>
              </a:rPr>
              <a:t>就是桥.</a:t>
            </a:r>
            <a:endParaRPr kumimoji="1" lang="en-US" altLang="zh-CN" sz="2400" b="1" i="0" u="none" strike="noStrike" kern="1200" cap="none" spc="0" normalizeH="0" baseline="0" noProof="0" dirty="0">
              <a:ln>
                <a:noFill/>
              </a:ln>
              <a:solidFill>
                <a:srgbClr val="7F7F7F">
                  <a:lumMod val="50000"/>
                </a:srgbClr>
              </a:solidFill>
              <a:effectLst/>
              <a:uLnTx/>
              <a:uFillTx/>
              <a:latin typeface="Garamond" pitchFamily="18" charset="0"/>
              <a:ea typeface="宋体" pitchFamily="2" charset="-122"/>
              <a:cs typeface="+mn-cs"/>
              <a:sym typeface="MT Extra" pitchFamily="18" charset="2"/>
            </a:endParaRPr>
          </a:p>
        </p:txBody>
      </p:sp>
    </p:spTree>
    <p:extLst>
      <p:ext uri="{BB962C8B-B14F-4D97-AF65-F5344CB8AC3E}">
        <p14:creationId xmlns:p14="http://schemas.microsoft.com/office/powerpoint/2010/main" val="616438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9" name="Rectangle 3"/>
          <p:cNvSpPr>
            <a:spLocks noGrp="1" noRot="1" noChangeArrowheads="1"/>
          </p:cNvSpPr>
          <p:nvPr>
            <p:ph type="title"/>
          </p:nvPr>
        </p:nvSpPr>
        <p:spPr>
          <a:xfrm>
            <a:off x="457200" y="333375"/>
            <a:ext cx="8229600" cy="671513"/>
          </a:xfrm>
        </p:spPr>
        <p:txBody>
          <a:bodyPr>
            <a:normAutofit fontScale="90000"/>
          </a:bodyPr>
          <a:lstStyle/>
          <a:p>
            <a:pPr eaLnBrk="1" fontAlgn="auto" hangingPunct="1">
              <a:spcAft>
                <a:spcPts val="0"/>
              </a:spcAft>
              <a:defRPr/>
            </a:pPr>
            <a:r>
              <a:rPr kumimoji="1" lang="zh-CN" altLang="en-US" sz="4900" dirty="0" smtClean="0"/>
              <a:t>边割集与割边（桥）</a:t>
            </a:r>
          </a:p>
        </p:txBody>
      </p:sp>
      <p:sp>
        <p:nvSpPr>
          <p:cNvPr id="211970" name="Rectangle 2"/>
          <p:cNvSpPr>
            <a:spLocks noGrp="1" noChangeArrowheads="1"/>
          </p:cNvSpPr>
          <p:nvPr>
            <p:ph idx="1"/>
          </p:nvPr>
        </p:nvSpPr>
        <p:spPr>
          <a:xfrm>
            <a:off x="684212" y="1268412"/>
            <a:ext cx="8002587" cy="4332287"/>
          </a:xfrm>
        </p:spPr>
        <p:txBody>
          <a:bodyPr>
            <a:normAutofit/>
          </a:bodyPr>
          <a:lstStyle/>
          <a:p>
            <a:pPr eaLnBrk="1" hangingPunct="1">
              <a:lnSpc>
                <a:spcPct val="150000"/>
              </a:lnSpc>
              <a:buFont typeface="Wingdings" pitchFamily="2" charset="2"/>
              <a:buNone/>
            </a:pPr>
            <a:r>
              <a:rPr lang="zh-CN" altLang="en-US" sz="2300" b="1" dirty="0" smtClean="0">
                <a:solidFill>
                  <a:srgbClr val="C00000"/>
                </a:solidFill>
                <a:latin typeface="Times New Roman" pitchFamily="18" charset="0"/>
                <a:ea typeface="+mn-ea"/>
                <a:cs typeface="Times New Roman" pitchFamily="18" charset="0"/>
                <a:sym typeface="MT Extra" pitchFamily="18" charset="2"/>
              </a:rPr>
              <a:t>边连通度</a:t>
            </a:r>
          </a:p>
          <a:p>
            <a:pPr eaLnBrk="1" hangingPunct="1">
              <a:lnSpc>
                <a:spcPct val="150000"/>
              </a:lnSpc>
              <a:buFont typeface="Wingdings" pitchFamily="2" charset="2"/>
              <a:buNone/>
            </a:pPr>
            <a:r>
              <a:rPr lang="zh-CN" altLang="en-US" sz="2300" b="1" dirty="0" smtClean="0">
                <a:latin typeface="Times New Roman" pitchFamily="18" charset="0"/>
                <a:ea typeface="+mn-ea"/>
                <a:cs typeface="Times New Roman" pitchFamily="18" charset="0"/>
                <a:sym typeface="MT Extra" pitchFamily="18" charset="2"/>
              </a:rPr>
              <a:t>     若</a:t>
            </a:r>
            <a:r>
              <a:rPr lang="en-US" altLang="zh-CN" sz="2300" b="1" i="1" dirty="0" smtClean="0">
                <a:latin typeface="Times New Roman" pitchFamily="18" charset="0"/>
                <a:ea typeface="+mn-ea"/>
                <a:cs typeface="Times New Roman" pitchFamily="18" charset="0"/>
                <a:sym typeface="MT Extra" pitchFamily="18" charset="2"/>
              </a:rPr>
              <a:t>G</a:t>
            </a:r>
            <a:r>
              <a:rPr lang="zh-CN" altLang="en-US" sz="2300" b="1" dirty="0" smtClean="0">
                <a:latin typeface="Times New Roman" pitchFamily="18" charset="0"/>
                <a:ea typeface="+mn-ea"/>
                <a:cs typeface="Times New Roman" pitchFamily="18" charset="0"/>
                <a:sym typeface="MT Extra" pitchFamily="18" charset="2"/>
              </a:rPr>
              <a:t>至少有两个结点</a:t>
            </a:r>
            <a:r>
              <a:rPr lang="en-US" altLang="zh-CN" sz="2300" b="1" dirty="0" smtClean="0">
                <a:latin typeface="Times New Roman" pitchFamily="18" charset="0"/>
                <a:ea typeface="+mn-ea"/>
                <a:cs typeface="Times New Roman" pitchFamily="18" charset="0"/>
                <a:sym typeface="MT Extra" pitchFamily="18" charset="2"/>
              </a:rPr>
              <a:t>, </a:t>
            </a:r>
            <a:r>
              <a:rPr lang="zh-CN" altLang="en-US" sz="2300" b="1" dirty="0" smtClean="0">
                <a:latin typeface="Times New Roman" pitchFamily="18" charset="0"/>
                <a:ea typeface="+mn-ea"/>
                <a:cs typeface="Times New Roman" pitchFamily="18" charset="0"/>
                <a:sym typeface="MT Extra" pitchFamily="18" charset="2"/>
              </a:rPr>
              <a:t>定义</a:t>
            </a:r>
            <a:r>
              <a:rPr lang="en-US" altLang="zh-CN" sz="2300" b="1" dirty="0" smtClean="0">
                <a:latin typeface="Times New Roman" pitchFamily="18" charset="0"/>
                <a:ea typeface="+mn-ea"/>
                <a:cs typeface="Times New Roman" pitchFamily="18" charset="0"/>
                <a:sym typeface="MT Extra" pitchFamily="18" charset="2"/>
              </a:rPr>
              <a:t>:</a:t>
            </a:r>
          </a:p>
          <a:p>
            <a:pPr eaLnBrk="1" hangingPunct="1">
              <a:lnSpc>
                <a:spcPct val="150000"/>
              </a:lnSpc>
              <a:buFont typeface="Wingdings" pitchFamily="2" charset="2"/>
              <a:buNone/>
            </a:pPr>
            <a:r>
              <a:rPr lang="en-US" altLang="zh-CN" sz="2300" b="1" dirty="0" smtClean="0">
                <a:latin typeface="Times New Roman" pitchFamily="18" charset="0"/>
                <a:ea typeface="+mn-ea"/>
                <a:cs typeface="Times New Roman" pitchFamily="18" charset="0"/>
                <a:sym typeface="MT Extra" pitchFamily="18" charset="2"/>
              </a:rPr>
              <a:t>     </a:t>
            </a:r>
            <a:r>
              <a:rPr lang="en-US" altLang="zh-CN" sz="2300" b="1" i="1" dirty="0" smtClean="0">
                <a:latin typeface="Times New Roman" pitchFamily="18" charset="0"/>
                <a:ea typeface="+mn-ea"/>
                <a:cs typeface="Times New Roman" pitchFamily="18" charset="0"/>
                <a:sym typeface="MT Extra" pitchFamily="18" charset="2"/>
              </a:rPr>
              <a:t>λ(G)=min{ |E</a:t>
            </a:r>
            <a:r>
              <a:rPr lang="en-US" altLang="zh-CN" sz="2300" b="1" i="1" baseline="-25000" dirty="0" smtClean="0">
                <a:latin typeface="Times New Roman" pitchFamily="18" charset="0"/>
                <a:ea typeface="+mn-ea"/>
                <a:cs typeface="Times New Roman" pitchFamily="18" charset="0"/>
                <a:sym typeface="MT Extra" pitchFamily="18" charset="2"/>
              </a:rPr>
              <a:t>1</a:t>
            </a:r>
            <a:r>
              <a:rPr lang="en-US" altLang="zh-CN" sz="2300" b="1" i="1" dirty="0" smtClean="0">
                <a:latin typeface="Times New Roman" pitchFamily="18" charset="0"/>
                <a:ea typeface="+mn-ea"/>
                <a:cs typeface="Times New Roman" pitchFamily="18" charset="0"/>
                <a:sym typeface="MT Extra" pitchFamily="18" charset="2"/>
              </a:rPr>
              <a:t>|</a:t>
            </a:r>
            <a:r>
              <a:rPr lang="en-US" altLang="zh-CN" sz="2300" b="1" dirty="0" smtClean="0">
                <a:latin typeface="Times New Roman" pitchFamily="18" charset="0"/>
                <a:ea typeface="+mn-ea"/>
                <a:cs typeface="Times New Roman" pitchFamily="18" charset="0"/>
                <a:sym typeface="MT Extra" pitchFamily="18" charset="2"/>
              </a:rPr>
              <a:t> </a:t>
            </a:r>
            <a:r>
              <a:rPr lang="en-US" altLang="zh-CN" sz="2300" b="1" dirty="0" smtClean="0">
                <a:solidFill>
                  <a:srgbClr val="FF0000"/>
                </a:solidFill>
                <a:latin typeface="Times New Roman" pitchFamily="18" charset="0"/>
                <a:ea typeface="+mn-ea"/>
                <a:cs typeface="Times New Roman" pitchFamily="18" charset="0"/>
                <a:sym typeface="MT Extra" pitchFamily="18" charset="2"/>
              </a:rPr>
              <a:t>|</a:t>
            </a:r>
            <a:r>
              <a:rPr lang="en-US" altLang="zh-CN" sz="2300" b="1" i="1" dirty="0" smtClean="0">
                <a:latin typeface="Times New Roman" pitchFamily="18" charset="0"/>
                <a:ea typeface="+mn-ea"/>
                <a:cs typeface="Times New Roman" pitchFamily="18" charset="0"/>
                <a:sym typeface="MT Extra" pitchFamily="18" charset="2"/>
              </a:rPr>
              <a:t> E</a:t>
            </a:r>
            <a:r>
              <a:rPr lang="en-US" altLang="zh-CN" sz="2300" b="1" i="1" baseline="-25000" dirty="0" smtClean="0">
                <a:latin typeface="Times New Roman" pitchFamily="18" charset="0"/>
                <a:ea typeface="+mn-ea"/>
                <a:cs typeface="Times New Roman" pitchFamily="18" charset="0"/>
                <a:sym typeface="MT Extra" pitchFamily="18" charset="2"/>
              </a:rPr>
              <a:t>1</a:t>
            </a:r>
            <a:r>
              <a:rPr lang="zh-CN" altLang="zh-CN" sz="2300" b="1" dirty="0" smtClean="0">
                <a:latin typeface="Times New Roman" pitchFamily="18" charset="0"/>
                <a:ea typeface="+mn-ea"/>
                <a:cs typeface="Times New Roman" pitchFamily="18" charset="0"/>
                <a:sym typeface="MT Extra" pitchFamily="18" charset="2"/>
              </a:rPr>
              <a:t>是</a:t>
            </a:r>
            <a:r>
              <a:rPr lang="en-US" altLang="zh-CN" sz="2300" b="1" i="1" dirty="0" smtClean="0">
                <a:latin typeface="Times New Roman" pitchFamily="18" charset="0"/>
                <a:ea typeface="+mn-ea"/>
                <a:cs typeface="Times New Roman" pitchFamily="18" charset="0"/>
                <a:sym typeface="MT Extra" pitchFamily="18" charset="2"/>
              </a:rPr>
              <a:t>G</a:t>
            </a:r>
            <a:r>
              <a:rPr lang="zh-CN" altLang="zh-CN" sz="2300" b="1" dirty="0" smtClean="0">
                <a:latin typeface="Times New Roman" pitchFamily="18" charset="0"/>
                <a:ea typeface="+mn-ea"/>
                <a:cs typeface="Times New Roman" pitchFamily="18" charset="0"/>
                <a:sym typeface="MT Extra" pitchFamily="18" charset="2"/>
              </a:rPr>
              <a:t>的边割集}为图</a:t>
            </a:r>
            <a:r>
              <a:rPr lang="en-US" altLang="zh-CN" sz="2300" b="1" i="1" dirty="0" smtClean="0">
                <a:latin typeface="Times New Roman" pitchFamily="18" charset="0"/>
                <a:ea typeface="+mn-ea"/>
                <a:cs typeface="Times New Roman" pitchFamily="18" charset="0"/>
                <a:sym typeface="MT Extra" pitchFamily="18" charset="2"/>
              </a:rPr>
              <a:t>G</a:t>
            </a:r>
            <a:r>
              <a:rPr lang="zh-CN" altLang="zh-CN" sz="2300" b="1" dirty="0" smtClean="0">
                <a:latin typeface="Times New Roman" pitchFamily="18" charset="0"/>
                <a:ea typeface="+mn-ea"/>
                <a:cs typeface="Times New Roman" pitchFamily="18" charset="0"/>
                <a:sym typeface="MT Extra" pitchFamily="18" charset="2"/>
              </a:rPr>
              <a:t>的边连通度.</a:t>
            </a:r>
            <a:endParaRPr lang="en-US" altLang="zh-CN" sz="2300" b="1" dirty="0" smtClean="0">
              <a:latin typeface="Times New Roman" pitchFamily="18" charset="0"/>
              <a:ea typeface="+mn-ea"/>
              <a:cs typeface="Times New Roman" pitchFamily="18" charset="0"/>
              <a:sym typeface="MT Extra" pitchFamily="18" charset="2"/>
            </a:endParaRPr>
          </a:p>
          <a:p>
            <a:pPr eaLnBrk="1" hangingPunct="1">
              <a:lnSpc>
                <a:spcPct val="150000"/>
              </a:lnSpc>
              <a:buFont typeface="Wingdings" pitchFamily="2" charset="2"/>
              <a:buNone/>
            </a:pPr>
            <a:r>
              <a:rPr lang="en-US" altLang="zh-CN" sz="2300" b="1" dirty="0" smtClean="0">
                <a:latin typeface="Times New Roman" pitchFamily="18" charset="0"/>
                <a:ea typeface="+mn-ea"/>
                <a:cs typeface="Times New Roman" pitchFamily="18" charset="0"/>
                <a:sym typeface="MT Extra" pitchFamily="18" charset="2"/>
              </a:rPr>
              <a:t> </a:t>
            </a:r>
            <a:r>
              <a:rPr lang="zh-CN" altLang="en-US" sz="2300" b="1" dirty="0" smtClean="0">
                <a:latin typeface="Times New Roman" pitchFamily="18" charset="0"/>
                <a:ea typeface="+mn-ea"/>
                <a:cs typeface="Times New Roman" pitchFamily="18" charset="0"/>
                <a:sym typeface="MT Extra" pitchFamily="18" charset="2"/>
              </a:rPr>
              <a:t>注</a:t>
            </a:r>
            <a:r>
              <a:rPr lang="en-US" altLang="zh-CN" sz="2300" b="1" dirty="0" smtClean="0">
                <a:latin typeface="Times New Roman" pitchFamily="18" charset="0"/>
                <a:ea typeface="+mn-ea"/>
                <a:cs typeface="Times New Roman" pitchFamily="18" charset="0"/>
                <a:sym typeface="MT Extra" pitchFamily="18" charset="2"/>
              </a:rPr>
              <a:t>1</a:t>
            </a:r>
            <a:r>
              <a:rPr lang="zh-CN" altLang="en-US" sz="2300" b="1" dirty="0" smtClean="0">
                <a:latin typeface="Times New Roman" pitchFamily="18" charset="0"/>
                <a:ea typeface="+mn-ea"/>
                <a:cs typeface="Times New Roman" pitchFamily="18" charset="0"/>
                <a:sym typeface="MT Extra" pitchFamily="18" charset="2"/>
              </a:rPr>
              <a:t>： 边连通度</a:t>
            </a:r>
            <a:r>
              <a:rPr lang="en-US" altLang="zh-CN" sz="2300" b="1" dirty="0" smtClean="0">
                <a:latin typeface="Times New Roman" pitchFamily="18" charset="0"/>
                <a:ea typeface="+mn-ea"/>
                <a:cs typeface="Times New Roman" pitchFamily="18" charset="0"/>
                <a:sym typeface="MT Extra" pitchFamily="18" charset="2"/>
              </a:rPr>
              <a:t>λ(</a:t>
            </a:r>
            <a:r>
              <a:rPr lang="en-US" altLang="zh-CN" sz="2300" b="1" i="1" dirty="0" smtClean="0">
                <a:latin typeface="Times New Roman" pitchFamily="18" charset="0"/>
                <a:ea typeface="+mn-ea"/>
                <a:cs typeface="Times New Roman" pitchFamily="18" charset="0"/>
                <a:sym typeface="MT Extra" pitchFamily="18" charset="2"/>
              </a:rPr>
              <a:t>G</a:t>
            </a:r>
            <a:r>
              <a:rPr lang="en-US" altLang="zh-CN" sz="2300" b="1" dirty="0" smtClean="0">
                <a:latin typeface="Times New Roman" pitchFamily="18" charset="0"/>
                <a:ea typeface="+mn-ea"/>
                <a:cs typeface="Times New Roman" pitchFamily="18" charset="0"/>
                <a:sym typeface="MT Extra" pitchFamily="18" charset="2"/>
              </a:rPr>
              <a:t>)</a:t>
            </a:r>
            <a:r>
              <a:rPr lang="zh-CN" altLang="en-US" sz="2300" b="1" dirty="0" smtClean="0">
                <a:latin typeface="Times New Roman" pitchFamily="18" charset="0"/>
                <a:ea typeface="+mn-ea"/>
                <a:cs typeface="Times New Roman" pitchFamily="18" charset="0"/>
                <a:sym typeface="MT Extra" pitchFamily="18" charset="2"/>
              </a:rPr>
              <a:t>是表示使</a:t>
            </a:r>
            <a:r>
              <a:rPr lang="en-US" altLang="zh-CN" sz="2300" b="1" i="1" dirty="0" smtClean="0">
                <a:latin typeface="Times New Roman" pitchFamily="18" charset="0"/>
                <a:ea typeface="+mn-ea"/>
                <a:cs typeface="Times New Roman" pitchFamily="18" charset="0"/>
                <a:sym typeface="MT Extra" pitchFamily="18" charset="2"/>
              </a:rPr>
              <a:t>G</a:t>
            </a:r>
            <a:r>
              <a:rPr lang="zh-CN" altLang="en-US" sz="2300" b="1" dirty="0" smtClean="0">
                <a:latin typeface="Times New Roman" pitchFamily="18" charset="0"/>
                <a:ea typeface="+mn-ea"/>
                <a:cs typeface="Times New Roman" pitchFamily="18" charset="0"/>
                <a:sym typeface="MT Extra" pitchFamily="18" charset="2"/>
              </a:rPr>
              <a:t>不连通</a:t>
            </a:r>
            <a:r>
              <a:rPr lang="en-US" altLang="zh-CN" sz="2300" b="1" dirty="0" smtClean="0">
                <a:latin typeface="Times New Roman" pitchFamily="18" charset="0"/>
                <a:ea typeface="+mn-ea"/>
                <a:cs typeface="Times New Roman" pitchFamily="18" charset="0"/>
                <a:sym typeface="MT Extra" pitchFamily="18" charset="2"/>
              </a:rPr>
              <a:t>,</a:t>
            </a:r>
            <a:r>
              <a:rPr lang="zh-CN" altLang="en-US" sz="2300" b="1" dirty="0" smtClean="0">
                <a:latin typeface="Times New Roman" pitchFamily="18" charset="0"/>
                <a:ea typeface="+mn-ea"/>
                <a:cs typeface="Times New Roman" pitchFamily="18" charset="0"/>
                <a:sym typeface="MT Extra" pitchFamily="18" charset="2"/>
              </a:rPr>
              <a:t>至少要删去的边数</a:t>
            </a:r>
            <a:r>
              <a:rPr lang="en-US" altLang="zh-CN" sz="2300" b="1" dirty="0" smtClean="0">
                <a:latin typeface="Times New Roman" pitchFamily="18" charset="0"/>
                <a:ea typeface="+mn-ea"/>
                <a:cs typeface="Times New Roman" pitchFamily="18" charset="0"/>
                <a:sym typeface="MT Extra" pitchFamily="18" charset="2"/>
              </a:rPr>
              <a:t>.</a:t>
            </a:r>
          </a:p>
          <a:p>
            <a:pPr eaLnBrk="1" hangingPunct="1">
              <a:lnSpc>
                <a:spcPct val="150000"/>
              </a:lnSpc>
              <a:buFont typeface="Wingdings" pitchFamily="2" charset="2"/>
              <a:buNone/>
            </a:pPr>
            <a:r>
              <a:rPr lang="en-US" altLang="zh-CN" sz="2300" b="1" dirty="0" smtClean="0">
                <a:latin typeface="Times New Roman" pitchFamily="18" charset="0"/>
                <a:ea typeface="+mn-ea"/>
                <a:cs typeface="Times New Roman" pitchFamily="18" charset="0"/>
                <a:sym typeface="MT Extra" pitchFamily="18" charset="2"/>
              </a:rPr>
              <a:t> </a:t>
            </a:r>
            <a:r>
              <a:rPr lang="zh-CN" altLang="en-US" sz="2300" b="1" dirty="0" smtClean="0">
                <a:latin typeface="Times New Roman" pitchFamily="18" charset="0"/>
                <a:ea typeface="+mn-ea"/>
                <a:cs typeface="Times New Roman" pitchFamily="18" charset="0"/>
                <a:sym typeface="MT Extra" pitchFamily="18" charset="2"/>
              </a:rPr>
              <a:t>注</a:t>
            </a:r>
            <a:r>
              <a:rPr lang="en-US" altLang="zh-CN" sz="2300" b="1" dirty="0" smtClean="0">
                <a:latin typeface="Times New Roman" pitchFamily="18" charset="0"/>
                <a:ea typeface="+mn-ea"/>
                <a:cs typeface="Times New Roman" pitchFamily="18" charset="0"/>
                <a:sym typeface="MT Extra" pitchFamily="18" charset="2"/>
              </a:rPr>
              <a:t>2</a:t>
            </a:r>
            <a:r>
              <a:rPr lang="zh-CN" altLang="en-US" sz="2300" b="1" dirty="0" smtClean="0">
                <a:latin typeface="Times New Roman" pitchFamily="18" charset="0"/>
                <a:ea typeface="+mn-ea"/>
                <a:cs typeface="Times New Roman" pitchFamily="18" charset="0"/>
                <a:sym typeface="MT Extra" pitchFamily="18" charset="2"/>
              </a:rPr>
              <a:t>：如果</a:t>
            </a:r>
            <a:r>
              <a:rPr lang="en-US" altLang="zh-CN" sz="2300" b="1" i="1" dirty="0" smtClean="0">
                <a:latin typeface="Times New Roman" pitchFamily="18" charset="0"/>
                <a:ea typeface="+mn-ea"/>
                <a:cs typeface="Times New Roman" pitchFamily="18" charset="0"/>
                <a:sym typeface="MT Extra" pitchFamily="18" charset="2"/>
              </a:rPr>
              <a:t>G</a:t>
            </a:r>
            <a:r>
              <a:rPr lang="zh-CN" altLang="en-US" sz="2300" b="1" dirty="0" smtClean="0">
                <a:latin typeface="Times New Roman" pitchFamily="18" charset="0"/>
                <a:ea typeface="+mn-ea"/>
                <a:cs typeface="Times New Roman" pitchFamily="18" charset="0"/>
                <a:sym typeface="MT Extra" pitchFamily="18" charset="2"/>
              </a:rPr>
              <a:t>不是连通图</a:t>
            </a:r>
            <a:r>
              <a:rPr lang="en-US" altLang="zh-CN" sz="2300" b="1" dirty="0" smtClean="0">
                <a:latin typeface="Times New Roman" pitchFamily="18" charset="0"/>
                <a:ea typeface="+mn-ea"/>
                <a:cs typeface="Times New Roman" pitchFamily="18" charset="0"/>
                <a:sym typeface="MT Extra" pitchFamily="18" charset="2"/>
              </a:rPr>
              <a:t>, </a:t>
            </a:r>
            <a:r>
              <a:rPr lang="zh-CN" altLang="en-US" sz="2300" b="1" dirty="0" smtClean="0">
                <a:latin typeface="Times New Roman" pitchFamily="18" charset="0"/>
                <a:ea typeface="+mn-ea"/>
                <a:cs typeface="Times New Roman" pitchFamily="18" charset="0"/>
                <a:sym typeface="MT Extra" pitchFamily="18" charset="2"/>
              </a:rPr>
              <a:t>则</a:t>
            </a:r>
            <a:r>
              <a:rPr lang="en-US" altLang="zh-CN" sz="2300" b="1" dirty="0" smtClean="0">
                <a:latin typeface="Times New Roman" pitchFamily="18" charset="0"/>
                <a:ea typeface="+mn-ea"/>
                <a:cs typeface="Times New Roman" pitchFamily="18" charset="0"/>
                <a:sym typeface="MT Extra" pitchFamily="18" charset="2"/>
              </a:rPr>
              <a:t>λ(</a:t>
            </a:r>
            <a:r>
              <a:rPr lang="en-US" altLang="zh-CN" sz="2300" b="1" i="1" dirty="0" smtClean="0">
                <a:latin typeface="Times New Roman" pitchFamily="18" charset="0"/>
                <a:ea typeface="+mn-ea"/>
                <a:cs typeface="Times New Roman" pitchFamily="18" charset="0"/>
                <a:sym typeface="MT Extra" pitchFamily="18" charset="2"/>
              </a:rPr>
              <a:t>G</a:t>
            </a:r>
            <a:r>
              <a:rPr lang="en-US" altLang="zh-CN" sz="2300" b="1" dirty="0" smtClean="0">
                <a:latin typeface="Times New Roman" pitchFamily="18" charset="0"/>
                <a:ea typeface="+mn-ea"/>
                <a:cs typeface="Times New Roman" pitchFamily="18" charset="0"/>
                <a:sym typeface="MT Extra" pitchFamily="18" charset="2"/>
              </a:rPr>
              <a:t>)=0</a:t>
            </a:r>
            <a:r>
              <a:rPr lang="zh-CN" altLang="en-US" sz="2300" b="1" dirty="0" smtClean="0">
                <a:latin typeface="Times New Roman" pitchFamily="18" charset="0"/>
                <a:ea typeface="+mn-ea"/>
                <a:cs typeface="Times New Roman" pitchFamily="18" charset="0"/>
                <a:sym typeface="MT Extra" pitchFamily="18" charset="2"/>
              </a:rPr>
              <a:t>，</a:t>
            </a:r>
          </a:p>
          <a:p>
            <a:pPr eaLnBrk="1" hangingPunct="1">
              <a:lnSpc>
                <a:spcPct val="150000"/>
              </a:lnSpc>
              <a:buFont typeface="Wingdings" pitchFamily="2" charset="2"/>
              <a:buNone/>
            </a:pPr>
            <a:r>
              <a:rPr lang="zh-CN" altLang="en-US" sz="2300" b="1" dirty="0" smtClean="0">
                <a:latin typeface="Times New Roman" pitchFamily="18" charset="0"/>
                <a:ea typeface="+mn-ea"/>
                <a:cs typeface="Times New Roman" pitchFamily="18" charset="0"/>
                <a:sym typeface="MT Extra" pitchFamily="18" charset="2"/>
              </a:rPr>
              <a:t>          </a:t>
            </a:r>
            <a:r>
              <a:rPr lang="en-US" altLang="zh-CN" sz="2300" b="1" dirty="0" smtClean="0">
                <a:latin typeface="Times New Roman" pitchFamily="18" charset="0"/>
                <a:ea typeface="+mn-ea"/>
                <a:cs typeface="Times New Roman" pitchFamily="18" charset="0"/>
                <a:sym typeface="MT Extra" pitchFamily="18" charset="2"/>
              </a:rPr>
              <a:t>λ(</a:t>
            </a:r>
            <a:r>
              <a:rPr lang="en-US" altLang="zh-CN" sz="2300" b="1" dirty="0" err="1" smtClean="0">
                <a:latin typeface="Times New Roman" pitchFamily="18" charset="0"/>
                <a:ea typeface="+mn-ea"/>
                <a:cs typeface="Times New Roman" pitchFamily="18" charset="0"/>
                <a:sym typeface="MT Extra" pitchFamily="18" charset="2"/>
              </a:rPr>
              <a:t>K</a:t>
            </a:r>
            <a:r>
              <a:rPr lang="en-US" altLang="zh-CN" sz="2300" b="1" baseline="-25000" dirty="0" err="1" smtClean="0">
                <a:latin typeface="Times New Roman" pitchFamily="18" charset="0"/>
                <a:ea typeface="+mn-ea"/>
                <a:cs typeface="Times New Roman" pitchFamily="18" charset="0"/>
                <a:sym typeface="MT Extra" pitchFamily="18" charset="2"/>
              </a:rPr>
              <a:t>n</a:t>
            </a:r>
            <a:r>
              <a:rPr lang="en-US" altLang="zh-CN" sz="2300" b="1" dirty="0" smtClean="0">
                <a:latin typeface="Times New Roman" pitchFamily="18" charset="0"/>
                <a:ea typeface="+mn-ea"/>
                <a:cs typeface="Times New Roman" pitchFamily="18" charset="0"/>
                <a:sym typeface="MT Extra" pitchFamily="18" charset="2"/>
              </a:rPr>
              <a:t>)=n-1</a:t>
            </a:r>
            <a:r>
              <a:rPr lang="zh-CN" altLang="en-US" sz="2300" b="1" dirty="0" smtClean="0">
                <a:latin typeface="Times New Roman" pitchFamily="18" charset="0"/>
                <a:ea typeface="+mn-ea"/>
                <a:cs typeface="Times New Roman" pitchFamily="18" charset="0"/>
                <a:sym typeface="MT Extra" pitchFamily="18" charset="2"/>
              </a:rPr>
              <a:t>。</a:t>
            </a:r>
          </a:p>
          <a:p>
            <a:pPr eaLnBrk="1" hangingPunct="1">
              <a:buFont typeface="Wingdings" pitchFamily="2" charset="2"/>
              <a:buNone/>
            </a:pPr>
            <a:endParaRPr lang="en-US" altLang="zh-CN" b="1" dirty="0" smtClean="0">
              <a:latin typeface="Times New Roman" pitchFamily="18" charset="0"/>
              <a:ea typeface="+mn-ea"/>
              <a:cs typeface="Times New Roman" pitchFamily="18" charset="0"/>
              <a:sym typeface="MT Extra" pitchFamily="18" charset="2"/>
            </a:endParaRPr>
          </a:p>
        </p:txBody>
      </p:sp>
    </p:spTree>
    <p:extLst>
      <p:ext uri="{BB962C8B-B14F-4D97-AF65-F5344CB8AC3E}">
        <p14:creationId xmlns:p14="http://schemas.microsoft.com/office/powerpoint/2010/main" val="3447627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11970">
                                            <p:txEl>
                                              <p:pRg st="0" end="0"/>
                                            </p:txEl>
                                          </p:spTgt>
                                        </p:tgtEl>
                                        <p:attrNameLst>
                                          <p:attrName>style.visibility</p:attrName>
                                        </p:attrNameLst>
                                      </p:cBhvr>
                                      <p:to>
                                        <p:strVal val="visible"/>
                                      </p:to>
                                    </p:set>
                                    <p:animEffect transition="in" filter="barn(outVertical)">
                                      <p:cBhvr>
                                        <p:cTn id="7" dur="500"/>
                                        <p:tgtEl>
                                          <p:spTgt spid="2119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11970">
                                            <p:txEl>
                                              <p:pRg st="1" end="1"/>
                                            </p:txEl>
                                          </p:spTgt>
                                        </p:tgtEl>
                                        <p:attrNameLst>
                                          <p:attrName>style.visibility</p:attrName>
                                        </p:attrNameLst>
                                      </p:cBhvr>
                                      <p:to>
                                        <p:strVal val="visible"/>
                                      </p:to>
                                    </p:set>
                                    <p:animEffect transition="in" filter="barn(outVertical)">
                                      <p:cBhvr>
                                        <p:cTn id="12" dur="500"/>
                                        <p:tgtEl>
                                          <p:spTgt spid="21197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11970">
                                            <p:txEl>
                                              <p:pRg st="2" end="2"/>
                                            </p:txEl>
                                          </p:spTgt>
                                        </p:tgtEl>
                                        <p:attrNameLst>
                                          <p:attrName>style.visibility</p:attrName>
                                        </p:attrNameLst>
                                      </p:cBhvr>
                                      <p:to>
                                        <p:strVal val="visible"/>
                                      </p:to>
                                    </p:set>
                                    <p:animEffect transition="in" filter="barn(outVertical)">
                                      <p:cBhvr>
                                        <p:cTn id="17" dur="500"/>
                                        <p:tgtEl>
                                          <p:spTgt spid="21197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11970">
                                            <p:txEl>
                                              <p:pRg st="3" end="3"/>
                                            </p:txEl>
                                          </p:spTgt>
                                        </p:tgtEl>
                                        <p:attrNameLst>
                                          <p:attrName>style.visibility</p:attrName>
                                        </p:attrNameLst>
                                      </p:cBhvr>
                                      <p:to>
                                        <p:strVal val="visible"/>
                                      </p:to>
                                    </p:set>
                                    <p:animEffect transition="in" filter="barn(outVertical)">
                                      <p:cBhvr>
                                        <p:cTn id="22" dur="500"/>
                                        <p:tgtEl>
                                          <p:spTgt spid="21197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211970">
                                            <p:txEl>
                                              <p:pRg st="4" end="4"/>
                                            </p:txEl>
                                          </p:spTgt>
                                        </p:tgtEl>
                                        <p:attrNameLst>
                                          <p:attrName>style.visibility</p:attrName>
                                        </p:attrNameLst>
                                      </p:cBhvr>
                                      <p:to>
                                        <p:strVal val="visible"/>
                                      </p:to>
                                    </p:set>
                                    <p:animEffect transition="in" filter="barn(outVertical)">
                                      <p:cBhvr>
                                        <p:cTn id="27" dur="500"/>
                                        <p:tgtEl>
                                          <p:spTgt spid="21197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211970">
                                            <p:txEl>
                                              <p:pRg st="5" end="5"/>
                                            </p:txEl>
                                          </p:spTgt>
                                        </p:tgtEl>
                                        <p:attrNameLst>
                                          <p:attrName>style.visibility</p:attrName>
                                        </p:attrNameLst>
                                      </p:cBhvr>
                                      <p:to>
                                        <p:strVal val="visible"/>
                                      </p:to>
                                    </p:set>
                                    <p:animEffect transition="in" filter="barn(outVertical)">
                                      <p:cBhvr>
                                        <p:cTn id="32" dur="500"/>
                                        <p:tgtEl>
                                          <p:spTgt spid="21197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0"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9" name="Rectangle 3"/>
          <p:cNvSpPr>
            <a:spLocks noGrp="1" noRot="1" noChangeArrowheads="1"/>
          </p:cNvSpPr>
          <p:nvPr>
            <p:ph type="title"/>
          </p:nvPr>
        </p:nvSpPr>
        <p:spPr>
          <a:xfrm>
            <a:off x="457200" y="333375"/>
            <a:ext cx="8229600" cy="671513"/>
          </a:xfrm>
        </p:spPr>
        <p:txBody>
          <a:bodyPr>
            <a:normAutofit fontScale="90000"/>
          </a:bodyPr>
          <a:lstStyle/>
          <a:p>
            <a:pPr eaLnBrk="1" fontAlgn="auto" hangingPunct="1">
              <a:spcAft>
                <a:spcPts val="0"/>
              </a:spcAft>
              <a:defRPr/>
            </a:pPr>
            <a:r>
              <a:rPr kumimoji="1" lang="zh-CN" altLang="en-US" sz="4900" dirty="0" smtClean="0"/>
              <a:t>边割集与割边（桥）</a:t>
            </a:r>
          </a:p>
        </p:txBody>
      </p:sp>
      <p:sp>
        <p:nvSpPr>
          <p:cNvPr id="211970" name="Rectangle 2"/>
          <p:cNvSpPr>
            <a:spLocks noGrp="1" noChangeArrowheads="1"/>
          </p:cNvSpPr>
          <p:nvPr>
            <p:ph idx="1"/>
          </p:nvPr>
        </p:nvSpPr>
        <p:spPr>
          <a:xfrm>
            <a:off x="684213" y="1268413"/>
            <a:ext cx="7772400" cy="3529012"/>
          </a:xfrm>
        </p:spPr>
        <p:txBody>
          <a:bodyPr/>
          <a:lstStyle/>
          <a:p>
            <a:pPr eaLnBrk="1" hangingPunct="1">
              <a:buFont typeface="Wingdings" pitchFamily="2" charset="2"/>
              <a:buNone/>
            </a:pPr>
            <a:r>
              <a:rPr lang="zh-CN" altLang="en-US" sz="2300" b="1" dirty="0" smtClean="0">
                <a:solidFill>
                  <a:srgbClr val="FF0000"/>
                </a:solidFill>
                <a:latin typeface="Times New Roman" pitchFamily="18" charset="0"/>
                <a:ea typeface="+mn-ea"/>
                <a:cs typeface="Times New Roman" pitchFamily="18" charset="0"/>
                <a:sym typeface="MT Extra" pitchFamily="18" charset="2"/>
              </a:rPr>
              <a:t>边连通度</a:t>
            </a:r>
            <a:endParaRPr lang="zh-CN" altLang="en-US" sz="2300" b="1" dirty="0" smtClean="0">
              <a:latin typeface="Times New Roman" pitchFamily="18" charset="0"/>
              <a:ea typeface="+mn-ea"/>
              <a:cs typeface="Times New Roman" pitchFamily="18" charset="0"/>
              <a:sym typeface="MT Extra" pitchFamily="18" charset="2"/>
            </a:endParaRPr>
          </a:p>
          <a:p>
            <a:pPr eaLnBrk="1" hangingPunct="1">
              <a:buFont typeface="Wingdings" pitchFamily="2" charset="2"/>
              <a:buNone/>
            </a:pPr>
            <a:r>
              <a:rPr lang="zh-CN" altLang="en-US" sz="2300" b="1" dirty="0" smtClean="0">
                <a:latin typeface="Times New Roman" pitchFamily="18" charset="0"/>
                <a:ea typeface="+mn-ea"/>
                <a:cs typeface="Times New Roman" pitchFamily="18" charset="0"/>
                <a:sym typeface="MT Extra" pitchFamily="18" charset="2"/>
              </a:rPr>
              <a:t>     若</a:t>
            </a:r>
            <a:r>
              <a:rPr lang="en-US" altLang="zh-CN" sz="2300" b="1" i="1" dirty="0" smtClean="0">
                <a:latin typeface="Times New Roman" pitchFamily="18" charset="0"/>
                <a:ea typeface="+mn-ea"/>
                <a:cs typeface="Times New Roman" pitchFamily="18" charset="0"/>
                <a:sym typeface="MT Extra" pitchFamily="18" charset="2"/>
              </a:rPr>
              <a:t>G</a:t>
            </a:r>
            <a:r>
              <a:rPr lang="zh-CN" altLang="en-US" sz="2300" b="1" dirty="0" smtClean="0">
                <a:latin typeface="Times New Roman" pitchFamily="18" charset="0"/>
                <a:ea typeface="+mn-ea"/>
                <a:cs typeface="Times New Roman" pitchFamily="18" charset="0"/>
                <a:sym typeface="MT Extra" pitchFamily="18" charset="2"/>
              </a:rPr>
              <a:t>至少有两个结点</a:t>
            </a:r>
            <a:r>
              <a:rPr lang="en-US" altLang="zh-CN" sz="2300" b="1" dirty="0" smtClean="0">
                <a:latin typeface="Times New Roman" pitchFamily="18" charset="0"/>
                <a:ea typeface="+mn-ea"/>
                <a:cs typeface="Times New Roman" pitchFamily="18" charset="0"/>
                <a:sym typeface="MT Extra" pitchFamily="18" charset="2"/>
              </a:rPr>
              <a:t>, </a:t>
            </a:r>
            <a:r>
              <a:rPr lang="zh-CN" altLang="en-US" sz="2300" b="1" dirty="0" smtClean="0">
                <a:latin typeface="Times New Roman" pitchFamily="18" charset="0"/>
                <a:ea typeface="+mn-ea"/>
                <a:cs typeface="Times New Roman" pitchFamily="18" charset="0"/>
                <a:sym typeface="MT Extra" pitchFamily="18" charset="2"/>
              </a:rPr>
              <a:t>定义</a:t>
            </a:r>
            <a:r>
              <a:rPr lang="en-US" altLang="zh-CN" sz="2300" b="1" dirty="0" smtClean="0">
                <a:latin typeface="Times New Roman" pitchFamily="18" charset="0"/>
                <a:ea typeface="+mn-ea"/>
                <a:cs typeface="Times New Roman" pitchFamily="18" charset="0"/>
                <a:sym typeface="MT Extra" pitchFamily="18" charset="2"/>
              </a:rPr>
              <a:t>:</a:t>
            </a:r>
          </a:p>
          <a:p>
            <a:pPr eaLnBrk="1" hangingPunct="1">
              <a:buFont typeface="Wingdings" pitchFamily="2" charset="2"/>
              <a:buNone/>
            </a:pPr>
            <a:r>
              <a:rPr lang="en-US" altLang="zh-CN" sz="2300" b="1" dirty="0" smtClean="0">
                <a:latin typeface="Times New Roman" pitchFamily="18" charset="0"/>
                <a:ea typeface="+mn-ea"/>
                <a:cs typeface="Times New Roman" pitchFamily="18" charset="0"/>
                <a:sym typeface="MT Extra" pitchFamily="18" charset="2"/>
              </a:rPr>
              <a:t>     </a:t>
            </a:r>
            <a:r>
              <a:rPr lang="en-US" altLang="zh-CN" sz="2300" b="1" i="1" dirty="0" smtClean="0">
                <a:latin typeface="Times New Roman" pitchFamily="18" charset="0"/>
                <a:ea typeface="+mn-ea"/>
                <a:cs typeface="Times New Roman" pitchFamily="18" charset="0"/>
                <a:sym typeface="MT Extra" pitchFamily="18" charset="2"/>
              </a:rPr>
              <a:t>λ(G)=min{ |E</a:t>
            </a:r>
            <a:r>
              <a:rPr lang="en-US" altLang="zh-CN" sz="2300" b="1" i="1" baseline="-25000" dirty="0" smtClean="0">
                <a:latin typeface="Times New Roman" pitchFamily="18" charset="0"/>
                <a:ea typeface="+mn-ea"/>
                <a:cs typeface="Times New Roman" pitchFamily="18" charset="0"/>
                <a:sym typeface="MT Extra" pitchFamily="18" charset="2"/>
              </a:rPr>
              <a:t>1</a:t>
            </a:r>
            <a:r>
              <a:rPr lang="en-US" altLang="zh-CN" sz="2300" b="1" i="1" dirty="0" smtClean="0">
                <a:latin typeface="Times New Roman" pitchFamily="18" charset="0"/>
                <a:ea typeface="+mn-ea"/>
                <a:cs typeface="Times New Roman" pitchFamily="18" charset="0"/>
                <a:sym typeface="MT Extra" pitchFamily="18" charset="2"/>
              </a:rPr>
              <a:t>|</a:t>
            </a:r>
            <a:r>
              <a:rPr lang="en-US" altLang="zh-CN" sz="2300" b="1" dirty="0" smtClean="0">
                <a:latin typeface="Times New Roman" pitchFamily="18" charset="0"/>
                <a:ea typeface="+mn-ea"/>
                <a:cs typeface="Times New Roman" pitchFamily="18" charset="0"/>
                <a:sym typeface="MT Extra" pitchFamily="18" charset="2"/>
              </a:rPr>
              <a:t> </a:t>
            </a:r>
            <a:r>
              <a:rPr lang="en-US" altLang="zh-CN" sz="2300" b="1" dirty="0" smtClean="0">
                <a:solidFill>
                  <a:srgbClr val="FF0000"/>
                </a:solidFill>
                <a:latin typeface="Times New Roman" pitchFamily="18" charset="0"/>
                <a:ea typeface="+mn-ea"/>
                <a:cs typeface="Times New Roman" pitchFamily="18" charset="0"/>
                <a:sym typeface="MT Extra" pitchFamily="18" charset="2"/>
              </a:rPr>
              <a:t>|</a:t>
            </a:r>
            <a:r>
              <a:rPr lang="en-US" altLang="zh-CN" sz="2300" b="1" i="1" dirty="0" smtClean="0">
                <a:latin typeface="Times New Roman" pitchFamily="18" charset="0"/>
                <a:ea typeface="+mn-ea"/>
                <a:cs typeface="Times New Roman" pitchFamily="18" charset="0"/>
                <a:sym typeface="MT Extra" pitchFamily="18" charset="2"/>
              </a:rPr>
              <a:t> E</a:t>
            </a:r>
            <a:r>
              <a:rPr lang="en-US" altLang="zh-CN" sz="2300" b="1" i="1" baseline="-25000" dirty="0" smtClean="0">
                <a:latin typeface="Times New Roman" pitchFamily="18" charset="0"/>
                <a:ea typeface="+mn-ea"/>
                <a:cs typeface="Times New Roman" pitchFamily="18" charset="0"/>
                <a:sym typeface="MT Extra" pitchFamily="18" charset="2"/>
              </a:rPr>
              <a:t>1</a:t>
            </a:r>
            <a:r>
              <a:rPr lang="zh-CN" altLang="zh-CN" sz="2300" b="1" dirty="0" smtClean="0">
                <a:latin typeface="Times New Roman" pitchFamily="18" charset="0"/>
                <a:ea typeface="+mn-ea"/>
                <a:cs typeface="Times New Roman" pitchFamily="18" charset="0"/>
                <a:sym typeface="MT Extra" pitchFamily="18" charset="2"/>
              </a:rPr>
              <a:t>是</a:t>
            </a:r>
            <a:r>
              <a:rPr lang="en-US" altLang="zh-CN" sz="2300" b="1" i="1" dirty="0" smtClean="0">
                <a:latin typeface="Times New Roman" pitchFamily="18" charset="0"/>
                <a:ea typeface="+mn-ea"/>
                <a:cs typeface="Times New Roman" pitchFamily="18" charset="0"/>
                <a:sym typeface="MT Extra" pitchFamily="18" charset="2"/>
              </a:rPr>
              <a:t>G</a:t>
            </a:r>
            <a:r>
              <a:rPr lang="zh-CN" altLang="zh-CN" sz="2300" b="1" dirty="0" smtClean="0">
                <a:latin typeface="Times New Roman" pitchFamily="18" charset="0"/>
                <a:ea typeface="+mn-ea"/>
                <a:cs typeface="Times New Roman" pitchFamily="18" charset="0"/>
                <a:sym typeface="MT Extra" pitchFamily="18" charset="2"/>
              </a:rPr>
              <a:t>的边割集}为图</a:t>
            </a:r>
            <a:r>
              <a:rPr lang="en-US" altLang="zh-CN" sz="2300" b="1" i="1" dirty="0" smtClean="0">
                <a:latin typeface="Times New Roman" pitchFamily="18" charset="0"/>
                <a:ea typeface="+mn-ea"/>
                <a:cs typeface="Times New Roman" pitchFamily="18" charset="0"/>
                <a:sym typeface="MT Extra" pitchFamily="18" charset="2"/>
              </a:rPr>
              <a:t>G</a:t>
            </a:r>
            <a:r>
              <a:rPr lang="zh-CN" altLang="zh-CN" sz="2300" b="1" dirty="0" smtClean="0">
                <a:latin typeface="Times New Roman" pitchFamily="18" charset="0"/>
                <a:ea typeface="+mn-ea"/>
                <a:cs typeface="Times New Roman" pitchFamily="18" charset="0"/>
                <a:sym typeface="MT Extra" pitchFamily="18" charset="2"/>
              </a:rPr>
              <a:t>的边连通度.</a:t>
            </a:r>
            <a:endParaRPr lang="en-US" altLang="zh-CN" sz="2300" b="1" dirty="0" smtClean="0">
              <a:latin typeface="Times New Roman" pitchFamily="18" charset="0"/>
              <a:ea typeface="+mn-ea"/>
              <a:cs typeface="Times New Roman" pitchFamily="18" charset="0"/>
              <a:sym typeface="MT Extra" pitchFamily="18" charset="2"/>
            </a:endParaRPr>
          </a:p>
          <a:p>
            <a:pPr eaLnBrk="1" hangingPunct="1">
              <a:buFont typeface="Wingdings" pitchFamily="2" charset="2"/>
              <a:buNone/>
            </a:pPr>
            <a:r>
              <a:rPr lang="en-US" altLang="zh-CN" sz="2300" b="1" dirty="0" smtClean="0">
                <a:latin typeface="Times New Roman" pitchFamily="18" charset="0"/>
                <a:ea typeface="+mn-ea"/>
                <a:cs typeface="Times New Roman" pitchFamily="18" charset="0"/>
                <a:sym typeface="MT Extra" pitchFamily="18" charset="2"/>
              </a:rPr>
              <a:t> </a:t>
            </a:r>
            <a:r>
              <a:rPr lang="zh-CN" altLang="en-US" sz="2300" b="1" dirty="0" smtClean="0">
                <a:latin typeface="Times New Roman" pitchFamily="18" charset="0"/>
                <a:ea typeface="+mn-ea"/>
                <a:cs typeface="Times New Roman" pitchFamily="18" charset="0"/>
                <a:sym typeface="MT Extra" pitchFamily="18" charset="2"/>
              </a:rPr>
              <a:t>注</a:t>
            </a:r>
            <a:r>
              <a:rPr lang="en-US" altLang="zh-CN" sz="2300" b="1" dirty="0" smtClean="0">
                <a:latin typeface="Times New Roman" pitchFamily="18" charset="0"/>
                <a:ea typeface="+mn-ea"/>
                <a:cs typeface="Times New Roman" pitchFamily="18" charset="0"/>
                <a:sym typeface="MT Extra" pitchFamily="18" charset="2"/>
              </a:rPr>
              <a:t>1</a:t>
            </a:r>
            <a:r>
              <a:rPr lang="zh-CN" altLang="en-US" sz="2300" b="1" dirty="0" smtClean="0">
                <a:latin typeface="Times New Roman" pitchFamily="18" charset="0"/>
                <a:ea typeface="+mn-ea"/>
                <a:cs typeface="Times New Roman" pitchFamily="18" charset="0"/>
                <a:sym typeface="MT Extra" pitchFamily="18" charset="2"/>
              </a:rPr>
              <a:t>： 边连通度</a:t>
            </a:r>
            <a:r>
              <a:rPr lang="en-US" altLang="zh-CN" sz="2300" b="1" dirty="0" smtClean="0">
                <a:latin typeface="Times New Roman" pitchFamily="18" charset="0"/>
                <a:ea typeface="+mn-ea"/>
                <a:cs typeface="Times New Roman" pitchFamily="18" charset="0"/>
                <a:sym typeface="MT Extra" pitchFamily="18" charset="2"/>
              </a:rPr>
              <a:t>λ(</a:t>
            </a:r>
            <a:r>
              <a:rPr lang="en-US" altLang="zh-CN" sz="2300" b="1" i="1" dirty="0" smtClean="0">
                <a:latin typeface="Times New Roman" pitchFamily="18" charset="0"/>
                <a:ea typeface="+mn-ea"/>
                <a:cs typeface="Times New Roman" pitchFamily="18" charset="0"/>
                <a:sym typeface="MT Extra" pitchFamily="18" charset="2"/>
              </a:rPr>
              <a:t>G</a:t>
            </a:r>
            <a:r>
              <a:rPr lang="en-US" altLang="zh-CN" sz="2300" b="1" dirty="0" smtClean="0">
                <a:latin typeface="Times New Roman" pitchFamily="18" charset="0"/>
                <a:ea typeface="+mn-ea"/>
                <a:cs typeface="Times New Roman" pitchFamily="18" charset="0"/>
                <a:sym typeface="MT Extra" pitchFamily="18" charset="2"/>
              </a:rPr>
              <a:t>)</a:t>
            </a:r>
            <a:r>
              <a:rPr lang="zh-CN" altLang="en-US" sz="2300" b="1" dirty="0" smtClean="0">
                <a:latin typeface="Times New Roman" pitchFamily="18" charset="0"/>
                <a:ea typeface="+mn-ea"/>
                <a:cs typeface="Times New Roman" pitchFamily="18" charset="0"/>
                <a:sym typeface="MT Extra" pitchFamily="18" charset="2"/>
              </a:rPr>
              <a:t>是表示使</a:t>
            </a:r>
            <a:r>
              <a:rPr lang="en-US" altLang="zh-CN" sz="2300" b="1" i="1" dirty="0" smtClean="0">
                <a:latin typeface="Times New Roman" pitchFamily="18" charset="0"/>
                <a:ea typeface="+mn-ea"/>
                <a:cs typeface="Times New Roman" pitchFamily="18" charset="0"/>
                <a:sym typeface="MT Extra" pitchFamily="18" charset="2"/>
              </a:rPr>
              <a:t>G</a:t>
            </a:r>
            <a:r>
              <a:rPr lang="zh-CN" altLang="en-US" sz="2300" b="1" dirty="0" smtClean="0">
                <a:latin typeface="Times New Roman" pitchFamily="18" charset="0"/>
                <a:ea typeface="+mn-ea"/>
                <a:cs typeface="Times New Roman" pitchFamily="18" charset="0"/>
                <a:sym typeface="MT Extra" pitchFamily="18" charset="2"/>
              </a:rPr>
              <a:t>不连通</a:t>
            </a:r>
            <a:r>
              <a:rPr lang="en-US" altLang="zh-CN" sz="2300" b="1" dirty="0" smtClean="0">
                <a:latin typeface="Times New Roman" pitchFamily="18" charset="0"/>
                <a:ea typeface="+mn-ea"/>
                <a:cs typeface="Times New Roman" pitchFamily="18" charset="0"/>
                <a:sym typeface="MT Extra" pitchFamily="18" charset="2"/>
              </a:rPr>
              <a:t>,</a:t>
            </a:r>
            <a:r>
              <a:rPr lang="zh-CN" altLang="en-US" sz="2300" b="1" dirty="0" smtClean="0">
                <a:latin typeface="Times New Roman" pitchFamily="18" charset="0"/>
                <a:ea typeface="+mn-ea"/>
                <a:cs typeface="Times New Roman" pitchFamily="18" charset="0"/>
                <a:sym typeface="MT Extra" pitchFamily="18" charset="2"/>
              </a:rPr>
              <a:t>至少要删去的边数</a:t>
            </a:r>
            <a:r>
              <a:rPr lang="en-US" altLang="zh-CN" sz="2300" b="1" dirty="0" smtClean="0">
                <a:latin typeface="Times New Roman" pitchFamily="18" charset="0"/>
                <a:ea typeface="+mn-ea"/>
                <a:cs typeface="Times New Roman" pitchFamily="18" charset="0"/>
                <a:sym typeface="MT Extra" pitchFamily="18" charset="2"/>
              </a:rPr>
              <a:t>.</a:t>
            </a:r>
          </a:p>
          <a:p>
            <a:pPr eaLnBrk="1" hangingPunct="1">
              <a:buFont typeface="Wingdings" pitchFamily="2" charset="2"/>
              <a:buNone/>
            </a:pPr>
            <a:r>
              <a:rPr lang="en-US" altLang="zh-CN" sz="2300" b="1" dirty="0" smtClean="0">
                <a:latin typeface="Times New Roman" pitchFamily="18" charset="0"/>
                <a:ea typeface="+mn-ea"/>
                <a:cs typeface="Times New Roman" pitchFamily="18" charset="0"/>
                <a:sym typeface="MT Extra" pitchFamily="18" charset="2"/>
              </a:rPr>
              <a:t> </a:t>
            </a:r>
            <a:r>
              <a:rPr lang="zh-CN" altLang="en-US" sz="2300" b="1" dirty="0" smtClean="0">
                <a:latin typeface="Times New Roman" pitchFamily="18" charset="0"/>
                <a:ea typeface="+mn-ea"/>
                <a:cs typeface="Times New Roman" pitchFamily="18" charset="0"/>
                <a:sym typeface="MT Extra" pitchFamily="18" charset="2"/>
              </a:rPr>
              <a:t>注</a:t>
            </a:r>
            <a:r>
              <a:rPr lang="en-US" altLang="zh-CN" sz="2300" b="1" dirty="0" smtClean="0">
                <a:latin typeface="Times New Roman" pitchFamily="18" charset="0"/>
                <a:ea typeface="+mn-ea"/>
                <a:cs typeface="Times New Roman" pitchFamily="18" charset="0"/>
                <a:sym typeface="MT Extra" pitchFamily="18" charset="2"/>
              </a:rPr>
              <a:t>2</a:t>
            </a:r>
            <a:r>
              <a:rPr lang="zh-CN" altLang="en-US" sz="2300" b="1" dirty="0" smtClean="0">
                <a:latin typeface="Times New Roman" pitchFamily="18" charset="0"/>
                <a:ea typeface="+mn-ea"/>
                <a:cs typeface="Times New Roman" pitchFamily="18" charset="0"/>
                <a:sym typeface="MT Extra" pitchFamily="18" charset="2"/>
              </a:rPr>
              <a:t>：如果</a:t>
            </a:r>
            <a:r>
              <a:rPr lang="en-US" altLang="zh-CN" sz="2300" b="1" i="1" dirty="0" smtClean="0">
                <a:latin typeface="Times New Roman" pitchFamily="18" charset="0"/>
                <a:ea typeface="+mn-ea"/>
                <a:cs typeface="Times New Roman" pitchFamily="18" charset="0"/>
                <a:sym typeface="MT Extra" pitchFamily="18" charset="2"/>
              </a:rPr>
              <a:t>G</a:t>
            </a:r>
            <a:r>
              <a:rPr lang="zh-CN" altLang="en-US" sz="2300" b="1" dirty="0" smtClean="0">
                <a:latin typeface="Times New Roman" pitchFamily="18" charset="0"/>
                <a:ea typeface="+mn-ea"/>
                <a:cs typeface="Times New Roman" pitchFamily="18" charset="0"/>
                <a:sym typeface="MT Extra" pitchFamily="18" charset="2"/>
              </a:rPr>
              <a:t>不是连通图</a:t>
            </a:r>
            <a:r>
              <a:rPr lang="en-US" altLang="zh-CN" sz="2300" b="1" dirty="0" smtClean="0">
                <a:latin typeface="Times New Roman" pitchFamily="18" charset="0"/>
                <a:ea typeface="+mn-ea"/>
                <a:cs typeface="Times New Roman" pitchFamily="18" charset="0"/>
                <a:sym typeface="MT Extra" pitchFamily="18" charset="2"/>
              </a:rPr>
              <a:t>, </a:t>
            </a:r>
            <a:r>
              <a:rPr lang="zh-CN" altLang="en-US" sz="2300" b="1" dirty="0" smtClean="0">
                <a:latin typeface="Times New Roman" pitchFamily="18" charset="0"/>
                <a:ea typeface="+mn-ea"/>
                <a:cs typeface="Times New Roman" pitchFamily="18" charset="0"/>
                <a:sym typeface="MT Extra" pitchFamily="18" charset="2"/>
              </a:rPr>
              <a:t>则</a:t>
            </a:r>
            <a:r>
              <a:rPr lang="en-US" altLang="zh-CN" sz="2300" b="1" dirty="0" smtClean="0">
                <a:latin typeface="Times New Roman" pitchFamily="18" charset="0"/>
                <a:ea typeface="+mn-ea"/>
                <a:cs typeface="Times New Roman" pitchFamily="18" charset="0"/>
                <a:sym typeface="MT Extra" pitchFamily="18" charset="2"/>
              </a:rPr>
              <a:t>λ(</a:t>
            </a:r>
            <a:r>
              <a:rPr lang="en-US" altLang="zh-CN" sz="2300" b="1" i="1" dirty="0" smtClean="0">
                <a:latin typeface="Times New Roman" pitchFamily="18" charset="0"/>
                <a:ea typeface="+mn-ea"/>
                <a:cs typeface="Times New Roman" pitchFamily="18" charset="0"/>
                <a:sym typeface="MT Extra" pitchFamily="18" charset="2"/>
              </a:rPr>
              <a:t>G</a:t>
            </a:r>
            <a:r>
              <a:rPr lang="en-US" altLang="zh-CN" sz="2300" b="1" dirty="0" smtClean="0">
                <a:latin typeface="Times New Roman" pitchFamily="18" charset="0"/>
                <a:ea typeface="+mn-ea"/>
                <a:cs typeface="Times New Roman" pitchFamily="18" charset="0"/>
                <a:sym typeface="MT Extra" pitchFamily="18" charset="2"/>
              </a:rPr>
              <a:t>)=0</a:t>
            </a:r>
            <a:r>
              <a:rPr lang="zh-CN" altLang="en-US" sz="2300" b="1" dirty="0" smtClean="0">
                <a:latin typeface="Times New Roman" pitchFamily="18" charset="0"/>
                <a:ea typeface="+mn-ea"/>
                <a:cs typeface="Times New Roman" pitchFamily="18" charset="0"/>
                <a:sym typeface="MT Extra" pitchFamily="18" charset="2"/>
              </a:rPr>
              <a:t>，</a:t>
            </a:r>
          </a:p>
          <a:p>
            <a:pPr eaLnBrk="1" hangingPunct="1">
              <a:buFont typeface="Wingdings" pitchFamily="2" charset="2"/>
              <a:buNone/>
            </a:pPr>
            <a:r>
              <a:rPr lang="zh-CN" altLang="en-US" sz="2300" b="1" dirty="0" smtClean="0">
                <a:latin typeface="Times New Roman" pitchFamily="18" charset="0"/>
                <a:ea typeface="+mn-ea"/>
                <a:cs typeface="Times New Roman" pitchFamily="18" charset="0"/>
                <a:sym typeface="MT Extra" pitchFamily="18" charset="2"/>
              </a:rPr>
              <a:t>          </a:t>
            </a:r>
            <a:r>
              <a:rPr lang="en-US" altLang="zh-CN" sz="2300" b="1" dirty="0" smtClean="0">
                <a:latin typeface="Times New Roman" pitchFamily="18" charset="0"/>
                <a:ea typeface="+mn-ea"/>
                <a:cs typeface="Times New Roman" pitchFamily="18" charset="0"/>
                <a:sym typeface="MT Extra" pitchFamily="18" charset="2"/>
              </a:rPr>
              <a:t>λ(</a:t>
            </a:r>
            <a:r>
              <a:rPr lang="en-US" altLang="zh-CN" sz="2300" b="1" dirty="0" err="1" smtClean="0">
                <a:latin typeface="Times New Roman" pitchFamily="18" charset="0"/>
                <a:ea typeface="+mn-ea"/>
                <a:cs typeface="Times New Roman" pitchFamily="18" charset="0"/>
                <a:sym typeface="MT Extra" pitchFamily="18" charset="2"/>
              </a:rPr>
              <a:t>K</a:t>
            </a:r>
            <a:r>
              <a:rPr lang="en-US" altLang="zh-CN" sz="2300" b="1" baseline="-25000" dirty="0" err="1" smtClean="0">
                <a:latin typeface="Times New Roman" pitchFamily="18" charset="0"/>
                <a:ea typeface="+mn-ea"/>
                <a:cs typeface="Times New Roman" pitchFamily="18" charset="0"/>
                <a:sym typeface="MT Extra" pitchFamily="18" charset="2"/>
              </a:rPr>
              <a:t>n</a:t>
            </a:r>
            <a:r>
              <a:rPr lang="en-US" altLang="zh-CN" sz="2300" b="1" dirty="0" smtClean="0">
                <a:latin typeface="Times New Roman" pitchFamily="18" charset="0"/>
                <a:ea typeface="+mn-ea"/>
                <a:cs typeface="Times New Roman" pitchFamily="18" charset="0"/>
                <a:sym typeface="MT Extra" pitchFamily="18" charset="2"/>
              </a:rPr>
              <a:t>)=n-1</a:t>
            </a:r>
            <a:r>
              <a:rPr lang="zh-CN" altLang="en-US" sz="2300" b="1" dirty="0" smtClean="0">
                <a:latin typeface="Times New Roman" pitchFamily="18" charset="0"/>
                <a:ea typeface="+mn-ea"/>
                <a:cs typeface="Times New Roman" pitchFamily="18" charset="0"/>
                <a:sym typeface="MT Extra" pitchFamily="18" charset="2"/>
              </a:rPr>
              <a:t>。</a:t>
            </a:r>
          </a:p>
          <a:p>
            <a:pPr eaLnBrk="1" hangingPunct="1">
              <a:buFont typeface="Wingdings" pitchFamily="2" charset="2"/>
              <a:buNone/>
            </a:pPr>
            <a:endParaRPr lang="en-US" altLang="zh-CN" b="1" dirty="0" smtClean="0">
              <a:latin typeface="Times New Roman" pitchFamily="18" charset="0"/>
              <a:ea typeface="+mn-ea"/>
              <a:cs typeface="Times New Roman" pitchFamily="18" charset="0"/>
              <a:sym typeface="MT Extra" pitchFamily="18" charset="2"/>
            </a:endParaRPr>
          </a:p>
        </p:txBody>
      </p:sp>
      <p:grpSp>
        <p:nvGrpSpPr>
          <p:cNvPr id="2" name="Group 4"/>
          <p:cNvGrpSpPr>
            <a:grpSpLocks/>
          </p:cNvGrpSpPr>
          <p:nvPr/>
        </p:nvGrpSpPr>
        <p:grpSpPr bwMode="auto">
          <a:xfrm>
            <a:off x="539750" y="4221163"/>
            <a:ext cx="7924800" cy="1828800"/>
            <a:chOff x="432" y="2880"/>
            <a:chExt cx="4992" cy="1152"/>
          </a:xfrm>
        </p:grpSpPr>
        <p:sp>
          <p:nvSpPr>
            <p:cNvPr id="43017" name="Text Box 5"/>
            <p:cNvSpPr txBox="1">
              <a:spLocks noChangeArrowheads="1"/>
            </p:cNvSpPr>
            <p:nvPr/>
          </p:nvSpPr>
          <p:spPr bwMode="auto">
            <a:xfrm>
              <a:off x="432" y="2880"/>
              <a:ext cx="4992" cy="1152"/>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25000"/>
                </a:spcBef>
                <a:spcAft>
                  <a:spcPct val="0"/>
                </a:spcAft>
                <a:buClrTx/>
                <a:buSzTx/>
                <a:buFontTx/>
                <a:buNone/>
                <a:tabLst/>
                <a:defRPr/>
              </a:pPr>
              <a:r>
                <a:rPr kumimoji="1" lang="zh-CN" altLang="en-US" sz="2400" b="1" i="0" u="none" strike="noStrike" kern="1200" cap="none" spc="0" normalizeH="0" baseline="0" noProof="0" dirty="0">
                  <a:ln>
                    <a:noFill/>
                  </a:ln>
                  <a:solidFill>
                    <a:srgbClr val="7F7F7F">
                      <a:lumMod val="50000"/>
                    </a:srgbClr>
                  </a:solidFill>
                  <a:effectLst/>
                  <a:uLnTx/>
                  <a:uFillTx/>
                  <a:latin typeface="Times New Roman" pitchFamily="18" charset="0"/>
                  <a:ea typeface="宋体" pitchFamily="2" charset="-122"/>
                  <a:cs typeface="+mn-cs"/>
                </a:rPr>
                <a:t>例如</a:t>
              </a:r>
            </a:p>
            <a:p>
              <a:pPr marL="0" marR="0" lvl="0" indent="0" algn="l" defTabSz="914400" rtl="0" eaLnBrk="1" fontAlgn="base" latinLnBrk="0" hangingPunct="1">
                <a:lnSpc>
                  <a:spcPct val="100000"/>
                </a:lnSpc>
                <a:spcBef>
                  <a:spcPct val="25000"/>
                </a:spcBef>
                <a:spcAft>
                  <a:spcPct val="0"/>
                </a:spcAft>
                <a:buClrTx/>
                <a:buSzTx/>
                <a:buFontTx/>
                <a:buNone/>
                <a:tabLst/>
                <a:defRPr/>
              </a:pPr>
              <a:endParaRPr kumimoji="1" lang="zh-CN" altLang="en-US" sz="2400" b="1" i="0" u="none" strike="noStrike" kern="1200" cap="none" spc="0" normalizeH="0" baseline="0" noProof="0" dirty="0">
                <a:ln>
                  <a:noFill/>
                </a:ln>
                <a:solidFill>
                  <a:srgbClr val="E8DED8"/>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25000"/>
                </a:spcBef>
                <a:spcAft>
                  <a:spcPct val="0"/>
                </a:spcAft>
                <a:buClrTx/>
                <a:buSzTx/>
                <a:buFontTx/>
                <a:buNone/>
                <a:tabLst/>
                <a:defRPr/>
              </a:pPr>
              <a:endParaRPr kumimoji="1" lang="zh-CN" altLang="en-US" sz="2400" b="1" i="0" u="none" strike="noStrike" kern="1200" cap="none" spc="0" normalizeH="0" baseline="0" noProof="0" dirty="0">
                <a:ln>
                  <a:noFill/>
                </a:ln>
                <a:solidFill>
                  <a:srgbClr val="E8DED8"/>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25000"/>
                </a:spcBef>
                <a:spcAft>
                  <a:spcPct val="0"/>
                </a:spcAft>
                <a:buClrTx/>
                <a:buSzTx/>
                <a:buFontTx/>
                <a:buNone/>
                <a:tabLst/>
                <a:defRPr/>
              </a:pPr>
              <a:endParaRPr kumimoji="1" lang="en-US" altLang="zh-CN" sz="2400" b="1" i="0" u="none" strike="noStrike" kern="1200" cap="none" spc="0" normalizeH="0" baseline="0" noProof="0" dirty="0">
                <a:ln>
                  <a:noFill/>
                </a:ln>
                <a:solidFill>
                  <a:srgbClr val="E8DED8"/>
                </a:solidFill>
                <a:effectLst/>
                <a:uLnTx/>
                <a:uFillTx/>
                <a:latin typeface="Times New Roman" pitchFamily="18" charset="0"/>
                <a:ea typeface="宋体" pitchFamily="2" charset="-122"/>
                <a:cs typeface="+mn-cs"/>
              </a:endParaRPr>
            </a:p>
          </p:txBody>
        </p:sp>
        <p:pic>
          <p:nvPicPr>
            <p:cNvPr id="43018" name="Picture 6" descr="连通度"/>
            <p:cNvPicPr>
              <a:picLocks noChangeAspect="1" noChangeArrowheads="1"/>
            </p:cNvPicPr>
            <p:nvPr/>
          </p:nvPicPr>
          <p:blipFill>
            <a:blip r:embed="rId2" cstate="print"/>
            <a:srcRect/>
            <a:stretch>
              <a:fillRect/>
            </a:stretch>
          </p:blipFill>
          <p:spPr bwMode="auto">
            <a:xfrm>
              <a:off x="1824" y="2890"/>
              <a:ext cx="1392" cy="1142"/>
            </a:xfrm>
            <a:prstGeom prst="rect">
              <a:avLst/>
            </a:prstGeom>
            <a:noFill/>
            <a:ln w="9525">
              <a:noFill/>
              <a:miter lim="800000"/>
              <a:headEnd/>
              <a:tailEnd/>
            </a:ln>
          </p:spPr>
        </p:pic>
      </p:grpSp>
      <p:sp>
        <p:nvSpPr>
          <p:cNvPr id="211975" name="Text Box 7"/>
          <p:cNvSpPr txBox="1">
            <a:spLocks noChangeArrowheads="1"/>
          </p:cNvSpPr>
          <p:nvPr/>
        </p:nvSpPr>
        <p:spPr bwMode="auto">
          <a:xfrm>
            <a:off x="6659563" y="4868863"/>
            <a:ext cx="609600" cy="457200"/>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25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3</a:t>
            </a:r>
          </a:p>
        </p:txBody>
      </p:sp>
      <p:sp>
        <p:nvSpPr>
          <p:cNvPr id="211976" name="Text Box 8"/>
          <p:cNvSpPr txBox="1">
            <a:spLocks noChangeArrowheads="1"/>
          </p:cNvSpPr>
          <p:nvPr/>
        </p:nvSpPr>
        <p:spPr bwMode="auto">
          <a:xfrm>
            <a:off x="5724525" y="4797425"/>
            <a:ext cx="1143000" cy="519113"/>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25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Arial" pitchFamily="34" charset="0"/>
                <a:ea typeface="华文行楷" pitchFamily="2" charset="-122"/>
                <a:cs typeface="+mn-cs"/>
                <a:sym typeface="Symbol" pitchFamily="18" charset="2"/>
              </a:rPr>
              <a:t></a:t>
            </a: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G</a:t>
            </a: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p>
        </p:txBody>
      </p:sp>
      <p:sp>
        <p:nvSpPr>
          <p:cNvPr id="211977" name="Text Box 9"/>
          <p:cNvSpPr txBox="1">
            <a:spLocks noChangeArrowheads="1"/>
          </p:cNvSpPr>
          <p:nvPr/>
        </p:nvSpPr>
        <p:spPr bwMode="auto">
          <a:xfrm>
            <a:off x="6629400" y="5410200"/>
            <a:ext cx="609600" cy="457200"/>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25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3</a:t>
            </a:r>
          </a:p>
        </p:txBody>
      </p:sp>
      <p:sp>
        <p:nvSpPr>
          <p:cNvPr id="211978" name="Text Box 10"/>
          <p:cNvSpPr txBox="1">
            <a:spLocks noChangeArrowheads="1"/>
          </p:cNvSpPr>
          <p:nvPr/>
        </p:nvSpPr>
        <p:spPr bwMode="auto">
          <a:xfrm>
            <a:off x="5795963" y="5373688"/>
            <a:ext cx="1143000" cy="457200"/>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2500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sym typeface="Symbol" pitchFamily="18" charset="2"/>
              </a:rPr>
              <a:t></a:t>
            </a: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G</a:t>
            </a: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r>
              <a:rPr kumimoji="1" lang="en-US" altLang="zh-CN" sz="2400" b="1" i="0"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a:t>
            </a:r>
          </a:p>
        </p:txBody>
      </p:sp>
    </p:spTree>
    <p:extLst>
      <p:ext uri="{BB962C8B-B14F-4D97-AF65-F5344CB8AC3E}">
        <p14:creationId xmlns:p14="http://schemas.microsoft.com/office/powerpoint/2010/main" val="14141277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11970">
                                            <p:txEl>
                                              <p:pRg st="0" end="0"/>
                                            </p:txEl>
                                          </p:spTgt>
                                        </p:tgtEl>
                                        <p:attrNameLst>
                                          <p:attrName>style.visibility</p:attrName>
                                        </p:attrNameLst>
                                      </p:cBhvr>
                                      <p:to>
                                        <p:strVal val="visible"/>
                                      </p:to>
                                    </p:set>
                                    <p:animEffect transition="in" filter="barn(outVertical)">
                                      <p:cBhvr>
                                        <p:cTn id="7" dur="500"/>
                                        <p:tgtEl>
                                          <p:spTgt spid="2119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11970">
                                            <p:txEl>
                                              <p:pRg st="1" end="1"/>
                                            </p:txEl>
                                          </p:spTgt>
                                        </p:tgtEl>
                                        <p:attrNameLst>
                                          <p:attrName>style.visibility</p:attrName>
                                        </p:attrNameLst>
                                      </p:cBhvr>
                                      <p:to>
                                        <p:strVal val="visible"/>
                                      </p:to>
                                    </p:set>
                                    <p:animEffect transition="in" filter="barn(outVertical)">
                                      <p:cBhvr>
                                        <p:cTn id="12" dur="500"/>
                                        <p:tgtEl>
                                          <p:spTgt spid="21197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11970">
                                            <p:txEl>
                                              <p:pRg st="2" end="2"/>
                                            </p:txEl>
                                          </p:spTgt>
                                        </p:tgtEl>
                                        <p:attrNameLst>
                                          <p:attrName>style.visibility</p:attrName>
                                        </p:attrNameLst>
                                      </p:cBhvr>
                                      <p:to>
                                        <p:strVal val="visible"/>
                                      </p:to>
                                    </p:set>
                                    <p:animEffect transition="in" filter="barn(outVertical)">
                                      <p:cBhvr>
                                        <p:cTn id="17" dur="500"/>
                                        <p:tgtEl>
                                          <p:spTgt spid="21197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11970">
                                            <p:txEl>
                                              <p:pRg st="3" end="3"/>
                                            </p:txEl>
                                          </p:spTgt>
                                        </p:tgtEl>
                                        <p:attrNameLst>
                                          <p:attrName>style.visibility</p:attrName>
                                        </p:attrNameLst>
                                      </p:cBhvr>
                                      <p:to>
                                        <p:strVal val="visible"/>
                                      </p:to>
                                    </p:set>
                                    <p:animEffect transition="in" filter="barn(outVertical)">
                                      <p:cBhvr>
                                        <p:cTn id="22" dur="500"/>
                                        <p:tgtEl>
                                          <p:spTgt spid="21197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211970">
                                            <p:txEl>
                                              <p:pRg st="4" end="4"/>
                                            </p:txEl>
                                          </p:spTgt>
                                        </p:tgtEl>
                                        <p:attrNameLst>
                                          <p:attrName>style.visibility</p:attrName>
                                        </p:attrNameLst>
                                      </p:cBhvr>
                                      <p:to>
                                        <p:strVal val="visible"/>
                                      </p:to>
                                    </p:set>
                                    <p:animEffect transition="in" filter="barn(outVertical)">
                                      <p:cBhvr>
                                        <p:cTn id="27" dur="500"/>
                                        <p:tgtEl>
                                          <p:spTgt spid="21197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211970">
                                            <p:txEl>
                                              <p:pRg st="5" end="5"/>
                                            </p:txEl>
                                          </p:spTgt>
                                        </p:tgtEl>
                                        <p:attrNameLst>
                                          <p:attrName>style.visibility</p:attrName>
                                        </p:attrNameLst>
                                      </p:cBhvr>
                                      <p:to>
                                        <p:strVal val="visible"/>
                                      </p:to>
                                    </p:set>
                                    <p:animEffect transition="in" filter="barn(outVertical)">
                                      <p:cBhvr>
                                        <p:cTn id="32" dur="500"/>
                                        <p:tgtEl>
                                          <p:spTgt spid="21197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11976"/>
                                        </p:tgtEl>
                                        <p:attrNameLst>
                                          <p:attrName>style.visibility</p:attrName>
                                        </p:attrNameLst>
                                      </p:cBhvr>
                                      <p:to>
                                        <p:strVal val="visible"/>
                                      </p:to>
                                    </p:set>
                                    <p:animEffect transition="in" filter="blinds(horizontal)">
                                      <p:cBhvr>
                                        <p:cTn id="42" dur="500"/>
                                        <p:tgtEl>
                                          <p:spTgt spid="21197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11975"/>
                                        </p:tgtEl>
                                        <p:attrNameLst>
                                          <p:attrName>style.visibility</p:attrName>
                                        </p:attrNameLst>
                                      </p:cBhvr>
                                      <p:to>
                                        <p:strVal val="visible"/>
                                      </p:to>
                                    </p:set>
                                    <p:animEffect transition="in" filter="blinds(horizontal)">
                                      <p:cBhvr>
                                        <p:cTn id="47" dur="500"/>
                                        <p:tgtEl>
                                          <p:spTgt spid="21197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11978"/>
                                        </p:tgtEl>
                                        <p:attrNameLst>
                                          <p:attrName>style.visibility</p:attrName>
                                        </p:attrNameLst>
                                      </p:cBhvr>
                                      <p:to>
                                        <p:strVal val="visible"/>
                                      </p:to>
                                    </p:set>
                                    <p:animEffect transition="in" filter="blinds(horizontal)">
                                      <p:cBhvr>
                                        <p:cTn id="52" dur="500"/>
                                        <p:tgtEl>
                                          <p:spTgt spid="21197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11977"/>
                                        </p:tgtEl>
                                        <p:attrNameLst>
                                          <p:attrName>style.visibility</p:attrName>
                                        </p:attrNameLst>
                                      </p:cBhvr>
                                      <p:to>
                                        <p:strVal val="visible"/>
                                      </p:to>
                                    </p:set>
                                    <p:animEffect transition="in" filter="blinds(horizontal)">
                                      <p:cBhvr>
                                        <p:cTn id="57" dur="500"/>
                                        <p:tgtEl>
                                          <p:spTgt spid="2119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0" grpId="0" build="p" autoUpdateAnimBg="0"/>
      <p:bldP spid="211975" grpId="0" autoUpdateAnimBg="0"/>
      <p:bldP spid="211976" grpId="0" autoUpdateAnimBg="0"/>
      <p:bldP spid="211977" grpId="0" autoUpdateAnimBg="0"/>
      <p:bldP spid="211978"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idx="1"/>
          </p:nvPr>
        </p:nvSpPr>
        <p:spPr>
          <a:xfrm>
            <a:off x="755650" y="1196975"/>
            <a:ext cx="8388350" cy="5661025"/>
          </a:xfrm>
        </p:spPr>
        <p:txBody>
          <a:bodyPr rtlCol="0">
            <a:normAutofit/>
          </a:bodyPr>
          <a:lstStyle/>
          <a:p>
            <a:pPr eaLnBrk="1" fontAlgn="auto" hangingPunct="1">
              <a:lnSpc>
                <a:spcPct val="90000"/>
              </a:lnSpc>
              <a:buFont typeface="Wingdings" pitchFamily="2" charset="2"/>
              <a:buNone/>
              <a:defRPr/>
            </a:pPr>
            <a:r>
              <a:rPr lang="zh-CN" altLang="en-US" sz="2600" b="1" dirty="0" smtClean="0">
                <a:solidFill>
                  <a:srgbClr val="FF3399"/>
                </a:solidFill>
                <a:latin typeface="Times New Roman" panose="02020603050405020304" pitchFamily="18" charset="0"/>
                <a:ea typeface="+mn-ea"/>
                <a:cs typeface="Times New Roman" panose="02020603050405020304" pitchFamily="18" charset="0"/>
              </a:rPr>
              <a:t>定理：</a:t>
            </a:r>
            <a:r>
              <a:rPr lang="zh-CN" altLang="en-US" sz="2600" b="1" dirty="0" smtClean="0">
                <a:latin typeface="Times New Roman" panose="02020603050405020304" pitchFamily="18" charset="0"/>
                <a:ea typeface="+mn-ea"/>
                <a:cs typeface="Times New Roman" panose="02020603050405020304" pitchFamily="18" charset="0"/>
              </a:rPr>
              <a:t>连通图</a:t>
            </a:r>
            <a:r>
              <a:rPr lang="en-US" altLang="zh-CN" sz="2600" b="1" i="1" dirty="0" smtClean="0">
                <a:latin typeface="Times New Roman" panose="02020603050405020304" pitchFamily="18" charset="0"/>
                <a:ea typeface="+mn-ea"/>
                <a:cs typeface="Times New Roman" panose="02020603050405020304" pitchFamily="18" charset="0"/>
              </a:rPr>
              <a:t>G</a:t>
            </a:r>
            <a:r>
              <a:rPr lang="zh-CN" altLang="en-US" sz="2600" b="1" dirty="0" smtClean="0">
                <a:latin typeface="Times New Roman" panose="02020603050405020304" pitchFamily="18" charset="0"/>
                <a:ea typeface="+mn-ea"/>
                <a:cs typeface="Times New Roman" panose="02020603050405020304" pitchFamily="18" charset="0"/>
              </a:rPr>
              <a:t>的边</a:t>
            </a:r>
            <a:r>
              <a:rPr lang="en-US" altLang="zh-CN" sz="2600" b="1" i="1" dirty="0" smtClean="0">
                <a:latin typeface="Times New Roman" panose="02020603050405020304" pitchFamily="18" charset="0"/>
                <a:ea typeface="+mn-ea"/>
                <a:cs typeface="Times New Roman" panose="02020603050405020304" pitchFamily="18" charset="0"/>
              </a:rPr>
              <a:t>e</a:t>
            </a:r>
            <a:r>
              <a:rPr lang="zh-CN" altLang="en-US" sz="2600" b="1" dirty="0" smtClean="0">
                <a:latin typeface="Times New Roman" panose="02020603050405020304" pitchFamily="18" charset="0"/>
                <a:ea typeface="+mn-ea"/>
                <a:cs typeface="Times New Roman" panose="02020603050405020304" pitchFamily="18" charset="0"/>
              </a:rPr>
              <a:t>是割边</a:t>
            </a:r>
            <a:r>
              <a:rPr lang="zh-CN" altLang="en-US" sz="2600" b="1" dirty="0">
                <a:latin typeface="Times New Roman" panose="02020603050405020304" pitchFamily="18" charset="0"/>
                <a:ea typeface="+mn-ea"/>
                <a:cs typeface="Times New Roman" panose="02020603050405020304" pitchFamily="18" charset="0"/>
              </a:rPr>
              <a:t>的</a:t>
            </a:r>
            <a:r>
              <a:rPr lang="zh-CN" altLang="en-US" sz="2600" b="1" dirty="0" smtClean="0">
                <a:latin typeface="Times New Roman" panose="02020603050405020304" pitchFamily="18" charset="0"/>
                <a:ea typeface="+mn-ea"/>
                <a:cs typeface="Times New Roman" panose="02020603050405020304" pitchFamily="18" charset="0"/>
              </a:rPr>
              <a:t>充要条件是</a:t>
            </a:r>
            <a:endParaRPr lang="en-US" altLang="zh-CN" sz="2600" b="1" dirty="0" smtClean="0">
              <a:latin typeface="Times New Roman" panose="02020603050405020304" pitchFamily="18" charset="0"/>
              <a:ea typeface="+mn-ea"/>
              <a:cs typeface="Times New Roman" panose="02020603050405020304" pitchFamily="18" charset="0"/>
            </a:endParaRPr>
          </a:p>
          <a:p>
            <a:pPr eaLnBrk="1" fontAlgn="auto" hangingPunct="1">
              <a:lnSpc>
                <a:spcPct val="90000"/>
              </a:lnSpc>
              <a:buFont typeface="Wingdings" pitchFamily="2" charset="2"/>
              <a:buNone/>
              <a:defRPr/>
            </a:pPr>
            <a:r>
              <a:rPr lang="en-US" altLang="zh-CN" sz="2600" b="1" dirty="0">
                <a:latin typeface="Times New Roman" panose="02020603050405020304" pitchFamily="18" charset="0"/>
                <a:ea typeface="+mn-ea"/>
                <a:cs typeface="Times New Roman" panose="02020603050405020304" pitchFamily="18" charset="0"/>
              </a:rPr>
              <a:t> </a:t>
            </a:r>
            <a:r>
              <a:rPr lang="en-US" altLang="zh-CN" sz="2600" b="1" dirty="0" smtClean="0">
                <a:latin typeface="Times New Roman" panose="02020603050405020304" pitchFamily="18" charset="0"/>
                <a:ea typeface="+mn-ea"/>
                <a:cs typeface="Times New Roman" panose="02020603050405020304" pitchFamily="18" charset="0"/>
              </a:rPr>
              <a:t>           </a:t>
            </a:r>
            <a:r>
              <a:rPr lang="zh-CN" altLang="en-US" sz="2600" b="1" dirty="0" smtClean="0">
                <a:latin typeface="Times New Roman" panose="02020603050405020304" pitchFamily="18" charset="0"/>
                <a:ea typeface="+mn-ea"/>
                <a:cs typeface="Times New Roman" panose="02020603050405020304" pitchFamily="18" charset="0"/>
              </a:rPr>
              <a:t>存在</a:t>
            </a:r>
            <a:r>
              <a:rPr lang="en-US" altLang="zh-CN" sz="2600" b="1" i="1" dirty="0" smtClean="0">
                <a:latin typeface="Times New Roman" panose="02020603050405020304" pitchFamily="18" charset="0"/>
                <a:ea typeface="+mn-ea"/>
                <a:cs typeface="Times New Roman" panose="02020603050405020304" pitchFamily="18" charset="0"/>
              </a:rPr>
              <a:t>G</a:t>
            </a:r>
            <a:r>
              <a:rPr lang="zh-CN" altLang="en-US" sz="2600" b="1" dirty="0" smtClean="0">
                <a:latin typeface="Times New Roman" panose="02020603050405020304" pitchFamily="18" charset="0"/>
                <a:ea typeface="+mn-ea"/>
                <a:cs typeface="Times New Roman" panose="02020603050405020304" pitchFamily="18" charset="0"/>
              </a:rPr>
              <a:t>的两点</a:t>
            </a:r>
            <a:r>
              <a:rPr lang="en-US" altLang="zh-CN" sz="2600" b="1" i="1" dirty="0" smtClean="0">
                <a:latin typeface="Times New Roman" panose="02020603050405020304" pitchFamily="18" charset="0"/>
                <a:ea typeface="+mn-ea"/>
                <a:cs typeface="Times New Roman" panose="02020603050405020304" pitchFamily="18" charset="0"/>
              </a:rPr>
              <a:t>u</a:t>
            </a:r>
            <a:r>
              <a:rPr lang="zh-CN" altLang="en-US" sz="2600" b="1" dirty="0" smtClean="0">
                <a:latin typeface="Times New Roman" panose="02020603050405020304" pitchFamily="18" charset="0"/>
                <a:ea typeface="+mn-ea"/>
                <a:cs typeface="Times New Roman" panose="02020603050405020304" pitchFamily="18" charset="0"/>
              </a:rPr>
              <a:t>和</a:t>
            </a:r>
            <a:r>
              <a:rPr lang="en-US" altLang="zh-CN" sz="2600" b="1" i="1" dirty="0" smtClean="0">
                <a:latin typeface="Times New Roman" panose="02020603050405020304" pitchFamily="18" charset="0"/>
                <a:ea typeface="+mn-ea"/>
                <a:cs typeface="Times New Roman" panose="02020603050405020304" pitchFamily="18" charset="0"/>
              </a:rPr>
              <a:t>v</a:t>
            </a:r>
            <a:r>
              <a:rPr lang="zh-CN" altLang="en-US" sz="2600" b="1" dirty="0" smtClean="0">
                <a:latin typeface="Times New Roman" panose="02020603050405020304" pitchFamily="18" charset="0"/>
                <a:ea typeface="+mn-ea"/>
                <a:cs typeface="Times New Roman" panose="02020603050405020304" pitchFamily="18" charset="0"/>
              </a:rPr>
              <a:t>，使得任意一条</a:t>
            </a:r>
            <a:r>
              <a:rPr lang="en-US" altLang="zh-CN" sz="2600" b="1" i="1" dirty="0" smtClean="0">
                <a:latin typeface="Times New Roman" panose="02020603050405020304" pitchFamily="18" charset="0"/>
                <a:ea typeface="+mn-ea"/>
                <a:cs typeface="Times New Roman" panose="02020603050405020304" pitchFamily="18" charset="0"/>
              </a:rPr>
              <a:t>u-v</a:t>
            </a:r>
            <a:r>
              <a:rPr lang="zh-CN" altLang="en-US" sz="2600" b="1" dirty="0" smtClean="0">
                <a:latin typeface="Times New Roman" panose="02020603050405020304" pitchFamily="18" charset="0"/>
                <a:ea typeface="+mn-ea"/>
                <a:cs typeface="Times New Roman" panose="02020603050405020304" pitchFamily="18" charset="0"/>
              </a:rPr>
              <a:t>路过</a:t>
            </a:r>
            <a:r>
              <a:rPr lang="en-US" altLang="zh-CN" sz="2600" b="1" i="1" dirty="0" smtClean="0">
                <a:latin typeface="Times New Roman" panose="02020603050405020304" pitchFamily="18" charset="0"/>
                <a:ea typeface="+mn-ea"/>
                <a:cs typeface="Times New Roman" panose="02020603050405020304" pitchFamily="18" charset="0"/>
              </a:rPr>
              <a:t>e</a:t>
            </a:r>
            <a:r>
              <a:rPr lang="zh-CN" altLang="en-US" sz="2600" b="1" dirty="0" smtClean="0">
                <a:latin typeface="Times New Roman" panose="02020603050405020304" pitchFamily="18" charset="0"/>
                <a:ea typeface="+mn-ea"/>
                <a:cs typeface="Times New Roman" panose="02020603050405020304" pitchFamily="18" charset="0"/>
              </a:rPr>
              <a:t>。</a:t>
            </a:r>
          </a:p>
          <a:p>
            <a:pPr eaLnBrk="1" fontAlgn="auto" hangingPunct="1">
              <a:lnSpc>
                <a:spcPct val="90000"/>
              </a:lnSpc>
              <a:buFont typeface="Wingdings" pitchFamily="2" charset="2"/>
              <a:buNone/>
              <a:defRPr/>
            </a:pPr>
            <a:r>
              <a:rPr lang="zh-CN" altLang="en-US" sz="2600" b="1" dirty="0" smtClean="0">
                <a:solidFill>
                  <a:srgbClr val="FF3399"/>
                </a:solidFill>
                <a:latin typeface="Times New Roman" panose="02020603050405020304" pitchFamily="18" charset="0"/>
                <a:ea typeface="+mn-ea"/>
                <a:cs typeface="Times New Roman" panose="02020603050405020304" pitchFamily="18" charset="0"/>
              </a:rPr>
              <a:t>定理：</a:t>
            </a:r>
            <a:r>
              <a:rPr lang="zh-CN" altLang="en-US" sz="2600" b="1" dirty="0" smtClean="0">
                <a:latin typeface="Times New Roman" panose="02020603050405020304" pitchFamily="18" charset="0"/>
                <a:ea typeface="+mn-ea"/>
                <a:cs typeface="Times New Roman" panose="02020603050405020304" pitchFamily="18" charset="0"/>
              </a:rPr>
              <a:t>连通图</a:t>
            </a:r>
            <a:r>
              <a:rPr lang="en-US" altLang="zh-CN" sz="2600" b="1" i="1" dirty="0" smtClean="0">
                <a:latin typeface="Times New Roman" panose="02020603050405020304" pitchFamily="18" charset="0"/>
                <a:ea typeface="+mn-ea"/>
                <a:cs typeface="Times New Roman" panose="02020603050405020304" pitchFamily="18" charset="0"/>
              </a:rPr>
              <a:t>G</a:t>
            </a:r>
            <a:r>
              <a:rPr lang="zh-CN" altLang="en-US" sz="2600" b="1" dirty="0" smtClean="0">
                <a:latin typeface="Times New Roman" panose="02020603050405020304" pitchFamily="18" charset="0"/>
                <a:ea typeface="+mn-ea"/>
                <a:cs typeface="Times New Roman" panose="02020603050405020304" pitchFamily="18" charset="0"/>
              </a:rPr>
              <a:t>的边</a:t>
            </a:r>
            <a:r>
              <a:rPr lang="en-US" altLang="zh-CN" sz="2600" b="1" i="1" dirty="0" smtClean="0">
                <a:latin typeface="Times New Roman" panose="02020603050405020304" pitchFamily="18" charset="0"/>
                <a:ea typeface="+mn-ea"/>
                <a:cs typeface="Times New Roman" panose="02020603050405020304" pitchFamily="18" charset="0"/>
              </a:rPr>
              <a:t>e</a:t>
            </a:r>
            <a:r>
              <a:rPr lang="zh-CN" altLang="en-US" sz="2600" b="1" dirty="0" smtClean="0">
                <a:latin typeface="Times New Roman" panose="02020603050405020304" pitchFamily="18" charset="0"/>
                <a:ea typeface="+mn-ea"/>
                <a:cs typeface="Times New Roman" panose="02020603050405020304" pitchFamily="18" charset="0"/>
              </a:rPr>
              <a:t>是割边的充要条件是</a:t>
            </a:r>
          </a:p>
          <a:p>
            <a:pPr eaLnBrk="1" fontAlgn="auto" hangingPunct="1">
              <a:lnSpc>
                <a:spcPct val="90000"/>
              </a:lnSpc>
              <a:buFont typeface="Wingdings" pitchFamily="2" charset="2"/>
              <a:buNone/>
              <a:defRPr/>
            </a:pPr>
            <a:r>
              <a:rPr lang="zh-CN" altLang="en-US" sz="2600" b="1" dirty="0" smtClean="0">
                <a:latin typeface="Times New Roman" panose="02020603050405020304" pitchFamily="18" charset="0"/>
                <a:ea typeface="+mn-ea"/>
                <a:cs typeface="Times New Roman" panose="02020603050405020304" pitchFamily="18" charset="0"/>
              </a:rPr>
              <a:t>            </a:t>
            </a:r>
            <a:r>
              <a:rPr lang="en-US" altLang="zh-CN" sz="2600" b="1" i="1" dirty="0" smtClean="0">
                <a:latin typeface="Times New Roman" panose="02020603050405020304" pitchFamily="18" charset="0"/>
                <a:ea typeface="+mn-ea"/>
                <a:cs typeface="Times New Roman" panose="02020603050405020304" pitchFamily="18" charset="0"/>
              </a:rPr>
              <a:t>e</a:t>
            </a:r>
            <a:r>
              <a:rPr lang="zh-CN" altLang="en-US" sz="2600" b="1" dirty="0" smtClean="0">
                <a:latin typeface="Times New Roman" panose="02020603050405020304" pitchFamily="18" charset="0"/>
                <a:ea typeface="+mn-ea"/>
                <a:cs typeface="Times New Roman" panose="02020603050405020304" pitchFamily="18" charset="0"/>
              </a:rPr>
              <a:t>不在</a:t>
            </a:r>
            <a:r>
              <a:rPr lang="en-US" altLang="zh-CN" sz="2600" b="1" i="1" dirty="0" smtClean="0">
                <a:latin typeface="Times New Roman" panose="02020603050405020304" pitchFamily="18" charset="0"/>
                <a:ea typeface="+mn-ea"/>
                <a:cs typeface="Times New Roman" panose="02020603050405020304" pitchFamily="18" charset="0"/>
              </a:rPr>
              <a:t>G</a:t>
            </a:r>
            <a:r>
              <a:rPr lang="zh-CN" altLang="en-US" sz="2600" b="1" dirty="0" smtClean="0">
                <a:latin typeface="Times New Roman" panose="02020603050405020304" pitchFamily="18" charset="0"/>
                <a:ea typeface="+mn-ea"/>
                <a:cs typeface="Times New Roman" panose="02020603050405020304" pitchFamily="18" charset="0"/>
              </a:rPr>
              <a:t>的任一圈上。</a:t>
            </a:r>
          </a:p>
          <a:p>
            <a:pPr eaLnBrk="1" fontAlgn="auto" hangingPunct="1">
              <a:lnSpc>
                <a:spcPct val="90000"/>
              </a:lnSpc>
              <a:buFont typeface="Wingdings" pitchFamily="2" charset="2"/>
              <a:buNone/>
              <a:defRPr/>
            </a:pPr>
            <a:r>
              <a:rPr lang="zh-CN" altLang="en-US" sz="2400" b="1" dirty="0" smtClean="0">
                <a:latin typeface="Times New Roman" panose="02020603050405020304" pitchFamily="18" charset="0"/>
                <a:ea typeface="+mn-ea"/>
                <a:cs typeface="Times New Roman" panose="02020603050405020304" pitchFamily="18" charset="0"/>
              </a:rPr>
              <a:t>证明：</a:t>
            </a:r>
          </a:p>
          <a:p>
            <a:pPr eaLnBrk="1" fontAlgn="auto" hangingPunct="1">
              <a:buFont typeface="Wingdings" pitchFamily="2" charset="2"/>
              <a:buNone/>
              <a:defRPr/>
            </a:pPr>
            <a:r>
              <a:rPr lang="en-US" altLang="zh-CN" sz="2400" b="1" dirty="0" smtClean="0">
                <a:latin typeface="Times New Roman" panose="02020603050405020304" pitchFamily="18" charset="0"/>
                <a:ea typeface="+mn-ea"/>
                <a:cs typeface="Times New Roman" panose="02020603050405020304" pitchFamily="18" charset="0"/>
              </a:rPr>
              <a:t>1</a:t>
            </a:r>
            <a:r>
              <a:rPr lang="zh-CN" altLang="en-US" sz="2400" b="1" dirty="0" smtClean="0">
                <a:latin typeface="Times New Roman" panose="02020603050405020304" pitchFamily="18" charset="0"/>
                <a:ea typeface="+mn-ea"/>
                <a:cs typeface="Times New Roman" panose="02020603050405020304" pitchFamily="18" charset="0"/>
              </a:rPr>
              <a:t>）必要</a:t>
            </a:r>
            <a:r>
              <a:rPr lang="zh-CN" altLang="en-US" sz="2400" b="1" dirty="0" smtClean="0">
                <a:solidFill>
                  <a:srgbClr val="5E2CAE"/>
                </a:solidFill>
                <a:latin typeface="Times New Roman" panose="02020603050405020304" pitchFamily="18" charset="0"/>
                <a:ea typeface="+mn-ea"/>
                <a:cs typeface="Times New Roman" panose="02020603050405020304" pitchFamily="18" charset="0"/>
              </a:rPr>
              <a:t>条件</a:t>
            </a:r>
            <a:r>
              <a:rPr lang="zh-CN" altLang="en-US" sz="2400" b="1" dirty="0" smtClean="0">
                <a:latin typeface="Times New Roman" panose="02020603050405020304" pitchFamily="18" charset="0"/>
                <a:ea typeface="+mn-ea"/>
                <a:cs typeface="Times New Roman" panose="02020603050405020304" pitchFamily="18" charset="0"/>
              </a:rPr>
              <a:t>：</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设</a:t>
            </a:r>
            <a:r>
              <a:rPr lang="en-US" altLang="zh-CN" sz="2400" b="1" i="1" dirty="0" smtClean="0">
                <a:latin typeface="Times New Roman" panose="02020603050405020304" pitchFamily="18" charset="0"/>
                <a:ea typeface="+mn-ea"/>
                <a:cs typeface="Times New Roman" panose="02020603050405020304" pitchFamily="18" charset="0"/>
                <a:sym typeface="Symbol" pitchFamily="18" charset="2"/>
              </a:rPr>
              <a:t>e</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是</a:t>
            </a:r>
            <a:r>
              <a:rPr lang="en-US" altLang="zh-CN" sz="2400" b="1" i="1" dirty="0" smtClean="0">
                <a:latin typeface="Times New Roman" panose="02020603050405020304" pitchFamily="18" charset="0"/>
                <a:ea typeface="+mn-ea"/>
                <a:cs typeface="Times New Roman" panose="02020603050405020304" pitchFamily="18" charset="0"/>
                <a:sym typeface="Symbol" pitchFamily="18" charset="2"/>
              </a:rPr>
              <a:t>G</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的割边，则存在</a:t>
            </a:r>
            <a:r>
              <a:rPr lang="en-US" altLang="zh-CN" sz="2400" b="1" i="1" dirty="0" err="1" smtClean="0">
                <a:latin typeface="Times New Roman" panose="02020603050405020304" pitchFamily="18" charset="0"/>
                <a:ea typeface="+mn-ea"/>
                <a:cs typeface="Times New Roman" panose="02020603050405020304" pitchFamily="18" charset="0"/>
                <a:sym typeface="Symbol" pitchFamily="18" charset="2"/>
              </a:rPr>
              <a:t>u,vV</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a:t>
            </a:r>
            <a:r>
              <a:rPr lang="en-US" altLang="zh-CN" sz="2400" b="1" i="1" dirty="0" err="1" smtClean="0">
                <a:latin typeface="Times New Roman" panose="02020603050405020304" pitchFamily="18" charset="0"/>
                <a:ea typeface="+mn-ea"/>
                <a:cs typeface="Times New Roman" panose="02020603050405020304" pitchFamily="18" charset="0"/>
                <a:sym typeface="Symbol" pitchFamily="18" charset="2"/>
              </a:rPr>
              <a:t>u,v</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在</a:t>
            </a:r>
            <a:r>
              <a:rPr lang="en-US" altLang="zh-CN" sz="2400" b="1" i="1" dirty="0" smtClean="0">
                <a:latin typeface="Times New Roman" panose="02020603050405020304" pitchFamily="18" charset="0"/>
                <a:ea typeface="+mn-ea"/>
                <a:cs typeface="Times New Roman" panose="02020603050405020304" pitchFamily="18" charset="0"/>
                <a:sym typeface="Symbol" pitchFamily="18" charset="2"/>
              </a:rPr>
              <a:t>G</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中连通但在</a:t>
            </a:r>
            <a:r>
              <a:rPr lang="en-US" altLang="zh-CN" sz="2400" b="1" i="1" dirty="0" smtClean="0">
                <a:latin typeface="Times New Roman" panose="02020603050405020304" pitchFamily="18" charset="0"/>
                <a:ea typeface="+mn-ea"/>
                <a:cs typeface="Times New Roman" panose="02020603050405020304" pitchFamily="18" charset="0"/>
                <a:sym typeface="Symbol" pitchFamily="18" charset="2"/>
              </a:rPr>
              <a:t>G-e</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中不连通，设</a:t>
            </a:r>
            <a:r>
              <a:rPr lang="en-US" altLang="zh-CN" sz="2400" b="1" i="1" dirty="0" smtClean="0">
                <a:latin typeface="Times New Roman" panose="02020603050405020304" pitchFamily="18" charset="0"/>
                <a:ea typeface="+mn-ea"/>
                <a:cs typeface="Times New Roman" panose="02020603050405020304" pitchFamily="18" charset="0"/>
                <a:sym typeface="Symbol" pitchFamily="18" charset="2"/>
              </a:rPr>
              <a:t>e=</a:t>
            </a:r>
            <a:r>
              <a:rPr lang="en-US" altLang="zh-CN" sz="2400" b="1" i="1" dirty="0" err="1" smtClean="0">
                <a:latin typeface="Times New Roman" panose="02020603050405020304" pitchFamily="18" charset="0"/>
                <a:ea typeface="+mn-ea"/>
                <a:cs typeface="Times New Roman" panose="02020603050405020304" pitchFamily="18" charset="0"/>
                <a:sym typeface="Symbol" pitchFamily="18" charset="2"/>
              </a:rPr>
              <a:t>xy</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。若</a:t>
            </a:r>
            <a:r>
              <a:rPr lang="en-US" altLang="zh-CN" sz="2400" b="1" i="1" dirty="0" smtClean="0">
                <a:latin typeface="Times New Roman" panose="02020603050405020304" pitchFamily="18" charset="0"/>
                <a:ea typeface="+mn-ea"/>
                <a:cs typeface="Times New Roman" panose="02020603050405020304" pitchFamily="18" charset="0"/>
                <a:sym typeface="Symbol" pitchFamily="18" charset="2"/>
              </a:rPr>
              <a:t>e</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在某个圈</a:t>
            </a:r>
            <a:r>
              <a:rPr lang="en-US" altLang="zh-CN" sz="2400" b="1" i="1" dirty="0" smtClean="0">
                <a:latin typeface="Times New Roman" panose="02020603050405020304" pitchFamily="18" charset="0"/>
                <a:ea typeface="+mn-ea"/>
                <a:cs typeface="Times New Roman" panose="02020603050405020304" pitchFamily="18" charset="0"/>
                <a:sym typeface="Symbol" pitchFamily="18" charset="2"/>
              </a:rPr>
              <a:t>C</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上，则</a:t>
            </a:r>
            <a:r>
              <a:rPr lang="en-US" altLang="zh-CN" sz="2400" b="1" i="1" dirty="0" smtClean="0">
                <a:latin typeface="Times New Roman" panose="02020603050405020304" pitchFamily="18" charset="0"/>
                <a:ea typeface="+mn-ea"/>
                <a:cs typeface="Times New Roman" panose="02020603050405020304" pitchFamily="18" charset="0"/>
                <a:sym typeface="Symbol" pitchFamily="18" charset="2"/>
              </a:rPr>
              <a:t>G-e</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中</a:t>
            </a:r>
            <a:r>
              <a:rPr lang="en-US" altLang="zh-CN" sz="2400" b="1" i="1" dirty="0" smtClean="0">
                <a:latin typeface="Times New Roman" panose="02020603050405020304" pitchFamily="18" charset="0"/>
                <a:ea typeface="+mn-ea"/>
                <a:cs typeface="Times New Roman" panose="02020603050405020304" pitchFamily="18" charset="0"/>
                <a:sym typeface="Symbol" pitchFamily="18" charset="2"/>
              </a:rPr>
              <a:t>x</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和</a:t>
            </a:r>
            <a:r>
              <a:rPr lang="en-US" altLang="zh-CN" sz="2400" b="1" i="1" dirty="0" smtClean="0">
                <a:latin typeface="Times New Roman" panose="02020603050405020304" pitchFamily="18" charset="0"/>
                <a:ea typeface="+mn-ea"/>
                <a:cs typeface="Times New Roman" panose="02020603050405020304" pitchFamily="18" charset="0"/>
                <a:sym typeface="Symbol" pitchFamily="18" charset="2"/>
              </a:rPr>
              <a:t>y</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有路</a:t>
            </a:r>
            <a:r>
              <a:rPr lang="en-US" altLang="zh-CN" sz="2400" b="1" i="1" dirty="0" smtClean="0">
                <a:latin typeface="Times New Roman" panose="02020603050405020304" pitchFamily="18" charset="0"/>
                <a:ea typeface="+mn-ea"/>
                <a:cs typeface="Times New Roman" panose="02020603050405020304" pitchFamily="18" charset="0"/>
                <a:sym typeface="Symbol" pitchFamily="18" charset="2"/>
              </a:rPr>
              <a:t>C-e</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相连，所以，</a:t>
            </a:r>
            <a:r>
              <a:rPr lang="en-US" altLang="zh-CN" sz="2400" b="1" i="1" dirty="0" err="1" smtClean="0">
                <a:latin typeface="Times New Roman" panose="02020603050405020304" pitchFamily="18" charset="0"/>
                <a:ea typeface="+mn-ea"/>
                <a:cs typeface="Times New Roman" panose="02020603050405020304" pitchFamily="18" charset="0"/>
                <a:sym typeface="Symbol" pitchFamily="18" charset="2"/>
              </a:rPr>
              <a:t>u,v</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在</a:t>
            </a:r>
            <a:r>
              <a:rPr lang="en-US" altLang="zh-CN" sz="2400" b="1" i="1" dirty="0" smtClean="0">
                <a:latin typeface="Times New Roman" panose="02020603050405020304" pitchFamily="18" charset="0"/>
                <a:ea typeface="+mn-ea"/>
                <a:cs typeface="Times New Roman" panose="02020603050405020304" pitchFamily="18" charset="0"/>
                <a:sym typeface="Symbol" pitchFamily="18" charset="2"/>
              </a:rPr>
              <a:t>G-e</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中连通，矛盾。</a:t>
            </a:r>
          </a:p>
          <a:p>
            <a:pPr eaLnBrk="1" fontAlgn="auto" hangingPunct="1">
              <a:buFont typeface="Wingdings" pitchFamily="2" charset="2"/>
              <a:buNone/>
              <a:defRPr/>
            </a:pP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    因此</a:t>
            </a:r>
            <a:r>
              <a:rPr lang="en-US" altLang="zh-CN" sz="2400" b="1" i="1" dirty="0" smtClean="0">
                <a:latin typeface="Times New Roman" panose="02020603050405020304" pitchFamily="18" charset="0"/>
                <a:ea typeface="+mn-ea"/>
                <a:cs typeface="Times New Roman" panose="02020603050405020304" pitchFamily="18" charset="0"/>
                <a:sym typeface="Symbol" pitchFamily="18" charset="2"/>
              </a:rPr>
              <a:t>e</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不在</a:t>
            </a:r>
            <a:r>
              <a:rPr lang="en-US" altLang="zh-CN" sz="2400" b="1" i="1" dirty="0" smtClean="0">
                <a:latin typeface="Times New Roman" panose="02020603050405020304" pitchFamily="18" charset="0"/>
                <a:ea typeface="+mn-ea"/>
                <a:cs typeface="Times New Roman" panose="02020603050405020304" pitchFamily="18" charset="0"/>
                <a:sym typeface="Symbol" pitchFamily="18" charset="2"/>
              </a:rPr>
              <a:t>G</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的任一圈上。 </a:t>
            </a:r>
          </a:p>
          <a:p>
            <a:pPr eaLnBrk="1" fontAlgn="auto" hangingPunct="1">
              <a:buFont typeface="Wingdings" pitchFamily="2" charset="2"/>
              <a:buNone/>
              <a:defRPr/>
            </a:pPr>
            <a:r>
              <a:rPr lang="en-US" altLang="zh-CN" sz="2400" b="1" dirty="0" smtClean="0">
                <a:latin typeface="Times New Roman" panose="02020603050405020304" pitchFamily="18" charset="0"/>
                <a:ea typeface="+mn-ea"/>
                <a:cs typeface="Times New Roman" panose="02020603050405020304" pitchFamily="18" charset="0"/>
                <a:sym typeface="Symbol" pitchFamily="18" charset="2"/>
              </a:rPr>
              <a:t>2</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）充分</a:t>
            </a:r>
            <a:r>
              <a:rPr lang="zh-CN" altLang="en-US" sz="2400" b="1" dirty="0" smtClean="0">
                <a:solidFill>
                  <a:srgbClr val="5E2CAE"/>
                </a:solidFill>
                <a:latin typeface="Times New Roman" panose="02020603050405020304" pitchFamily="18" charset="0"/>
                <a:ea typeface="+mn-ea"/>
                <a:cs typeface="Times New Roman" panose="02020603050405020304" pitchFamily="18" charset="0"/>
                <a:sym typeface="Symbol" pitchFamily="18" charset="2"/>
              </a:rPr>
              <a:t>条件</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：设</a:t>
            </a:r>
            <a:r>
              <a:rPr lang="en-US" altLang="zh-CN" sz="2400" b="1" i="1" dirty="0" smtClean="0">
                <a:latin typeface="Times New Roman" panose="02020603050405020304" pitchFamily="18" charset="0"/>
                <a:ea typeface="+mn-ea"/>
                <a:cs typeface="Times New Roman" panose="02020603050405020304" pitchFamily="18" charset="0"/>
                <a:sym typeface="Symbol" pitchFamily="18" charset="2"/>
              </a:rPr>
              <a:t>e=</a:t>
            </a:r>
            <a:r>
              <a:rPr lang="en-US" altLang="zh-CN" sz="2400" b="1" i="1" dirty="0" err="1" smtClean="0">
                <a:latin typeface="Times New Roman" panose="02020603050405020304" pitchFamily="18" charset="0"/>
                <a:ea typeface="+mn-ea"/>
                <a:cs typeface="Times New Roman" panose="02020603050405020304" pitchFamily="18" charset="0"/>
                <a:sym typeface="Symbol" pitchFamily="18" charset="2"/>
              </a:rPr>
              <a:t>xy</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不是割边，则在</a:t>
            </a:r>
            <a:r>
              <a:rPr lang="en-US" altLang="zh-CN" sz="2400" b="1" i="1" dirty="0" smtClean="0">
                <a:latin typeface="Times New Roman" panose="02020603050405020304" pitchFamily="18" charset="0"/>
                <a:ea typeface="+mn-ea"/>
                <a:cs typeface="Times New Roman" panose="02020603050405020304" pitchFamily="18" charset="0"/>
                <a:sym typeface="Symbol" pitchFamily="18" charset="2"/>
              </a:rPr>
              <a:t>G-e</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中，</a:t>
            </a:r>
            <a:r>
              <a:rPr lang="en-US" altLang="zh-CN" sz="2400" b="1" i="1" dirty="0" smtClean="0">
                <a:latin typeface="Times New Roman" panose="02020603050405020304" pitchFamily="18" charset="0"/>
                <a:ea typeface="+mn-ea"/>
                <a:cs typeface="Times New Roman" panose="02020603050405020304" pitchFamily="18" charset="0"/>
                <a:sym typeface="Symbol" pitchFamily="18" charset="2"/>
              </a:rPr>
              <a:t>x</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和</a:t>
            </a:r>
            <a:r>
              <a:rPr lang="en-US" altLang="zh-CN" sz="2400" b="1" i="1" dirty="0" smtClean="0">
                <a:latin typeface="Times New Roman" panose="02020603050405020304" pitchFamily="18" charset="0"/>
                <a:ea typeface="+mn-ea"/>
                <a:cs typeface="Times New Roman" panose="02020603050405020304" pitchFamily="18" charset="0"/>
                <a:sym typeface="Symbol" pitchFamily="18" charset="2"/>
              </a:rPr>
              <a:t>y</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连通，所以在</a:t>
            </a:r>
            <a:r>
              <a:rPr lang="en-US" altLang="zh-CN" sz="2400" b="1" i="1" dirty="0" smtClean="0">
                <a:latin typeface="Times New Roman" panose="02020603050405020304" pitchFamily="18" charset="0"/>
                <a:ea typeface="+mn-ea"/>
                <a:cs typeface="Times New Roman" panose="02020603050405020304" pitchFamily="18" charset="0"/>
                <a:sym typeface="Symbol" pitchFamily="18" charset="2"/>
              </a:rPr>
              <a:t>G-e</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中存在一条</a:t>
            </a:r>
            <a:r>
              <a:rPr lang="en-US" altLang="zh-CN" sz="2400" b="1" i="1" dirty="0" smtClean="0">
                <a:latin typeface="Times New Roman" panose="02020603050405020304" pitchFamily="18" charset="0"/>
                <a:ea typeface="+mn-ea"/>
                <a:cs typeface="Times New Roman" panose="02020603050405020304" pitchFamily="18" charset="0"/>
                <a:sym typeface="Symbol" pitchFamily="18" charset="2"/>
              </a:rPr>
              <a:t>x-y</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通路</a:t>
            </a:r>
            <a:r>
              <a:rPr lang="en-US" altLang="zh-CN" sz="2400" b="1" i="1" dirty="0" smtClean="0">
                <a:latin typeface="Times New Roman" panose="02020603050405020304" pitchFamily="18" charset="0"/>
                <a:ea typeface="+mn-ea"/>
                <a:cs typeface="Times New Roman" panose="02020603050405020304" pitchFamily="18" charset="0"/>
                <a:sym typeface="Symbol" pitchFamily="18" charset="2"/>
              </a:rPr>
              <a:t>P</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，此时，</a:t>
            </a:r>
            <a:r>
              <a:rPr lang="en-US" altLang="zh-CN" sz="2400" b="1" i="1" dirty="0" smtClean="0">
                <a:latin typeface="Times New Roman" panose="02020603050405020304" pitchFamily="18" charset="0"/>
                <a:ea typeface="+mn-ea"/>
                <a:cs typeface="Times New Roman" panose="02020603050405020304" pitchFamily="18" charset="0"/>
                <a:sym typeface="Symbol" pitchFamily="18" charset="2"/>
              </a:rPr>
              <a:t>e</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在</a:t>
            </a:r>
            <a:r>
              <a:rPr lang="en-US" altLang="zh-CN" sz="2400" b="1" i="1" dirty="0" smtClean="0">
                <a:latin typeface="Times New Roman" panose="02020603050405020304" pitchFamily="18" charset="0"/>
                <a:ea typeface="+mn-ea"/>
                <a:cs typeface="Times New Roman" panose="02020603050405020304" pitchFamily="18" charset="0"/>
                <a:sym typeface="Symbol" pitchFamily="18" charset="2"/>
              </a:rPr>
              <a:t>G</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的圈</a:t>
            </a:r>
            <a:r>
              <a:rPr lang="en-US" altLang="zh-CN" sz="2400" b="1" i="1" dirty="0" err="1" smtClean="0">
                <a:latin typeface="Times New Roman" panose="02020603050405020304" pitchFamily="18" charset="0"/>
                <a:ea typeface="+mn-ea"/>
                <a:cs typeface="Times New Roman" panose="02020603050405020304" pitchFamily="18" charset="0"/>
                <a:sym typeface="Symbol" pitchFamily="18" charset="2"/>
              </a:rPr>
              <a:t>P+e</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上，矛盾。所以</a:t>
            </a:r>
            <a:r>
              <a:rPr lang="en-US" altLang="zh-CN" sz="2400" b="1" i="1" dirty="0" smtClean="0">
                <a:latin typeface="Times New Roman" panose="02020603050405020304" pitchFamily="18" charset="0"/>
                <a:ea typeface="+mn-ea"/>
                <a:cs typeface="Times New Roman" panose="02020603050405020304" pitchFamily="18" charset="0"/>
                <a:sym typeface="Symbol" pitchFamily="18" charset="2"/>
              </a:rPr>
              <a:t>e</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是割边。</a:t>
            </a:r>
          </a:p>
        </p:txBody>
      </p:sp>
      <p:sp>
        <p:nvSpPr>
          <p:cNvPr id="44035" name="Rectangle 3"/>
          <p:cNvSpPr>
            <a:spLocks noRot="1" noChangeArrowheads="1"/>
          </p:cNvSpPr>
          <p:nvPr/>
        </p:nvSpPr>
        <p:spPr bwMode="auto">
          <a:xfrm>
            <a:off x="457200" y="333375"/>
            <a:ext cx="8229600" cy="671513"/>
          </a:xfrm>
          <a:prstGeom prst="rect">
            <a:avLst/>
          </a:prstGeom>
          <a:noFill/>
          <a:ln w="9525">
            <a:noFill/>
            <a:miter lim="800000"/>
            <a:headEnd/>
            <a:tailEnd/>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400" b="1" i="0" u="none" strike="noStrike" kern="1200" cap="none" spc="0" normalizeH="0" baseline="0" noProof="0" dirty="0" smtClean="0">
                <a:ln w="12700">
                  <a:solidFill>
                    <a:srgbClr val="675D59"/>
                  </a:solidFill>
                </a:ln>
                <a:solidFill>
                  <a:srgbClr val="675D59">
                    <a:lumMod val="75000"/>
                  </a:srgbClr>
                </a:solidFill>
                <a:effectLst/>
                <a:uLnTx/>
                <a:uFillTx/>
                <a:latin typeface="宋体"/>
                <a:ea typeface="宋体"/>
                <a:cs typeface="+mn-cs"/>
              </a:rPr>
              <a:t>割边的性质</a:t>
            </a:r>
          </a:p>
        </p:txBody>
      </p:sp>
    </p:spTree>
    <p:extLst>
      <p:ext uri="{BB962C8B-B14F-4D97-AF65-F5344CB8AC3E}">
        <p14:creationId xmlns:p14="http://schemas.microsoft.com/office/powerpoint/2010/main" val="12417457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2994">
                                            <p:txEl>
                                              <p:pRg st="0" end="0"/>
                                            </p:txEl>
                                          </p:spTgt>
                                        </p:tgtEl>
                                        <p:attrNameLst>
                                          <p:attrName>style.visibility</p:attrName>
                                        </p:attrNameLst>
                                      </p:cBhvr>
                                      <p:to>
                                        <p:strVal val="visible"/>
                                      </p:to>
                                    </p:set>
                                    <p:animEffect transition="in" filter="blinds(horizontal)">
                                      <p:cBhvr>
                                        <p:cTn id="7" dur="500"/>
                                        <p:tgtEl>
                                          <p:spTgt spid="2129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2994">
                                            <p:txEl>
                                              <p:pRg st="1" end="1"/>
                                            </p:txEl>
                                          </p:spTgt>
                                        </p:tgtEl>
                                        <p:attrNameLst>
                                          <p:attrName>style.visibility</p:attrName>
                                        </p:attrNameLst>
                                      </p:cBhvr>
                                      <p:to>
                                        <p:strVal val="visible"/>
                                      </p:to>
                                    </p:set>
                                    <p:animEffect transition="in" filter="blinds(horizontal)">
                                      <p:cBhvr>
                                        <p:cTn id="12" dur="500"/>
                                        <p:tgtEl>
                                          <p:spTgt spid="21299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2994">
                                            <p:txEl>
                                              <p:pRg st="2" end="2"/>
                                            </p:txEl>
                                          </p:spTgt>
                                        </p:tgtEl>
                                        <p:attrNameLst>
                                          <p:attrName>style.visibility</p:attrName>
                                        </p:attrNameLst>
                                      </p:cBhvr>
                                      <p:to>
                                        <p:strVal val="visible"/>
                                      </p:to>
                                    </p:set>
                                    <p:animEffect transition="in" filter="blinds(horizontal)">
                                      <p:cBhvr>
                                        <p:cTn id="17" dur="500"/>
                                        <p:tgtEl>
                                          <p:spTgt spid="21299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2994">
                                            <p:txEl>
                                              <p:pRg st="3" end="3"/>
                                            </p:txEl>
                                          </p:spTgt>
                                        </p:tgtEl>
                                        <p:attrNameLst>
                                          <p:attrName>style.visibility</p:attrName>
                                        </p:attrNameLst>
                                      </p:cBhvr>
                                      <p:to>
                                        <p:strVal val="visible"/>
                                      </p:to>
                                    </p:set>
                                    <p:animEffect transition="in" filter="blinds(horizontal)">
                                      <p:cBhvr>
                                        <p:cTn id="22" dur="500"/>
                                        <p:tgtEl>
                                          <p:spTgt spid="21299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2994">
                                            <p:txEl>
                                              <p:pRg st="4" end="4"/>
                                            </p:txEl>
                                          </p:spTgt>
                                        </p:tgtEl>
                                        <p:attrNameLst>
                                          <p:attrName>style.visibility</p:attrName>
                                        </p:attrNameLst>
                                      </p:cBhvr>
                                      <p:to>
                                        <p:strVal val="visible"/>
                                      </p:to>
                                    </p:set>
                                    <p:animEffect transition="in" filter="blinds(horizontal)">
                                      <p:cBhvr>
                                        <p:cTn id="27" dur="500"/>
                                        <p:tgtEl>
                                          <p:spTgt spid="21299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12994">
                                            <p:txEl>
                                              <p:pRg st="5" end="5"/>
                                            </p:txEl>
                                          </p:spTgt>
                                        </p:tgtEl>
                                        <p:attrNameLst>
                                          <p:attrName>style.visibility</p:attrName>
                                        </p:attrNameLst>
                                      </p:cBhvr>
                                      <p:to>
                                        <p:strVal val="visible"/>
                                      </p:to>
                                    </p:set>
                                    <p:animEffect transition="in" filter="blinds(horizontal)">
                                      <p:cBhvr>
                                        <p:cTn id="32" dur="500"/>
                                        <p:tgtEl>
                                          <p:spTgt spid="21299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12994">
                                            <p:txEl>
                                              <p:pRg st="6" end="6"/>
                                            </p:txEl>
                                          </p:spTgt>
                                        </p:tgtEl>
                                        <p:attrNameLst>
                                          <p:attrName>style.visibility</p:attrName>
                                        </p:attrNameLst>
                                      </p:cBhvr>
                                      <p:to>
                                        <p:strVal val="visible"/>
                                      </p:to>
                                    </p:set>
                                    <p:animEffect transition="in" filter="blinds(horizontal)">
                                      <p:cBhvr>
                                        <p:cTn id="37" dur="500"/>
                                        <p:tgtEl>
                                          <p:spTgt spid="21299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12994">
                                            <p:txEl>
                                              <p:pRg st="7" end="7"/>
                                            </p:txEl>
                                          </p:spTgt>
                                        </p:tgtEl>
                                        <p:attrNameLst>
                                          <p:attrName>style.visibility</p:attrName>
                                        </p:attrNameLst>
                                      </p:cBhvr>
                                      <p:to>
                                        <p:strVal val="visible"/>
                                      </p:to>
                                    </p:set>
                                    <p:animEffect transition="in" filter="blinds(horizontal)">
                                      <p:cBhvr>
                                        <p:cTn id="42" dur="500"/>
                                        <p:tgtEl>
                                          <p:spTgt spid="21299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p:txBody>
          <a:bodyPr/>
          <a:lstStyle/>
          <a:p>
            <a:pPr eaLnBrk="1" fontAlgn="auto" hangingPunct="1">
              <a:spcAft>
                <a:spcPts val="0"/>
              </a:spcAft>
              <a:defRPr/>
            </a:pPr>
            <a:r>
              <a:rPr kumimoji="1" lang="zh-CN" altLang="en-US" dirty="0" smtClean="0"/>
              <a:t>割边的实例</a:t>
            </a:r>
          </a:p>
        </p:txBody>
      </p:sp>
      <p:sp>
        <p:nvSpPr>
          <p:cNvPr id="214019" name="Text Box 3"/>
          <p:cNvSpPr txBox="1">
            <a:spLocks noChangeArrowheads="1"/>
          </p:cNvSpPr>
          <p:nvPr/>
        </p:nvSpPr>
        <p:spPr bwMode="auto">
          <a:xfrm>
            <a:off x="684213" y="4292600"/>
            <a:ext cx="7416800" cy="2049792"/>
          </a:xfrm>
          <a:prstGeom prst="rect">
            <a:avLst/>
          </a:prstGeom>
          <a:noFill/>
          <a:ln w="6350">
            <a:noFill/>
            <a:miter lim="800000"/>
            <a:headEnd/>
            <a:tailEnd/>
          </a:ln>
        </p:spPr>
        <p:txBody>
          <a:bodyPr>
            <a:spAutoFit/>
          </a:bodyPr>
          <a:lstStyle/>
          <a:p>
            <a:pPr marL="0" marR="0" lvl="0" indent="0" algn="just" defTabSz="914400" rtl="0" eaLnBrk="1" fontAlgn="base" latinLnBrk="0" hangingPunct="1">
              <a:lnSpc>
                <a:spcPct val="90000"/>
              </a:lnSpc>
              <a:spcBef>
                <a:spcPct val="60000"/>
              </a:spcBef>
              <a:spcAft>
                <a:spcPct val="0"/>
              </a:spcAft>
              <a:buClr>
                <a:srgbClr val="E8DED8"/>
              </a:buClr>
              <a:buSzPct val="75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说明</a:t>
            </a:r>
            <a:r>
              <a:rPr kumimoji="1" lang="zh-CN" altLang="en-US"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t>
            </a:r>
            <a:endPar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lvl="0">
              <a:lnSpc>
                <a:spcPct val="90000"/>
              </a:lnSpc>
              <a:spcBef>
                <a:spcPct val="20000"/>
              </a:spcBef>
              <a:buClr>
                <a:srgbClr val="E8DED8"/>
              </a:buClr>
              <a:buSzPct val="75000"/>
              <a:defRPr/>
            </a:pPr>
            <a:r>
              <a:rPr lang="zh-CN" altLang="en-US" dirty="0">
                <a:solidFill>
                  <a:srgbClr val="000000"/>
                </a:solidFill>
                <a:latin typeface="Times New Roman" pitchFamily="18" charset="0"/>
              </a:rPr>
              <a:t>若</a:t>
            </a:r>
            <a:r>
              <a:rPr lang="en-US" altLang="zh-CN" i="1" dirty="0">
                <a:solidFill>
                  <a:srgbClr val="000000"/>
                </a:solidFill>
                <a:latin typeface="Times New Roman" pitchFamily="18" charset="0"/>
              </a:rPr>
              <a:t>G</a:t>
            </a:r>
            <a:r>
              <a:rPr lang="zh-CN" altLang="en-US" dirty="0">
                <a:solidFill>
                  <a:srgbClr val="000000"/>
                </a:solidFill>
                <a:latin typeface="Times New Roman" pitchFamily="18" charset="0"/>
              </a:rPr>
              <a:t>连通，</a:t>
            </a:r>
            <a:r>
              <a:rPr lang="en-US" altLang="zh-CN" i="1" dirty="0">
                <a:solidFill>
                  <a:srgbClr val="000000"/>
                </a:solidFill>
                <a:latin typeface="Times New Roman" pitchFamily="18" charset="0"/>
              </a:rPr>
              <a:t>V</a:t>
            </a:r>
            <a:r>
              <a:rPr lang="en-US" altLang="zh-CN" sz="1200" i="1" dirty="0">
                <a:solidFill>
                  <a:srgbClr val="000000"/>
                </a:solidFill>
                <a:latin typeface="Times New Roman" pitchFamily="18" charset="0"/>
              </a:rPr>
              <a:t> </a:t>
            </a:r>
            <a:r>
              <a:rPr lang="en-US" altLang="zh-CN" dirty="0">
                <a:solidFill>
                  <a:srgbClr val="000000"/>
                </a:solidFill>
                <a:latin typeface="Times New Roman" pitchFamily="18" charset="0"/>
                <a:sym typeface="Symbol" pitchFamily="18" charset="2"/>
              </a:rPr>
              <a:t></a:t>
            </a:r>
            <a:r>
              <a:rPr lang="zh-CN" altLang="en-US" dirty="0">
                <a:solidFill>
                  <a:srgbClr val="000000"/>
                </a:solidFill>
                <a:latin typeface="Times New Roman" pitchFamily="18" charset="0"/>
              </a:rPr>
              <a:t>为点割集，则</a:t>
            </a:r>
            <a:r>
              <a:rPr lang="zh-CN" altLang="en-US" i="1" dirty="0">
                <a:solidFill>
                  <a:srgbClr val="000000"/>
                </a:solidFill>
                <a:latin typeface="Times New Roman" pitchFamily="18" charset="0"/>
              </a:rPr>
              <a:t> </a:t>
            </a:r>
            <a:r>
              <a:rPr lang="en-US" altLang="zh-CN" dirty="0">
                <a:solidFill>
                  <a:srgbClr val="000000"/>
                </a:solidFill>
                <a:latin typeface="Times New Roman" pitchFamily="18" charset="0"/>
              </a:rPr>
              <a:t>(</a:t>
            </a:r>
            <a:r>
              <a:rPr lang="en-US" altLang="zh-CN" i="1" dirty="0">
                <a:solidFill>
                  <a:srgbClr val="000000"/>
                </a:solidFill>
                <a:latin typeface="Times New Roman" pitchFamily="18" charset="0"/>
              </a:rPr>
              <a:t>G</a:t>
            </a:r>
            <a:r>
              <a:rPr lang="en-US" altLang="zh-CN" dirty="0">
                <a:solidFill>
                  <a:srgbClr val="000000"/>
                </a:solidFill>
                <a:latin typeface="Times New Roman" pitchFamily="18" charset="0"/>
                <a:sym typeface="Symbol" pitchFamily="18" charset="2"/>
              </a:rPr>
              <a:t></a:t>
            </a:r>
            <a:r>
              <a:rPr lang="en-US" altLang="zh-CN" i="1" dirty="0">
                <a:solidFill>
                  <a:srgbClr val="000000"/>
                </a:solidFill>
                <a:latin typeface="Times New Roman" pitchFamily="18" charset="0"/>
              </a:rPr>
              <a:t>V</a:t>
            </a:r>
            <a:r>
              <a:rPr lang="en-US" altLang="zh-CN" sz="1200" i="1" dirty="0">
                <a:solidFill>
                  <a:srgbClr val="000000"/>
                </a:solidFill>
                <a:latin typeface="Times New Roman" pitchFamily="18" charset="0"/>
              </a:rPr>
              <a:t> </a:t>
            </a:r>
            <a:r>
              <a:rPr lang="en-US" altLang="zh-CN" dirty="0">
                <a:solidFill>
                  <a:srgbClr val="000000"/>
                </a:solidFill>
                <a:latin typeface="Times New Roman" pitchFamily="18" charset="0"/>
                <a:sym typeface="Symbol" pitchFamily="18" charset="2"/>
              </a:rPr>
              <a:t></a:t>
            </a:r>
            <a:r>
              <a:rPr lang="en-US" altLang="zh-CN" dirty="0">
                <a:solidFill>
                  <a:srgbClr val="000000"/>
                </a:solidFill>
                <a:latin typeface="Times New Roman" pitchFamily="18" charset="0"/>
              </a:rPr>
              <a:t>)</a:t>
            </a:r>
            <a:r>
              <a:rPr lang="zh-CN" altLang="en-US" dirty="0">
                <a:solidFill>
                  <a:srgbClr val="000000"/>
                </a:solidFill>
                <a:latin typeface="Times New Roman" pitchFamily="18" charset="0"/>
              </a:rPr>
              <a:t>的连通分支数</a:t>
            </a:r>
            <a:endParaRPr lang="en-US" altLang="zh-CN" dirty="0">
              <a:solidFill>
                <a:srgbClr val="000000"/>
              </a:solidFill>
              <a:latin typeface="Times New Roman" pitchFamily="18" charset="0"/>
            </a:endParaRPr>
          </a:p>
          <a:p>
            <a:pPr lvl="0">
              <a:lnSpc>
                <a:spcPct val="90000"/>
              </a:lnSpc>
              <a:spcBef>
                <a:spcPct val="20000"/>
              </a:spcBef>
              <a:buClr>
                <a:srgbClr val="E8DED8"/>
              </a:buClr>
              <a:buSzPct val="75000"/>
              <a:defRPr/>
            </a:pPr>
            <a:r>
              <a:rPr lang="en-US" altLang="zh-CN" dirty="0">
                <a:solidFill>
                  <a:srgbClr val="000000"/>
                </a:solidFill>
                <a:latin typeface="Times New Roman" pitchFamily="18" charset="0"/>
                <a:sym typeface="Symbol" pitchFamily="18" charset="2"/>
              </a:rPr>
              <a:t>               </a:t>
            </a:r>
            <a:r>
              <a:rPr lang="zh-CN" altLang="en-US" dirty="0">
                <a:solidFill>
                  <a:srgbClr val="000000"/>
                </a:solidFill>
                <a:latin typeface="Times New Roman" pitchFamily="18" charset="0"/>
                <a:sym typeface="Symbol" pitchFamily="18" charset="2"/>
              </a:rPr>
              <a:t></a:t>
            </a:r>
            <a:r>
              <a:rPr lang="en-US" altLang="zh-CN" dirty="0">
                <a:solidFill>
                  <a:srgbClr val="000000"/>
                </a:solidFill>
                <a:latin typeface="Times New Roman" pitchFamily="18" charset="0"/>
              </a:rPr>
              <a:t>2</a:t>
            </a:r>
          </a:p>
          <a:p>
            <a:pPr marL="0" marR="0" lvl="0" indent="0" algn="just" defTabSz="914400" rtl="0" eaLnBrk="1" fontAlgn="base" latinLnBrk="0" hangingPunct="1">
              <a:lnSpc>
                <a:spcPct val="90000"/>
              </a:lnSpc>
              <a:spcBef>
                <a:spcPct val="20000"/>
              </a:spcBef>
              <a:spcAft>
                <a:spcPct val="0"/>
              </a:spcAft>
              <a:buClr>
                <a:srgbClr val="E8DED8"/>
              </a:buClr>
              <a:buSzPct val="75000"/>
              <a:buFont typeface="Wingdings" pitchFamily="2" charset="2"/>
              <a:buNone/>
              <a:tabLst/>
              <a:defRPr/>
            </a:pPr>
            <a:r>
              <a:rPr kumimoji="1" lang="zh-CN" altLang="en-US"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若</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G</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连通，</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E</a:t>
            </a:r>
            <a:r>
              <a:rPr kumimoji="1" lang="en-US" altLang="zh-CN" sz="12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sym typeface="Symbol" pitchFamily="18" charset="2"/>
              </a:rPr>
              <a:t></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为边割集，则</a:t>
            </a:r>
            <a:r>
              <a:rPr kumimoji="1" lang="zh-CN" altLang="en-US"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G</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sym typeface="Symbol" pitchFamily="18" charset="2"/>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E</a:t>
            </a:r>
            <a:r>
              <a:rPr kumimoji="1" lang="en-US" altLang="zh-CN" sz="12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sym typeface="Symbol" pitchFamily="18" charset="2"/>
              </a:rPr>
              <a:t></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的连通分支</a:t>
            </a:r>
            <a:r>
              <a:rPr kumimoji="1" lang="zh-CN" altLang="en-US"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数</a:t>
            </a:r>
            <a:endPar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endParaRPr>
          </a:p>
          <a:p>
            <a:pPr marL="0" marR="0" lvl="0" indent="0" algn="just" defTabSz="914400" rtl="0" eaLnBrk="1" fontAlgn="base" latinLnBrk="0" hangingPunct="1">
              <a:lnSpc>
                <a:spcPct val="90000"/>
              </a:lnSpc>
              <a:spcBef>
                <a:spcPct val="20000"/>
              </a:spcBef>
              <a:spcAft>
                <a:spcPct val="0"/>
              </a:spcAft>
              <a:buClr>
                <a:srgbClr val="E8DED8"/>
              </a:buClr>
              <a:buSzPct val="75000"/>
              <a:buFont typeface="Wingdings" pitchFamily="2" charset="2"/>
              <a:buNone/>
              <a:tabLst/>
              <a:defRPr/>
            </a:pPr>
            <a:r>
              <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              =2</a:t>
            </a:r>
            <a:endPar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grpSp>
        <p:nvGrpSpPr>
          <p:cNvPr id="2" name="Group 4"/>
          <p:cNvGrpSpPr>
            <a:grpSpLocks/>
          </p:cNvGrpSpPr>
          <p:nvPr/>
        </p:nvGrpSpPr>
        <p:grpSpPr bwMode="auto">
          <a:xfrm>
            <a:off x="568778" y="1387963"/>
            <a:ext cx="8077200" cy="2743200"/>
            <a:chOff x="336" y="1104"/>
            <a:chExt cx="5088" cy="1728"/>
          </a:xfrm>
        </p:grpSpPr>
        <p:sp>
          <p:nvSpPr>
            <p:cNvPr id="45073" name="Text Box 5"/>
            <p:cNvSpPr txBox="1">
              <a:spLocks noChangeArrowheads="1"/>
            </p:cNvSpPr>
            <p:nvPr/>
          </p:nvSpPr>
          <p:spPr bwMode="auto">
            <a:xfrm>
              <a:off x="384" y="1104"/>
              <a:ext cx="5040" cy="172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25000"/>
                </a:spcBef>
                <a:spcAft>
                  <a:spcPct val="0"/>
                </a:spcAft>
                <a:buClrTx/>
                <a:buSzTx/>
                <a:buFontTx/>
                <a:buNone/>
                <a:tabLst/>
                <a:defRPr/>
              </a:pPr>
              <a:endParaRPr kumimoji="1" lang="en-US" altLang="zh-CN" sz="2400" b="1" i="0" u="none" strike="noStrike" kern="1200" cap="none" spc="0" normalizeH="0" baseline="0" noProof="0">
                <a:ln>
                  <a:noFill/>
                </a:ln>
                <a:solidFill>
                  <a:srgbClr val="7F7F7F">
                    <a:lumMod val="50000"/>
                  </a:srgbClr>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25000"/>
                </a:spcBef>
                <a:spcAft>
                  <a:spcPct val="0"/>
                </a:spcAft>
                <a:buClrTx/>
                <a:buSzTx/>
                <a:buFontTx/>
                <a:buNone/>
                <a:tabLst/>
                <a:defRPr/>
              </a:pPr>
              <a:endParaRPr kumimoji="1" lang="en-US" altLang="zh-CN" sz="2400" b="1" i="0" u="none" strike="noStrike" kern="1200" cap="none" spc="0" normalizeH="0" baseline="0" noProof="0">
                <a:ln>
                  <a:noFill/>
                </a:ln>
                <a:solidFill>
                  <a:srgbClr val="7F7F7F">
                    <a:lumMod val="50000"/>
                  </a:srgbClr>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25000"/>
                </a:spcBef>
                <a:spcAft>
                  <a:spcPct val="0"/>
                </a:spcAft>
                <a:buClrTx/>
                <a:buSzTx/>
                <a:buFontTx/>
                <a:buNone/>
                <a:tabLst/>
                <a:defRPr/>
              </a:pPr>
              <a:endParaRPr kumimoji="1" lang="en-US" altLang="zh-CN" sz="2400" b="1" i="0" u="none" strike="noStrike" kern="1200" cap="none" spc="0" normalizeH="0" baseline="0" noProof="0">
                <a:ln>
                  <a:noFill/>
                </a:ln>
                <a:solidFill>
                  <a:srgbClr val="7F7F7F">
                    <a:lumMod val="50000"/>
                  </a:srgbClr>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25000"/>
                </a:spcBef>
                <a:spcAft>
                  <a:spcPct val="0"/>
                </a:spcAft>
                <a:buClrTx/>
                <a:buSzTx/>
                <a:buFontTx/>
                <a:buNone/>
                <a:tabLst/>
                <a:defRPr/>
              </a:pPr>
              <a:endParaRPr kumimoji="1" lang="en-US" altLang="zh-CN" sz="2400" b="1" i="0" u="none" strike="noStrike" kern="1200" cap="none" spc="0" normalizeH="0" baseline="0" noProof="0">
                <a:ln>
                  <a:noFill/>
                </a:ln>
                <a:solidFill>
                  <a:srgbClr val="7F7F7F">
                    <a:lumMod val="50000"/>
                  </a:srgbClr>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25000"/>
                </a:spcBef>
                <a:spcAft>
                  <a:spcPct val="0"/>
                </a:spcAft>
                <a:buClrTx/>
                <a:buSzTx/>
                <a:buFontTx/>
                <a:buNone/>
                <a:tabLst/>
                <a:defRPr/>
              </a:pPr>
              <a:endParaRPr kumimoji="1" lang="en-US" altLang="zh-CN" sz="2400" b="1" i="0" u="none" strike="noStrike" kern="1200" cap="none" spc="0" normalizeH="0" baseline="0" noProof="0">
                <a:ln>
                  <a:noFill/>
                </a:ln>
                <a:solidFill>
                  <a:srgbClr val="7F7F7F">
                    <a:lumMod val="50000"/>
                  </a:srgbClr>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25000"/>
                </a:spcBef>
                <a:spcAft>
                  <a:spcPct val="0"/>
                </a:spcAft>
                <a:buClrTx/>
                <a:buSzTx/>
                <a:buFontTx/>
                <a:buNone/>
                <a:tabLst/>
                <a:defRPr/>
              </a:pPr>
              <a:endParaRPr kumimoji="1" lang="en-US" altLang="zh-CN" sz="2400" b="1" i="0" u="none" strike="noStrike" kern="1200" cap="none" spc="0" normalizeH="0" baseline="0" noProof="0">
                <a:ln>
                  <a:noFill/>
                </a:ln>
                <a:solidFill>
                  <a:srgbClr val="7F7F7F">
                    <a:lumMod val="50000"/>
                  </a:srgbClr>
                </a:solidFill>
                <a:effectLst/>
                <a:uLnTx/>
                <a:uFillTx/>
                <a:latin typeface="Times New Roman" pitchFamily="18" charset="0"/>
                <a:ea typeface="宋体" pitchFamily="2" charset="-122"/>
                <a:cs typeface="+mn-cs"/>
              </a:endParaRPr>
            </a:p>
          </p:txBody>
        </p:sp>
        <p:grpSp>
          <p:nvGrpSpPr>
            <p:cNvPr id="3" name="Group 6"/>
            <p:cNvGrpSpPr>
              <a:grpSpLocks/>
            </p:cNvGrpSpPr>
            <p:nvPr/>
          </p:nvGrpSpPr>
          <p:grpSpPr bwMode="auto">
            <a:xfrm>
              <a:off x="336" y="1200"/>
              <a:ext cx="2784" cy="1440"/>
              <a:chOff x="1872" y="2304"/>
              <a:chExt cx="2784" cy="1440"/>
            </a:xfrm>
          </p:grpSpPr>
          <p:sp>
            <p:nvSpPr>
              <p:cNvPr id="45075" name="Text Box 7"/>
              <p:cNvSpPr txBox="1">
                <a:spLocks noChangeArrowheads="1"/>
              </p:cNvSpPr>
              <p:nvPr/>
            </p:nvSpPr>
            <p:spPr bwMode="auto">
              <a:xfrm>
                <a:off x="1872" y="2928"/>
                <a:ext cx="240"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7F7F7F">
                        <a:lumMod val="50000"/>
                      </a:srgbClr>
                    </a:solidFill>
                    <a:effectLst/>
                    <a:uLnTx/>
                    <a:uFillTx/>
                    <a:latin typeface="Times New Roman" pitchFamily="18" charset="0"/>
                    <a:ea typeface="宋体" pitchFamily="2" charset="-122"/>
                    <a:cs typeface="+mn-cs"/>
                  </a:rPr>
                  <a:t>a</a:t>
                </a:r>
              </a:p>
            </p:txBody>
          </p:sp>
          <p:pic>
            <p:nvPicPr>
              <p:cNvPr id="45076" name="Picture 8" descr="割集"/>
              <p:cNvPicPr>
                <a:picLocks noChangeAspect="1" noChangeArrowheads="1"/>
              </p:cNvPicPr>
              <p:nvPr/>
            </p:nvPicPr>
            <p:blipFill>
              <a:blip r:embed="rId2" cstate="print"/>
              <a:srcRect/>
              <a:stretch>
                <a:fillRect/>
              </a:stretch>
            </p:blipFill>
            <p:spPr bwMode="auto">
              <a:xfrm>
                <a:off x="2064" y="2448"/>
                <a:ext cx="2360" cy="1142"/>
              </a:xfrm>
              <a:prstGeom prst="rect">
                <a:avLst/>
              </a:prstGeom>
              <a:noFill/>
              <a:ln w="9525">
                <a:noFill/>
                <a:miter lim="800000"/>
                <a:headEnd/>
                <a:tailEnd/>
              </a:ln>
            </p:spPr>
          </p:pic>
          <p:sp>
            <p:nvSpPr>
              <p:cNvPr id="45077" name="Text Box 9"/>
              <p:cNvSpPr txBox="1">
                <a:spLocks noChangeArrowheads="1"/>
              </p:cNvSpPr>
              <p:nvPr/>
            </p:nvSpPr>
            <p:spPr bwMode="auto">
              <a:xfrm>
                <a:off x="2352" y="2880"/>
                <a:ext cx="240"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7F7F7F">
                        <a:lumMod val="50000"/>
                      </a:srgbClr>
                    </a:solidFill>
                    <a:effectLst/>
                    <a:uLnTx/>
                    <a:uFillTx/>
                    <a:latin typeface="Times New Roman" pitchFamily="18" charset="0"/>
                    <a:ea typeface="宋体" pitchFamily="2" charset="-122"/>
                    <a:cs typeface="+mn-cs"/>
                  </a:rPr>
                  <a:t>b</a:t>
                </a:r>
              </a:p>
            </p:txBody>
          </p:sp>
          <p:sp>
            <p:nvSpPr>
              <p:cNvPr id="45078" name="Text Box 10"/>
              <p:cNvSpPr txBox="1">
                <a:spLocks noChangeArrowheads="1"/>
              </p:cNvSpPr>
              <p:nvPr/>
            </p:nvSpPr>
            <p:spPr bwMode="auto">
              <a:xfrm>
                <a:off x="2832" y="3456"/>
                <a:ext cx="240"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7F7F7F">
                        <a:lumMod val="50000"/>
                      </a:srgbClr>
                    </a:solidFill>
                    <a:effectLst/>
                    <a:uLnTx/>
                    <a:uFillTx/>
                    <a:latin typeface="Times New Roman" pitchFamily="18" charset="0"/>
                    <a:ea typeface="宋体" pitchFamily="2" charset="-122"/>
                    <a:cs typeface="+mn-cs"/>
                  </a:rPr>
                  <a:t>c</a:t>
                </a:r>
              </a:p>
            </p:txBody>
          </p:sp>
          <p:sp>
            <p:nvSpPr>
              <p:cNvPr id="45079" name="Text Box 11"/>
              <p:cNvSpPr txBox="1">
                <a:spLocks noChangeArrowheads="1"/>
              </p:cNvSpPr>
              <p:nvPr/>
            </p:nvSpPr>
            <p:spPr bwMode="auto">
              <a:xfrm>
                <a:off x="2736" y="2304"/>
                <a:ext cx="240"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7F7F7F">
                        <a:lumMod val="50000"/>
                      </a:srgbClr>
                    </a:solidFill>
                    <a:effectLst/>
                    <a:uLnTx/>
                    <a:uFillTx/>
                    <a:latin typeface="Times New Roman" pitchFamily="18" charset="0"/>
                    <a:ea typeface="宋体" pitchFamily="2" charset="-122"/>
                    <a:cs typeface="+mn-cs"/>
                  </a:rPr>
                  <a:t>d</a:t>
                </a:r>
              </a:p>
            </p:txBody>
          </p:sp>
          <p:sp>
            <p:nvSpPr>
              <p:cNvPr id="45080" name="Text Box 12"/>
              <p:cNvSpPr txBox="1">
                <a:spLocks noChangeArrowheads="1"/>
              </p:cNvSpPr>
              <p:nvPr/>
            </p:nvSpPr>
            <p:spPr bwMode="auto">
              <a:xfrm>
                <a:off x="3360" y="3024"/>
                <a:ext cx="240"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7F7F7F">
                        <a:lumMod val="50000"/>
                      </a:srgbClr>
                    </a:solidFill>
                    <a:effectLst/>
                    <a:uLnTx/>
                    <a:uFillTx/>
                    <a:latin typeface="Times New Roman" pitchFamily="18" charset="0"/>
                    <a:ea typeface="宋体" pitchFamily="2" charset="-122"/>
                    <a:cs typeface="+mn-cs"/>
                  </a:rPr>
                  <a:t>e</a:t>
                </a:r>
              </a:p>
            </p:txBody>
          </p:sp>
          <p:sp>
            <p:nvSpPr>
              <p:cNvPr id="45081" name="Text Box 13"/>
              <p:cNvSpPr txBox="1">
                <a:spLocks noChangeArrowheads="1"/>
              </p:cNvSpPr>
              <p:nvPr/>
            </p:nvSpPr>
            <p:spPr bwMode="auto">
              <a:xfrm>
                <a:off x="3648" y="2304"/>
                <a:ext cx="288"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7F7F7F">
                        <a:lumMod val="50000"/>
                      </a:srgbClr>
                    </a:solidFill>
                    <a:effectLst/>
                    <a:uLnTx/>
                    <a:uFillTx/>
                    <a:latin typeface="Times New Roman" pitchFamily="18" charset="0"/>
                    <a:ea typeface="宋体" pitchFamily="2" charset="-122"/>
                    <a:cs typeface="+mn-cs"/>
                  </a:rPr>
                  <a:t> f</a:t>
                </a:r>
              </a:p>
            </p:txBody>
          </p:sp>
          <p:sp>
            <p:nvSpPr>
              <p:cNvPr id="45082" name="Text Box 14"/>
              <p:cNvSpPr txBox="1">
                <a:spLocks noChangeArrowheads="1"/>
              </p:cNvSpPr>
              <p:nvPr/>
            </p:nvSpPr>
            <p:spPr bwMode="auto">
              <a:xfrm>
                <a:off x="4416" y="2928"/>
                <a:ext cx="240"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7F7F7F">
                        <a:lumMod val="50000"/>
                      </a:srgbClr>
                    </a:solidFill>
                    <a:effectLst/>
                    <a:uLnTx/>
                    <a:uFillTx/>
                    <a:latin typeface="Times New Roman" pitchFamily="18" charset="0"/>
                    <a:ea typeface="宋体" pitchFamily="2" charset="-122"/>
                    <a:cs typeface="+mn-cs"/>
                  </a:rPr>
                  <a:t>g</a:t>
                </a:r>
              </a:p>
            </p:txBody>
          </p:sp>
          <p:sp>
            <p:nvSpPr>
              <p:cNvPr id="45083" name="Text Box 15"/>
              <p:cNvSpPr txBox="1">
                <a:spLocks noChangeArrowheads="1"/>
              </p:cNvSpPr>
              <p:nvPr/>
            </p:nvSpPr>
            <p:spPr bwMode="auto">
              <a:xfrm>
                <a:off x="2352" y="2496"/>
                <a:ext cx="336"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7F7F7F">
                        <a:lumMod val="50000"/>
                      </a:srgbClr>
                    </a:solidFill>
                    <a:effectLst/>
                    <a:uLnTx/>
                    <a:uFillTx/>
                    <a:latin typeface="Times New Roman" pitchFamily="18" charset="0"/>
                    <a:ea typeface="宋体" pitchFamily="2" charset="-122"/>
                    <a:cs typeface="+mn-cs"/>
                  </a:rPr>
                  <a:t>e</a:t>
                </a:r>
                <a:r>
                  <a:rPr kumimoji="1" lang="en-US" altLang="zh-CN" sz="2400" b="1" i="0" u="none" strike="noStrike" kern="1200" cap="none" spc="0" normalizeH="0" baseline="-25000" noProof="0">
                    <a:ln>
                      <a:noFill/>
                    </a:ln>
                    <a:solidFill>
                      <a:srgbClr val="7F7F7F">
                        <a:lumMod val="50000"/>
                      </a:srgbClr>
                    </a:solidFill>
                    <a:effectLst/>
                    <a:uLnTx/>
                    <a:uFillTx/>
                    <a:latin typeface="Times New Roman" pitchFamily="18" charset="0"/>
                    <a:ea typeface="宋体" pitchFamily="2" charset="-122"/>
                    <a:cs typeface="+mn-cs"/>
                  </a:rPr>
                  <a:t>1</a:t>
                </a:r>
              </a:p>
            </p:txBody>
          </p:sp>
          <p:sp>
            <p:nvSpPr>
              <p:cNvPr id="45084" name="Text Box 16"/>
              <p:cNvSpPr txBox="1">
                <a:spLocks noChangeArrowheads="1"/>
              </p:cNvSpPr>
              <p:nvPr/>
            </p:nvSpPr>
            <p:spPr bwMode="auto">
              <a:xfrm>
                <a:off x="2304" y="3168"/>
                <a:ext cx="336"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7F7F7F">
                        <a:lumMod val="50000"/>
                      </a:srgbClr>
                    </a:solidFill>
                    <a:effectLst/>
                    <a:uLnTx/>
                    <a:uFillTx/>
                    <a:latin typeface="Times New Roman" pitchFamily="18" charset="0"/>
                    <a:ea typeface="宋体" pitchFamily="2" charset="-122"/>
                    <a:cs typeface="+mn-cs"/>
                  </a:rPr>
                  <a:t>e</a:t>
                </a:r>
                <a:r>
                  <a:rPr kumimoji="1" lang="en-US" altLang="zh-CN" sz="2400" b="1" i="0" u="none" strike="noStrike" kern="1200" cap="none" spc="0" normalizeH="0" baseline="-25000" noProof="0">
                    <a:ln>
                      <a:noFill/>
                    </a:ln>
                    <a:solidFill>
                      <a:srgbClr val="7F7F7F">
                        <a:lumMod val="50000"/>
                      </a:srgbClr>
                    </a:solidFill>
                    <a:effectLst/>
                    <a:uLnTx/>
                    <a:uFillTx/>
                    <a:latin typeface="Times New Roman" pitchFamily="18" charset="0"/>
                    <a:ea typeface="宋体" pitchFamily="2" charset="-122"/>
                    <a:cs typeface="+mn-cs"/>
                  </a:rPr>
                  <a:t>2</a:t>
                </a:r>
              </a:p>
            </p:txBody>
          </p:sp>
          <p:sp>
            <p:nvSpPr>
              <p:cNvPr id="45085" name="Text Box 17"/>
              <p:cNvSpPr txBox="1">
                <a:spLocks noChangeArrowheads="1"/>
              </p:cNvSpPr>
              <p:nvPr/>
            </p:nvSpPr>
            <p:spPr bwMode="auto">
              <a:xfrm>
                <a:off x="2688" y="2688"/>
                <a:ext cx="336"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7F7F7F">
                        <a:lumMod val="50000"/>
                      </a:srgbClr>
                    </a:solidFill>
                    <a:effectLst/>
                    <a:uLnTx/>
                    <a:uFillTx/>
                    <a:latin typeface="Times New Roman" pitchFamily="18" charset="0"/>
                    <a:ea typeface="宋体" pitchFamily="2" charset="-122"/>
                    <a:cs typeface="+mn-cs"/>
                  </a:rPr>
                  <a:t>e</a:t>
                </a:r>
                <a:r>
                  <a:rPr kumimoji="1" lang="en-US" altLang="zh-CN" sz="2400" b="1" i="0" u="none" strike="noStrike" kern="1200" cap="none" spc="0" normalizeH="0" baseline="-25000" noProof="0">
                    <a:ln>
                      <a:noFill/>
                    </a:ln>
                    <a:solidFill>
                      <a:srgbClr val="7F7F7F">
                        <a:lumMod val="50000"/>
                      </a:srgbClr>
                    </a:solidFill>
                    <a:effectLst/>
                    <a:uLnTx/>
                    <a:uFillTx/>
                    <a:latin typeface="Times New Roman" pitchFamily="18" charset="0"/>
                    <a:ea typeface="宋体" pitchFamily="2" charset="-122"/>
                    <a:cs typeface="+mn-cs"/>
                  </a:rPr>
                  <a:t>3</a:t>
                </a:r>
              </a:p>
            </p:txBody>
          </p:sp>
          <p:sp>
            <p:nvSpPr>
              <p:cNvPr id="45086" name="Text Box 18"/>
              <p:cNvSpPr txBox="1">
                <a:spLocks noChangeArrowheads="1"/>
              </p:cNvSpPr>
              <p:nvPr/>
            </p:nvSpPr>
            <p:spPr bwMode="auto">
              <a:xfrm>
                <a:off x="2928" y="2784"/>
                <a:ext cx="336"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7F7F7F">
                        <a:lumMod val="50000"/>
                      </a:srgbClr>
                    </a:solidFill>
                    <a:effectLst/>
                    <a:uLnTx/>
                    <a:uFillTx/>
                    <a:latin typeface="Times New Roman" pitchFamily="18" charset="0"/>
                    <a:ea typeface="宋体" pitchFamily="2" charset="-122"/>
                    <a:cs typeface="+mn-cs"/>
                  </a:rPr>
                  <a:t>e</a:t>
                </a:r>
                <a:r>
                  <a:rPr kumimoji="1" lang="en-US" altLang="zh-CN" sz="2400" b="1" i="0" u="none" strike="noStrike" kern="1200" cap="none" spc="0" normalizeH="0" baseline="-25000" noProof="0">
                    <a:ln>
                      <a:noFill/>
                    </a:ln>
                    <a:solidFill>
                      <a:srgbClr val="7F7F7F">
                        <a:lumMod val="50000"/>
                      </a:srgbClr>
                    </a:solidFill>
                    <a:effectLst/>
                    <a:uLnTx/>
                    <a:uFillTx/>
                    <a:latin typeface="Times New Roman" pitchFamily="18" charset="0"/>
                    <a:ea typeface="宋体" pitchFamily="2" charset="-122"/>
                    <a:cs typeface="+mn-cs"/>
                  </a:rPr>
                  <a:t>4</a:t>
                </a:r>
              </a:p>
            </p:txBody>
          </p:sp>
          <p:sp>
            <p:nvSpPr>
              <p:cNvPr id="45087" name="Text Box 19"/>
              <p:cNvSpPr txBox="1">
                <a:spLocks noChangeArrowheads="1"/>
              </p:cNvSpPr>
              <p:nvPr/>
            </p:nvSpPr>
            <p:spPr bwMode="auto">
              <a:xfrm>
                <a:off x="2784" y="3024"/>
                <a:ext cx="336"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7F7F7F">
                        <a:lumMod val="50000"/>
                      </a:srgbClr>
                    </a:solidFill>
                    <a:effectLst/>
                    <a:uLnTx/>
                    <a:uFillTx/>
                    <a:latin typeface="Times New Roman" pitchFamily="18" charset="0"/>
                    <a:ea typeface="宋体" pitchFamily="2" charset="-122"/>
                    <a:cs typeface="+mn-cs"/>
                  </a:rPr>
                  <a:t>e</a:t>
                </a:r>
                <a:r>
                  <a:rPr kumimoji="1" lang="en-US" altLang="zh-CN" sz="2400" b="1" i="0" u="none" strike="noStrike" kern="1200" cap="none" spc="0" normalizeH="0" baseline="-25000" noProof="0">
                    <a:ln>
                      <a:noFill/>
                    </a:ln>
                    <a:solidFill>
                      <a:srgbClr val="7F7F7F">
                        <a:lumMod val="50000"/>
                      </a:srgbClr>
                    </a:solidFill>
                    <a:effectLst/>
                    <a:uLnTx/>
                    <a:uFillTx/>
                    <a:latin typeface="Times New Roman" pitchFamily="18" charset="0"/>
                    <a:ea typeface="宋体" pitchFamily="2" charset="-122"/>
                    <a:cs typeface="+mn-cs"/>
                  </a:rPr>
                  <a:t>5</a:t>
                </a:r>
              </a:p>
            </p:txBody>
          </p:sp>
          <p:sp>
            <p:nvSpPr>
              <p:cNvPr id="45088" name="Text Box 20"/>
              <p:cNvSpPr txBox="1">
                <a:spLocks noChangeArrowheads="1"/>
              </p:cNvSpPr>
              <p:nvPr/>
            </p:nvSpPr>
            <p:spPr bwMode="auto">
              <a:xfrm>
                <a:off x="3168" y="2592"/>
                <a:ext cx="336"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dirty="0">
                    <a:ln>
                      <a:noFill/>
                    </a:ln>
                    <a:solidFill>
                      <a:srgbClr val="7F7F7F">
                        <a:lumMod val="50000"/>
                      </a:srgbClr>
                    </a:solidFill>
                    <a:effectLst/>
                    <a:uLnTx/>
                    <a:uFillTx/>
                    <a:latin typeface="Times New Roman" pitchFamily="18" charset="0"/>
                    <a:ea typeface="宋体" pitchFamily="2" charset="-122"/>
                    <a:cs typeface="+mn-cs"/>
                  </a:rPr>
                  <a:t>e</a:t>
                </a:r>
                <a:r>
                  <a:rPr kumimoji="1" lang="en-US" altLang="zh-CN" sz="2400" b="1" i="0" u="none" strike="noStrike" kern="1200" cap="none" spc="0" normalizeH="0" baseline="-25000" noProof="0" dirty="0">
                    <a:ln>
                      <a:noFill/>
                    </a:ln>
                    <a:solidFill>
                      <a:srgbClr val="7F7F7F">
                        <a:lumMod val="50000"/>
                      </a:srgbClr>
                    </a:solidFill>
                    <a:effectLst/>
                    <a:uLnTx/>
                    <a:uFillTx/>
                    <a:latin typeface="Times New Roman" pitchFamily="18" charset="0"/>
                    <a:ea typeface="宋体" pitchFamily="2" charset="-122"/>
                    <a:cs typeface="+mn-cs"/>
                  </a:rPr>
                  <a:t>6</a:t>
                </a:r>
              </a:p>
            </p:txBody>
          </p:sp>
          <p:sp>
            <p:nvSpPr>
              <p:cNvPr id="45089" name="Text Box 21"/>
              <p:cNvSpPr txBox="1">
                <a:spLocks noChangeArrowheads="1"/>
              </p:cNvSpPr>
              <p:nvPr/>
            </p:nvSpPr>
            <p:spPr bwMode="auto">
              <a:xfrm>
                <a:off x="3168" y="3216"/>
                <a:ext cx="336"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7F7F7F">
                        <a:lumMod val="50000"/>
                      </a:srgbClr>
                    </a:solidFill>
                    <a:effectLst/>
                    <a:uLnTx/>
                    <a:uFillTx/>
                    <a:latin typeface="Times New Roman" pitchFamily="18" charset="0"/>
                    <a:ea typeface="宋体" pitchFamily="2" charset="-122"/>
                    <a:cs typeface="+mn-cs"/>
                  </a:rPr>
                  <a:t>e</a:t>
                </a:r>
                <a:r>
                  <a:rPr kumimoji="1" lang="en-US" altLang="zh-CN" sz="2400" b="1" i="0" u="none" strike="noStrike" kern="1200" cap="none" spc="0" normalizeH="0" baseline="-25000" noProof="0">
                    <a:ln>
                      <a:noFill/>
                    </a:ln>
                    <a:solidFill>
                      <a:srgbClr val="7F7F7F">
                        <a:lumMod val="50000"/>
                      </a:srgbClr>
                    </a:solidFill>
                    <a:effectLst/>
                    <a:uLnTx/>
                    <a:uFillTx/>
                    <a:latin typeface="Times New Roman" pitchFamily="18" charset="0"/>
                    <a:ea typeface="宋体" pitchFamily="2" charset="-122"/>
                    <a:cs typeface="+mn-cs"/>
                  </a:rPr>
                  <a:t>7</a:t>
                </a:r>
              </a:p>
            </p:txBody>
          </p:sp>
          <p:sp>
            <p:nvSpPr>
              <p:cNvPr id="45090" name="Text Box 22"/>
              <p:cNvSpPr txBox="1">
                <a:spLocks noChangeArrowheads="1"/>
              </p:cNvSpPr>
              <p:nvPr/>
            </p:nvSpPr>
            <p:spPr bwMode="auto">
              <a:xfrm>
                <a:off x="3552" y="2736"/>
                <a:ext cx="336"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7F7F7F">
                        <a:lumMod val="50000"/>
                      </a:srgbClr>
                    </a:solidFill>
                    <a:effectLst/>
                    <a:uLnTx/>
                    <a:uFillTx/>
                    <a:latin typeface="Times New Roman" pitchFamily="18" charset="0"/>
                    <a:ea typeface="宋体" pitchFamily="2" charset="-122"/>
                    <a:cs typeface="+mn-cs"/>
                  </a:rPr>
                  <a:t>e</a:t>
                </a:r>
                <a:r>
                  <a:rPr kumimoji="1" lang="en-US" altLang="zh-CN" sz="2400" b="1" i="0" u="none" strike="noStrike" kern="1200" cap="none" spc="0" normalizeH="0" baseline="-25000" noProof="0">
                    <a:ln>
                      <a:noFill/>
                    </a:ln>
                    <a:solidFill>
                      <a:srgbClr val="7F7F7F">
                        <a:lumMod val="50000"/>
                      </a:srgbClr>
                    </a:solidFill>
                    <a:effectLst/>
                    <a:uLnTx/>
                    <a:uFillTx/>
                    <a:latin typeface="Times New Roman" pitchFamily="18" charset="0"/>
                    <a:ea typeface="宋体" pitchFamily="2" charset="-122"/>
                    <a:cs typeface="+mn-cs"/>
                  </a:rPr>
                  <a:t>8</a:t>
                </a:r>
              </a:p>
            </p:txBody>
          </p:sp>
          <p:sp>
            <p:nvSpPr>
              <p:cNvPr id="45091" name="Text Box 23"/>
              <p:cNvSpPr txBox="1">
                <a:spLocks noChangeArrowheads="1"/>
              </p:cNvSpPr>
              <p:nvPr/>
            </p:nvSpPr>
            <p:spPr bwMode="auto">
              <a:xfrm>
                <a:off x="4080" y="2592"/>
                <a:ext cx="336"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7F7F7F">
                        <a:lumMod val="50000"/>
                      </a:srgbClr>
                    </a:solidFill>
                    <a:effectLst/>
                    <a:uLnTx/>
                    <a:uFillTx/>
                    <a:latin typeface="Times New Roman" pitchFamily="18" charset="0"/>
                    <a:ea typeface="宋体" pitchFamily="2" charset="-122"/>
                    <a:cs typeface="+mn-cs"/>
                  </a:rPr>
                  <a:t>e</a:t>
                </a:r>
                <a:r>
                  <a:rPr kumimoji="1" lang="en-US" altLang="zh-CN" sz="2400" b="1" i="0" u="none" strike="noStrike" kern="1200" cap="none" spc="0" normalizeH="0" baseline="-25000" noProof="0">
                    <a:ln>
                      <a:noFill/>
                    </a:ln>
                    <a:solidFill>
                      <a:srgbClr val="7F7F7F">
                        <a:lumMod val="50000"/>
                      </a:srgbClr>
                    </a:solidFill>
                    <a:effectLst/>
                    <a:uLnTx/>
                    <a:uFillTx/>
                    <a:latin typeface="Times New Roman" pitchFamily="18" charset="0"/>
                    <a:ea typeface="宋体" pitchFamily="2" charset="-122"/>
                    <a:cs typeface="+mn-cs"/>
                  </a:rPr>
                  <a:t>9</a:t>
                </a:r>
              </a:p>
            </p:txBody>
          </p:sp>
        </p:grpSp>
      </p:grpSp>
      <p:sp>
        <p:nvSpPr>
          <p:cNvPr id="214040" name="Text Box 24"/>
          <p:cNvSpPr txBox="1">
            <a:spLocks noChangeArrowheads="1"/>
          </p:cNvSpPr>
          <p:nvPr/>
        </p:nvSpPr>
        <p:spPr bwMode="auto">
          <a:xfrm>
            <a:off x="5915025" y="1341438"/>
            <a:ext cx="457200" cy="457200"/>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e,</a:t>
            </a:r>
          </a:p>
        </p:txBody>
      </p:sp>
      <p:sp>
        <p:nvSpPr>
          <p:cNvPr id="214041" name="Text Box 25"/>
          <p:cNvSpPr txBox="1">
            <a:spLocks noChangeArrowheads="1"/>
          </p:cNvSpPr>
          <p:nvPr/>
        </p:nvSpPr>
        <p:spPr bwMode="auto">
          <a:xfrm>
            <a:off x="6219825" y="1341438"/>
            <a:ext cx="457200" cy="457200"/>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 f</a:t>
            </a:r>
          </a:p>
        </p:txBody>
      </p:sp>
      <p:sp>
        <p:nvSpPr>
          <p:cNvPr id="214042" name="Text Box 26"/>
          <p:cNvSpPr txBox="1">
            <a:spLocks noChangeArrowheads="1"/>
          </p:cNvSpPr>
          <p:nvPr/>
        </p:nvSpPr>
        <p:spPr bwMode="auto">
          <a:xfrm>
            <a:off x="5076825" y="1870074"/>
            <a:ext cx="1206500" cy="461665"/>
          </a:xfrm>
          <a:prstGeom prst="rect">
            <a:avLst/>
          </a:prstGeom>
          <a:noFill/>
          <a:ln w="6350">
            <a:noFill/>
            <a:miter lim="800000"/>
            <a:headEnd/>
            <a:tailEnd/>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点割集</a:t>
            </a:r>
            <a:r>
              <a:rPr kumimoji="1" lang="en-US" altLang="zh-CN" sz="2400" b="1" i="0" u="none" strike="noStrike" kern="1200" cap="none" spc="0" normalizeH="0" baseline="0" noProof="0" dirty="0" smtClean="0">
                <a:ln>
                  <a:noFill/>
                </a:ln>
                <a:solidFill>
                  <a:srgbClr val="000066"/>
                </a:solidFill>
                <a:effectLst/>
                <a:uLnTx/>
                <a:uFillTx/>
                <a:latin typeface="Times New Roman" pitchFamily="18" charset="0"/>
                <a:ea typeface="宋体" pitchFamily="2" charset="-122"/>
                <a:cs typeface="+mn-cs"/>
              </a:rPr>
              <a:t>:</a:t>
            </a:r>
            <a:endParaRPr kumimoji="1" lang="en-US" altLang="zh-CN" sz="2400" b="1" i="0"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endParaRPr>
          </a:p>
        </p:txBody>
      </p:sp>
      <p:sp>
        <p:nvSpPr>
          <p:cNvPr id="214043" name="Text Box 27"/>
          <p:cNvSpPr txBox="1">
            <a:spLocks noChangeArrowheads="1"/>
          </p:cNvSpPr>
          <p:nvPr/>
        </p:nvSpPr>
        <p:spPr bwMode="auto">
          <a:xfrm>
            <a:off x="5076825" y="1341438"/>
            <a:ext cx="914400" cy="457200"/>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割点</a:t>
            </a:r>
            <a:r>
              <a:rPr kumimoji="1" lang="en-US" altLang="zh-CN" sz="2400" b="1" i="0"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a:t>
            </a:r>
          </a:p>
        </p:txBody>
      </p:sp>
      <p:sp>
        <p:nvSpPr>
          <p:cNvPr id="214044" name="Text Box 28"/>
          <p:cNvSpPr txBox="1">
            <a:spLocks noChangeArrowheads="1"/>
          </p:cNvSpPr>
          <p:nvPr/>
        </p:nvSpPr>
        <p:spPr bwMode="auto">
          <a:xfrm>
            <a:off x="7134225" y="1798638"/>
            <a:ext cx="1676400" cy="461665"/>
          </a:xfrm>
          <a:prstGeom prst="rect">
            <a:avLst/>
          </a:prstGeom>
          <a:noFill/>
          <a:ln w="6350">
            <a:noFill/>
            <a:miter lim="800000"/>
            <a:headEnd/>
            <a:tailEnd/>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err="1">
                <a:ln>
                  <a:noFill/>
                </a:ln>
                <a:solidFill>
                  <a:srgbClr val="000066"/>
                </a:solidFill>
                <a:effectLst/>
                <a:uLnTx/>
                <a:uFillTx/>
                <a:latin typeface="Times New Roman" pitchFamily="18" charset="0"/>
                <a:ea typeface="宋体" pitchFamily="2" charset="-122"/>
                <a:cs typeface="+mn-cs"/>
              </a:rPr>
              <a:t>c</a:t>
            </a:r>
            <a:r>
              <a:rPr kumimoji="1" lang="en-US" altLang="zh-CN" sz="2400" b="1" i="0" u="none" strike="noStrike" kern="1200" cap="none" spc="0" normalizeH="0" baseline="0" noProof="0" dirty="0" err="1">
                <a:ln>
                  <a:noFill/>
                </a:ln>
                <a:solidFill>
                  <a:srgbClr val="000066"/>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err="1">
                <a:ln>
                  <a:noFill/>
                </a:ln>
                <a:solidFill>
                  <a:srgbClr val="000066"/>
                </a:solidFill>
                <a:effectLst/>
                <a:uLnTx/>
                <a:uFillTx/>
                <a:latin typeface="Times New Roman" pitchFamily="18" charset="0"/>
                <a:ea typeface="宋体" pitchFamily="2" charset="-122"/>
                <a:cs typeface="+mn-cs"/>
              </a:rPr>
              <a:t>d</a:t>
            </a:r>
            <a:r>
              <a:rPr kumimoji="1" lang="en-US" altLang="zh-CN" sz="2400" b="1" i="0" u="none" strike="noStrike" kern="1200" cap="none" spc="0" normalizeH="0" baseline="0" noProof="0" dirty="0" smtClean="0">
                <a:ln>
                  <a:noFill/>
                </a:ln>
                <a:solidFill>
                  <a:srgbClr val="000066"/>
                </a:solidFill>
                <a:effectLst/>
                <a:uLnTx/>
                <a:uFillTx/>
                <a:latin typeface="Times New Roman" pitchFamily="18" charset="0"/>
                <a:ea typeface="宋体" pitchFamily="2" charset="-122"/>
                <a:cs typeface="+mn-cs"/>
              </a:rPr>
              <a:t>}</a:t>
            </a:r>
            <a:r>
              <a:rPr kumimoji="1" lang="zh-CN" altLang="en-US" sz="2400" b="1" i="0" u="none" strike="noStrike" kern="1200" cap="none" spc="0" normalizeH="0" baseline="0" noProof="0" dirty="0" smtClean="0">
                <a:ln>
                  <a:noFill/>
                </a:ln>
                <a:solidFill>
                  <a:srgbClr val="000066"/>
                </a:solidFill>
                <a:effectLst/>
                <a:uLnTx/>
                <a:uFillTx/>
                <a:latin typeface="Times New Roman" pitchFamily="18" charset="0"/>
                <a:ea typeface="宋体" pitchFamily="2" charset="-122"/>
                <a:cs typeface="+mn-cs"/>
              </a:rPr>
              <a:t>，</a:t>
            </a:r>
            <a:r>
              <a:rPr kumimoji="1" lang="en-US" altLang="zh-CN" sz="2400" b="1" i="0" u="none" strike="noStrike" kern="1200" cap="none" spc="0" normalizeH="0" baseline="0" noProof="0" dirty="0" smtClean="0">
                <a:ln>
                  <a:noFill/>
                </a:ln>
                <a:solidFill>
                  <a:srgbClr val="000066"/>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smtClean="0">
                <a:ln>
                  <a:noFill/>
                </a:ln>
                <a:solidFill>
                  <a:srgbClr val="000066"/>
                </a:solidFill>
                <a:effectLst/>
                <a:uLnTx/>
                <a:uFillTx/>
                <a:latin typeface="Times New Roman" pitchFamily="18" charset="0"/>
                <a:ea typeface="宋体" pitchFamily="2" charset="-122"/>
                <a:cs typeface="+mn-cs"/>
              </a:rPr>
              <a:t> </a:t>
            </a:r>
            <a:endParaRPr kumimoji="1" lang="en-US" altLang="zh-CN" sz="2400" b="1" i="1"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endParaRPr>
          </a:p>
        </p:txBody>
      </p:sp>
      <p:sp>
        <p:nvSpPr>
          <p:cNvPr id="214045" name="Text Box 29"/>
          <p:cNvSpPr txBox="1">
            <a:spLocks noChangeArrowheads="1"/>
          </p:cNvSpPr>
          <p:nvPr/>
        </p:nvSpPr>
        <p:spPr bwMode="auto">
          <a:xfrm>
            <a:off x="5076825" y="2255838"/>
            <a:ext cx="685800" cy="457200"/>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桥</a:t>
            </a:r>
            <a:r>
              <a:rPr kumimoji="1" lang="en-US" altLang="zh-CN" sz="2400" b="1" i="0"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a:t>
            </a:r>
          </a:p>
        </p:txBody>
      </p:sp>
      <p:sp>
        <p:nvSpPr>
          <p:cNvPr id="214046" name="Text Box 30"/>
          <p:cNvSpPr txBox="1">
            <a:spLocks noChangeArrowheads="1"/>
          </p:cNvSpPr>
          <p:nvPr/>
        </p:nvSpPr>
        <p:spPr bwMode="auto">
          <a:xfrm>
            <a:off x="5610225" y="2255838"/>
            <a:ext cx="457200" cy="457200"/>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e</a:t>
            </a:r>
            <a:r>
              <a:rPr kumimoji="1" lang="en-US" altLang="zh-CN" sz="2400" b="1" i="0" u="none" strike="noStrike" kern="1200" cap="none" spc="0" normalizeH="0" baseline="-30000" noProof="0">
                <a:ln>
                  <a:noFill/>
                </a:ln>
                <a:solidFill>
                  <a:srgbClr val="000066"/>
                </a:solidFill>
                <a:effectLst/>
                <a:uLnTx/>
                <a:uFillTx/>
                <a:latin typeface="Times New Roman" pitchFamily="18" charset="0"/>
                <a:ea typeface="宋体" pitchFamily="2" charset="-122"/>
                <a:cs typeface="+mn-cs"/>
              </a:rPr>
              <a:t>8</a:t>
            </a:r>
            <a:r>
              <a:rPr kumimoji="1" lang="en-US" altLang="zh-CN" sz="2400" b="1" i="1"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a:t>
            </a:r>
          </a:p>
        </p:txBody>
      </p:sp>
      <p:sp>
        <p:nvSpPr>
          <p:cNvPr id="214047" name="Text Box 31"/>
          <p:cNvSpPr txBox="1">
            <a:spLocks noChangeArrowheads="1"/>
          </p:cNvSpPr>
          <p:nvPr/>
        </p:nvSpPr>
        <p:spPr bwMode="auto">
          <a:xfrm>
            <a:off x="5991225" y="2255838"/>
            <a:ext cx="457200" cy="457200"/>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e</a:t>
            </a:r>
            <a:r>
              <a:rPr kumimoji="1" lang="en-US" altLang="zh-CN" sz="2400" b="1" i="0" u="none" strike="noStrike" kern="1200" cap="none" spc="0" normalizeH="0" baseline="-30000" noProof="0">
                <a:ln>
                  <a:noFill/>
                </a:ln>
                <a:solidFill>
                  <a:srgbClr val="000066"/>
                </a:solidFill>
                <a:effectLst/>
                <a:uLnTx/>
                <a:uFillTx/>
                <a:latin typeface="Times New Roman" pitchFamily="18" charset="0"/>
                <a:ea typeface="宋体" pitchFamily="2" charset="-122"/>
                <a:cs typeface="+mn-cs"/>
              </a:rPr>
              <a:t>9</a:t>
            </a:r>
            <a:endParaRPr kumimoji="1" lang="en-US" altLang="zh-CN" sz="2400" b="1" i="1" u="none" strike="noStrike" kern="1200" cap="none" spc="0" normalizeH="0" baseline="0" noProof="0">
              <a:ln>
                <a:noFill/>
              </a:ln>
              <a:solidFill>
                <a:srgbClr val="000066"/>
              </a:solidFill>
              <a:effectLst/>
              <a:uLnTx/>
              <a:uFillTx/>
              <a:latin typeface="Times New Roman" pitchFamily="18" charset="0"/>
              <a:ea typeface="宋体" pitchFamily="2" charset="-122"/>
              <a:cs typeface="+mn-cs"/>
            </a:endParaRPr>
          </a:p>
        </p:txBody>
      </p:sp>
      <p:sp>
        <p:nvSpPr>
          <p:cNvPr id="214048" name="Text Box 32"/>
          <p:cNvSpPr txBox="1">
            <a:spLocks noChangeArrowheads="1"/>
          </p:cNvSpPr>
          <p:nvPr/>
        </p:nvSpPr>
        <p:spPr bwMode="auto">
          <a:xfrm>
            <a:off x="5076825" y="2789238"/>
            <a:ext cx="2438400" cy="457200"/>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边割集</a:t>
            </a:r>
            <a:r>
              <a:rPr kumimoji="1" lang="en-US" altLang="zh-CN" sz="2400" b="1" i="0"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e</a:t>
            </a:r>
            <a:r>
              <a:rPr kumimoji="1" lang="en-US" altLang="zh-CN" sz="2400" b="1" i="0" u="none" strike="noStrike" kern="1200" cap="none" spc="0" normalizeH="0" baseline="-30000" noProof="0" dirty="0">
                <a:ln>
                  <a:noFill/>
                </a:ln>
                <a:solidFill>
                  <a:srgbClr val="000066"/>
                </a:solidFill>
                <a:effectLst/>
                <a:uLnTx/>
                <a:uFillTx/>
                <a:latin typeface="Times New Roman" pitchFamily="18" charset="0"/>
                <a:ea typeface="宋体" pitchFamily="2" charset="-122"/>
                <a:cs typeface="+mn-cs"/>
              </a:rPr>
              <a:t>8</a:t>
            </a:r>
            <a:r>
              <a:rPr kumimoji="1" lang="en-US" altLang="zh-CN" sz="2400" b="1" i="0"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e</a:t>
            </a:r>
            <a:r>
              <a:rPr kumimoji="1" lang="en-US" altLang="zh-CN" sz="2400" b="1" i="0" u="none" strike="noStrike" kern="1200" cap="none" spc="0" normalizeH="0" baseline="-30000" noProof="0" dirty="0">
                <a:ln>
                  <a:noFill/>
                </a:ln>
                <a:solidFill>
                  <a:srgbClr val="000066"/>
                </a:solidFill>
                <a:effectLst/>
                <a:uLnTx/>
                <a:uFillTx/>
                <a:latin typeface="Times New Roman" pitchFamily="18" charset="0"/>
                <a:ea typeface="宋体" pitchFamily="2" charset="-122"/>
                <a:cs typeface="+mn-cs"/>
              </a:rPr>
              <a:t>9</a:t>
            </a:r>
            <a:r>
              <a:rPr kumimoji="1" lang="en-US" altLang="zh-CN" sz="2400" b="1" i="0"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a:t>
            </a:r>
          </a:p>
        </p:txBody>
      </p:sp>
      <p:sp>
        <p:nvSpPr>
          <p:cNvPr id="214049" name="Text Box 33"/>
          <p:cNvSpPr txBox="1">
            <a:spLocks noChangeArrowheads="1"/>
          </p:cNvSpPr>
          <p:nvPr/>
        </p:nvSpPr>
        <p:spPr bwMode="auto">
          <a:xfrm>
            <a:off x="7362825" y="2789238"/>
            <a:ext cx="1143000" cy="457200"/>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e</a:t>
            </a:r>
            <a:r>
              <a:rPr kumimoji="1" lang="en-US" altLang="zh-CN" sz="2400" b="1" i="0" u="none" strike="noStrike" kern="1200" cap="none" spc="0" normalizeH="0" baseline="-30000" noProof="0">
                <a:ln>
                  <a:noFill/>
                </a:ln>
                <a:solidFill>
                  <a:srgbClr val="000066"/>
                </a:solidFill>
                <a:effectLst/>
                <a:uLnTx/>
                <a:uFillTx/>
                <a:latin typeface="Times New Roman" pitchFamily="18" charset="0"/>
                <a:ea typeface="宋体" pitchFamily="2" charset="-122"/>
                <a:cs typeface="+mn-cs"/>
              </a:rPr>
              <a:t>1</a:t>
            </a:r>
            <a:r>
              <a:rPr kumimoji="1" lang="en-US" altLang="zh-CN" sz="2400" b="1" i="0"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e</a:t>
            </a:r>
            <a:r>
              <a:rPr kumimoji="1" lang="en-US" altLang="zh-CN" sz="2400" b="1" i="0" u="none" strike="noStrike" kern="1200" cap="none" spc="0" normalizeH="0" baseline="-30000" noProof="0">
                <a:ln>
                  <a:noFill/>
                </a:ln>
                <a:solidFill>
                  <a:srgbClr val="000066"/>
                </a:solidFill>
                <a:effectLst/>
                <a:uLnTx/>
                <a:uFillTx/>
                <a:latin typeface="Times New Roman" pitchFamily="18" charset="0"/>
                <a:ea typeface="宋体" pitchFamily="2" charset="-122"/>
                <a:cs typeface="+mn-cs"/>
              </a:rPr>
              <a:t>2</a:t>
            </a:r>
            <a:r>
              <a:rPr kumimoji="1" lang="en-US" altLang="zh-CN" sz="2400" b="1" i="0" u="none" strike="noStrike" kern="1200" cap="none" spc="0" normalizeH="0" baseline="0" noProof="0">
                <a:ln>
                  <a:noFill/>
                </a:ln>
                <a:solidFill>
                  <a:srgbClr val="000066"/>
                </a:solidFill>
                <a:effectLst/>
                <a:uLnTx/>
                <a:uFillTx/>
                <a:latin typeface="Times New Roman" pitchFamily="18" charset="0"/>
                <a:ea typeface="宋体" pitchFamily="2" charset="-122"/>
                <a:cs typeface="+mn-cs"/>
              </a:rPr>
              <a:t>},</a:t>
            </a:r>
          </a:p>
        </p:txBody>
      </p:sp>
      <p:sp>
        <p:nvSpPr>
          <p:cNvPr id="214050" name="Text Box 34"/>
          <p:cNvSpPr txBox="1">
            <a:spLocks noChangeArrowheads="1"/>
          </p:cNvSpPr>
          <p:nvPr/>
        </p:nvSpPr>
        <p:spPr bwMode="auto">
          <a:xfrm>
            <a:off x="4995068" y="3335338"/>
            <a:ext cx="1676400" cy="457200"/>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e</a:t>
            </a:r>
            <a:r>
              <a:rPr kumimoji="1" lang="en-US" altLang="zh-CN" sz="2400" b="1" i="0" u="none" strike="noStrike" kern="1200" cap="none" spc="0" normalizeH="0" baseline="-30000" noProof="0" dirty="0">
                <a:ln>
                  <a:noFill/>
                </a:ln>
                <a:solidFill>
                  <a:srgbClr val="000066"/>
                </a:solidFill>
                <a:effectLst/>
                <a:uLnTx/>
                <a:uFillTx/>
                <a:latin typeface="Times New Roman" pitchFamily="18" charset="0"/>
                <a:ea typeface="宋体" pitchFamily="2" charset="-122"/>
                <a:cs typeface="+mn-cs"/>
              </a:rPr>
              <a:t>1</a:t>
            </a:r>
            <a:r>
              <a:rPr kumimoji="1" lang="en-US" altLang="zh-CN" sz="2400" b="1" i="0"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 </a:t>
            </a:r>
            <a:r>
              <a:rPr kumimoji="1" lang="en-US" altLang="zh-CN" sz="2400" b="1" i="1"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e</a:t>
            </a:r>
            <a:r>
              <a:rPr kumimoji="1" lang="en-US" altLang="zh-CN" sz="2400" b="1" i="0" u="none" strike="noStrike" kern="1200" cap="none" spc="0" normalizeH="0" baseline="-30000" noProof="0" dirty="0">
                <a:ln>
                  <a:noFill/>
                </a:ln>
                <a:solidFill>
                  <a:srgbClr val="000066"/>
                </a:solidFill>
                <a:effectLst/>
                <a:uLnTx/>
                <a:uFillTx/>
                <a:latin typeface="Times New Roman" pitchFamily="18" charset="0"/>
                <a:ea typeface="宋体" pitchFamily="2" charset="-122"/>
                <a:cs typeface="+mn-cs"/>
              </a:rPr>
              <a:t>3</a:t>
            </a:r>
            <a:r>
              <a:rPr kumimoji="1" lang="en-US" altLang="zh-CN" sz="2400" b="1" i="0"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 </a:t>
            </a:r>
            <a:r>
              <a:rPr kumimoji="1" lang="en-US" altLang="zh-CN" sz="2400" b="1" i="1"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e</a:t>
            </a:r>
            <a:r>
              <a:rPr kumimoji="1" lang="en-US" altLang="zh-CN" sz="2400" b="1" i="0" u="none" strike="noStrike" kern="1200" cap="none" spc="0" normalizeH="0" baseline="-30000" noProof="0" dirty="0">
                <a:ln>
                  <a:noFill/>
                </a:ln>
                <a:solidFill>
                  <a:srgbClr val="000066"/>
                </a:solidFill>
                <a:effectLst/>
                <a:uLnTx/>
                <a:uFillTx/>
                <a:latin typeface="Times New Roman" pitchFamily="18" charset="0"/>
                <a:ea typeface="宋体" pitchFamily="2" charset="-122"/>
                <a:cs typeface="+mn-cs"/>
              </a:rPr>
              <a:t>6</a:t>
            </a:r>
            <a:r>
              <a:rPr kumimoji="1" lang="en-US" altLang="zh-CN" sz="2400" b="1" i="0"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a:t>
            </a:r>
          </a:p>
        </p:txBody>
      </p:sp>
      <p:sp>
        <p:nvSpPr>
          <p:cNvPr id="214051" name="Text Box 35"/>
          <p:cNvSpPr txBox="1">
            <a:spLocks noChangeArrowheads="1"/>
          </p:cNvSpPr>
          <p:nvPr/>
        </p:nvSpPr>
        <p:spPr bwMode="auto">
          <a:xfrm>
            <a:off x="6448426" y="3322638"/>
            <a:ext cx="2695574" cy="461665"/>
          </a:xfrm>
          <a:prstGeom prst="rect">
            <a:avLst/>
          </a:prstGeom>
          <a:noFill/>
          <a:ln w="6350">
            <a:noFill/>
            <a:miter lim="800000"/>
            <a:headEnd/>
            <a:tailEnd/>
          </a:ln>
        </p:spPr>
        <p:txBody>
          <a:bodyPr wrap="square">
            <a:spAutoFit/>
          </a:bodyPr>
          <a:lstStyle/>
          <a:p>
            <a:pPr lvl="0">
              <a:spcBef>
                <a:spcPct val="50000"/>
              </a:spcBef>
              <a:defRPr/>
            </a:pPr>
            <a:r>
              <a:rPr kumimoji="1" lang="en-US" altLang="zh-CN" sz="2400" b="1" i="0"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e</a:t>
            </a:r>
            <a:r>
              <a:rPr kumimoji="1" lang="en-US" altLang="zh-CN" sz="2400" b="1" i="0" u="none" strike="noStrike" kern="1200" cap="none" spc="0" normalizeH="0" baseline="-30000" noProof="0" dirty="0">
                <a:ln>
                  <a:noFill/>
                </a:ln>
                <a:solidFill>
                  <a:srgbClr val="000066"/>
                </a:solidFill>
                <a:effectLst/>
                <a:uLnTx/>
                <a:uFillTx/>
                <a:latin typeface="Times New Roman" pitchFamily="18" charset="0"/>
                <a:ea typeface="宋体" pitchFamily="2" charset="-122"/>
                <a:cs typeface="+mn-cs"/>
              </a:rPr>
              <a:t>1</a:t>
            </a:r>
            <a:r>
              <a:rPr kumimoji="1" lang="en-US" altLang="zh-CN" sz="2400" b="1" i="0"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 </a:t>
            </a:r>
            <a:r>
              <a:rPr kumimoji="1" lang="en-US" altLang="zh-CN" sz="2400" b="1" i="1"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e</a:t>
            </a:r>
            <a:r>
              <a:rPr kumimoji="1" lang="en-US" altLang="zh-CN" sz="2400" b="1" i="0" u="none" strike="noStrike" kern="1200" cap="none" spc="0" normalizeH="0" baseline="-30000" noProof="0" dirty="0">
                <a:ln>
                  <a:noFill/>
                </a:ln>
                <a:solidFill>
                  <a:srgbClr val="000066"/>
                </a:solidFill>
                <a:effectLst/>
                <a:uLnTx/>
                <a:uFillTx/>
                <a:latin typeface="Times New Roman" pitchFamily="18" charset="0"/>
                <a:ea typeface="宋体" pitchFamily="2" charset="-122"/>
                <a:cs typeface="+mn-cs"/>
              </a:rPr>
              <a:t>3</a:t>
            </a:r>
            <a:r>
              <a:rPr kumimoji="1" lang="en-US" altLang="zh-CN" sz="2400" b="1" i="0"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 </a:t>
            </a:r>
            <a:r>
              <a:rPr kumimoji="1" lang="en-US" altLang="zh-CN" sz="2400" b="1" i="1"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e</a:t>
            </a:r>
            <a:r>
              <a:rPr kumimoji="1" lang="en-US" altLang="zh-CN" sz="2400" b="1" i="0" u="none" strike="noStrike" kern="1200" cap="none" spc="0" normalizeH="0" baseline="-30000" noProof="0" dirty="0">
                <a:ln>
                  <a:noFill/>
                </a:ln>
                <a:solidFill>
                  <a:srgbClr val="000066"/>
                </a:solidFill>
                <a:effectLst/>
                <a:uLnTx/>
                <a:uFillTx/>
                <a:latin typeface="Times New Roman" pitchFamily="18" charset="0"/>
                <a:ea typeface="宋体" pitchFamily="2" charset="-122"/>
                <a:cs typeface="+mn-cs"/>
              </a:rPr>
              <a:t>4</a:t>
            </a:r>
            <a:r>
              <a:rPr kumimoji="1" lang="en-US" altLang="zh-CN" sz="2400" b="1" i="0"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 </a:t>
            </a:r>
            <a:r>
              <a:rPr kumimoji="1" lang="en-US" altLang="zh-CN" sz="2400" b="1" i="1"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rPr>
              <a:t>e</a:t>
            </a:r>
            <a:r>
              <a:rPr kumimoji="1" lang="en-US" altLang="zh-CN" sz="2400" b="1" i="0" u="none" strike="noStrike" kern="1200" cap="none" spc="0" normalizeH="0" baseline="-30000" noProof="0" dirty="0">
                <a:ln>
                  <a:noFill/>
                </a:ln>
                <a:solidFill>
                  <a:srgbClr val="000066"/>
                </a:solidFill>
                <a:effectLst/>
                <a:uLnTx/>
                <a:uFillTx/>
                <a:latin typeface="Times New Roman" pitchFamily="18" charset="0"/>
                <a:ea typeface="宋体" pitchFamily="2" charset="-122"/>
                <a:cs typeface="+mn-cs"/>
              </a:rPr>
              <a:t>7</a:t>
            </a:r>
            <a:r>
              <a:rPr kumimoji="1" lang="en-US" altLang="zh-CN" sz="2400" b="1" i="0" u="none" strike="noStrike" kern="1200" cap="none" spc="0" normalizeH="0" baseline="0" noProof="0" dirty="0" smtClean="0">
                <a:ln>
                  <a:noFill/>
                </a:ln>
                <a:solidFill>
                  <a:srgbClr val="000066"/>
                </a:solidFill>
                <a:effectLst/>
                <a:uLnTx/>
                <a:uFillTx/>
                <a:latin typeface="Times New Roman" pitchFamily="18" charset="0"/>
                <a:ea typeface="宋体" pitchFamily="2" charset="-122"/>
                <a:cs typeface="+mn-cs"/>
              </a:rPr>
              <a:t>}</a:t>
            </a:r>
            <a:r>
              <a:rPr lang="zh-CN" altLang="en-US" dirty="0" smtClean="0">
                <a:solidFill>
                  <a:srgbClr val="000066"/>
                </a:solidFill>
                <a:latin typeface="Times New Roman" pitchFamily="18" charset="0"/>
              </a:rPr>
              <a:t>，</a:t>
            </a:r>
            <a:r>
              <a:rPr lang="en-US" altLang="zh-CN" dirty="0">
                <a:solidFill>
                  <a:srgbClr val="000066"/>
                </a:solidFill>
                <a:latin typeface="Times New Roman" pitchFamily="18" charset="0"/>
              </a:rPr>
              <a:t>…</a:t>
            </a:r>
            <a:endParaRPr kumimoji="1" lang="en-US" altLang="zh-CN" sz="2400" b="1" i="0" u="none" strike="noStrike" kern="1200" cap="none" spc="0" normalizeH="0" baseline="0" noProof="0" dirty="0">
              <a:ln>
                <a:noFill/>
              </a:ln>
              <a:solidFill>
                <a:srgbClr val="000066"/>
              </a:solidFill>
              <a:effectLst/>
              <a:uLnTx/>
              <a:uFillTx/>
              <a:latin typeface="Times New Roman" pitchFamily="18" charset="0"/>
              <a:ea typeface="宋体" pitchFamily="2" charset="-122"/>
              <a:cs typeface="+mn-cs"/>
            </a:endParaRPr>
          </a:p>
        </p:txBody>
      </p:sp>
      <p:sp>
        <p:nvSpPr>
          <p:cNvPr id="4" name="矩形 3"/>
          <p:cNvSpPr/>
          <p:nvPr/>
        </p:nvSpPr>
        <p:spPr>
          <a:xfrm>
            <a:off x="6157666" y="1811338"/>
            <a:ext cx="1141659" cy="461665"/>
          </a:xfrm>
          <a:prstGeom prst="rect">
            <a:avLst/>
          </a:prstGeom>
        </p:spPr>
        <p:txBody>
          <a:bodyPr wrap="none">
            <a:spAutoFit/>
          </a:bodyPr>
          <a:lstStyle/>
          <a:p>
            <a:pPr lvl="0">
              <a:spcBef>
                <a:spcPct val="50000"/>
              </a:spcBef>
              <a:defRPr/>
            </a:pPr>
            <a:r>
              <a:rPr lang="en-US" altLang="zh-CN" dirty="0" smtClean="0">
                <a:solidFill>
                  <a:srgbClr val="000066"/>
                </a:solidFill>
                <a:latin typeface="Times New Roman" pitchFamily="18" charset="0"/>
              </a:rPr>
              <a:t>{</a:t>
            </a:r>
            <a:r>
              <a:rPr lang="en-US" altLang="zh-CN" i="1" dirty="0">
                <a:solidFill>
                  <a:srgbClr val="000066"/>
                </a:solidFill>
                <a:latin typeface="Times New Roman" pitchFamily="18" charset="0"/>
              </a:rPr>
              <a:t>e</a:t>
            </a:r>
            <a:r>
              <a:rPr lang="en-US" altLang="zh-CN" dirty="0">
                <a:solidFill>
                  <a:srgbClr val="000066"/>
                </a:solidFill>
                <a:latin typeface="Times New Roman" pitchFamily="18" charset="0"/>
              </a:rPr>
              <a:t>},{</a:t>
            </a:r>
            <a:r>
              <a:rPr lang="en-US" altLang="zh-CN" i="1" dirty="0">
                <a:solidFill>
                  <a:srgbClr val="000066"/>
                </a:solidFill>
                <a:latin typeface="Times New Roman" pitchFamily="18" charset="0"/>
              </a:rPr>
              <a:t>f </a:t>
            </a:r>
            <a:r>
              <a:rPr lang="en-US" altLang="zh-CN" dirty="0">
                <a:solidFill>
                  <a:srgbClr val="000066"/>
                </a:solidFill>
                <a:latin typeface="Times New Roman" pitchFamily="18" charset="0"/>
              </a:rPr>
              <a:t>},</a:t>
            </a:r>
          </a:p>
        </p:txBody>
      </p:sp>
    </p:spTree>
    <p:extLst>
      <p:ext uri="{BB962C8B-B14F-4D97-AF65-F5344CB8AC3E}">
        <p14:creationId xmlns:p14="http://schemas.microsoft.com/office/powerpoint/2010/main" val="3590156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4043"/>
                                        </p:tgtEl>
                                        <p:attrNameLst>
                                          <p:attrName>style.visibility</p:attrName>
                                        </p:attrNameLst>
                                      </p:cBhvr>
                                      <p:to>
                                        <p:strVal val="visible"/>
                                      </p:to>
                                    </p:set>
                                    <p:animEffect transition="in" filter="blinds(horizontal)">
                                      <p:cBhvr>
                                        <p:cTn id="7" dur="500"/>
                                        <p:tgtEl>
                                          <p:spTgt spid="2140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4040"/>
                                        </p:tgtEl>
                                        <p:attrNameLst>
                                          <p:attrName>style.visibility</p:attrName>
                                        </p:attrNameLst>
                                      </p:cBhvr>
                                      <p:to>
                                        <p:strVal val="visible"/>
                                      </p:to>
                                    </p:set>
                                    <p:animEffect transition="in" filter="blinds(horizontal)">
                                      <p:cBhvr>
                                        <p:cTn id="12" dur="500"/>
                                        <p:tgtEl>
                                          <p:spTgt spid="2140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4041"/>
                                        </p:tgtEl>
                                        <p:attrNameLst>
                                          <p:attrName>style.visibility</p:attrName>
                                        </p:attrNameLst>
                                      </p:cBhvr>
                                      <p:to>
                                        <p:strVal val="visible"/>
                                      </p:to>
                                    </p:set>
                                    <p:animEffect transition="in" filter="blinds(horizontal)">
                                      <p:cBhvr>
                                        <p:cTn id="17" dur="500"/>
                                        <p:tgtEl>
                                          <p:spTgt spid="2140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4042"/>
                                        </p:tgtEl>
                                        <p:attrNameLst>
                                          <p:attrName>style.visibility</p:attrName>
                                        </p:attrNameLst>
                                      </p:cBhvr>
                                      <p:to>
                                        <p:strVal val="visible"/>
                                      </p:to>
                                    </p:set>
                                    <p:animEffect transition="in" filter="blinds(horizontal)">
                                      <p:cBhvr>
                                        <p:cTn id="22" dur="500"/>
                                        <p:tgtEl>
                                          <p:spTgt spid="2140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14044"/>
                                        </p:tgtEl>
                                        <p:attrNameLst>
                                          <p:attrName>style.visibility</p:attrName>
                                        </p:attrNameLst>
                                      </p:cBhvr>
                                      <p:to>
                                        <p:strVal val="visible"/>
                                      </p:to>
                                    </p:set>
                                    <p:animEffect transition="in" filter="blinds(horizontal)">
                                      <p:cBhvr>
                                        <p:cTn id="31" dur="500"/>
                                        <p:tgtEl>
                                          <p:spTgt spid="214044"/>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14045"/>
                                        </p:tgtEl>
                                        <p:attrNameLst>
                                          <p:attrName>style.visibility</p:attrName>
                                        </p:attrNameLst>
                                      </p:cBhvr>
                                      <p:to>
                                        <p:strVal val="visible"/>
                                      </p:to>
                                    </p:set>
                                    <p:animEffect transition="in" filter="blinds(horizontal)">
                                      <p:cBhvr>
                                        <p:cTn id="36" dur="500"/>
                                        <p:tgtEl>
                                          <p:spTgt spid="214045"/>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14046"/>
                                        </p:tgtEl>
                                        <p:attrNameLst>
                                          <p:attrName>style.visibility</p:attrName>
                                        </p:attrNameLst>
                                      </p:cBhvr>
                                      <p:to>
                                        <p:strVal val="visible"/>
                                      </p:to>
                                    </p:set>
                                    <p:animEffect transition="in" filter="blinds(horizontal)">
                                      <p:cBhvr>
                                        <p:cTn id="41" dur="500"/>
                                        <p:tgtEl>
                                          <p:spTgt spid="214046"/>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14047"/>
                                        </p:tgtEl>
                                        <p:attrNameLst>
                                          <p:attrName>style.visibility</p:attrName>
                                        </p:attrNameLst>
                                      </p:cBhvr>
                                      <p:to>
                                        <p:strVal val="visible"/>
                                      </p:to>
                                    </p:set>
                                    <p:animEffect transition="in" filter="blinds(horizontal)">
                                      <p:cBhvr>
                                        <p:cTn id="46" dur="500"/>
                                        <p:tgtEl>
                                          <p:spTgt spid="214047"/>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14048"/>
                                        </p:tgtEl>
                                        <p:attrNameLst>
                                          <p:attrName>style.visibility</p:attrName>
                                        </p:attrNameLst>
                                      </p:cBhvr>
                                      <p:to>
                                        <p:strVal val="visible"/>
                                      </p:to>
                                    </p:set>
                                    <p:animEffect transition="in" filter="blinds(horizontal)">
                                      <p:cBhvr>
                                        <p:cTn id="51" dur="500"/>
                                        <p:tgtEl>
                                          <p:spTgt spid="214048"/>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214049"/>
                                        </p:tgtEl>
                                        <p:attrNameLst>
                                          <p:attrName>style.visibility</p:attrName>
                                        </p:attrNameLst>
                                      </p:cBhvr>
                                      <p:to>
                                        <p:strVal val="visible"/>
                                      </p:to>
                                    </p:set>
                                    <p:animEffect transition="in" filter="blinds(horizontal)">
                                      <p:cBhvr>
                                        <p:cTn id="56" dur="500"/>
                                        <p:tgtEl>
                                          <p:spTgt spid="214049"/>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214050"/>
                                        </p:tgtEl>
                                        <p:attrNameLst>
                                          <p:attrName>style.visibility</p:attrName>
                                        </p:attrNameLst>
                                      </p:cBhvr>
                                      <p:to>
                                        <p:strVal val="visible"/>
                                      </p:to>
                                    </p:set>
                                    <p:animEffect transition="in" filter="blinds(horizontal)">
                                      <p:cBhvr>
                                        <p:cTn id="61" dur="500"/>
                                        <p:tgtEl>
                                          <p:spTgt spid="214050"/>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214051"/>
                                        </p:tgtEl>
                                        <p:attrNameLst>
                                          <p:attrName>style.visibility</p:attrName>
                                        </p:attrNameLst>
                                      </p:cBhvr>
                                      <p:to>
                                        <p:strVal val="visible"/>
                                      </p:to>
                                    </p:set>
                                    <p:animEffect transition="in" filter="blinds(horizontal)">
                                      <p:cBhvr>
                                        <p:cTn id="66" dur="500"/>
                                        <p:tgtEl>
                                          <p:spTgt spid="214051"/>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214019">
                                            <p:txEl>
                                              <p:pRg st="0" end="0"/>
                                            </p:txEl>
                                          </p:spTgt>
                                        </p:tgtEl>
                                        <p:attrNameLst>
                                          <p:attrName>style.visibility</p:attrName>
                                        </p:attrNameLst>
                                      </p:cBhvr>
                                      <p:to>
                                        <p:strVal val="visible"/>
                                      </p:to>
                                    </p:set>
                                    <p:animEffect transition="in" filter="blinds(horizontal)">
                                      <p:cBhvr>
                                        <p:cTn id="71" dur="500"/>
                                        <p:tgtEl>
                                          <p:spTgt spid="214019">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214019">
                                            <p:txEl>
                                              <p:pRg st="1" end="1"/>
                                            </p:txEl>
                                          </p:spTgt>
                                        </p:tgtEl>
                                        <p:attrNameLst>
                                          <p:attrName>style.visibility</p:attrName>
                                        </p:attrNameLst>
                                      </p:cBhvr>
                                      <p:to>
                                        <p:strVal val="visible"/>
                                      </p:to>
                                    </p:set>
                                    <p:animEffect transition="in" filter="blinds(horizontal)">
                                      <p:cBhvr>
                                        <p:cTn id="76" dur="500"/>
                                        <p:tgtEl>
                                          <p:spTgt spid="214019">
                                            <p:txEl>
                                              <p:pRg st="1" end="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214019">
                                            <p:txEl>
                                              <p:pRg st="2" end="2"/>
                                            </p:txEl>
                                          </p:spTgt>
                                        </p:tgtEl>
                                        <p:attrNameLst>
                                          <p:attrName>style.visibility</p:attrName>
                                        </p:attrNameLst>
                                      </p:cBhvr>
                                      <p:to>
                                        <p:strVal val="visible"/>
                                      </p:to>
                                    </p:set>
                                    <p:animEffect transition="in" filter="blinds(horizontal)">
                                      <p:cBhvr>
                                        <p:cTn id="81" dur="500"/>
                                        <p:tgtEl>
                                          <p:spTgt spid="214019">
                                            <p:txEl>
                                              <p:pRg st="2" end="2"/>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214019">
                                            <p:txEl>
                                              <p:pRg st="3" end="3"/>
                                            </p:txEl>
                                          </p:spTgt>
                                        </p:tgtEl>
                                        <p:attrNameLst>
                                          <p:attrName>style.visibility</p:attrName>
                                        </p:attrNameLst>
                                      </p:cBhvr>
                                      <p:to>
                                        <p:strVal val="visible"/>
                                      </p:to>
                                    </p:set>
                                    <p:animEffect transition="in" filter="blinds(horizontal)">
                                      <p:cBhvr>
                                        <p:cTn id="86" dur="500"/>
                                        <p:tgtEl>
                                          <p:spTgt spid="214019">
                                            <p:txEl>
                                              <p:pRg st="3" end="3"/>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nodeType="clickEffect">
                                  <p:stCondLst>
                                    <p:cond delay="0"/>
                                  </p:stCondLst>
                                  <p:childTnLst>
                                    <p:set>
                                      <p:cBhvr>
                                        <p:cTn id="90" dur="1" fill="hold">
                                          <p:stCondLst>
                                            <p:cond delay="0"/>
                                          </p:stCondLst>
                                        </p:cTn>
                                        <p:tgtEl>
                                          <p:spTgt spid="214019">
                                            <p:txEl>
                                              <p:pRg st="4" end="4"/>
                                            </p:txEl>
                                          </p:spTgt>
                                        </p:tgtEl>
                                        <p:attrNameLst>
                                          <p:attrName>style.visibility</p:attrName>
                                        </p:attrNameLst>
                                      </p:cBhvr>
                                      <p:to>
                                        <p:strVal val="visible"/>
                                      </p:to>
                                    </p:set>
                                    <p:animEffect transition="in" filter="blinds(horizontal)">
                                      <p:cBhvr>
                                        <p:cTn id="91" dur="500"/>
                                        <p:tgtEl>
                                          <p:spTgt spid="2140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uiExpand="1" build="allAtOnce" autoUpdateAnimBg="0"/>
      <p:bldP spid="214040" grpId="0" autoUpdateAnimBg="0"/>
      <p:bldP spid="214041" grpId="0" autoUpdateAnimBg="0"/>
      <p:bldP spid="214042" grpId="0" autoUpdateAnimBg="0"/>
      <p:bldP spid="214043" grpId="0" autoUpdateAnimBg="0"/>
      <p:bldP spid="214044" grpId="0" autoUpdateAnimBg="0"/>
      <p:bldP spid="214045" grpId="0" autoUpdateAnimBg="0"/>
      <p:bldP spid="214046" grpId="0" autoUpdateAnimBg="0"/>
      <p:bldP spid="214047" grpId="0" autoUpdateAnimBg="0"/>
      <p:bldP spid="214048" grpId="0" autoUpdateAnimBg="0"/>
      <p:bldP spid="214049" grpId="0" autoUpdateAnimBg="0"/>
      <p:bldP spid="214050" grpId="0" autoUpdateAnimBg="0"/>
      <p:bldP spid="214051" grpId="0" autoUpdateAnimBg="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p:txBody>
          <a:bodyPr/>
          <a:lstStyle/>
          <a:p>
            <a:pPr eaLnBrk="1" fontAlgn="auto" hangingPunct="1">
              <a:spcAft>
                <a:spcPts val="0"/>
              </a:spcAft>
              <a:defRPr/>
            </a:pPr>
            <a:r>
              <a:rPr kumimoji="1" lang="zh-CN" altLang="en-US" dirty="0" smtClean="0"/>
              <a:t>课堂讨论题</a:t>
            </a:r>
          </a:p>
        </p:txBody>
      </p:sp>
      <p:sp>
        <p:nvSpPr>
          <p:cNvPr id="46083" name="Text Box 3"/>
          <p:cNvSpPr txBox="1">
            <a:spLocks noChangeArrowheads="1"/>
          </p:cNvSpPr>
          <p:nvPr/>
        </p:nvSpPr>
        <p:spPr bwMode="auto">
          <a:xfrm>
            <a:off x="611188" y="1412875"/>
            <a:ext cx="7750148" cy="2936188"/>
          </a:xfrm>
          <a:prstGeom prst="rect">
            <a:avLst/>
          </a:prstGeom>
          <a:noFill/>
          <a:ln w="6350">
            <a:noFill/>
            <a:miter lim="800000"/>
            <a:headEnd/>
            <a:tailEnd/>
          </a:ln>
        </p:spPr>
        <p:txBody>
          <a:bodyPr wrap="square">
            <a:spAutoFit/>
          </a:bodyPr>
          <a:lstStyle/>
          <a:p>
            <a:pPr marL="342900" marR="0" lvl="0" indent="-342900" algn="just" defTabSz="914400" rtl="0" eaLnBrk="1" fontAlgn="base" latinLnBrk="0" hangingPunct="1">
              <a:lnSpc>
                <a:spcPct val="90000"/>
              </a:lnSpc>
              <a:spcBef>
                <a:spcPct val="60000"/>
              </a:spcBef>
              <a:spcAft>
                <a:spcPct val="0"/>
              </a:spcAft>
              <a:buClr>
                <a:srgbClr val="E8DED8"/>
              </a:buClr>
              <a:buSzPct val="75000"/>
              <a:buFont typeface="Wingdings" pitchFamily="2" charset="2"/>
              <a:buNone/>
              <a:tabLst/>
              <a:defRPr/>
            </a:pP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任意给定（</a:t>
            </a:r>
            <a:r>
              <a:rPr kumimoji="1" lang="en-US" altLang="zh-CN"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n+1)</a:t>
            </a:r>
            <a:r>
              <a:rPr kumimoji="1" lang="en-US" altLang="zh-CN" sz="2800" b="1" i="0" u="none" strike="noStrike" kern="1200" cap="none" spc="0" normalizeH="0" baseline="30000" noProof="0" dirty="0">
                <a:ln>
                  <a:noFill/>
                </a:ln>
                <a:solidFill>
                  <a:srgbClr val="000000"/>
                </a:solidFill>
                <a:effectLst/>
                <a:uLnTx/>
                <a:uFillTx/>
                <a:latin typeface="Times New Roman" pitchFamily="18" charset="0"/>
                <a:ea typeface="宋体" pitchFamily="2" charset="-122"/>
                <a:cs typeface="+mn-cs"/>
              </a:rPr>
              <a:t>2</a:t>
            </a: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项的递增的自然数列，则下面的结论中必有一条是成立的：</a:t>
            </a:r>
          </a:p>
          <a:p>
            <a:pPr marL="342900" marR="0" lvl="0" indent="-342900" algn="just" defTabSz="914400" rtl="0" eaLnBrk="1" fontAlgn="base" latinLnBrk="0" hangingPunct="1">
              <a:lnSpc>
                <a:spcPct val="90000"/>
              </a:lnSpc>
              <a:spcBef>
                <a:spcPct val="60000"/>
              </a:spcBef>
              <a:spcAft>
                <a:spcPct val="0"/>
              </a:spcAft>
              <a:buClr>
                <a:srgbClr val="E8DED8"/>
              </a:buClr>
              <a:buSzPct val="75000"/>
              <a:buFont typeface="Wingdings" pitchFamily="2" charset="2"/>
              <a:buNone/>
              <a:tabLst/>
              <a:defRPr/>
            </a:pPr>
            <a:r>
              <a:rPr kumimoji="1" lang="en-US" altLang="zh-CN"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(1)</a:t>
            </a: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存在</a:t>
            </a:r>
            <a:r>
              <a:rPr kumimoji="1" lang="en-US" altLang="zh-CN"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n+3</a:t>
            </a: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项的子列，使任一项能整除此子列中它后面的每一项；</a:t>
            </a:r>
          </a:p>
          <a:p>
            <a:pPr marL="342900" marR="0" lvl="0" indent="-342900" algn="just" defTabSz="914400" rtl="0" eaLnBrk="1" fontAlgn="base" latinLnBrk="0" hangingPunct="1">
              <a:lnSpc>
                <a:spcPct val="90000"/>
              </a:lnSpc>
              <a:spcBef>
                <a:spcPct val="60000"/>
              </a:spcBef>
              <a:spcAft>
                <a:spcPct val="0"/>
              </a:spcAft>
              <a:buClr>
                <a:srgbClr val="E8DED8"/>
              </a:buClr>
              <a:buSzPct val="75000"/>
              <a:buFont typeface="Wingdings" pitchFamily="2" charset="2"/>
              <a:buNone/>
              <a:tabLst/>
              <a:defRPr/>
            </a:pPr>
            <a:r>
              <a:rPr kumimoji="1" lang="en-US" altLang="zh-CN"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(2)</a:t>
            </a: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存在</a:t>
            </a:r>
            <a:r>
              <a:rPr kumimoji="1" lang="en-US" altLang="zh-CN"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n+1</a:t>
            </a: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项的子列，使此子列中任一项不能整除此子列中它后面的任何一项。</a:t>
            </a:r>
          </a:p>
        </p:txBody>
      </p:sp>
    </p:spTree>
    <p:extLst>
      <p:ext uri="{BB962C8B-B14F-4D97-AF65-F5344CB8AC3E}">
        <p14:creationId xmlns:p14="http://schemas.microsoft.com/office/powerpoint/2010/main" val="4031136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Rot="1" noChangeArrowheads="1"/>
          </p:cNvSpPr>
          <p:nvPr>
            <p:ph type="title"/>
          </p:nvPr>
        </p:nvSpPr>
        <p:spPr/>
        <p:txBody>
          <a:bodyPr/>
          <a:lstStyle/>
          <a:p>
            <a:pPr eaLnBrk="1" hangingPunct="1"/>
            <a:r>
              <a:rPr kumimoji="1" lang="zh-CN" altLang="en-US" dirty="0" smtClean="0"/>
              <a:t>课堂讨论题</a:t>
            </a:r>
          </a:p>
        </p:txBody>
      </p:sp>
      <p:sp>
        <p:nvSpPr>
          <p:cNvPr id="4101" name="Text Box 3"/>
          <p:cNvSpPr txBox="1">
            <a:spLocks noChangeArrowheads="1"/>
          </p:cNvSpPr>
          <p:nvPr/>
        </p:nvSpPr>
        <p:spPr bwMode="auto">
          <a:xfrm>
            <a:off x="362606" y="1298673"/>
            <a:ext cx="8512230" cy="4881336"/>
          </a:xfrm>
          <a:prstGeom prst="rect">
            <a:avLst/>
          </a:prstGeom>
          <a:noFill/>
          <a:ln w="6350">
            <a:noFill/>
            <a:miter lim="800000"/>
            <a:headEnd/>
            <a:tailEnd/>
          </a:ln>
        </p:spPr>
        <p:txBody>
          <a:bodyPr wrap="square">
            <a:spAutoFit/>
          </a:bodyPr>
          <a:lstStyle/>
          <a:p>
            <a:pPr marL="342900" marR="0" lvl="0" indent="-342900" algn="just" defTabSz="914400" rtl="0" eaLnBrk="1" fontAlgn="base" latinLnBrk="0" hangingPunct="1">
              <a:lnSpc>
                <a:spcPct val="90000"/>
              </a:lnSpc>
              <a:spcBef>
                <a:spcPct val="60000"/>
              </a:spcBef>
              <a:spcAft>
                <a:spcPct val="0"/>
              </a:spcAft>
              <a:buClr>
                <a:srgbClr val="E8DED8"/>
              </a:buClr>
              <a:buSzPct val="75000"/>
              <a:buFont typeface="Wingdings" pitchFamily="2" charset="2"/>
              <a:buNone/>
              <a:tabLst/>
              <a:defRPr/>
            </a:pPr>
            <a:r>
              <a:rPr kumimoji="1" lang="zh-CN" altLang="en-US" sz="2800" b="1" i="0" u="none" strike="noStrike" kern="1200" cap="none" spc="0" normalizeH="0" baseline="0" noProof="0" dirty="0">
                <a:ln>
                  <a:noFill/>
                </a:ln>
                <a:solidFill>
                  <a:srgbClr val="4D5B6B">
                    <a:lumMod val="50000"/>
                  </a:srgbClr>
                </a:solidFill>
                <a:effectLst/>
                <a:uLnTx/>
                <a:uFillTx/>
                <a:latin typeface="Times New Roman" pitchFamily="18" charset="0"/>
                <a:ea typeface="宋体" pitchFamily="2" charset="-122"/>
                <a:cs typeface="Times New Roman" pitchFamily="18" charset="0"/>
              </a:rPr>
              <a:t>证明</a:t>
            </a:r>
            <a:r>
              <a:rPr kumimoji="1" lang="zh-CN" altLang="en-US" sz="2800" b="1" i="0" u="none" strike="noStrike" kern="1200" cap="none" spc="0" normalizeH="0" baseline="0" noProof="0" dirty="0">
                <a:ln>
                  <a:noFill/>
                </a:ln>
                <a:solidFill>
                  <a:srgbClr val="FFFFFF"/>
                </a:solidFill>
                <a:effectLst/>
                <a:uLnTx/>
                <a:uFillTx/>
                <a:latin typeface="Times New Roman" pitchFamily="18" charset="0"/>
                <a:ea typeface="宋体" pitchFamily="2" charset="-122"/>
                <a:cs typeface="Times New Roman" pitchFamily="18" charset="0"/>
              </a:rPr>
              <a:t>：</a:t>
            </a:r>
          </a:p>
          <a:p>
            <a:pPr marL="342900" marR="0" lvl="0" indent="-342900" algn="just" defTabSz="914400" rtl="0" eaLnBrk="1" fontAlgn="base" latinLnBrk="0" hangingPunct="1">
              <a:lnSpc>
                <a:spcPct val="90000"/>
              </a:lnSpc>
              <a:spcBef>
                <a:spcPct val="60000"/>
              </a:spcBef>
              <a:spcAft>
                <a:spcPct val="0"/>
              </a:spcAft>
              <a:buClr>
                <a:srgbClr val="E8DED8"/>
              </a:buClr>
              <a:buSzPct val="75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建立图模型</a:t>
            </a:r>
          </a:p>
          <a:p>
            <a:pPr marL="342900" marR="0" lvl="0" indent="-342900" algn="just" defTabSz="914400" rtl="0" eaLnBrk="1" fontAlgn="base" latinLnBrk="0" hangingPunct="1">
              <a:lnSpc>
                <a:spcPct val="90000"/>
              </a:lnSpc>
              <a:spcBef>
                <a:spcPct val="60000"/>
              </a:spcBef>
              <a:spcAft>
                <a:spcPct val="0"/>
              </a:spcAft>
              <a:buClr>
                <a:srgbClr val="E8DED8"/>
              </a:buClr>
              <a:buSzPct val="75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设这（</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n+1)</a:t>
            </a:r>
            <a:r>
              <a:rPr kumimoji="1" lang="en-US" altLang="zh-CN" sz="2400" b="1" i="0" u="none" strike="noStrike" kern="1200" cap="none" spc="0" normalizeH="0" baseline="30000" noProof="0" dirty="0">
                <a:ln>
                  <a:noFill/>
                </a:ln>
                <a:solidFill>
                  <a:srgbClr val="000000"/>
                </a:solidFill>
                <a:effectLst/>
                <a:uLnTx/>
                <a:uFillTx/>
                <a:latin typeface="Times New Roman" pitchFamily="18" charset="0"/>
                <a:ea typeface="宋体" pitchFamily="2" charset="-122"/>
                <a:cs typeface="Times New Roman" pitchFamily="18" charset="0"/>
              </a:rPr>
              <a:t>2</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项递增的自然数列</a:t>
            </a:r>
            <a:r>
              <a:rPr kumimoji="1" lang="zh-CN" altLang="en-US"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Times New Roman" pitchFamily="18" charset="0"/>
              </a:rPr>
              <a:t>为                         </a:t>
            </a:r>
            <a:endPar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endParaRPr>
          </a:p>
          <a:p>
            <a:pPr marL="342900" marR="0" lvl="0" indent="-342900" algn="just" defTabSz="914400" rtl="0" eaLnBrk="1" fontAlgn="base" latinLnBrk="0" hangingPunct="1">
              <a:lnSpc>
                <a:spcPct val="90000"/>
              </a:lnSpc>
              <a:spcBef>
                <a:spcPct val="60000"/>
              </a:spcBef>
              <a:spcAft>
                <a:spcPct val="0"/>
              </a:spcAft>
              <a:buClr>
                <a:srgbClr val="E8DED8"/>
              </a:buClr>
              <a:buSzPct val="75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作一有向图</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D</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V</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其中</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V</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p>
          <a:p>
            <a:pPr marL="360000" marR="0" lvl="0" indent="-342900" algn="just" defTabSz="914400" rtl="0" eaLnBrk="1" fontAlgn="base" latinLnBrk="0" hangingPunct="1">
              <a:lnSpc>
                <a:spcPct val="130000"/>
              </a:lnSpc>
              <a:spcBef>
                <a:spcPct val="60000"/>
              </a:spcBef>
              <a:spcAft>
                <a:spcPts val="600"/>
              </a:spcAft>
              <a:buClr>
                <a:srgbClr val="E8DED8"/>
              </a:buClr>
              <a:buSzPct val="75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若</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v</a:t>
            </a:r>
            <a:r>
              <a:rPr kumimoji="1" lang="en-US" altLang="zh-CN" sz="2400" b="1" i="1" u="none" strike="noStrike" kern="1200" cap="none" spc="0" normalizeH="0" baseline="-30000" noProof="0" dirty="0">
                <a:ln>
                  <a:noFill/>
                </a:ln>
                <a:solidFill>
                  <a:srgbClr val="000000"/>
                </a:solidFill>
                <a:effectLst/>
                <a:uLnTx/>
                <a:uFillTx/>
                <a:latin typeface="Times New Roman" pitchFamily="18" charset="0"/>
                <a:ea typeface="宋体" pitchFamily="2" charset="-122"/>
                <a:cs typeface="Times New Roman" pitchFamily="18" charset="0"/>
              </a:rPr>
              <a:t>i</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整除</a:t>
            </a:r>
            <a:r>
              <a:rPr kumimoji="1" lang="en-US" altLang="zh-CN" sz="2400" b="1"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v</a:t>
            </a:r>
            <a:r>
              <a:rPr kumimoji="1" lang="en-US" altLang="zh-CN" sz="2400" b="1" i="1" u="none" strike="noStrike" kern="1200" cap="none" spc="0" normalizeH="0" baseline="-30000" noProof="0" dirty="0" err="1">
                <a:ln>
                  <a:noFill/>
                </a:ln>
                <a:solidFill>
                  <a:srgbClr val="000000"/>
                </a:solidFill>
                <a:effectLst/>
                <a:uLnTx/>
                <a:uFillTx/>
                <a:latin typeface="Times New Roman" pitchFamily="18" charset="0"/>
                <a:ea typeface="宋体" pitchFamily="2" charset="-122"/>
                <a:cs typeface="Times New Roman" pitchFamily="18" charset="0"/>
              </a:rPr>
              <a:t>j</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则</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D</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中引一条从</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v</a:t>
            </a:r>
            <a:r>
              <a:rPr kumimoji="1" lang="en-US" altLang="zh-CN" sz="2400" b="1" i="0" u="none" strike="noStrike" kern="1200" cap="none" spc="0" normalizeH="0" baseline="-30000" noProof="0" dirty="0">
                <a:ln>
                  <a:noFill/>
                </a:ln>
                <a:solidFill>
                  <a:srgbClr val="000000"/>
                </a:solidFill>
                <a:effectLst/>
                <a:uLnTx/>
                <a:uFillTx/>
                <a:latin typeface="Times New Roman" pitchFamily="18" charset="0"/>
                <a:ea typeface="宋体" pitchFamily="2" charset="-122"/>
                <a:cs typeface="Times New Roman" pitchFamily="18" charset="0"/>
              </a:rPr>
              <a:t>i</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到</a:t>
            </a:r>
            <a:r>
              <a:rPr kumimoji="1" lang="en-US" altLang="zh-CN" sz="2400" b="1" i="1" u="none" strike="noStrike" kern="1200" cap="none" spc="0" normalizeH="0" baseline="0" noProof="0" dirty="0" err="1" smtClean="0">
                <a:ln>
                  <a:noFill/>
                </a:ln>
                <a:solidFill>
                  <a:srgbClr val="000000"/>
                </a:solidFill>
                <a:effectLst/>
                <a:uLnTx/>
                <a:uFillTx/>
                <a:latin typeface="Times New Roman" pitchFamily="18" charset="0"/>
                <a:ea typeface="宋体" pitchFamily="2" charset="-122"/>
                <a:cs typeface="Times New Roman" pitchFamily="18" charset="0"/>
              </a:rPr>
              <a:t>v</a:t>
            </a:r>
            <a:r>
              <a:rPr kumimoji="1" lang="en-US" altLang="zh-CN" sz="2400" b="1" i="1" u="none" strike="noStrike" kern="1200" cap="none" spc="0" normalizeH="0" baseline="-30000" noProof="0" dirty="0" err="1" smtClean="0">
                <a:ln>
                  <a:noFill/>
                </a:ln>
                <a:solidFill>
                  <a:srgbClr val="000000"/>
                </a:solidFill>
                <a:effectLst/>
                <a:uLnTx/>
                <a:uFillTx/>
                <a:latin typeface="Times New Roman" pitchFamily="18" charset="0"/>
                <a:ea typeface="宋体" pitchFamily="2" charset="-122"/>
                <a:cs typeface="Times New Roman" pitchFamily="18" charset="0"/>
              </a:rPr>
              <a:t>j</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的弧（</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v</a:t>
            </a:r>
            <a:r>
              <a:rPr kumimoji="1" lang="en-US" altLang="zh-CN" sz="2400" b="1" i="1" u="none" strike="noStrike" kern="1200" cap="none" spc="0" normalizeH="0" baseline="-30000" noProof="0" dirty="0">
                <a:ln>
                  <a:noFill/>
                </a:ln>
                <a:solidFill>
                  <a:srgbClr val="000000"/>
                </a:solidFill>
                <a:effectLst/>
                <a:uLnTx/>
                <a:uFillTx/>
                <a:latin typeface="Times New Roman" pitchFamily="18" charset="0"/>
                <a:ea typeface="宋体" pitchFamily="2" charset="-122"/>
                <a:cs typeface="Times New Roman" pitchFamily="18" charset="0"/>
              </a:rPr>
              <a:t>i</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1" lang="en-US" altLang="zh-CN" sz="2400" b="1"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v</a:t>
            </a:r>
            <a:r>
              <a:rPr kumimoji="1" lang="en-US" altLang="zh-CN" sz="2400" b="1" i="1" u="none" strike="noStrike" kern="1200" cap="none" spc="0" normalizeH="0" baseline="-30000" noProof="0" dirty="0" err="1">
                <a:ln>
                  <a:noFill/>
                </a:ln>
                <a:solidFill>
                  <a:srgbClr val="000000"/>
                </a:solidFill>
                <a:effectLst/>
                <a:uLnTx/>
                <a:uFillTx/>
                <a:latin typeface="Times New Roman" pitchFamily="18" charset="0"/>
                <a:ea typeface="宋体" pitchFamily="2" charset="-122"/>
                <a:cs typeface="Times New Roman" pitchFamily="18" charset="0"/>
              </a:rPr>
              <a:t>j</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1" lang="en-US" altLang="zh-CN" sz="2400" b="1"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i</a:t>
            </a:r>
            <a:r>
              <a:rPr kumimoji="1" lang="en-US" altLang="zh-CN" sz="24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a:t>
            </a:r>
            <a:r>
              <a:rPr kumimoji="1" lang="en-US" altLang="zh-CN" sz="2400" b="1"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j</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1" lang="zh-CN" altLang="en-US"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Times New Roman" pitchFamily="18" charset="0"/>
              </a:rPr>
              <a:t>。</a:t>
            </a:r>
            <a:endPar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Times New Roman" pitchFamily="18" charset="0"/>
            </a:endParaRPr>
          </a:p>
          <a:p>
            <a:pPr marL="360000" marR="0" lvl="0" indent="-342900" algn="just" defTabSz="914400" rtl="0" eaLnBrk="1" fontAlgn="base" latinLnBrk="0" hangingPunct="1">
              <a:lnSpc>
                <a:spcPct val="130000"/>
              </a:lnSpc>
              <a:spcBef>
                <a:spcPct val="60000"/>
              </a:spcBef>
              <a:spcAft>
                <a:spcPts val="600"/>
              </a:spcAft>
              <a:buClr>
                <a:srgbClr val="E8DED8"/>
              </a:buClr>
              <a:buSzPct val="75000"/>
              <a:buFont typeface="Wingdings" pitchFamily="2" charset="2"/>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Times New Roman" pitchFamily="18" charset="0"/>
              </a:rPr>
              <a:t>    </a:t>
            </a:r>
            <a:r>
              <a:rPr kumimoji="1" lang="zh-CN" altLang="en-US"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Times New Roman" pitchFamily="18" charset="0"/>
              </a:rPr>
              <a:t>明显</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地，这样构造的有向图没有有向回路，而且</a:t>
            </a:r>
          </a:p>
          <a:p>
            <a:pPr marL="342900" marR="0" lvl="0" indent="-342900" algn="just" defTabSz="914400" rtl="0" eaLnBrk="1" fontAlgn="base" latinLnBrk="0" hangingPunct="1">
              <a:lnSpc>
                <a:spcPct val="100000"/>
              </a:lnSpc>
              <a:spcBef>
                <a:spcPct val="60000"/>
              </a:spcBef>
              <a:spcAft>
                <a:spcPct val="0"/>
              </a:spcAft>
              <a:buClr>
                <a:srgbClr val="E8DED8"/>
              </a:buClr>
              <a:buSzPct val="75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结论（</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）的子列对应</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D</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中一条长为</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n+2</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的有向路；</a:t>
            </a:r>
          </a:p>
          <a:p>
            <a:pPr marL="342900" marR="0" lvl="0" indent="-342900" algn="just" defTabSz="914400" rtl="0" eaLnBrk="1" fontAlgn="base" latinLnBrk="0" hangingPunct="1">
              <a:lnSpc>
                <a:spcPct val="100000"/>
              </a:lnSpc>
              <a:spcBef>
                <a:spcPct val="60000"/>
              </a:spcBef>
              <a:spcAft>
                <a:spcPct val="0"/>
              </a:spcAft>
              <a:buClr>
                <a:srgbClr val="E8DED8"/>
              </a:buClr>
              <a:buSzPct val="75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结论（</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2</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）的子列对应</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D</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中的</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n+1</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个互不相邻的结点。</a:t>
            </a:r>
          </a:p>
        </p:txBody>
      </p:sp>
      <p:sp>
        <p:nvSpPr>
          <p:cNvPr id="4102"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graphicFrame>
        <p:nvGraphicFramePr>
          <p:cNvPr id="4098" name="Object 4"/>
          <p:cNvGraphicFramePr>
            <a:graphicFrameLocks noChangeAspect="1"/>
          </p:cNvGraphicFramePr>
          <p:nvPr>
            <p:extLst/>
          </p:nvPr>
        </p:nvGraphicFramePr>
        <p:xfrm>
          <a:off x="5167314" y="2413000"/>
          <a:ext cx="1890948" cy="607102"/>
        </p:xfrm>
        <a:graphic>
          <a:graphicData uri="http://schemas.openxmlformats.org/presentationml/2006/ole">
            <mc:AlternateContent xmlns:mc="http://schemas.openxmlformats.org/markup-compatibility/2006">
              <mc:Choice xmlns:v="urn:schemas-microsoft-com:vml" Requires="v">
                <p:oleObj spid="_x0000_s164946" name="公式" r:id="rId3" imgW="1104840" imgH="266400" progId="Equation.3">
                  <p:embed/>
                </p:oleObj>
              </mc:Choice>
              <mc:Fallback>
                <p:oleObj name="公式" r:id="rId3" imgW="1104840" imgH="266400" progId="Equation.3">
                  <p:embed/>
                  <p:pic>
                    <p:nvPicPr>
                      <p:cNvPr id="4098" name="Object 4"/>
                      <p:cNvPicPr>
                        <a:picLocks noChangeAspect="1" noChangeArrowheads="1"/>
                      </p:cNvPicPr>
                      <p:nvPr/>
                    </p:nvPicPr>
                    <p:blipFill>
                      <a:blip r:embed="rId4"/>
                      <a:srcRect/>
                      <a:stretch>
                        <a:fillRect/>
                      </a:stretch>
                    </p:blipFill>
                    <p:spPr bwMode="auto">
                      <a:xfrm>
                        <a:off x="5167314" y="2413000"/>
                        <a:ext cx="1890948" cy="607102"/>
                      </a:xfrm>
                      <a:prstGeom prst="rect">
                        <a:avLst/>
                      </a:prstGeom>
                      <a:noFill/>
                      <a:extLst/>
                    </p:spPr>
                  </p:pic>
                </p:oleObj>
              </mc:Fallback>
            </mc:AlternateContent>
          </a:graphicData>
        </a:graphic>
      </p:graphicFrame>
      <p:sp>
        <p:nvSpPr>
          <p:cNvPr id="4103"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graphicFrame>
        <p:nvGraphicFramePr>
          <p:cNvPr id="4099" name="Object 8"/>
          <p:cNvGraphicFramePr>
            <a:graphicFrameLocks noChangeAspect="1"/>
          </p:cNvGraphicFramePr>
          <p:nvPr/>
        </p:nvGraphicFramePr>
        <p:xfrm>
          <a:off x="4659335" y="2841352"/>
          <a:ext cx="2118820" cy="561822"/>
        </p:xfrm>
        <a:graphic>
          <a:graphicData uri="http://schemas.openxmlformats.org/presentationml/2006/ole">
            <mc:AlternateContent xmlns:mc="http://schemas.openxmlformats.org/markup-compatibility/2006">
              <mc:Choice xmlns:v="urn:schemas-microsoft-com:vml" Requires="v">
                <p:oleObj spid="_x0000_s164947" name="公式" r:id="rId5" imgW="977476" imgH="266584" progId="Equation.3">
                  <p:embed/>
                </p:oleObj>
              </mc:Choice>
              <mc:Fallback>
                <p:oleObj name="公式" r:id="rId5" imgW="977476" imgH="266584" progId="Equation.3">
                  <p:embed/>
                  <p:pic>
                    <p:nvPicPr>
                      <p:cNvPr id="4099"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9335" y="2841352"/>
                        <a:ext cx="2118820" cy="5618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64740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第二章 道路与回路</a:t>
            </a:r>
            <a:endParaRPr lang="zh-CN" altLang="en-US" dirty="0"/>
          </a:p>
        </p:txBody>
      </p:sp>
      <p:sp>
        <p:nvSpPr>
          <p:cNvPr id="18434" name="Rectangle 2"/>
          <p:cNvSpPr>
            <a:spLocks noGrp="1" noChangeArrowheads="1"/>
          </p:cNvSpPr>
          <p:nvPr>
            <p:ph idx="1"/>
          </p:nvPr>
        </p:nvSpPr>
        <p:spPr/>
        <p:txBody>
          <a:bodyPr rtlCol="0">
            <a:normAutofit/>
          </a:bodyPr>
          <a:lstStyle/>
          <a:p>
            <a:pPr eaLnBrk="1" fontAlgn="auto" hangingPunct="1">
              <a:buFont typeface="Arial" pitchFamily="34" charset="0"/>
              <a:buNone/>
              <a:defRPr/>
            </a:pPr>
            <a:r>
              <a:rPr lang="en-US" altLang="zh-CN" sz="2800" b="1" dirty="0" smtClean="0">
                <a:latin typeface="+mn-ea"/>
                <a:ea typeface="+mn-ea"/>
              </a:rPr>
              <a:t> </a:t>
            </a:r>
            <a:r>
              <a:rPr lang="zh-CN" altLang="zh-CN" sz="2800" b="1" dirty="0" smtClean="0">
                <a:latin typeface="+mn-ea"/>
                <a:ea typeface="+mn-ea"/>
              </a:rPr>
              <a:t>道路与回路的定义和相关概念</a:t>
            </a:r>
          </a:p>
          <a:p>
            <a:pPr eaLnBrk="1" fontAlgn="auto" hangingPunct="1">
              <a:buFont typeface="Arial" pitchFamily="34" charset="0"/>
              <a:buNone/>
              <a:defRPr/>
            </a:pPr>
            <a:r>
              <a:rPr lang="zh-CN" altLang="en-US" sz="2800" b="1" dirty="0" smtClean="0">
                <a:latin typeface="+mn-ea"/>
                <a:ea typeface="+mn-ea"/>
              </a:rPr>
              <a:t> </a:t>
            </a:r>
            <a:r>
              <a:rPr lang="zh-CN" altLang="zh-CN" sz="2800" b="1" dirty="0" smtClean="0">
                <a:latin typeface="+mn-ea"/>
                <a:ea typeface="+mn-ea"/>
              </a:rPr>
              <a:t>道路与回路的判定方法</a:t>
            </a:r>
          </a:p>
          <a:p>
            <a:pPr eaLnBrk="1" fontAlgn="auto" hangingPunct="1">
              <a:buFont typeface="Arial" pitchFamily="34" charset="0"/>
              <a:buNone/>
              <a:defRPr/>
            </a:pPr>
            <a:r>
              <a:rPr lang="zh-CN" altLang="en-US" sz="2800" b="1" dirty="0" smtClean="0">
                <a:latin typeface="+mn-ea"/>
                <a:ea typeface="+mn-ea"/>
              </a:rPr>
              <a:t> </a:t>
            </a:r>
            <a:r>
              <a:rPr lang="zh-CN" altLang="zh-CN" sz="2800" b="1" dirty="0" smtClean="0">
                <a:latin typeface="+mn-ea"/>
                <a:ea typeface="+mn-ea"/>
              </a:rPr>
              <a:t>欧拉道路与回路</a:t>
            </a:r>
          </a:p>
          <a:p>
            <a:pPr eaLnBrk="1" fontAlgn="auto" hangingPunct="1">
              <a:buFont typeface="Arial" pitchFamily="34" charset="0"/>
              <a:buNone/>
              <a:defRPr/>
            </a:pPr>
            <a:r>
              <a:rPr lang="zh-CN" altLang="en-US" sz="2800" b="1" dirty="0" smtClean="0">
                <a:latin typeface="+mn-ea"/>
                <a:ea typeface="+mn-ea"/>
              </a:rPr>
              <a:t> </a:t>
            </a:r>
            <a:r>
              <a:rPr lang="zh-CN" altLang="zh-CN" sz="2800" b="1" dirty="0" smtClean="0">
                <a:latin typeface="+mn-ea"/>
                <a:ea typeface="+mn-ea"/>
              </a:rPr>
              <a:t>哈密顿道路与回路</a:t>
            </a:r>
          </a:p>
          <a:p>
            <a:pPr eaLnBrk="1" fontAlgn="auto" hangingPunct="1">
              <a:buFont typeface="Arial" pitchFamily="34" charset="0"/>
              <a:buNone/>
              <a:defRPr/>
            </a:pPr>
            <a:r>
              <a:rPr lang="zh-CN" altLang="en-US" sz="2800" b="1" dirty="0" smtClean="0">
                <a:latin typeface="+mn-ea"/>
                <a:ea typeface="+mn-ea"/>
              </a:rPr>
              <a:t> </a:t>
            </a:r>
            <a:r>
              <a:rPr lang="zh-CN" altLang="zh-CN" sz="2800" b="1" dirty="0" smtClean="0">
                <a:latin typeface="+mn-ea"/>
                <a:ea typeface="+mn-ea"/>
              </a:rPr>
              <a:t>旅行商问题与分支定界法</a:t>
            </a:r>
          </a:p>
          <a:p>
            <a:pPr eaLnBrk="1" fontAlgn="auto" hangingPunct="1">
              <a:buFont typeface="Arial" pitchFamily="34" charset="0"/>
              <a:buNone/>
              <a:defRPr/>
            </a:pPr>
            <a:r>
              <a:rPr lang="zh-CN" altLang="en-US" sz="2800" b="1" dirty="0" smtClean="0">
                <a:latin typeface="+mn-ea"/>
                <a:ea typeface="+mn-ea"/>
              </a:rPr>
              <a:t> </a:t>
            </a:r>
            <a:r>
              <a:rPr lang="zh-CN" altLang="zh-CN" sz="2800" b="1" dirty="0" smtClean="0">
                <a:latin typeface="+mn-ea"/>
                <a:ea typeface="+mn-ea"/>
              </a:rPr>
              <a:t>最短路径</a:t>
            </a:r>
          </a:p>
          <a:p>
            <a:pPr eaLnBrk="1" fontAlgn="auto" hangingPunct="1">
              <a:buFont typeface="Arial" pitchFamily="34" charset="0"/>
              <a:buNone/>
              <a:defRPr/>
            </a:pPr>
            <a:r>
              <a:rPr lang="zh-CN" altLang="en-US" sz="2800" b="1" dirty="0" smtClean="0">
                <a:latin typeface="+mn-ea"/>
                <a:ea typeface="+mn-ea"/>
              </a:rPr>
              <a:t> </a:t>
            </a:r>
            <a:r>
              <a:rPr lang="zh-CN" altLang="zh-CN" sz="2800" b="1" dirty="0" smtClean="0">
                <a:latin typeface="+mn-ea"/>
                <a:ea typeface="+mn-ea"/>
              </a:rPr>
              <a:t>关键路径</a:t>
            </a:r>
          </a:p>
          <a:p>
            <a:pPr eaLnBrk="1" fontAlgn="auto" hangingPunct="1">
              <a:buFont typeface="Arial" pitchFamily="34" charset="0"/>
              <a:buNone/>
              <a:defRPr/>
            </a:pPr>
            <a:r>
              <a:rPr lang="zh-CN" altLang="en-US" sz="2800" b="1" dirty="0" smtClean="0">
                <a:latin typeface="+mn-ea"/>
                <a:ea typeface="+mn-ea"/>
              </a:rPr>
              <a:t> </a:t>
            </a:r>
            <a:r>
              <a:rPr lang="zh-CN" altLang="zh-CN" sz="2800" b="1" dirty="0" smtClean="0">
                <a:latin typeface="+mn-ea"/>
                <a:ea typeface="+mn-ea"/>
              </a:rPr>
              <a:t>中国邮路</a:t>
            </a:r>
            <a:endParaRPr lang="zh-CN" altLang="en-US" sz="2800" b="1" dirty="0" smtClean="0">
              <a:latin typeface="+mn-ea"/>
              <a:ea typeface="+mn-ea"/>
            </a:endParaRPr>
          </a:p>
        </p:txBody>
      </p:sp>
    </p:spTree>
    <p:extLst>
      <p:ext uri="{BB962C8B-B14F-4D97-AF65-F5344CB8AC3E}">
        <p14:creationId xmlns:p14="http://schemas.microsoft.com/office/powerpoint/2010/main" val="944210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Rot="1" noChangeArrowheads="1"/>
          </p:cNvSpPr>
          <p:nvPr>
            <p:ph type="title"/>
          </p:nvPr>
        </p:nvSpPr>
        <p:spPr/>
        <p:txBody>
          <a:bodyPr/>
          <a:lstStyle/>
          <a:p>
            <a:pPr eaLnBrk="1" hangingPunct="1"/>
            <a:r>
              <a:rPr kumimoji="1" lang="zh-CN" altLang="en-US" dirty="0" smtClean="0"/>
              <a:t>课堂讨论题</a:t>
            </a:r>
          </a:p>
        </p:txBody>
      </p:sp>
      <p:sp>
        <p:nvSpPr>
          <p:cNvPr id="5124" name="Text Box 3"/>
          <p:cNvSpPr txBox="1">
            <a:spLocks noChangeArrowheads="1"/>
          </p:cNvSpPr>
          <p:nvPr/>
        </p:nvSpPr>
        <p:spPr bwMode="auto">
          <a:xfrm>
            <a:off x="468313" y="1268413"/>
            <a:ext cx="8280400" cy="3896451"/>
          </a:xfrm>
          <a:prstGeom prst="rect">
            <a:avLst/>
          </a:prstGeom>
          <a:noFill/>
          <a:ln w="6350">
            <a:noFill/>
            <a:miter lim="800000"/>
            <a:headEnd/>
            <a:tailEnd/>
          </a:ln>
        </p:spPr>
        <p:txBody>
          <a:bodyPr>
            <a:spAutoFit/>
          </a:bodyPr>
          <a:lstStyle/>
          <a:p>
            <a:pPr marL="342900" marR="0" lvl="0" indent="-342900" algn="just" defTabSz="914400" rtl="0" eaLnBrk="1" fontAlgn="base" latinLnBrk="0" hangingPunct="1">
              <a:lnSpc>
                <a:spcPct val="90000"/>
              </a:lnSpc>
              <a:spcBef>
                <a:spcPct val="60000"/>
              </a:spcBef>
              <a:spcAft>
                <a:spcPct val="0"/>
              </a:spcAft>
              <a:buClr>
                <a:srgbClr val="E8DED8"/>
              </a:buClr>
              <a:buSzPct val="75000"/>
              <a:buFont typeface="Wingdings" pitchFamily="2" charset="2"/>
              <a:buNone/>
              <a:tabLst/>
              <a:defRPr/>
            </a:pPr>
            <a:r>
              <a:rPr kumimoji="1" lang="zh-CN" altLang="en-US" sz="2400" b="1" i="0" u="none" strike="noStrike" kern="1200" cap="none" spc="0" normalizeH="0" baseline="0" noProof="0" dirty="0">
                <a:ln>
                  <a:noFill/>
                </a:ln>
                <a:solidFill>
                  <a:srgbClr val="4D5B6B">
                    <a:lumMod val="50000"/>
                  </a:srgbClr>
                </a:solidFill>
                <a:effectLst/>
                <a:uLnTx/>
                <a:uFillTx/>
                <a:latin typeface="Arial" pitchFamily="34" charset="0"/>
                <a:ea typeface="宋体" pitchFamily="2" charset="-122"/>
                <a:cs typeface="Arial" pitchFamily="34" charset="0"/>
              </a:rPr>
              <a:t>证明（续）：</a:t>
            </a:r>
          </a:p>
          <a:p>
            <a:pPr marL="342900" marR="0" lvl="0" indent="-342900" algn="just" defTabSz="914400" rtl="0" eaLnBrk="1" fontAlgn="base" latinLnBrk="0" hangingPunct="1">
              <a:lnSpc>
                <a:spcPct val="100000"/>
              </a:lnSpc>
              <a:spcBef>
                <a:spcPct val="15000"/>
              </a:spcBef>
              <a:spcAft>
                <a:spcPct val="0"/>
              </a:spcAft>
              <a:buClr>
                <a:srgbClr val="E8DED8"/>
              </a:buClr>
              <a:buSzPct val="75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对每一个结点</a:t>
            </a: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30000" noProof="0" dirty="0" smtClean="0">
                <a:ln>
                  <a:noFill/>
                </a:ln>
                <a:solidFill>
                  <a:srgbClr val="000000"/>
                </a:solidFill>
                <a:effectLst/>
                <a:uLnTx/>
                <a:uFillTx/>
                <a:latin typeface="Times New Roman" pitchFamily="18" charset="0"/>
                <a:ea typeface="宋体" pitchFamily="2" charset="-122"/>
                <a:cs typeface="+mn-cs"/>
              </a:rPr>
              <a:t>i</a:t>
            </a:r>
            <a:r>
              <a:rPr kumimoji="1" lang="zh-CN" altLang="en-US" sz="24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Arial" pitchFamily="34" charset="0"/>
              </a:rPr>
              <a:t>，</a:t>
            </a: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Arial" pitchFamily="34" charset="0"/>
              </a:rPr>
              <a:t>考虑以</a:t>
            </a: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30000" noProof="0" dirty="0" smtClean="0">
                <a:ln>
                  <a:noFill/>
                </a:ln>
                <a:solidFill>
                  <a:srgbClr val="000000"/>
                </a:solidFill>
                <a:effectLst/>
                <a:uLnTx/>
                <a:uFillTx/>
                <a:latin typeface="Times New Roman" pitchFamily="18" charset="0"/>
                <a:ea typeface="宋体" pitchFamily="2" charset="-122"/>
                <a:cs typeface="+mn-cs"/>
              </a:rPr>
              <a:t>i</a:t>
            </a:r>
            <a:r>
              <a:rPr kumimoji="1" lang="zh-CN" altLang="en-US" sz="24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Arial" pitchFamily="34" charset="0"/>
              </a:rPr>
              <a:t>为</a:t>
            </a: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Arial" pitchFamily="34" charset="0"/>
              </a:rPr>
              <a:t>起点的所有有向路，记其中最长的一条有向路径的长为</a:t>
            </a: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l</a:t>
            </a:r>
            <a:r>
              <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30000" noProof="0" dirty="0" smtClean="0">
                <a:ln>
                  <a:noFill/>
                </a:ln>
                <a:solidFill>
                  <a:srgbClr val="000000"/>
                </a:solidFill>
                <a:effectLst/>
                <a:uLnTx/>
                <a:uFillTx/>
                <a:latin typeface="Times New Roman" pitchFamily="18" charset="0"/>
                <a:ea typeface="宋体" pitchFamily="2" charset="-122"/>
                <a:cs typeface="+mn-cs"/>
              </a:rPr>
              <a:t>i</a:t>
            </a:r>
            <a:r>
              <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t>
            </a:r>
            <a:r>
              <a:rPr kumimoji="1" lang="en-US" altLang="zh-CN" sz="24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Arial" pitchFamily="34" charset="0"/>
              </a:rPr>
              <a:t>. </a:t>
            </a:r>
            <a:endPar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Arial" pitchFamily="34" charset="0"/>
            </a:endParaRPr>
          </a:p>
          <a:p>
            <a:pPr marL="342900" marR="0" lvl="0" indent="-342900" algn="just" defTabSz="914400" rtl="0" eaLnBrk="1" fontAlgn="base" latinLnBrk="0" hangingPunct="1">
              <a:lnSpc>
                <a:spcPct val="100000"/>
              </a:lnSpc>
              <a:spcBef>
                <a:spcPct val="15000"/>
              </a:spcBef>
              <a:spcAft>
                <a:spcPct val="0"/>
              </a:spcAft>
              <a:buClr>
                <a:srgbClr val="E8DED8"/>
              </a:buClr>
              <a:buSzPct val="75000"/>
              <a:buFont typeface="Wingdings" pitchFamily="2" charset="2"/>
              <a:buNone/>
              <a:tabLst/>
              <a:defRPr/>
            </a:pP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Arial" pitchFamily="34" charset="0"/>
              </a:rPr>
              <a:t>    1) </a:t>
            </a: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Arial" pitchFamily="34" charset="0"/>
              </a:rPr>
              <a:t>如果有某个</a:t>
            </a: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l</a:t>
            </a:r>
            <a:r>
              <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30000" noProof="0" dirty="0" smtClean="0">
                <a:ln>
                  <a:noFill/>
                </a:ln>
                <a:solidFill>
                  <a:srgbClr val="000000"/>
                </a:solidFill>
                <a:effectLst/>
                <a:uLnTx/>
                <a:uFillTx/>
                <a:latin typeface="Times New Roman" pitchFamily="18" charset="0"/>
                <a:ea typeface="宋体" pitchFamily="2" charset="-122"/>
                <a:cs typeface="+mn-cs"/>
              </a:rPr>
              <a:t>i</a:t>
            </a:r>
            <a:r>
              <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t>
            </a:r>
            <a:r>
              <a:rPr kumimoji="1" lang="en-US" altLang="zh-CN"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n</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+2,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则结论成立。</a:t>
            </a:r>
          </a:p>
          <a:p>
            <a:pPr marL="342900" marR="0" lvl="0" indent="-342900" algn="just" defTabSz="914400" rtl="0" eaLnBrk="1" fontAlgn="base" latinLnBrk="0" hangingPunct="1">
              <a:lnSpc>
                <a:spcPct val="100000"/>
              </a:lnSpc>
              <a:spcBef>
                <a:spcPct val="15000"/>
              </a:spcBef>
              <a:spcAft>
                <a:spcPct val="0"/>
              </a:spcAft>
              <a:buClr>
                <a:srgbClr val="E8DED8"/>
              </a:buClr>
              <a:buSzPct val="75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2)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如对一切</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30000" noProof="0" dirty="0">
                <a:ln>
                  <a:noFill/>
                </a:ln>
                <a:solidFill>
                  <a:srgbClr val="000000"/>
                </a:solidFill>
                <a:effectLst/>
                <a:uLnTx/>
                <a:uFillTx/>
                <a:latin typeface="Times New Roman" pitchFamily="18" charset="0"/>
                <a:ea typeface="宋体" pitchFamily="2" charset="-122"/>
                <a:cs typeface="+mn-cs"/>
              </a:rPr>
              <a:t>i</a:t>
            </a:r>
            <a:r>
              <a:rPr kumimoji="1" lang="zh-CN" altLang="en-US" sz="2400" b="1" i="0" u="none" strike="noStrike" kern="1200" cap="none" spc="0" normalizeH="0" baseline="-30000" noProof="0" dirty="0">
                <a:ln>
                  <a:noFill/>
                </a:ln>
                <a:solidFill>
                  <a:srgbClr val="000000"/>
                </a:solidFill>
                <a:effectLst/>
                <a:uLnTx/>
                <a:uFillTx/>
                <a:latin typeface="Times New Roman" pitchFamily="18" charset="0"/>
                <a:ea typeface="宋体" pitchFamily="2" charset="-122"/>
                <a:cs typeface="+mn-cs"/>
              </a:rPr>
              <a:t>，</a:t>
            </a: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Arial" pitchFamily="34" charset="0"/>
              </a:rPr>
              <a:t> </a:t>
            </a: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l</a:t>
            </a:r>
            <a:r>
              <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30000" noProof="0" dirty="0" smtClean="0">
                <a:ln>
                  <a:noFill/>
                </a:ln>
                <a:solidFill>
                  <a:srgbClr val="000000"/>
                </a:solidFill>
                <a:effectLst/>
                <a:uLnTx/>
                <a:uFillTx/>
                <a:latin typeface="Times New Roman" pitchFamily="18" charset="0"/>
                <a:ea typeface="宋体" pitchFamily="2" charset="-122"/>
                <a:cs typeface="+mn-cs"/>
              </a:rPr>
              <a:t>i</a:t>
            </a:r>
            <a:r>
              <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t>
            </a:r>
            <a:r>
              <a:rPr kumimoji="1" lang="en-US" altLang="zh-CN"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n</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+1</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p>
          <a:p>
            <a:pPr marL="342900" marR="0" lvl="0" indent="-342900" algn="just" defTabSz="914400" rtl="0" eaLnBrk="1" fontAlgn="base" latinLnBrk="0" hangingPunct="1">
              <a:lnSpc>
                <a:spcPct val="100000"/>
              </a:lnSpc>
              <a:spcBef>
                <a:spcPct val="15000"/>
              </a:spcBef>
              <a:spcAft>
                <a:spcPct val="0"/>
              </a:spcAft>
              <a:buClr>
                <a:srgbClr val="E8DED8"/>
              </a:buClr>
              <a:buSzPct val="75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记满足</a:t>
            </a: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Arial" pitchFamily="34" charset="0"/>
              </a:rPr>
              <a:t> </a:t>
            </a: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l</a:t>
            </a:r>
            <a:r>
              <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30000" noProof="0" dirty="0" smtClean="0">
                <a:ln>
                  <a:noFill/>
                </a:ln>
                <a:solidFill>
                  <a:srgbClr val="000000"/>
                </a:solidFill>
                <a:effectLst/>
                <a:uLnTx/>
                <a:uFillTx/>
                <a:latin typeface="Times New Roman" pitchFamily="18" charset="0"/>
                <a:ea typeface="宋体" pitchFamily="2" charset="-122"/>
                <a:cs typeface="+mn-cs"/>
              </a:rPr>
              <a:t>i</a:t>
            </a:r>
            <a:r>
              <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j</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(0</a:t>
            </a:r>
            <a:r>
              <a:rPr kumimoji="1" lang="en-US" altLang="zh-CN"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j</a:t>
            </a:r>
            <a:r>
              <a:rPr kumimoji="1" lang="en-US" altLang="zh-CN"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n</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+1)</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的顶点</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400" b="1" i="1" u="none" strike="noStrike" kern="1200" cap="none" spc="0" normalizeH="0" baseline="-30000" noProof="0" dirty="0">
                <a:ln>
                  <a:noFill/>
                </a:ln>
                <a:solidFill>
                  <a:srgbClr val="000000"/>
                </a:solidFill>
                <a:effectLst/>
                <a:uLnTx/>
                <a:uFillTx/>
                <a:latin typeface="Times New Roman" pitchFamily="18" charset="0"/>
                <a:ea typeface="宋体" pitchFamily="2" charset="-122"/>
                <a:cs typeface="+mn-cs"/>
              </a:rPr>
              <a:t>i</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的个数为</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j</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，则     </a:t>
            </a:r>
          </a:p>
          <a:p>
            <a:pPr marL="342900" marR="0" lvl="0" indent="-342900" algn="just" defTabSz="914400" rtl="0" eaLnBrk="1" fontAlgn="base" latinLnBrk="0" hangingPunct="1">
              <a:lnSpc>
                <a:spcPct val="100000"/>
              </a:lnSpc>
              <a:spcBef>
                <a:spcPct val="15000"/>
              </a:spcBef>
              <a:spcAft>
                <a:spcPct val="0"/>
              </a:spcAft>
              <a:buClr>
                <a:srgbClr val="E8DED8"/>
              </a:buClr>
              <a:buSzPct val="75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a:t>
            </a:r>
            <a:r>
              <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(0</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(1)+</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n</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+1</a:t>
            </a:r>
            <a:r>
              <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V</a:t>
            </a:r>
            <a:r>
              <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G</a:t>
            </a:r>
            <a:r>
              <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n</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+1)</a:t>
            </a:r>
            <a:r>
              <a:rPr kumimoji="1" lang="en-US" altLang="zh-CN" sz="2400" b="1" i="0" u="none" strike="noStrike" kern="1200" cap="none" spc="0" normalizeH="0" baseline="30000" noProof="0" dirty="0">
                <a:ln>
                  <a:noFill/>
                </a:ln>
                <a:solidFill>
                  <a:srgbClr val="000000"/>
                </a:solidFill>
                <a:effectLst/>
                <a:uLnTx/>
                <a:uFillTx/>
                <a:latin typeface="Times New Roman" pitchFamily="18" charset="0"/>
                <a:ea typeface="宋体" pitchFamily="2" charset="-122"/>
                <a:cs typeface="+mn-cs"/>
              </a:rPr>
              <a:t>2</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n</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n</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+2)+1</a:t>
            </a:r>
          </a:p>
          <a:p>
            <a:pPr marL="342900" marR="0" lvl="0" indent="-342900" algn="just" defTabSz="914400" rtl="0" eaLnBrk="1" fontAlgn="base" latinLnBrk="0" hangingPunct="1">
              <a:lnSpc>
                <a:spcPct val="100000"/>
              </a:lnSpc>
              <a:spcBef>
                <a:spcPct val="15000"/>
              </a:spcBef>
              <a:spcAft>
                <a:spcPct val="0"/>
              </a:spcAft>
              <a:buClr>
                <a:srgbClr val="E8DED8"/>
              </a:buClr>
              <a:buSzPct val="75000"/>
              <a:buFont typeface="Wingdings" pitchFamily="2" charset="2"/>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因为</a:t>
            </a:r>
          </a:p>
          <a:p>
            <a:pPr marL="342900" marR="0" lvl="0" indent="-342900" algn="just" defTabSz="914400" rtl="0" eaLnBrk="1" fontAlgn="base" latinLnBrk="0" hangingPunct="1">
              <a:lnSpc>
                <a:spcPct val="90000"/>
              </a:lnSpc>
              <a:spcBef>
                <a:spcPct val="60000"/>
              </a:spcBef>
              <a:spcAft>
                <a:spcPct val="0"/>
              </a:spcAft>
              <a:buClr>
                <a:srgbClr val="E8DED8"/>
              </a:buClr>
              <a:buSzPct val="75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Arial" pitchFamily="34" charset="0"/>
              </a:rPr>
              <a:t> </a:t>
            </a:r>
          </a:p>
        </p:txBody>
      </p:sp>
      <p:sp>
        <p:nvSpPr>
          <p:cNvPr id="512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5127" name="Rectangle 9"/>
          <p:cNvSpPr>
            <a:spLocks noChangeArrowheads="1"/>
          </p:cNvSpPr>
          <p:nvPr/>
        </p:nvSpPr>
        <p:spPr bwMode="auto">
          <a:xfrm>
            <a:off x="0" y="3171825"/>
            <a:ext cx="9144000" cy="0"/>
          </a:xfrm>
          <a:prstGeom prst="rect">
            <a:avLst/>
          </a:prstGeom>
          <a:noFill/>
          <a:ln w="9525">
            <a:noFill/>
            <a:miter lim="800000"/>
            <a:headEnd/>
            <a:tailEnd/>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graphicFrame>
        <p:nvGraphicFramePr>
          <p:cNvPr id="5122" name="Object 8"/>
          <p:cNvGraphicFramePr>
            <a:graphicFrameLocks noChangeAspect="1"/>
          </p:cNvGraphicFramePr>
          <p:nvPr>
            <p:extLst/>
          </p:nvPr>
        </p:nvGraphicFramePr>
        <p:xfrm>
          <a:off x="2581077" y="5045339"/>
          <a:ext cx="3681412" cy="860425"/>
        </p:xfrm>
        <a:graphic>
          <a:graphicData uri="http://schemas.openxmlformats.org/presentationml/2006/ole">
            <mc:AlternateContent xmlns:mc="http://schemas.openxmlformats.org/markup-compatibility/2006">
              <mc:Choice xmlns:v="urn:schemas-microsoft-com:vml" Requires="v">
                <p:oleObj spid="_x0000_s165931" name="公式" r:id="rId3" imgW="1701800" imgH="393700" progId="Equation.3">
                  <p:embed/>
                </p:oleObj>
              </mc:Choice>
              <mc:Fallback>
                <p:oleObj name="公式" r:id="rId3" imgW="1701800" imgH="393700" progId="Equation.3">
                  <p:embed/>
                  <p:pic>
                    <p:nvPicPr>
                      <p:cNvPr id="5122"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1077" y="5045339"/>
                        <a:ext cx="3681412"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07643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2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7"/>
          <p:cNvGraphicFramePr>
            <a:graphicFrameLocks noChangeAspect="1"/>
          </p:cNvGraphicFramePr>
          <p:nvPr/>
        </p:nvGraphicFramePr>
        <p:xfrm>
          <a:off x="4473567" y="2205038"/>
          <a:ext cx="1738313" cy="431800"/>
        </p:xfrm>
        <a:graphic>
          <a:graphicData uri="http://schemas.openxmlformats.org/presentationml/2006/ole">
            <mc:AlternateContent xmlns:mc="http://schemas.openxmlformats.org/markup-compatibility/2006">
              <mc:Choice xmlns:v="urn:schemas-microsoft-com:vml" Requires="v">
                <p:oleObj spid="_x0000_s167074" name="公式" r:id="rId3" imgW="977900" imgH="241300" progId="Equation.3">
                  <p:embed/>
                </p:oleObj>
              </mc:Choice>
              <mc:Fallback>
                <p:oleObj name="公式" r:id="rId3" imgW="977900" imgH="241300" progId="Equation.3">
                  <p:embed/>
                  <p:pic>
                    <p:nvPicPr>
                      <p:cNvPr id="6146"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3567" y="2205038"/>
                        <a:ext cx="1738313"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6"/>
          <p:cNvGraphicFramePr>
            <a:graphicFrameLocks noChangeAspect="1"/>
          </p:cNvGraphicFramePr>
          <p:nvPr/>
        </p:nvGraphicFramePr>
        <p:xfrm>
          <a:off x="1301742" y="3509963"/>
          <a:ext cx="4181475" cy="469900"/>
        </p:xfrm>
        <a:graphic>
          <a:graphicData uri="http://schemas.openxmlformats.org/presentationml/2006/ole">
            <mc:AlternateContent xmlns:mc="http://schemas.openxmlformats.org/markup-compatibility/2006">
              <mc:Choice xmlns:v="urn:schemas-microsoft-com:vml" Requires="v">
                <p:oleObj spid="_x0000_s167075" name="公式" r:id="rId5" imgW="2159000" imgH="241300" progId="Equation.3">
                  <p:embed/>
                </p:oleObj>
              </mc:Choice>
              <mc:Fallback>
                <p:oleObj name="公式" r:id="rId5" imgW="2159000" imgH="241300" progId="Equation.3">
                  <p:embed/>
                  <p:pic>
                    <p:nvPicPr>
                      <p:cNvPr id="614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1742" y="3509963"/>
                        <a:ext cx="4181475"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5"/>
          <p:cNvGraphicFramePr>
            <a:graphicFrameLocks noChangeAspect="1"/>
          </p:cNvGraphicFramePr>
          <p:nvPr/>
        </p:nvGraphicFramePr>
        <p:xfrm>
          <a:off x="1443030" y="4138613"/>
          <a:ext cx="2546350" cy="430212"/>
        </p:xfrm>
        <a:graphic>
          <a:graphicData uri="http://schemas.openxmlformats.org/presentationml/2006/ole">
            <mc:AlternateContent xmlns:mc="http://schemas.openxmlformats.org/markup-compatibility/2006">
              <mc:Choice xmlns:v="urn:schemas-microsoft-com:vml" Requires="v">
                <p:oleObj spid="_x0000_s167076" name="公式" r:id="rId7" imgW="1435100" imgH="241300" progId="Equation.3">
                  <p:embed/>
                </p:oleObj>
              </mc:Choice>
              <mc:Fallback>
                <p:oleObj name="公式" r:id="rId7" imgW="1435100" imgH="241300" progId="Equation.3">
                  <p:embed/>
                  <p:pic>
                    <p:nvPicPr>
                      <p:cNvPr id="6148"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3030" y="4138613"/>
                        <a:ext cx="2546350" cy="430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9" name="Object 4"/>
          <p:cNvGraphicFramePr>
            <a:graphicFrameLocks noChangeAspect="1"/>
          </p:cNvGraphicFramePr>
          <p:nvPr/>
        </p:nvGraphicFramePr>
        <p:xfrm>
          <a:off x="2724142" y="4610100"/>
          <a:ext cx="1525588" cy="384175"/>
        </p:xfrm>
        <a:graphic>
          <a:graphicData uri="http://schemas.openxmlformats.org/presentationml/2006/ole">
            <mc:AlternateContent xmlns:mc="http://schemas.openxmlformats.org/markup-compatibility/2006">
              <mc:Choice xmlns:v="urn:schemas-microsoft-com:vml" Requires="v">
                <p:oleObj spid="_x0000_s167077" name="公式" r:id="rId9" imgW="965200" imgH="241300" progId="Equation.3">
                  <p:embed/>
                </p:oleObj>
              </mc:Choice>
              <mc:Fallback>
                <p:oleObj name="公式" r:id="rId9" imgW="965200" imgH="241300" progId="Equation.3">
                  <p:embed/>
                  <p:pic>
                    <p:nvPicPr>
                      <p:cNvPr id="6149"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24142" y="4610100"/>
                        <a:ext cx="1525588"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0" name="Rectangle 8"/>
          <p:cNvSpPr>
            <a:spLocks noChangeArrowheads="1"/>
          </p:cNvSpPr>
          <p:nvPr/>
        </p:nvSpPr>
        <p:spPr bwMode="auto">
          <a:xfrm>
            <a:off x="1162042" y="1873250"/>
            <a:ext cx="6061075" cy="1036638"/>
          </a:xfrm>
          <a:prstGeom prst="rect">
            <a:avLst/>
          </a:prstGeom>
          <a:noFill/>
          <a:ln w="9525">
            <a:noFill/>
            <a:miter lim="800000"/>
            <a:headEnd/>
            <a:tailEnd/>
          </a:ln>
        </p:spPr>
        <p:txBody>
          <a:bodyPr anchor="ctr">
            <a:spAutoFit/>
          </a:bodyPr>
          <a:lstStyle/>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所以必有一个</a:t>
            </a:r>
            <a:r>
              <a:rPr kumimoji="1" lang="en-US" altLang="zh-CN" sz="20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j</a:t>
            </a:r>
            <a:r>
              <a:rPr kumimoji="1" lang="en-US" altLang="zh-CN" sz="2000" b="1" i="0" u="none" strike="noStrike" kern="1200" cap="none" spc="0" normalizeH="0" baseline="-30000" noProof="0" dirty="0">
                <a:ln>
                  <a:noFill/>
                </a:ln>
                <a:solidFill>
                  <a:srgbClr val="000000"/>
                </a:solidFill>
                <a:effectLst/>
                <a:uLnTx/>
                <a:uFillTx/>
                <a:latin typeface="Times New Roman" pitchFamily="18" charset="0"/>
                <a:ea typeface="宋体" pitchFamily="2" charset="-122"/>
                <a:cs typeface="Times New Roman" pitchFamily="18" charset="0"/>
              </a:rPr>
              <a:t>0</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(0</a:t>
            </a:r>
            <a:r>
              <a:rPr kumimoji="1" lang="en-US" altLang="zh-CN" sz="2000" b="1" i="0" u="none" strike="noStrike" kern="1200" cap="none" spc="0" normalizeH="0" baseline="0" noProof="0" dirty="0">
                <a:ln>
                  <a:noFill/>
                </a:ln>
                <a:solidFill>
                  <a:srgbClr val="000000"/>
                </a:solidFill>
                <a:effectLst/>
                <a:uLnTx/>
                <a:uFillTx/>
                <a:latin typeface="宋体" pitchFamily="2" charset="-122"/>
                <a:ea typeface="宋体" pitchFamily="2" charset="-122"/>
                <a:cs typeface="Times New Roman" pitchFamily="18" charset="0"/>
              </a:rPr>
              <a:t>≤</a:t>
            </a:r>
            <a:r>
              <a:rPr kumimoji="1" lang="en-US" altLang="zh-CN" sz="20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j</a:t>
            </a:r>
            <a:r>
              <a:rPr kumimoji="1" lang="en-US" altLang="zh-CN" sz="2000" b="1" i="0" u="none" strike="noStrike" kern="1200" cap="none" spc="0" normalizeH="0" baseline="-30000" noProof="0" dirty="0">
                <a:ln>
                  <a:noFill/>
                </a:ln>
                <a:solidFill>
                  <a:srgbClr val="000000"/>
                </a:solidFill>
                <a:effectLst/>
                <a:uLnTx/>
                <a:uFillTx/>
                <a:latin typeface="Times New Roman" pitchFamily="18" charset="0"/>
                <a:ea typeface="宋体" pitchFamily="2" charset="-122"/>
                <a:cs typeface="Times New Roman" pitchFamily="18" charset="0"/>
              </a:rPr>
              <a:t>0</a:t>
            </a:r>
            <a:r>
              <a:rPr kumimoji="1" lang="en-US" altLang="zh-CN" sz="2000" b="1" i="0" u="none" strike="noStrike" kern="1200" cap="none" spc="0" normalizeH="0" baseline="0" noProof="0" dirty="0">
                <a:ln>
                  <a:noFill/>
                </a:ln>
                <a:solidFill>
                  <a:srgbClr val="000000"/>
                </a:solidFill>
                <a:effectLst/>
                <a:uLnTx/>
                <a:uFillTx/>
                <a:latin typeface="宋体" pitchFamily="2" charset="-122"/>
                <a:ea typeface="宋体" pitchFamily="2" charset="-122"/>
                <a:cs typeface="Times New Roman" pitchFamily="18" charset="0"/>
              </a:rPr>
              <a:t>≤</a:t>
            </a:r>
            <a:r>
              <a:rPr kumimoji="1" lang="en-US" altLang="zh-CN" sz="20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n</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使得</a:t>
            </a:r>
            <a:r>
              <a:rPr kumimoji="1" lang="en-US" altLang="zh-CN" sz="20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1" lang="en-US" altLang="zh-CN" sz="20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j</a:t>
            </a:r>
            <a:r>
              <a:rPr kumimoji="1" lang="en-US" altLang="zh-CN" sz="2000" b="1" i="0" u="none" strike="noStrike" kern="1200" cap="none" spc="0" normalizeH="0" baseline="-30000" noProof="0" dirty="0">
                <a:ln>
                  <a:noFill/>
                </a:ln>
                <a:solidFill>
                  <a:srgbClr val="000000"/>
                </a:solidFill>
                <a:effectLst/>
                <a:uLnTx/>
                <a:uFillTx/>
                <a:latin typeface="Times New Roman" pitchFamily="18" charset="0"/>
                <a:ea typeface="宋体" pitchFamily="2" charset="-122"/>
                <a:cs typeface="Times New Roman" pitchFamily="18" charset="0"/>
              </a:rPr>
              <a:t>0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1" lang="en-US" altLang="zh-CN" sz="2000" b="1" i="0" u="none" strike="noStrike" kern="1200" cap="none" spc="0" normalizeH="0" baseline="0" noProof="0" dirty="0">
                <a:ln>
                  <a:noFill/>
                </a:ln>
                <a:solidFill>
                  <a:srgbClr val="000000"/>
                </a:solidFill>
                <a:effectLst/>
                <a:uLnTx/>
                <a:uFillTx/>
                <a:latin typeface="宋体" pitchFamily="2" charset="-122"/>
                <a:ea typeface="宋体" pitchFamily="2" charset="-122"/>
                <a:cs typeface="Times New Roman" pitchFamily="18" charset="0"/>
              </a:rPr>
              <a:t> ≥</a:t>
            </a:r>
            <a:r>
              <a:rPr kumimoji="1" lang="en-US" altLang="zh-CN" sz="20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n</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即在</a:t>
            </a:r>
            <a:r>
              <a:rPr kumimoji="1" lang="en-US" altLang="zh-CN" sz="20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D</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中至少存在</a:t>
            </a:r>
            <a:r>
              <a:rPr kumimoji="1" lang="en-US" altLang="zh-CN" sz="20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n</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个顶点</a:t>
            </a:r>
            <a:endParaRPr kumimoji="1" lang="zh-CN" altLang="en-US"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altLang="zh-CN"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p:sp>
        <p:nvSpPr>
          <p:cNvPr id="6151" name="Rectangle 9"/>
          <p:cNvSpPr>
            <a:spLocks noChangeArrowheads="1"/>
          </p:cNvSpPr>
          <p:nvPr/>
        </p:nvSpPr>
        <p:spPr bwMode="auto">
          <a:xfrm>
            <a:off x="1158867" y="2801283"/>
            <a:ext cx="7136890" cy="1415772"/>
          </a:xfrm>
          <a:prstGeom prst="rect">
            <a:avLst/>
          </a:prstGeom>
          <a:noFill/>
          <a:ln w="9525">
            <a:noFill/>
            <a:miter lim="800000"/>
            <a:headEnd/>
            <a:tailEnd/>
          </a:ln>
        </p:spPr>
        <p:txBody>
          <a:bodyPr wrap="none" anchor="ctr">
            <a:spAutoFit/>
          </a:bodyPr>
          <a:lstStyle/>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使得</a:t>
            </a:r>
            <a:r>
              <a:rPr kumimoji="1" lang="en-US" altLang="zh-CN" sz="20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l</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1" lang="en-US" altLang="zh-CN" sz="2000" b="1"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v</a:t>
            </a:r>
            <a:r>
              <a:rPr kumimoji="1" lang="en-US" altLang="zh-CN" sz="2000" b="1" i="1" u="none" strike="noStrike" kern="1200" cap="none" spc="0" normalizeH="0" baseline="-30000" noProof="0" dirty="0" err="1">
                <a:ln>
                  <a:noFill/>
                </a:ln>
                <a:solidFill>
                  <a:srgbClr val="000000"/>
                </a:solidFill>
                <a:effectLst/>
                <a:uLnTx/>
                <a:uFillTx/>
                <a:latin typeface="Times New Roman" pitchFamily="18" charset="0"/>
                <a:ea typeface="宋体" pitchFamily="2" charset="-122"/>
                <a:cs typeface="Times New Roman" pitchFamily="18" charset="0"/>
              </a:rPr>
              <a:t>jk</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1" lang="en-US" altLang="zh-CN" sz="20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j</a:t>
            </a:r>
            <a:r>
              <a:rPr kumimoji="1" lang="en-US" altLang="zh-CN" sz="2000" b="1" i="0" u="none" strike="noStrike" kern="1200" cap="none" spc="0" normalizeH="0" baseline="-30000" noProof="0" dirty="0">
                <a:ln>
                  <a:noFill/>
                </a:ln>
                <a:solidFill>
                  <a:srgbClr val="000000"/>
                </a:solidFill>
                <a:effectLst/>
                <a:uLnTx/>
                <a:uFillTx/>
                <a:latin typeface="Times New Roman" pitchFamily="18" charset="0"/>
                <a:ea typeface="宋体" pitchFamily="2" charset="-122"/>
                <a:cs typeface="Times New Roman" pitchFamily="18" charset="0"/>
              </a:rPr>
              <a:t>0 , </a:t>
            </a:r>
            <a:r>
              <a:rPr kumimoji="1" lang="en-US" altLang="zh-CN" sz="20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k</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=1,2,</a:t>
            </a:r>
            <a:r>
              <a:rPr kumimoji="1" lang="en-US" altLang="zh-CN" sz="2000" b="1" i="0" u="none" strike="noStrike" kern="1200" cap="none" spc="0" normalizeH="0" baseline="0" noProof="0" dirty="0">
                <a:ln>
                  <a:noFill/>
                </a:ln>
                <a:solidFill>
                  <a:srgbClr val="000000"/>
                </a:solidFill>
                <a:effectLst/>
                <a:uLnTx/>
                <a:uFillTx/>
                <a:latin typeface="Arial" pitchFamily="34" charset="0"/>
                <a:ea typeface="宋体" pitchFamily="2" charset="-122"/>
                <a:cs typeface="Times New Roman" pitchFamily="18" charset="0"/>
              </a:rPr>
              <a:t>…</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1" lang="en-US" altLang="zh-CN" sz="20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n</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1" lang="zh-CN" altLang="en-US" sz="2000" b="1" i="0" u="none" strike="noStrike" kern="1200" cap="none" spc="0" normalizeH="0" baseline="-30000" noProof="0" dirty="0">
                <a:ln>
                  <a:noFill/>
                </a:ln>
                <a:solidFill>
                  <a:srgbClr val="000000"/>
                </a:solidFill>
                <a:effectLst/>
                <a:uLnTx/>
                <a:uFillTx/>
                <a:latin typeface="Times New Roman" pitchFamily="18" charset="0"/>
                <a:ea typeface="宋体" pitchFamily="2" charset="-122"/>
                <a:cs typeface="Times New Roman" pitchFamily="18" charset="0"/>
              </a:rPr>
              <a:t>。</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由假设，</a:t>
            </a:r>
            <a:r>
              <a:rPr kumimoji="1" lang="en-US" altLang="zh-CN" sz="20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D</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中以</a:t>
            </a:r>
            <a:r>
              <a:rPr kumimoji="1" lang="en-US" altLang="zh-CN" sz="2000" b="1"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v</a:t>
            </a:r>
            <a:r>
              <a:rPr kumimoji="1" lang="en-US" altLang="zh-CN" sz="2000" b="1" i="1" u="none" strike="noStrike" kern="1200" cap="none" spc="0" normalizeH="0" baseline="-30000" noProof="0" dirty="0" err="1">
                <a:ln>
                  <a:noFill/>
                </a:ln>
                <a:solidFill>
                  <a:srgbClr val="000000"/>
                </a:solidFill>
                <a:effectLst/>
                <a:uLnTx/>
                <a:uFillTx/>
                <a:latin typeface="Times New Roman" pitchFamily="18" charset="0"/>
                <a:ea typeface="宋体" pitchFamily="2" charset="-122"/>
                <a:cs typeface="Times New Roman" pitchFamily="18" charset="0"/>
              </a:rPr>
              <a:t>jk</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为起点的最长</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有向路的长为</a:t>
            </a:r>
            <a:r>
              <a:rPr kumimoji="1" lang="en-US" altLang="zh-CN" sz="20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j</a:t>
            </a:r>
            <a:r>
              <a:rPr kumimoji="1" lang="en-US" altLang="zh-CN" sz="2000" b="1" i="0" u="none" strike="noStrike" kern="1200" cap="none" spc="0" normalizeH="0" baseline="-30000" noProof="0" dirty="0">
                <a:ln>
                  <a:noFill/>
                </a:ln>
                <a:solidFill>
                  <a:srgbClr val="000000"/>
                </a:solidFill>
                <a:effectLst/>
                <a:uLnTx/>
                <a:uFillTx/>
                <a:latin typeface="Times New Roman" pitchFamily="18" charset="0"/>
                <a:ea typeface="宋体" pitchFamily="2" charset="-122"/>
                <a:cs typeface="Times New Roman" pitchFamily="18" charset="0"/>
              </a:rPr>
              <a:t>0</a:t>
            </a:r>
            <a:r>
              <a:rPr kumimoji="1" lang="zh-CN" altLang="en-US" sz="2000" b="1" i="0" u="none" strike="noStrike" kern="1200" cap="none" spc="0" normalizeH="0" baseline="-30000" noProof="0" dirty="0">
                <a:ln>
                  <a:noFill/>
                </a:ln>
                <a:solidFill>
                  <a:srgbClr val="000000"/>
                </a:solidFill>
                <a:effectLst/>
                <a:uLnTx/>
                <a:uFillTx/>
                <a:latin typeface="Times New Roman" pitchFamily="18" charset="0"/>
                <a:ea typeface="宋体" pitchFamily="2" charset="-122"/>
                <a:cs typeface="Times New Roman" pitchFamily="18" charset="0"/>
              </a:rPr>
              <a:t>，</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现可断定这</a:t>
            </a:r>
            <a:r>
              <a:rPr kumimoji="1" lang="en-US" altLang="zh-CN" sz="20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n</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个顶点互不相邻。否则，如有</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1" lang="zh-CN" altLang="en-US" sz="20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则</a:t>
            </a:r>
            <a:endParaRPr kumimoji="1" lang="zh-CN" altLang="en-US"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a:p>
            <a:pPr marL="0" marR="0" lvl="0" indent="0" algn="l" defTabSz="914400" rtl="0" eaLnBrk="0" fontAlgn="base" latinLnBrk="0" hangingPunct="0">
              <a:lnSpc>
                <a:spcPct val="100000"/>
              </a:lnSpc>
              <a:spcBef>
                <a:spcPct val="10000"/>
              </a:spcBef>
              <a:spcAft>
                <a:spcPct val="0"/>
              </a:spcAft>
              <a:buClrTx/>
              <a:buSzTx/>
              <a:buFontTx/>
              <a:buNone/>
              <a:tabLst/>
              <a:defRPr/>
            </a:pPr>
            <a:endParaRPr kumimoji="1" lang="en-US" altLang="zh-CN"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p:sp>
        <p:nvSpPr>
          <p:cNvPr id="6153" name="Rectangle 11"/>
          <p:cNvSpPr>
            <a:spLocks noChangeArrowheads="1"/>
          </p:cNvSpPr>
          <p:nvPr/>
        </p:nvSpPr>
        <p:spPr bwMode="auto">
          <a:xfrm>
            <a:off x="1262055" y="4608483"/>
            <a:ext cx="1475084" cy="400110"/>
          </a:xfrm>
          <a:prstGeom prst="rect">
            <a:avLst/>
          </a:prstGeom>
          <a:noFill/>
          <a:ln w="9525">
            <a:noFill/>
            <a:miter lim="800000"/>
            <a:headEnd/>
            <a:tailEnd/>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矛盾，所以</a:t>
            </a:r>
            <a:endParaRPr kumimoji="1" lang="zh-CN" altLang="en-US" sz="20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54" name="Rectangle 12"/>
          <p:cNvSpPr>
            <a:spLocks noChangeArrowheads="1"/>
          </p:cNvSpPr>
          <p:nvPr/>
        </p:nvSpPr>
        <p:spPr bwMode="auto">
          <a:xfrm>
            <a:off x="4332280" y="4608483"/>
            <a:ext cx="3926075" cy="400110"/>
          </a:xfrm>
          <a:prstGeom prst="rect">
            <a:avLst/>
          </a:prstGeom>
          <a:noFill/>
          <a:ln w="9525">
            <a:noFill/>
            <a:miter lim="800000"/>
            <a:headEnd/>
            <a:tailEnd/>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互不相邻，因此结论（</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2</a:t>
            </a:r>
            <a:r>
              <a:rPr kumimoji="1" lang="zh-CN" altLang="en-US" sz="2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）成立。</a:t>
            </a:r>
            <a:endParaRPr kumimoji="1" lang="zh-CN" altLang="en-US" sz="20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6155" name="Rectangle 14"/>
          <p:cNvSpPr>
            <a:spLocks noChangeArrowheads="1"/>
          </p:cNvSpPr>
          <p:nvPr/>
        </p:nvSpPr>
        <p:spPr bwMode="auto">
          <a:xfrm>
            <a:off x="693730" y="1331913"/>
            <a:ext cx="2040943" cy="461665"/>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Arial" pitchFamily="34" charset="0"/>
              </a:rPr>
              <a:t>证明（续）：</a:t>
            </a:r>
          </a:p>
        </p:txBody>
      </p:sp>
      <p:sp>
        <p:nvSpPr>
          <p:cNvPr id="15" name="标题 14"/>
          <p:cNvSpPr>
            <a:spLocks noGrp="1"/>
          </p:cNvSpPr>
          <p:nvPr>
            <p:ph type="title"/>
          </p:nvPr>
        </p:nvSpPr>
        <p:spPr/>
        <p:txBody>
          <a:bodyPr/>
          <a:lstStyle/>
          <a:p>
            <a:r>
              <a:rPr kumimoji="1" lang="zh-CN" altLang="en-US" dirty="0" smtClean="0"/>
              <a:t>课堂讨论题</a:t>
            </a:r>
            <a:endParaRPr lang="zh-CN" altLang="en-US" dirty="0"/>
          </a:p>
        </p:txBody>
      </p:sp>
    </p:spTree>
    <p:extLst>
      <p:ext uri="{BB962C8B-B14F-4D97-AF65-F5344CB8AC3E}">
        <p14:creationId xmlns:p14="http://schemas.microsoft.com/office/powerpoint/2010/main" val="2208780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rrowheads="1"/>
          </p:cNvSpPr>
          <p:nvPr>
            <p:ph type="title"/>
          </p:nvPr>
        </p:nvSpPr>
        <p:spPr/>
        <p:txBody>
          <a:bodyPr/>
          <a:lstStyle/>
          <a:p>
            <a:r>
              <a:rPr lang="zh-CN" altLang="en-US" smtClean="0"/>
              <a:t>复杂网络</a:t>
            </a:r>
          </a:p>
        </p:txBody>
      </p:sp>
      <p:sp>
        <p:nvSpPr>
          <p:cNvPr id="120835" name="Rectangle 3"/>
          <p:cNvSpPr>
            <a:spLocks noGrp="1" noChangeArrowheads="1"/>
          </p:cNvSpPr>
          <p:nvPr>
            <p:ph idx="1"/>
          </p:nvPr>
        </p:nvSpPr>
        <p:spPr>
          <a:xfrm>
            <a:off x="386535" y="1223755"/>
            <a:ext cx="8229600" cy="4895850"/>
          </a:xfrm>
        </p:spPr>
        <p:txBody>
          <a:bodyPr/>
          <a:lstStyle/>
          <a:p>
            <a:r>
              <a:rPr lang="zh-CN" altLang="en-US" b="1" dirty="0" smtClean="0">
                <a:latin typeface="+mn-ea"/>
                <a:ea typeface="+mn-ea"/>
              </a:rPr>
              <a:t>复杂网络是近几年科学研究发现的一种介于规则网络和随机网络之间的一种更接近于真实网络的一种网络模型。</a:t>
            </a:r>
          </a:p>
          <a:p>
            <a:r>
              <a:rPr lang="zh-CN" altLang="en-US" b="1" dirty="0" smtClean="0">
                <a:latin typeface="+mn-ea"/>
                <a:ea typeface="+mn-ea"/>
              </a:rPr>
              <a:t>复杂网络最典型的特征是小世界现象和无尺度特征。小世界现象说明了规模很大的网络的任意两个节点之间存在最短路径；无尺度特征则揭示了真实网络的结构符合幂率分布的事实。 </a:t>
            </a:r>
          </a:p>
        </p:txBody>
      </p:sp>
    </p:spTree>
    <p:extLst>
      <p:ext uri="{BB962C8B-B14F-4D97-AF65-F5344CB8AC3E}">
        <p14:creationId xmlns:p14="http://schemas.microsoft.com/office/powerpoint/2010/main" val="199012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7"/>
          <p:cNvSpPr>
            <a:spLocks noGrp="1" noRot="1" noChangeArrowheads="1"/>
          </p:cNvSpPr>
          <p:nvPr>
            <p:ph type="title"/>
          </p:nvPr>
        </p:nvSpPr>
        <p:spPr/>
        <p:txBody>
          <a:bodyPr/>
          <a:lstStyle/>
          <a:p>
            <a:pPr eaLnBrk="1" fontAlgn="auto" hangingPunct="1">
              <a:spcAft>
                <a:spcPts val="0"/>
              </a:spcAft>
              <a:defRPr/>
            </a:pPr>
            <a:r>
              <a:rPr lang="zh-CN" altLang="en-US" sz="4000" dirty="0" smtClean="0">
                <a:solidFill>
                  <a:schemeClr val="tx2">
                    <a:lumMod val="75000"/>
                  </a:schemeClr>
                </a:solidFill>
              </a:rPr>
              <a:t>连通性应用：无尺度网络</a:t>
            </a:r>
          </a:p>
        </p:txBody>
      </p:sp>
      <p:pic>
        <p:nvPicPr>
          <p:cNvPr id="32771" name="Picture 3"/>
          <p:cNvPicPr>
            <a:picLocks noGrp="1" noChangeAspect="1" noChangeArrowheads="1"/>
          </p:cNvPicPr>
          <p:nvPr>
            <p:ph sz="quarter" idx="13"/>
          </p:nvPr>
        </p:nvPicPr>
        <p:blipFill>
          <a:blip r:embed="rId3" cstate="print"/>
          <a:stretch>
            <a:fillRect/>
          </a:stretch>
        </p:blipFill>
        <p:spPr>
          <a:xfrm>
            <a:off x="7353300" y="1465362"/>
            <a:ext cx="1739964" cy="2079518"/>
          </a:xfrm>
          <a:prstGeom prst="rect">
            <a:avLst/>
          </a:prstGeom>
        </p:spPr>
      </p:pic>
      <p:sp>
        <p:nvSpPr>
          <p:cNvPr id="32772" name="Rectangle 4"/>
          <p:cNvSpPr>
            <a:spLocks noGrp="1" noChangeArrowheads="1"/>
          </p:cNvSpPr>
          <p:nvPr>
            <p:ph sz="quarter" idx="14"/>
          </p:nvPr>
        </p:nvSpPr>
        <p:spPr>
          <a:xfrm>
            <a:off x="297541" y="1350320"/>
            <a:ext cx="7055759" cy="4389120"/>
          </a:xfrm>
          <a:prstGeom prst="rect">
            <a:avLst/>
          </a:prstGeom>
        </p:spPr>
        <p:txBody>
          <a:bodyPr/>
          <a:lstStyle/>
          <a:p>
            <a:pPr eaLnBrk="1" hangingPunct="1"/>
            <a:r>
              <a:rPr lang="en-US" altLang="zh-CN" b="1" dirty="0">
                <a:latin typeface="+mn-ea"/>
                <a:ea typeface="+mn-ea"/>
              </a:rPr>
              <a:t>1999</a:t>
            </a:r>
            <a:r>
              <a:rPr lang="zh-CN" altLang="en-US" b="1" dirty="0">
                <a:latin typeface="+mn-ea"/>
                <a:ea typeface="+mn-ea"/>
              </a:rPr>
              <a:t>年，</a:t>
            </a:r>
            <a:r>
              <a:rPr lang="en-US" altLang="zh-CN" b="1" dirty="0">
                <a:latin typeface="+mn-ea"/>
                <a:ea typeface="+mn-ea"/>
              </a:rPr>
              <a:t>A-</a:t>
            </a:r>
            <a:r>
              <a:rPr lang="en-US" altLang="zh-CN" b="1" dirty="0" err="1">
                <a:latin typeface="+mn-ea"/>
                <a:ea typeface="+mn-ea"/>
              </a:rPr>
              <a:t>L.Barabasi</a:t>
            </a:r>
            <a:r>
              <a:rPr lang="zh-CN" altLang="en-US" b="1" dirty="0">
                <a:latin typeface="+mn-ea"/>
                <a:ea typeface="+mn-ea"/>
              </a:rPr>
              <a:t>和</a:t>
            </a:r>
            <a:r>
              <a:rPr lang="en-US" altLang="zh-CN" b="1" dirty="0" err="1">
                <a:latin typeface="+mn-ea"/>
                <a:ea typeface="+mn-ea"/>
              </a:rPr>
              <a:t>R.Albert</a:t>
            </a:r>
            <a:r>
              <a:rPr lang="zh-CN" altLang="en-US" b="1" dirty="0">
                <a:latin typeface="+mn-ea"/>
                <a:ea typeface="+mn-ea"/>
              </a:rPr>
              <a:t>等</a:t>
            </a:r>
            <a:r>
              <a:rPr lang="zh-CN" altLang="en-US" b="1" dirty="0" smtClean="0">
                <a:latin typeface="+mn-ea"/>
                <a:ea typeface="+mn-ea"/>
              </a:rPr>
              <a:t>提出</a:t>
            </a:r>
            <a:endParaRPr lang="en-US" altLang="zh-CN" b="1" dirty="0" smtClean="0">
              <a:latin typeface="+mn-ea"/>
              <a:ea typeface="+mn-ea"/>
            </a:endParaRPr>
          </a:p>
          <a:p>
            <a:pPr eaLnBrk="1" hangingPunct="1"/>
            <a:r>
              <a:rPr lang="zh-CN" altLang="en-US" b="1" dirty="0">
                <a:latin typeface="+mn-ea"/>
                <a:ea typeface="+mn-ea"/>
              </a:rPr>
              <a:t>节点与节点之间的连接分布遵循幂次</a:t>
            </a:r>
            <a:r>
              <a:rPr lang="zh-CN" altLang="en-US" b="1" dirty="0" smtClean="0">
                <a:latin typeface="+mn-ea"/>
                <a:ea typeface="+mn-ea"/>
              </a:rPr>
              <a:t>定律，大部分</a:t>
            </a:r>
            <a:r>
              <a:rPr lang="zh-CN" altLang="en-US" b="1" dirty="0">
                <a:latin typeface="+mn-ea"/>
                <a:ea typeface="+mn-ea"/>
              </a:rPr>
              <a:t>的节点只有少数连接，而少数节点则拥有大量的连接</a:t>
            </a:r>
            <a:endParaRPr lang="en-US" altLang="zh-CN" b="1" dirty="0" smtClean="0">
              <a:latin typeface="+mn-ea"/>
              <a:ea typeface="+mn-ea"/>
            </a:endParaRPr>
          </a:p>
          <a:p>
            <a:pPr marL="0" indent="0" eaLnBrk="1" hangingPunct="1">
              <a:buNone/>
            </a:pPr>
            <a:r>
              <a:rPr lang="zh-CN" altLang="en-US" b="1" dirty="0" smtClean="0">
                <a:latin typeface="+mn-ea"/>
                <a:ea typeface="+mn-ea"/>
              </a:rPr>
              <a:t>  随机网络与无尺度网络的对比</a:t>
            </a:r>
            <a:endParaRPr lang="en-US" altLang="zh-CN" b="1" dirty="0" smtClean="0">
              <a:latin typeface="+mn-ea"/>
              <a:ea typeface="+mn-ea"/>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7300" y="3756924"/>
            <a:ext cx="4933950" cy="3101076"/>
          </a:xfrm>
          <a:prstGeom prst="rect">
            <a:avLst/>
          </a:prstGeom>
        </p:spPr>
      </p:pic>
    </p:spTree>
    <p:extLst>
      <p:ext uri="{BB962C8B-B14F-4D97-AF65-F5344CB8AC3E}">
        <p14:creationId xmlns:p14="http://schemas.microsoft.com/office/powerpoint/2010/main" val="1595476960"/>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p:txBody>
          <a:bodyPr/>
          <a:lstStyle/>
          <a:p>
            <a:pPr eaLnBrk="1" fontAlgn="auto" hangingPunct="1">
              <a:spcAft>
                <a:spcPts val="0"/>
              </a:spcAft>
              <a:defRPr/>
            </a:pPr>
            <a:r>
              <a:rPr lang="zh-CN" altLang="en-US" sz="4000" dirty="0" smtClean="0"/>
              <a:t>连通性应用：小世界现象</a:t>
            </a:r>
          </a:p>
        </p:txBody>
      </p:sp>
      <p:sp>
        <p:nvSpPr>
          <p:cNvPr id="30723" name="Rectangle 3"/>
          <p:cNvSpPr>
            <a:spLocks noGrp="1" noChangeArrowheads="1"/>
          </p:cNvSpPr>
          <p:nvPr>
            <p:ph idx="1"/>
          </p:nvPr>
        </p:nvSpPr>
        <p:spPr/>
        <p:txBody>
          <a:bodyPr/>
          <a:lstStyle/>
          <a:p>
            <a:pPr defTabSz="900113" eaLnBrk="1" hangingPunct="1">
              <a:lnSpc>
                <a:spcPct val="90000"/>
              </a:lnSpc>
            </a:pPr>
            <a:r>
              <a:rPr lang="en-US" altLang="zh-CN" sz="2800" b="1" dirty="0" smtClean="0">
                <a:latin typeface="Times New Roman" panose="02020603050405020304" pitchFamily="18" charset="0"/>
                <a:ea typeface="+mn-ea"/>
                <a:cs typeface="Times New Roman" panose="02020603050405020304" pitchFamily="18" charset="0"/>
              </a:rPr>
              <a:t>20</a:t>
            </a:r>
            <a:r>
              <a:rPr lang="zh-CN" altLang="en-US" sz="2800" b="1" dirty="0" smtClean="0">
                <a:latin typeface="Times New Roman" panose="02020603050405020304" pitchFamily="18" charset="0"/>
                <a:ea typeface="+mn-ea"/>
                <a:cs typeface="Times New Roman" panose="02020603050405020304" pitchFamily="18" charset="0"/>
              </a:rPr>
              <a:t>世纪</a:t>
            </a:r>
            <a:r>
              <a:rPr lang="en-US" altLang="zh-CN" sz="2800" b="1" dirty="0" smtClean="0">
                <a:latin typeface="Times New Roman" panose="02020603050405020304" pitchFamily="18" charset="0"/>
                <a:ea typeface="+mn-ea"/>
                <a:cs typeface="Times New Roman" panose="02020603050405020304" pitchFamily="18" charset="0"/>
              </a:rPr>
              <a:t>20</a:t>
            </a:r>
            <a:r>
              <a:rPr lang="zh-CN" altLang="en-US" sz="2800" b="1" dirty="0" smtClean="0">
                <a:latin typeface="Times New Roman" panose="02020603050405020304" pitchFamily="18" charset="0"/>
                <a:ea typeface="+mn-ea"/>
                <a:cs typeface="Times New Roman" panose="02020603050405020304" pitchFamily="18" charset="0"/>
              </a:rPr>
              <a:t>年代，由</a:t>
            </a:r>
            <a:r>
              <a:rPr lang="en-US" altLang="zh-CN" sz="2800" b="1" dirty="0" err="1" smtClean="0">
                <a:solidFill>
                  <a:srgbClr val="FF0066"/>
                </a:solidFill>
                <a:latin typeface="Times New Roman" panose="02020603050405020304" pitchFamily="18" charset="0"/>
                <a:ea typeface="+mn-ea"/>
                <a:cs typeface="Times New Roman" panose="02020603050405020304" pitchFamily="18" charset="0"/>
              </a:rPr>
              <a:t>Karinthy</a:t>
            </a:r>
            <a:r>
              <a:rPr lang="zh-CN" altLang="en-US" sz="2800" b="1" dirty="0" smtClean="0">
                <a:latin typeface="Times New Roman" panose="02020603050405020304" pitchFamily="18" charset="0"/>
                <a:ea typeface="+mn-ea"/>
                <a:cs typeface="Times New Roman" panose="02020603050405020304" pitchFamily="18" charset="0"/>
              </a:rPr>
              <a:t>提出。</a:t>
            </a:r>
          </a:p>
          <a:p>
            <a:pPr defTabSz="900113" eaLnBrk="1" hangingPunct="1">
              <a:lnSpc>
                <a:spcPct val="90000"/>
              </a:lnSpc>
            </a:pPr>
            <a:r>
              <a:rPr lang="en-US" altLang="zh-CN" sz="2800" b="1" dirty="0" smtClean="0">
                <a:latin typeface="Times New Roman" panose="02020603050405020304" pitchFamily="18" charset="0"/>
                <a:ea typeface="+mn-ea"/>
                <a:cs typeface="Times New Roman" panose="02020603050405020304" pitchFamily="18" charset="0"/>
              </a:rPr>
              <a:t>1950</a:t>
            </a:r>
            <a:r>
              <a:rPr lang="zh-CN" altLang="en-US" sz="2800" b="1" dirty="0" smtClean="0">
                <a:latin typeface="Times New Roman" panose="02020603050405020304" pitchFamily="18" charset="0"/>
                <a:ea typeface="+mn-ea"/>
                <a:cs typeface="Times New Roman" panose="02020603050405020304" pitchFamily="18" charset="0"/>
              </a:rPr>
              <a:t>年， </a:t>
            </a:r>
            <a:r>
              <a:rPr lang="en-US" altLang="zh-CN" sz="2800" b="1" dirty="0" smtClean="0">
                <a:solidFill>
                  <a:srgbClr val="FF0066"/>
                </a:solidFill>
                <a:latin typeface="Times New Roman" panose="02020603050405020304" pitchFamily="18" charset="0"/>
                <a:ea typeface="+mn-ea"/>
                <a:cs typeface="Times New Roman" panose="02020603050405020304" pitchFamily="18" charset="0"/>
              </a:rPr>
              <a:t>Pool</a:t>
            </a:r>
            <a:r>
              <a:rPr lang="en-US" altLang="zh-CN" sz="2800" b="1" dirty="0" smtClean="0">
                <a:latin typeface="Times New Roman" panose="02020603050405020304" pitchFamily="18" charset="0"/>
                <a:ea typeface="+mn-ea"/>
                <a:cs typeface="Times New Roman" panose="02020603050405020304" pitchFamily="18" charset="0"/>
              </a:rPr>
              <a:t> </a:t>
            </a:r>
            <a:r>
              <a:rPr lang="zh-CN" altLang="en-US" sz="2800" b="1" dirty="0" smtClean="0">
                <a:latin typeface="Times New Roman" panose="02020603050405020304" pitchFamily="18" charset="0"/>
                <a:ea typeface="+mn-ea"/>
                <a:cs typeface="Times New Roman" panose="02020603050405020304" pitchFamily="18" charset="0"/>
              </a:rPr>
              <a:t>和 </a:t>
            </a:r>
            <a:r>
              <a:rPr lang="en-US" altLang="zh-CN" sz="2800" b="1" dirty="0" err="1" smtClean="0">
                <a:solidFill>
                  <a:srgbClr val="FF0066"/>
                </a:solidFill>
                <a:latin typeface="Times New Roman" panose="02020603050405020304" pitchFamily="18" charset="0"/>
                <a:ea typeface="+mn-ea"/>
                <a:cs typeface="Times New Roman" panose="02020603050405020304" pitchFamily="18" charset="0"/>
              </a:rPr>
              <a:t>Kochen</a:t>
            </a:r>
            <a:r>
              <a:rPr lang="zh-CN" altLang="en-US" sz="2800" b="1" dirty="0" smtClean="0">
                <a:latin typeface="Times New Roman" panose="02020603050405020304" pitchFamily="18" charset="0"/>
                <a:ea typeface="+mn-ea"/>
                <a:cs typeface="Times New Roman" panose="02020603050405020304" pitchFamily="18" charset="0"/>
              </a:rPr>
              <a:t>提出这样一个问题：“两个毫无关系的人，要让他们互相认识，至少要经过多少人？”</a:t>
            </a:r>
          </a:p>
          <a:p>
            <a:pPr defTabSz="900113" eaLnBrk="1" hangingPunct="1">
              <a:lnSpc>
                <a:spcPct val="90000"/>
              </a:lnSpc>
            </a:pPr>
            <a:r>
              <a:rPr lang="zh-CN" altLang="en-US" sz="2800" b="1" dirty="0" smtClean="0">
                <a:latin typeface="Times New Roman" panose="02020603050405020304" pitchFamily="18" charset="0"/>
                <a:ea typeface="+mn-ea"/>
                <a:cs typeface="Times New Roman" panose="02020603050405020304" pitchFamily="18" charset="0"/>
              </a:rPr>
              <a:t>美国哈佛大学社会心理学家</a:t>
            </a:r>
            <a:r>
              <a:rPr lang="en-US" altLang="zh-CN" sz="2800" b="1" dirty="0" smtClean="0">
                <a:solidFill>
                  <a:srgbClr val="FF0066"/>
                </a:solidFill>
                <a:latin typeface="Times New Roman" panose="02020603050405020304" pitchFamily="18" charset="0"/>
                <a:ea typeface="+mn-ea"/>
                <a:cs typeface="Times New Roman" panose="02020603050405020304" pitchFamily="18" charset="0"/>
              </a:rPr>
              <a:t>S. </a:t>
            </a:r>
            <a:r>
              <a:rPr lang="en-US" altLang="zh-CN" sz="2800" b="1" dirty="0" err="1" smtClean="0">
                <a:solidFill>
                  <a:srgbClr val="FF0066"/>
                </a:solidFill>
                <a:latin typeface="Times New Roman" panose="02020603050405020304" pitchFamily="18" charset="0"/>
                <a:ea typeface="+mn-ea"/>
                <a:cs typeface="Times New Roman" panose="02020603050405020304" pitchFamily="18" charset="0"/>
              </a:rPr>
              <a:t>Milgram</a:t>
            </a:r>
            <a:r>
              <a:rPr lang="zh-CN" altLang="en-US" sz="2800" b="1" dirty="0" smtClean="0">
                <a:latin typeface="Times New Roman" panose="02020603050405020304" pitchFamily="18" charset="0"/>
                <a:ea typeface="+mn-ea"/>
                <a:cs typeface="Times New Roman" panose="02020603050405020304" pitchFamily="18" charset="0"/>
              </a:rPr>
              <a:t>在</a:t>
            </a:r>
            <a:r>
              <a:rPr lang="en-US" altLang="zh-CN" sz="2800" b="1" dirty="0" smtClean="0">
                <a:latin typeface="Times New Roman" panose="02020603050405020304" pitchFamily="18" charset="0"/>
                <a:ea typeface="+mn-ea"/>
                <a:cs typeface="Times New Roman" panose="02020603050405020304" pitchFamily="18" charset="0"/>
              </a:rPr>
              <a:t>1967</a:t>
            </a:r>
            <a:r>
              <a:rPr lang="zh-CN" altLang="en-US" sz="2800" b="1" dirty="0" smtClean="0">
                <a:latin typeface="Times New Roman" panose="02020603050405020304" pitchFamily="18" charset="0"/>
                <a:ea typeface="+mn-ea"/>
                <a:cs typeface="Times New Roman" panose="02020603050405020304" pitchFamily="18" charset="0"/>
              </a:rPr>
              <a:t>年做过一项有趣的实验，据说他从内布拉斯加州的奥马哈随机选了</a:t>
            </a:r>
            <a:r>
              <a:rPr lang="en-US" altLang="zh-CN" sz="2800" b="1" dirty="0" smtClean="0">
                <a:latin typeface="Times New Roman" panose="02020603050405020304" pitchFamily="18" charset="0"/>
                <a:ea typeface="+mn-ea"/>
                <a:cs typeface="Times New Roman" panose="02020603050405020304" pitchFamily="18" charset="0"/>
              </a:rPr>
              <a:t>294</a:t>
            </a:r>
            <a:r>
              <a:rPr lang="zh-CN" altLang="en-US" sz="2800" b="1" dirty="0" smtClean="0">
                <a:latin typeface="Times New Roman" panose="02020603050405020304" pitchFamily="18" charset="0"/>
                <a:ea typeface="+mn-ea"/>
                <a:cs typeface="Times New Roman" panose="02020603050405020304" pitchFamily="18" charset="0"/>
              </a:rPr>
              <a:t>人，然后请他们每个人尝试寄一封信到波士顿的一位证券业务员。寄信的规则很简单，就是任何收信者只能把信寄给自己熟识的人。 </a:t>
            </a:r>
          </a:p>
        </p:txBody>
      </p:sp>
    </p:spTree>
    <p:extLst>
      <p:ext uri="{BB962C8B-B14F-4D97-AF65-F5344CB8AC3E}">
        <p14:creationId xmlns:p14="http://schemas.microsoft.com/office/powerpoint/2010/main" val="236472884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rrowheads="1"/>
          </p:cNvSpPr>
          <p:nvPr>
            <p:ph type="title"/>
          </p:nvPr>
        </p:nvSpPr>
        <p:spPr/>
        <p:txBody>
          <a:bodyPr/>
          <a:lstStyle/>
          <a:p>
            <a:r>
              <a:rPr lang="zh-CN" altLang="en-US" dirty="0" smtClean="0">
                <a:latin typeface="Times New Roman" pitchFamily="18" charset="0"/>
              </a:rPr>
              <a:t>小世界</a:t>
            </a:r>
          </a:p>
        </p:txBody>
      </p:sp>
      <p:sp>
        <p:nvSpPr>
          <p:cNvPr id="122883" name="Rectangle 3"/>
          <p:cNvSpPr>
            <a:spLocks noGrp="1" noChangeArrowheads="1"/>
          </p:cNvSpPr>
          <p:nvPr>
            <p:ph idx="1"/>
          </p:nvPr>
        </p:nvSpPr>
        <p:spPr/>
        <p:txBody>
          <a:bodyPr>
            <a:normAutofit/>
          </a:bodyPr>
          <a:lstStyle/>
          <a:p>
            <a:r>
              <a:rPr lang="en-US" altLang="zh-CN" b="1" dirty="0" smtClean="0">
                <a:solidFill>
                  <a:srgbClr val="FF0066"/>
                </a:solidFill>
                <a:latin typeface="Times New Roman" panose="02020603050405020304" pitchFamily="18" charset="0"/>
                <a:ea typeface="+mn-ea"/>
                <a:cs typeface="Times New Roman" panose="02020603050405020304" pitchFamily="18" charset="0"/>
              </a:rPr>
              <a:t>“6</a:t>
            </a:r>
            <a:r>
              <a:rPr lang="zh-CN" altLang="en-US" b="1" dirty="0" smtClean="0">
                <a:solidFill>
                  <a:srgbClr val="FF0066"/>
                </a:solidFill>
                <a:latin typeface="Times New Roman" panose="02020603050405020304" pitchFamily="18" charset="0"/>
                <a:ea typeface="+mn-ea"/>
                <a:cs typeface="Times New Roman" panose="02020603050405020304" pitchFamily="18" charset="0"/>
              </a:rPr>
              <a:t>度分离”</a:t>
            </a:r>
            <a:r>
              <a:rPr lang="zh-CN" altLang="en-US" b="1" dirty="0" smtClean="0">
                <a:latin typeface="Times New Roman" panose="02020603050405020304" pitchFamily="18" charset="0"/>
                <a:ea typeface="+mn-ea"/>
                <a:cs typeface="Times New Roman" panose="02020603050405020304" pitchFamily="18" charset="0"/>
              </a:rPr>
              <a:t> </a:t>
            </a:r>
            <a:r>
              <a:rPr lang="en-US" altLang="zh-CN" b="1" dirty="0" smtClean="0">
                <a:latin typeface="Times New Roman" panose="02020603050405020304" pitchFamily="18" charset="0"/>
                <a:ea typeface="+mn-ea"/>
                <a:cs typeface="Times New Roman" panose="02020603050405020304" pitchFamily="18" charset="0"/>
              </a:rPr>
              <a:t>—</a:t>
            </a:r>
            <a:r>
              <a:rPr lang="zh-CN" altLang="en-US" b="1" dirty="0" smtClean="0">
                <a:latin typeface="Times New Roman" panose="02020603050405020304" pitchFamily="18" charset="0"/>
                <a:ea typeface="+mn-ea"/>
                <a:cs typeface="Times New Roman" panose="02020603050405020304" pitchFamily="18" charset="0"/>
              </a:rPr>
              <a:t>对每个人来说，平均大约只需要通过</a:t>
            </a:r>
            <a:r>
              <a:rPr lang="en-US" altLang="zh-CN" b="1" dirty="0" smtClean="0">
                <a:latin typeface="Times New Roman" panose="02020603050405020304" pitchFamily="18" charset="0"/>
                <a:ea typeface="+mn-ea"/>
                <a:cs typeface="Times New Roman" panose="02020603050405020304" pitchFamily="18" charset="0"/>
              </a:rPr>
              <a:t>5</a:t>
            </a:r>
            <a:r>
              <a:rPr lang="zh-CN" altLang="en-US" b="1" dirty="0" smtClean="0">
                <a:latin typeface="Times New Roman" panose="02020603050405020304" pitchFamily="18" charset="0"/>
                <a:ea typeface="+mn-ea"/>
                <a:cs typeface="Times New Roman" panose="02020603050405020304" pitchFamily="18" charset="0"/>
              </a:rPr>
              <a:t>次转发就能将信寄到目的地。</a:t>
            </a:r>
            <a:endParaRPr lang="en-US" altLang="zh-CN" b="1" dirty="0" smtClean="0">
              <a:latin typeface="Times New Roman" panose="02020603050405020304" pitchFamily="18" charset="0"/>
              <a:ea typeface="+mn-ea"/>
              <a:cs typeface="Times New Roman" panose="02020603050405020304" pitchFamily="18" charset="0"/>
            </a:endParaRPr>
          </a:p>
          <a:p>
            <a:r>
              <a:rPr lang="zh-CN" altLang="en-US" b="1" dirty="0">
                <a:latin typeface="Times New Roman" panose="02020603050405020304" pitchFamily="18" charset="0"/>
                <a:ea typeface="+mn-ea"/>
                <a:cs typeface="Times New Roman" panose="02020603050405020304" pitchFamily="18" charset="0"/>
              </a:rPr>
              <a:t>凯文贝肯</a:t>
            </a:r>
            <a:r>
              <a:rPr lang="zh-CN" altLang="en-US" b="1" dirty="0" smtClean="0">
                <a:latin typeface="Times New Roman" panose="02020603050405020304" pitchFamily="18" charset="0"/>
                <a:ea typeface="+mn-ea"/>
                <a:cs typeface="Times New Roman" panose="02020603050405020304" pitchFamily="18" charset="0"/>
              </a:rPr>
              <a:t>游戏</a:t>
            </a:r>
            <a:r>
              <a:rPr kumimoji="1" lang="zh-CN" altLang="en-US" dirty="0" smtClean="0">
                <a:solidFill>
                  <a:schemeClr val="tx1"/>
                </a:solidFill>
                <a:latin typeface="Times New Roman" pitchFamily="18" charset="0"/>
                <a:ea typeface="宋体" pitchFamily="2" charset="-122"/>
              </a:rPr>
              <a:t>（</a:t>
            </a:r>
            <a:r>
              <a:rPr kumimoji="1" lang="en-US" altLang="zh-CN" dirty="0" smtClean="0">
                <a:solidFill>
                  <a:schemeClr val="tx1"/>
                </a:solidFill>
                <a:latin typeface="Times New Roman" pitchFamily="18" charset="0"/>
                <a:ea typeface="宋体" pitchFamily="2" charset="-122"/>
              </a:rPr>
              <a:t>game of Kevin Bacon</a:t>
            </a:r>
            <a:r>
              <a:rPr kumimoji="1" lang="zh-CN" altLang="en-US" dirty="0" smtClean="0">
                <a:solidFill>
                  <a:schemeClr val="tx1"/>
                </a:solidFill>
                <a:latin typeface="Times New Roman" pitchFamily="18" charset="0"/>
                <a:ea typeface="宋体" pitchFamily="2" charset="-122"/>
              </a:rPr>
              <a:t>）</a:t>
            </a:r>
            <a:endParaRPr lang="en-US" altLang="zh-CN" b="1" dirty="0" smtClean="0">
              <a:latin typeface="Times New Roman" panose="02020603050405020304" pitchFamily="18" charset="0"/>
              <a:ea typeface="+mn-ea"/>
              <a:cs typeface="Times New Roman" panose="02020603050405020304" pitchFamily="18" charset="0"/>
            </a:endParaRPr>
          </a:p>
          <a:p>
            <a:pPr>
              <a:buNone/>
            </a:pPr>
            <a:r>
              <a:rPr kumimoji="1" lang="zh-CN" altLang="en-US" b="1" dirty="0" smtClean="0">
                <a:solidFill>
                  <a:schemeClr val="tx1"/>
                </a:solidFill>
                <a:latin typeface="Times New Roman" panose="02020603050405020304" pitchFamily="18" charset="0"/>
                <a:ea typeface="+mn-ea"/>
                <a:cs typeface="Times New Roman" panose="02020603050405020304" pitchFamily="18" charset="0"/>
              </a:rPr>
              <a:t>    超过</a:t>
            </a:r>
            <a:r>
              <a:rPr kumimoji="1" lang="en-US" altLang="zh-CN" b="1" dirty="0" smtClean="0">
                <a:solidFill>
                  <a:schemeClr val="tx1"/>
                </a:solidFill>
                <a:latin typeface="Times New Roman" panose="02020603050405020304" pitchFamily="18" charset="0"/>
                <a:ea typeface="+mn-ea"/>
                <a:cs typeface="Times New Roman" panose="02020603050405020304" pitchFamily="18" charset="0"/>
              </a:rPr>
              <a:t>133</a:t>
            </a:r>
            <a:r>
              <a:rPr kumimoji="1" lang="zh-CN" altLang="en-US" b="1" dirty="0" smtClean="0">
                <a:solidFill>
                  <a:schemeClr val="tx1"/>
                </a:solidFill>
                <a:latin typeface="Times New Roman" panose="02020603050405020304" pitchFamily="18" charset="0"/>
                <a:ea typeface="+mn-ea"/>
                <a:cs typeface="Times New Roman" panose="02020603050405020304" pitchFamily="18" charset="0"/>
              </a:rPr>
              <a:t>万名世界各地的演员平均的“贝肯数”是</a:t>
            </a:r>
            <a:r>
              <a:rPr kumimoji="1" lang="en-US" altLang="zh-CN" b="1" dirty="0" smtClean="0">
                <a:solidFill>
                  <a:schemeClr val="tx1"/>
                </a:solidFill>
                <a:latin typeface="Times New Roman" panose="02020603050405020304" pitchFamily="18" charset="0"/>
                <a:ea typeface="+mn-ea"/>
                <a:cs typeface="Times New Roman" panose="02020603050405020304" pitchFamily="18" charset="0"/>
              </a:rPr>
              <a:t>2.981</a:t>
            </a:r>
            <a:r>
              <a:rPr kumimoji="1" lang="zh-CN" altLang="en-US" b="1" dirty="0" smtClean="0">
                <a:solidFill>
                  <a:schemeClr val="tx1"/>
                </a:solidFill>
                <a:latin typeface="Times New Roman" panose="02020603050405020304" pitchFamily="18" charset="0"/>
                <a:ea typeface="+mn-ea"/>
                <a:cs typeface="Times New Roman" panose="02020603050405020304" pitchFamily="18" charset="0"/>
              </a:rPr>
              <a:t>，最大的也仅仅是</a:t>
            </a:r>
            <a:r>
              <a:rPr kumimoji="1" lang="en-US" altLang="zh-CN" b="1" dirty="0" smtClean="0">
                <a:solidFill>
                  <a:schemeClr val="tx1"/>
                </a:solidFill>
                <a:latin typeface="Times New Roman" panose="02020603050405020304" pitchFamily="18" charset="0"/>
                <a:ea typeface="+mn-ea"/>
                <a:cs typeface="Times New Roman" panose="02020603050405020304" pitchFamily="18" charset="0"/>
              </a:rPr>
              <a:t>8</a:t>
            </a:r>
            <a:endParaRPr kumimoji="1" lang="en-US" altLang="zh-CN" b="1" baseline="30000" dirty="0" smtClean="0">
              <a:solidFill>
                <a:schemeClr val="tx1"/>
              </a:solidFill>
              <a:latin typeface="Times New Roman" panose="02020603050405020304" pitchFamily="18" charset="0"/>
              <a:ea typeface="+mn-ea"/>
              <a:cs typeface="Times New Roman" panose="02020603050405020304" pitchFamily="18" charset="0"/>
            </a:endParaRPr>
          </a:p>
          <a:p>
            <a:r>
              <a:rPr lang="zh-CN" altLang="en-US" b="1" dirty="0" smtClean="0">
                <a:latin typeface="Times New Roman" panose="02020603050405020304" pitchFamily="18" charset="0"/>
                <a:ea typeface="+mn-ea"/>
                <a:cs typeface="Times New Roman" panose="02020603050405020304" pitchFamily="18" charset="0"/>
              </a:rPr>
              <a:t>埃尔德什数</a:t>
            </a:r>
            <a:endParaRPr lang="en-US" altLang="zh-CN" b="1" dirty="0" smtClean="0">
              <a:latin typeface="Times New Roman" panose="02020603050405020304" pitchFamily="18" charset="0"/>
              <a:ea typeface="+mn-ea"/>
              <a:cs typeface="Times New Roman" panose="02020603050405020304" pitchFamily="18" charset="0"/>
            </a:endParaRPr>
          </a:p>
          <a:p>
            <a:pPr>
              <a:buNone/>
            </a:pPr>
            <a:r>
              <a:rPr kumimoji="1" lang="en-US" altLang="zh-CN" b="1" dirty="0" smtClean="0">
                <a:solidFill>
                  <a:schemeClr val="tx1"/>
                </a:solidFill>
                <a:latin typeface="Times New Roman" panose="02020603050405020304" pitchFamily="18" charset="0"/>
                <a:ea typeface="+mn-ea"/>
                <a:cs typeface="Times New Roman" panose="02020603050405020304" pitchFamily="18" charset="0"/>
              </a:rPr>
              <a:t>    40</a:t>
            </a:r>
            <a:r>
              <a:rPr kumimoji="1" lang="zh-CN" altLang="en-US" b="1" dirty="0" smtClean="0">
                <a:solidFill>
                  <a:schemeClr val="tx1"/>
                </a:solidFill>
                <a:latin typeface="Times New Roman" panose="02020603050405020304" pitchFamily="18" charset="0"/>
                <a:ea typeface="+mn-ea"/>
                <a:cs typeface="Times New Roman" panose="02020603050405020304" pitchFamily="18" charset="0"/>
              </a:rPr>
              <a:t>万名数学家们的“埃尔德什数”平均是</a:t>
            </a:r>
            <a:r>
              <a:rPr kumimoji="1" lang="en-US" altLang="zh-CN" b="1" dirty="0" smtClean="0">
                <a:solidFill>
                  <a:schemeClr val="tx1"/>
                </a:solidFill>
                <a:latin typeface="Times New Roman" panose="02020603050405020304" pitchFamily="18" charset="0"/>
                <a:ea typeface="+mn-ea"/>
                <a:cs typeface="Times New Roman" panose="02020603050405020304" pitchFamily="18" charset="0"/>
              </a:rPr>
              <a:t>4.65</a:t>
            </a:r>
            <a:r>
              <a:rPr kumimoji="1" lang="zh-CN" altLang="en-US" b="1" dirty="0" smtClean="0">
                <a:solidFill>
                  <a:schemeClr val="tx1"/>
                </a:solidFill>
                <a:latin typeface="Times New Roman" panose="02020603050405020304" pitchFamily="18" charset="0"/>
                <a:ea typeface="+mn-ea"/>
                <a:cs typeface="Times New Roman" panose="02020603050405020304" pitchFamily="18" charset="0"/>
              </a:rPr>
              <a:t>，最大的是</a:t>
            </a:r>
            <a:r>
              <a:rPr kumimoji="1" lang="en-US" altLang="zh-CN" b="1" dirty="0" smtClean="0">
                <a:solidFill>
                  <a:schemeClr val="tx1"/>
                </a:solidFill>
                <a:latin typeface="Times New Roman" panose="02020603050405020304" pitchFamily="18" charset="0"/>
                <a:ea typeface="+mn-ea"/>
                <a:cs typeface="Times New Roman" panose="02020603050405020304" pitchFamily="18" charset="0"/>
              </a:rPr>
              <a:t>13</a:t>
            </a:r>
          </a:p>
          <a:p>
            <a:pPr>
              <a:buNone/>
            </a:pPr>
            <a:r>
              <a:rPr kumimoji="1" lang="zh-CN" altLang="en-US" b="1" dirty="0">
                <a:solidFill>
                  <a:srgbClr val="FF0000"/>
                </a:solidFill>
                <a:latin typeface="+mn-ea"/>
                <a:ea typeface="+mn-ea"/>
              </a:rPr>
              <a:t>实验</a:t>
            </a:r>
            <a:r>
              <a:rPr kumimoji="1" lang="zh-CN" altLang="en-US" b="1" dirty="0" smtClean="0">
                <a:solidFill>
                  <a:srgbClr val="FF0000"/>
                </a:solidFill>
                <a:latin typeface="+mn-ea"/>
                <a:ea typeface="+mn-ea"/>
              </a:rPr>
              <a:t>证明：在</a:t>
            </a:r>
            <a:r>
              <a:rPr kumimoji="1" lang="zh-CN" altLang="en-US" b="1" dirty="0">
                <a:solidFill>
                  <a:srgbClr val="FF0000"/>
                </a:solidFill>
                <a:latin typeface="+mn-ea"/>
                <a:ea typeface="+mn-ea"/>
              </a:rPr>
              <a:t>现实世界里的一些网络中，尽管节点数量庞大，但从一点出发，其实只需要经过仅仅几步转折，就能到达任一个节点</a:t>
            </a:r>
            <a:endParaRPr lang="zh-CN" altLang="en-US" b="1" dirty="0">
              <a:solidFill>
                <a:srgbClr val="FF0000"/>
              </a:solidFill>
              <a:latin typeface="+mn-ea"/>
              <a:ea typeface="+mn-ea"/>
              <a:cs typeface="Times New Roman" panose="02020603050405020304" pitchFamily="18" charset="0"/>
            </a:endParaRPr>
          </a:p>
          <a:p>
            <a:endParaRPr lang="zh-CN" altLang="en-US" b="1" dirty="0" smtClean="0">
              <a:latin typeface="Times New Roman" panose="02020603050405020304" pitchFamily="18" charset="0"/>
              <a:ea typeface="+mn-ea"/>
              <a:cs typeface="Times New Roman" panose="02020603050405020304" pitchFamily="18" charset="0"/>
            </a:endParaRPr>
          </a:p>
          <a:p>
            <a:pPr>
              <a:buFont typeface="Wingdings" pitchFamily="2" charset="2"/>
              <a:buNone/>
            </a:pPr>
            <a:endParaRPr lang="en-US" altLang="zh-CN" b="1" dirty="0" smtClean="0">
              <a:latin typeface="Times New Roman" panose="02020603050405020304" pitchFamily="18" charset="0"/>
              <a:ea typeface="+mn-ea"/>
              <a:cs typeface="Times New Roman" panose="02020603050405020304" pitchFamily="18" charset="0"/>
            </a:endParaRPr>
          </a:p>
        </p:txBody>
      </p:sp>
      <p:sp>
        <p:nvSpPr>
          <p:cNvPr id="5" name="灯片编号占位符 4"/>
          <p:cNvSpPr>
            <a:spLocks noGrp="1"/>
          </p:cNvSpPr>
          <p:nvPr>
            <p:ph type="sldNum"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5BE44E5F-2E60-4FC0-AC9C-9B4D140E3829}" type="slidenum">
              <a:rPr kumimoji="1" lang="zh-CN" altLang="en-US" sz="1200" b="0" i="0" u="none" strike="noStrike" kern="1200" cap="none" spc="0" normalizeH="0" baseline="0" noProof="0" smtClean="0">
                <a:ln>
                  <a:noFill/>
                </a:ln>
                <a:solidFill>
                  <a:srgbClr val="675D59">
                    <a:lumMod val="60000"/>
                    <a:lumOff val="40000"/>
                  </a:srgbClr>
                </a:solidFill>
                <a:effectLst/>
                <a:uLnTx/>
                <a:uFillTx/>
                <a:latin typeface="Arial"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35</a:t>
            </a:fld>
            <a:endParaRPr kumimoji="1" lang="zh-CN" altLang="en-US" sz="1200" b="0" i="0" u="none" strike="noStrike" kern="1200" cap="none" spc="0" normalizeH="0" baseline="0" noProof="0" dirty="0">
              <a:ln>
                <a:noFill/>
              </a:ln>
              <a:solidFill>
                <a:srgbClr val="675D59">
                  <a:lumMod val="60000"/>
                  <a:lumOff val="40000"/>
                </a:srgbClr>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2800203735"/>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rrowheads="1"/>
          </p:cNvSpPr>
          <p:nvPr>
            <p:ph type="title"/>
          </p:nvPr>
        </p:nvSpPr>
        <p:spPr/>
        <p:txBody>
          <a:bodyPr/>
          <a:lstStyle/>
          <a:p>
            <a:r>
              <a:rPr lang="zh-CN" altLang="en-US" dirty="0" smtClean="0">
                <a:latin typeface="Times New Roman" pitchFamily="18" charset="0"/>
              </a:rPr>
              <a:t>小世界</a:t>
            </a:r>
          </a:p>
        </p:txBody>
      </p:sp>
      <p:sp>
        <p:nvSpPr>
          <p:cNvPr id="122883" name="Rectangle 3"/>
          <p:cNvSpPr>
            <a:spLocks noGrp="1" noChangeArrowheads="1"/>
          </p:cNvSpPr>
          <p:nvPr>
            <p:ph idx="1"/>
          </p:nvPr>
        </p:nvSpPr>
        <p:spPr/>
        <p:txBody>
          <a:bodyPr>
            <a:normAutofit/>
          </a:bodyPr>
          <a:lstStyle/>
          <a:p>
            <a:pPr>
              <a:buNone/>
            </a:pPr>
            <a:r>
              <a:rPr kumimoji="1" lang="zh-CN" altLang="en-US" b="1" dirty="0" smtClean="0">
                <a:solidFill>
                  <a:schemeClr val="tx1">
                    <a:lumMod val="50000"/>
                  </a:schemeClr>
                </a:solidFill>
                <a:latin typeface="Times New Roman" pitchFamily="18" charset="0"/>
                <a:ea typeface="宋体" pitchFamily="2" charset="-122"/>
                <a:cs typeface="Times New Roman" pitchFamily="18" charset="0"/>
              </a:rPr>
              <a:t>论文：</a:t>
            </a:r>
            <a:r>
              <a:rPr kumimoji="1" lang="en-US" altLang="zh-CN" b="1" dirty="0" smtClean="0">
                <a:solidFill>
                  <a:schemeClr val="tx1">
                    <a:lumMod val="50000"/>
                  </a:schemeClr>
                </a:solidFill>
                <a:latin typeface="Times New Roman" pitchFamily="18" charset="0"/>
                <a:ea typeface="宋体" pitchFamily="2" charset="-122"/>
                <a:cs typeface="Times New Roman" pitchFamily="18" charset="0"/>
              </a:rPr>
              <a:t>Collective dynamics of the ‘Small World’ networks</a:t>
            </a:r>
            <a:r>
              <a:rPr kumimoji="1" lang="zh-CN" altLang="en-US" b="1" dirty="0" smtClean="0">
                <a:solidFill>
                  <a:schemeClr val="tx1">
                    <a:lumMod val="50000"/>
                  </a:schemeClr>
                </a:solidFill>
                <a:latin typeface="Times New Roman" pitchFamily="18" charset="0"/>
                <a:ea typeface="宋体" pitchFamily="2" charset="-122"/>
                <a:cs typeface="Times New Roman" pitchFamily="18" charset="0"/>
              </a:rPr>
              <a:t>，</a:t>
            </a:r>
            <a:r>
              <a:rPr kumimoji="1" lang="en-US" altLang="zh-CN" b="1" dirty="0" smtClean="0">
                <a:solidFill>
                  <a:schemeClr val="tx1">
                    <a:lumMod val="50000"/>
                  </a:schemeClr>
                </a:solidFill>
                <a:latin typeface="Times New Roman" pitchFamily="18" charset="0"/>
                <a:ea typeface="宋体" pitchFamily="2" charset="-122"/>
                <a:cs typeface="Times New Roman" pitchFamily="18" charset="0"/>
              </a:rPr>
              <a:t>Duncan Watts </a:t>
            </a:r>
            <a:r>
              <a:rPr kumimoji="1" lang="zh-CN" altLang="en-US" b="1" dirty="0" smtClean="0">
                <a:solidFill>
                  <a:schemeClr val="tx1">
                    <a:lumMod val="50000"/>
                  </a:schemeClr>
                </a:solidFill>
                <a:latin typeface="Times New Roman" pitchFamily="18" charset="0"/>
                <a:ea typeface="宋体" pitchFamily="2" charset="-122"/>
                <a:cs typeface="Times New Roman" pitchFamily="18" charset="0"/>
              </a:rPr>
              <a:t> </a:t>
            </a:r>
            <a:r>
              <a:rPr kumimoji="1" lang="en-US" altLang="zh-CN" b="1" dirty="0" smtClean="0">
                <a:solidFill>
                  <a:schemeClr val="tx1">
                    <a:lumMod val="50000"/>
                  </a:schemeClr>
                </a:solidFill>
                <a:latin typeface="Times New Roman" pitchFamily="18" charset="0"/>
                <a:ea typeface="宋体" pitchFamily="2" charset="-122"/>
                <a:cs typeface="Times New Roman" pitchFamily="18" charset="0"/>
              </a:rPr>
              <a:t>and  Steven </a:t>
            </a:r>
            <a:r>
              <a:rPr kumimoji="1" lang="en-US" altLang="zh-CN" b="1" dirty="0" err="1" smtClean="0">
                <a:solidFill>
                  <a:schemeClr val="tx1">
                    <a:lumMod val="50000"/>
                  </a:schemeClr>
                </a:solidFill>
                <a:latin typeface="Times New Roman" pitchFamily="18" charset="0"/>
                <a:ea typeface="宋体" pitchFamily="2" charset="-122"/>
                <a:cs typeface="Times New Roman" pitchFamily="18" charset="0"/>
              </a:rPr>
              <a:t>Strogatz</a:t>
            </a:r>
            <a:r>
              <a:rPr kumimoji="1" lang="en-US" altLang="zh-CN" b="1" dirty="0" smtClean="0">
                <a:solidFill>
                  <a:schemeClr val="tx1">
                    <a:lumMod val="50000"/>
                  </a:schemeClr>
                </a:solidFill>
                <a:latin typeface="Times New Roman" pitchFamily="18" charset="0"/>
                <a:ea typeface="宋体" pitchFamily="2" charset="-122"/>
                <a:cs typeface="Times New Roman" pitchFamily="18" charset="0"/>
              </a:rPr>
              <a:t>, 1998</a:t>
            </a:r>
          </a:p>
          <a:p>
            <a:pPr>
              <a:buNone/>
            </a:pPr>
            <a:endParaRPr lang="en-US" altLang="zh-CN" b="1" dirty="0" smtClean="0">
              <a:solidFill>
                <a:schemeClr val="tx1">
                  <a:lumMod val="50000"/>
                </a:schemeClr>
              </a:solidFill>
              <a:latin typeface="Times New Roman" pitchFamily="18" charset="0"/>
              <a:ea typeface="+mn-ea"/>
              <a:cs typeface="Times New Roman" pitchFamily="18" charset="0"/>
            </a:endParaRPr>
          </a:p>
          <a:p>
            <a:pPr>
              <a:buNone/>
            </a:pPr>
            <a:r>
              <a:rPr kumimoji="1" lang="zh-CN" altLang="en-US" b="1" dirty="0" smtClean="0">
                <a:solidFill>
                  <a:schemeClr val="tx1">
                    <a:lumMod val="50000"/>
                  </a:schemeClr>
                </a:solidFill>
                <a:latin typeface="Times New Roman" pitchFamily="18" charset="0"/>
                <a:ea typeface="宋体" pitchFamily="2" charset="-122"/>
                <a:cs typeface="Times New Roman" pitchFamily="18" charset="0"/>
              </a:rPr>
              <a:t>复杂网络的两个独立的结构特性分类</a:t>
            </a:r>
            <a:r>
              <a:rPr kumimoji="1" lang="en-US" altLang="zh-CN" b="1" dirty="0" smtClean="0">
                <a:solidFill>
                  <a:schemeClr val="tx1">
                    <a:lumMod val="50000"/>
                  </a:schemeClr>
                </a:solidFill>
                <a:latin typeface="Times New Roman" pitchFamily="18" charset="0"/>
                <a:ea typeface="宋体" pitchFamily="2" charset="-122"/>
                <a:cs typeface="Times New Roman" pitchFamily="18" charset="0"/>
              </a:rPr>
              <a:t>:</a:t>
            </a:r>
          </a:p>
          <a:p>
            <a:pPr>
              <a:buNone/>
            </a:pPr>
            <a:r>
              <a:rPr kumimoji="1" lang="en-US" altLang="zh-CN" b="1" dirty="0" smtClean="0">
                <a:solidFill>
                  <a:schemeClr val="tx1">
                    <a:lumMod val="50000"/>
                  </a:schemeClr>
                </a:solidFill>
                <a:latin typeface="Times New Roman" pitchFamily="18" charset="0"/>
                <a:ea typeface="宋体" pitchFamily="2" charset="-122"/>
                <a:cs typeface="Times New Roman" pitchFamily="18" charset="0"/>
              </a:rPr>
              <a:t>  1) </a:t>
            </a:r>
            <a:r>
              <a:rPr kumimoji="1" lang="zh-CN" altLang="en-US" b="1" dirty="0" smtClean="0">
                <a:solidFill>
                  <a:schemeClr val="tx1">
                    <a:lumMod val="50000"/>
                  </a:schemeClr>
                </a:solidFill>
                <a:latin typeface="Times New Roman" pitchFamily="18" charset="0"/>
                <a:ea typeface="宋体" pitchFamily="2" charset="-122"/>
                <a:cs typeface="Times New Roman" pitchFamily="18" charset="0"/>
              </a:rPr>
              <a:t>集聚系数</a:t>
            </a:r>
            <a:endParaRPr kumimoji="1" lang="en-US" altLang="zh-CN" b="1" dirty="0" smtClean="0">
              <a:solidFill>
                <a:schemeClr val="tx1">
                  <a:lumMod val="50000"/>
                </a:schemeClr>
              </a:solidFill>
              <a:latin typeface="Times New Roman" pitchFamily="18" charset="0"/>
              <a:ea typeface="宋体" pitchFamily="2" charset="-122"/>
              <a:cs typeface="Times New Roman" pitchFamily="18" charset="0"/>
            </a:endParaRPr>
          </a:p>
          <a:p>
            <a:pPr>
              <a:buNone/>
            </a:pPr>
            <a:r>
              <a:rPr kumimoji="1" lang="en-US" altLang="zh-CN" b="1" dirty="0" smtClean="0">
                <a:solidFill>
                  <a:schemeClr val="tx1">
                    <a:lumMod val="50000"/>
                  </a:schemeClr>
                </a:solidFill>
                <a:latin typeface="Times New Roman" pitchFamily="18" charset="0"/>
                <a:ea typeface="宋体" pitchFamily="2" charset="-122"/>
                <a:cs typeface="Times New Roman" pitchFamily="18" charset="0"/>
              </a:rPr>
              <a:t>  2) </a:t>
            </a:r>
            <a:r>
              <a:rPr kumimoji="1" lang="zh-CN" altLang="en-US" b="1" dirty="0" smtClean="0">
                <a:solidFill>
                  <a:schemeClr val="tx1">
                    <a:lumMod val="50000"/>
                  </a:schemeClr>
                </a:solidFill>
                <a:latin typeface="Times New Roman" pitchFamily="18" charset="0"/>
                <a:ea typeface="宋体" pitchFamily="2" charset="-122"/>
                <a:cs typeface="Times New Roman" pitchFamily="18" charset="0"/>
              </a:rPr>
              <a:t>节点间的平均路径长度</a:t>
            </a:r>
            <a:endParaRPr lang="zh-CN" altLang="en-US" b="1" dirty="0">
              <a:solidFill>
                <a:schemeClr val="tx1">
                  <a:lumMod val="50000"/>
                </a:schemeClr>
              </a:solidFill>
              <a:latin typeface="Times New Roman" pitchFamily="18" charset="0"/>
              <a:ea typeface="+mn-ea"/>
              <a:cs typeface="Times New Roman" pitchFamily="18" charset="0"/>
            </a:endParaRPr>
          </a:p>
          <a:p>
            <a:endParaRPr lang="zh-CN" altLang="en-US" b="1" dirty="0" smtClean="0">
              <a:latin typeface="Times New Roman" pitchFamily="18" charset="0"/>
              <a:ea typeface="+mn-ea"/>
              <a:cs typeface="Times New Roman" pitchFamily="18" charset="0"/>
            </a:endParaRPr>
          </a:p>
          <a:p>
            <a:pPr>
              <a:buFont typeface="Wingdings" pitchFamily="2" charset="2"/>
              <a:buNone/>
            </a:pPr>
            <a:endParaRPr lang="en-US" altLang="zh-CN" b="1" dirty="0" smtClean="0">
              <a:latin typeface="Times New Roman" pitchFamily="18" charset="0"/>
              <a:ea typeface="+mn-ea"/>
              <a:cs typeface="Times New Roman" pitchFamily="18" charset="0"/>
            </a:endParaRPr>
          </a:p>
        </p:txBody>
      </p:sp>
      <p:sp>
        <p:nvSpPr>
          <p:cNvPr id="5" name="灯片编号占位符 4"/>
          <p:cNvSpPr>
            <a:spLocks noGrp="1"/>
          </p:cNvSpPr>
          <p:nvPr>
            <p:ph type="sldNum"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5BE44E5F-2E60-4FC0-AC9C-9B4D140E3829}" type="slidenum">
              <a:rPr kumimoji="1" lang="zh-CN" altLang="en-US" sz="1200" b="0" i="0" u="none" strike="noStrike" kern="1200" cap="none" spc="0" normalizeH="0" baseline="0" noProof="0" smtClean="0">
                <a:ln>
                  <a:noFill/>
                </a:ln>
                <a:solidFill>
                  <a:srgbClr val="675D59">
                    <a:lumMod val="60000"/>
                    <a:lumOff val="40000"/>
                  </a:srgbClr>
                </a:solidFill>
                <a:effectLst/>
                <a:uLnTx/>
                <a:uFillTx/>
                <a:latin typeface="Arial"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36</a:t>
            </a:fld>
            <a:endParaRPr kumimoji="1" lang="zh-CN" altLang="en-US" sz="1200" b="0" i="0" u="none" strike="noStrike" kern="1200" cap="none" spc="0" normalizeH="0" baseline="0" noProof="0" dirty="0">
              <a:ln>
                <a:noFill/>
              </a:ln>
              <a:solidFill>
                <a:srgbClr val="675D59">
                  <a:lumMod val="60000"/>
                  <a:lumOff val="40000"/>
                </a:srgbClr>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470907372"/>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标题 1"/>
          <p:cNvSpPr>
            <a:spLocks noGrp="1"/>
          </p:cNvSpPr>
          <p:nvPr>
            <p:ph type="title"/>
          </p:nvPr>
        </p:nvSpPr>
        <p:spPr/>
        <p:txBody>
          <a:bodyPr/>
          <a:lstStyle/>
          <a:p>
            <a:r>
              <a:rPr lang="zh-CN" altLang="zh-CN" dirty="0"/>
              <a:t>社交网络的分析</a:t>
            </a:r>
            <a:endParaRPr lang="zh-CN" altLang="en-US" dirty="0" smtClean="0"/>
          </a:p>
        </p:txBody>
      </p:sp>
      <p:sp>
        <p:nvSpPr>
          <p:cNvPr id="124931" name="内容占位符 2"/>
          <p:cNvSpPr>
            <a:spLocks noGrp="1"/>
          </p:cNvSpPr>
          <p:nvPr>
            <p:ph idx="1"/>
          </p:nvPr>
        </p:nvSpPr>
        <p:spPr/>
        <p:txBody>
          <a:bodyPr/>
          <a:lstStyle/>
          <a:p>
            <a:r>
              <a:rPr lang="zh-CN" altLang="en-US" b="1" dirty="0" smtClean="0">
                <a:latin typeface="+mn-ea"/>
                <a:ea typeface="+mn-ea"/>
              </a:rPr>
              <a:t>社区</a:t>
            </a:r>
            <a:r>
              <a:rPr lang="zh-CN" altLang="en-US" b="1" dirty="0">
                <a:latin typeface="+mn-ea"/>
                <a:ea typeface="+mn-ea"/>
              </a:rPr>
              <a:t>圈子的识别（</a:t>
            </a:r>
            <a:r>
              <a:rPr lang="en-US" altLang="zh-CN" b="1" dirty="0">
                <a:latin typeface="+mn-ea"/>
                <a:ea typeface="+mn-ea"/>
              </a:rPr>
              <a:t>Community Detection</a:t>
            </a:r>
            <a:r>
              <a:rPr lang="zh-CN" altLang="en-US" b="1" dirty="0" smtClean="0">
                <a:latin typeface="+mn-ea"/>
                <a:ea typeface="+mn-ea"/>
              </a:rPr>
              <a:t>）</a:t>
            </a:r>
            <a:endParaRPr lang="en-US" altLang="zh-CN" b="1" dirty="0" smtClean="0">
              <a:latin typeface="+mn-ea"/>
              <a:ea typeface="+mn-ea"/>
            </a:endParaRPr>
          </a:p>
          <a:p>
            <a:r>
              <a:rPr lang="zh-CN" altLang="en-US" b="1" dirty="0" smtClean="0">
                <a:latin typeface="+mn-ea"/>
                <a:ea typeface="+mn-ea"/>
              </a:rPr>
              <a:t>社交</a:t>
            </a:r>
            <a:r>
              <a:rPr lang="zh-CN" altLang="en-US" b="1" dirty="0">
                <a:latin typeface="+mn-ea"/>
                <a:ea typeface="+mn-ea"/>
              </a:rPr>
              <a:t>网络中人物影响力的</a:t>
            </a:r>
            <a:r>
              <a:rPr lang="zh-CN" altLang="en-US" b="1" dirty="0" smtClean="0">
                <a:latin typeface="+mn-ea"/>
                <a:ea typeface="+mn-ea"/>
              </a:rPr>
              <a:t>计算</a:t>
            </a:r>
            <a:endParaRPr lang="en-US" altLang="zh-CN" b="1" dirty="0" smtClean="0">
              <a:latin typeface="+mn-ea"/>
              <a:ea typeface="+mn-ea"/>
            </a:endParaRPr>
          </a:p>
          <a:p>
            <a:r>
              <a:rPr lang="zh-CN" altLang="en-US" b="1" dirty="0" smtClean="0">
                <a:latin typeface="+mn-ea"/>
                <a:ea typeface="+mn-ea"/>
              </a:rPr>
              <a:t>信息</a:t>
            </a:r>
            <a:r>
              <a:rPr lang="zh-CN" altLang="en-US" b="1" dirty="0">
                <a:latin typeface="+mn-ea"/>
                <a:ea typeface="+mn-ea"/>
              </a:rPr>
              <a:t>在社交网络上的传播</a:t>
            </a:r>
            <a:r>
              <a:rPr lang="zh-CN" altLang="en-US" b="1" dirty="0" smtClean="0">
                <a:latin typeface="+mn-ea"/>
                <a:ea typeface="+mn-ea"/>
              </a:rPr>
              <a:t>模型</a:t>
            </a:r>
            <a:endParaRPr lang="en-US" altLang="zh-CN" b="1" dirty="0" smtClean="0">
              <a:latin typeface="+mn-ea"/>
              <a:ea typeface="+mn-ea"/>
            </a:endParaRPr>
          </a:p>
          <a:p>
            <a:r>
              <a:rPr lang="zh-CN" altLang="en-US" b="1" dirty="0" smtClean="0">
                <a:latin typeface="+mn-ea"/>
                <a:ea typeface="+mn-ea"/>
              </a:rPr>
              <a:t>虚假</a:t>
            </a:r>
            <a:r>
              <a:rPr lang="zh-CN" altLang="en-US" b="1" dirty="0">
                <a:latin typeface="+mn-ea"/>
                <a:ea typeface="+mn-ea"/>
              </a:rPr>
              <a:t>信息和机器人账号的</a:t>
            </a:r>
            <a:r>
              <a:rPr lang="zh-CN" altLang="en-US" b="1" dirty="0" smtClean="0">
                <a:latin typeface="+mn-ea"/>
                <a:ea typeface="+mn-ea"/>
              </a:rPr>
              <a:t>识别</a:t>
            </a:r>
            <a:endParaRPr lang="en-US" altLang="zh-CN" b="1" dirty="0" smtClean="0">
              <a:latin typeface="+mn-ea"/>
              <a:ea typeface="+mn-ea"/>
            </a:endParaRPr>
          </a:p>
          <a:p>
            <a:r>
              <a:rPr lang="zh-CN" altLang="en-US" b="1" dirty="0" smtClean="0">
                <a:latin typeface="+mn-ea"/>
                <a:ea typeface="+mn-ea"/>
              </a:rPr>
              <a:t>基于</a:t>
            </a:r>
            <a:r>
              <a:rPr lang="zh-CN" altLang="en-US" b="1" dirty="0">
                <a:latin typeface="+mn-ea"/>
                <a:ea typeface="+mn-ea"/>
              </a:rPr>
              <a:t>社交网络信息对股市、大选以及传染病的</a:t>
            </a:r>
            <a:r>
              <a:rPr lang="zh-CN" altLang="en-US" b="1" dirty="0" smtClean="0">
                <a:latin typeface="+mn-ea"/>
                <a:ea typeface="+mn-ea"/>
              </a:rPr>
              <a:t>预测</a:t>
            </a:r>
            <a:endParaRPr lang="en-US" altLang="zh-CN" b="1" dirty="0" smtClean="0">
              <a:latin typeface="+mn-ea"/>
              <a:ea typeface="+mn-ea"/>
            </a:endParaRPr>
          </a:p>
          <a:p>
            <a:r>
              <a:rPr lang="en-US" altLang="zh-CN" b="1" dirty="0" smtClean="0">
                <a:latin typeface="+mn-ea"/>
                <a:ea typeface="+mn-ea"/>
              </a:rPr>
              <a:t>…</a:t>
            </a:r>
          </a:p>
        </p:txBody>
      </p:sp>
      <p:sp>
        <p:nvSpPr>
          <p:cNvPr id="6" name="灯片编号占位符 5"/>
          <p:cNvSpPr>
            <a:spLocks noGrp="1"/>
          </p:cNvSpPr>
          <p:nvPr>
            <p:ph type="sldNum" sz="quarter" idx="4294967295"/>
          </p:nvPr>
        </p:nvSpPr>
        <p:spPr>
          <a:xfrm>
            <a:off x="1" y="6492875"/>
            <a:ext cx="70157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5BE44E5F-2E60-4FC0-AC9C-9B4D140E3829}" type="slidenum">
              <a:rPr kumimoji="1" lang="zh-CN" altLang="en-US" sz="1200" b="0" i="0" u="none" strike="noStrike" kern="1200" cap="none" spc="0" normalizeH="0" baseline="0" noProof="0" smtClean="0">
                <a:ln>
                  <a:noFill/>
                </a:ln>
                <a:solidFill>
                  <a:srgbClr val="675D59">
                    <a:lumMod val="60000"/>
                    <a:lumOff val="40000"/>
                  </a:srgbClr>
                </a:solidFill>
                <a:effectLst/>
                <a:uLnTx/>
                <a:uFillTx/>
                <a:latin typeface="Arial"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37</a:t>
            </a:fld>
            <a:endParaRPr kumimoji="1" lang="zh-CN" altLang="en-US" sz="1200" b="0" i="0" u="none" strike="noStrike" kern="1200" cap="none" spc="0" normalizeH="0" baseline="0" noProof="0" dirty="0">
              <a:ln>
                <a:noFill/>
              </a:ln>
              <a:solidFill>
                <a:srgbClr val="675D59">
                  <a:lumMod val="60000"/>
                  <a:lumOff val="40000"/>
                </a:srgbClr>
              </a:solidFill>
              <a:effectLst/>
              <a:uLnTx/>
              <a:uFillTx/>
              <a:latin typeface="Arial" pitchFamily="34" charset="0"/>
              <a:ea typeface="宋体" pitchFamily="2" charset="-122"/>
              <a:cs typeface="+mn-cs"/>
            </a:endParaRPr>
          </a:p>
        </p:txBody>
      </p:sp>
      <p:pic>
        <p:nvPicPr>
          <p:cNvPr id="5" name="图片 4" descr="http://www.programmer.com.cn/wp-content/uploads/2012/07/TM%E6%88%AA%E5%9B%BE%E6%9C%AA%E5%91%BD%E5%90%8D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0390" y="4241800"/>
            <a:ext cx="2334260" cy="2327910"/>
          </a:xfrm>
          <a:prstGeom prst="rect">
            <a:avLst/>
          </a:prstGeom>
          <a:noFill/>
          <a:ln>
            <a:noFill/>
          </a:ln>
        </p:spPr>
      </p:pic>
      <p:pic>
        <p:nvPicPr>
          <p:cNvPr id="7" name="图片 6" descr="http://www.programmer.com.cn/wp-content/uploads/2012/07/33_%E5%89%AF%E6%9C%AC.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42180" y="4318635"/>
            <a:ext cx="3106420" cy="2174240"/>
          </a:xfrm>
          <a:prstGeom prst="rect">
            <a:avLst/>
          </a:prstGeom>
          <a:noFill/>
          <a:ln>
            <a:noFill/>
          </a:ln>
        </p:spPr>
      </p:pic>
    </p:spTree>
    <p:extLst>
      <p:ext uri="{BB962C8B-B14F-4D97-AF65-F5344CB8AC3E}">
        <p14:creationId xmlns:p14="http://schemas.microsoft.com/office/powerpoint/2010/main" val="1103730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第二章 道路与回路</a:t>
            </a:r>
            <a:endParaRPr lang="zh-CN" altLang="en-US" dirty="0"/>
          </a:p>
        </p:txBody>
      </p:sp>
      <p:sp>
        <p:nvSpPr>
          <p:cNvPr id="49154" name="Rectangle 2"/>
          <p:cNvSpPr>
            <a:spLocks noGrp="1" noChangeArrowheads="1"/>
          </p:cNvSpPr>
          <p:nvPr>
            <p:ph idx="1"/>
          </p:nvPr>
        </p:nvSpPr>
        <p:spPr/>
        <p:txBody>
          <a:bodyPr/>
          <a:lstStyle/>
          <a:p>
            <a:pPr eaLnBrk="1" hangingPunct="1"/>
            <a:r>
              <a:rPr lang="en-US" altLang="zh-CN" sz="2800" b="1" dirty="0" smtClean="0">
                <a:latin typeface="+mn-ea"/>
                <a:ea typeface="+mn-ea"/>
              </a:rPr>
              <a:t> </a:t>
            </a:r>
            <a:r>
              <a:rPr lang="zh-CN" altLang="zh-CN" sz="2800" b="1" dirty="0" smtClean="0">
                <a:solidFill>
                  <a:srgbClr val="B2B2B2"/>
                </a:solidFill>
                <a:latin typeface="+mn-ea"/>
                <a:ea typeface="+mn-ea"/>
              </a:rPr>
              <a:t>道路与回路的定义和相关概念</a:t>
            </a:r>
          </a:p>
          <a:p>
            <a:pPr eaLnBrk="1" hangingPunct="1"/>
            <a:r>
              <a:rPr lang="zh-CN" altLang="en-US" sz="2800" b="1" dirty="0" smtClean="0">
                <a:latin typeface="+mn-ea"/>
                <a:ea typeface="+mn-ea"/>
              </a:rPr>
              <a:t> </a:t>
            </a:r>
            <a:r>
              <a:rPr lang="zh-CN" altLang="zh-CN" sz="2800" b="1" dirty="0" smtClean="0">
                <a:solidFill>
                  <a:srgbClr val="C00000"/>
                </a:solidFill>
                <a:latin typeface="+mn-ea"/>
                <a:ea typeface="+mn-ea"/>
              </a:rPr>
              <a:t>道路与回路的判定方法</a:t>
            </a:r>
          </a:p>
          <a:p>
            <a:pPr eaLnBrk="1" hangingPunct="1"/>
            <a:r>
              <a:rPr lang="zh-CN" altLang="en-US" sz="2800" b="1" dirty="0" smtClean="0">
                <a:latin typeface="+mn-ea"/>
                <a:ea typeface="+mn-ea"/>
              </a:rPr>
              <a:t> </a:t>
            </a:r>
            <a:r>
              <a:rPr lang="zh-CN" altLang="zh-CN" sz="2800" b="1" dirty="0" smtClean="0">
                <a:latin typeface="+mn-ea"/>
                <a:ea typeface="+mn-ea"/>
              </a:rPr>
              <a:t>欧拉道路与回路</a:t>
            </a:r>
          </a:p>
          <a:p>
            <a:pPr eaLnBrk="1" hangingPunct="1"/>
            <a:r>
              <a:rPr lang="zh-CN" altLang="en-US" sz="2800" b="1" dirty="0" smtClean="0">
                <a:latin typeface="+mn-ea"/>
                <a:ea typeface="+mn-ea"/>
              </a:rPr>
              <a:t> </a:t>
            </a:r>
            <a:r>
              <a:rPr lang="zh-CN" altLang="zh-CN" sz="2800" b="1" dirty="0" smtClean="0">
                <a:latin typeface="+mn-ea"/>
                <a:ea typeface="+mn-ea"/>
              </a:rPr>
              <a:t>哈密顿道路与回路</a:t>
            </a:r>
          </a:p>
          <a:p>
            <a:pPr eaLnBrk="1" hangingPunct="1"/>
            <a:r>
              <a:rPr lang="zh-CN" altLang="en-US" sz="2800" b="1" dirty="0" smtClean="0">
                <a:latin typeface="+mn-ea"/>
                <a:ea typeface="+mn-ea"/>
              </a:rPr>
              <a:t> </a:t>
            </a:r>
            <a:r>
              <a:rPr lang="zh-CN" altLang="zh-CN" sz="2800" b="1" dirty="0" smtClean="0">
                <a:latin typeface="+mn-ea"/>
                <a:ea typeface="+mn-ea"/>
              </a:rPr>
              <a:t>旅行商问题与分支定界法</a:t>
            </a:r>
          </a:p>
          <a:p>
            <a:pPr eaLnBrk="1" hangingPunct="1"/>
            <a:r>
              <a:rPr lang="zh-CN" altLang="en-US" sz="2800" b="1" dirty="0" smtClean="0">
                <a:latin typeface="+mn-ea"/>
                <a:ea typeface="+mn-ea"/>
              </a:rPr>
              <a:t> </a:t>
            </a:r>
            <a:r>
              <a:rPr lang="zh-CN" altLang="zh-CN" sz="2800" b="1" dirty="0" smtClean="0">
                <a:latin typeface="+mn-ea"/>
                <a:ea typeface="+mn-ea"/>
              </a:rPr>
              <a:t>最短路径</a:t>
            </a:r>
          </a:p>
          <a:p>
            <a:pPr eaLnBrk="1" hangingPunct="1"/>
            <a:r>
              <a:rPr lang="zh-CN" altLang="en-US" sz="2800" b="1" dirty="0" smtClean="0">
                <a:latin typeface="+mn-ea"/>
                <a:ea typeface="+mn-ea"/>
              </a:rPr>
              <a:t> </a:t>
            </a:r>
            <a:r>
              <a:rPr lang="zh-CN" altLang="zh-CN" sz="2800" b="1" dirty="0" smtClean="0">
                <a:latin typeface="+mn-ea"/>
                <a:ea typeface="+mn-ea"/>
              </a:rPr>
              <a:t>关键路径</a:t>
            </a:r>
          </a:p>
          <a:p>
            <a:pPr eaLnBrk="1" hangingPunct="1"/>
            <a:r>
              <a:rPr lang="zh-CN" altLang="en-US" sz="2800" b="1" dirty="0" smtClean="0">
                <a:latin typeface="+mn-ea"/>
                <a:ea typeface="+mn-ea"/>
              </a:rPr>
              <a:t> </a:t>
            </a:r>
            <a:r>
              <a:rPr lang="zh-CN" altLang="zh-CN" sz="2800" b="1" dirty="0" smtClean="0">
                <a:latin typeface="+mn-ea"/>
                <a:ea typeface="+mn-ea"/>
              </a:rPr>
              <a:t>中国邮路</a:t>
            </a:r>
            <a:endParaRPr lang="zh-CN" altLang="en-US" sz="2800" b="1" dirty="0" smtClean="0">
              <a:latin typeface="+mn-ea"/>
              <a:ea typeface="+mn-ea"/>
            </a:endParaRPr>
          </a:p>
        </p:txBody>
      </p:sp>
    </p:spTree>
    <p:extLst>
      <p:ext uri="{BB962C8B-B14F-4D97-AF65-F5344CB8AC3E}">
        <p14:creationId xmlns:p14="http://schemas.microsoft.com/office/powerpoint/2010/main" val="2262010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道路与回路的判定方法</a:t>
            </a:r>
          </a:p>
        </p:txBody>
      </p:sp>
      <p:sp>
        <p:nvSpPr>
          <p:cNvPr id="50178" name="Rectangle 2"/>
          <p:cNvSpPr>
            <a:spLocks noGrp="1" noChangeArrowheads="1"/>
          </p:cNvSpPr>
          <p:nvPr>
            <p:ph idx="1"/>
          </p:nvPr>
        </p:nvSpPr>
        <p:spPr/>
        <p:txBody>
          <a:bodyPr>
            <a:normAutofit/>
          </a:bodyPr>
          <a:lstStyle/>
          <a:p>
            <a:pPr eaLnBrk="1" hangingPunct="1"/>
            <a:r>
              <a:rPr lang="en-US" altLang="zh-CN" sz="3200" b="1" dirty="0" smtClean="0">
                <a:latin typeface="+mn-ea"/>
                <a:ea typeface="+mn-ea"/>
              </a:rPr>
              <a:t> </a:t>
            </a:r>
            <a:r>
              <a:rPr lang="zh-CN" altLang="en-US" sz="3200" b="1" dirty="0" smtClean="0">
                <a:latin typeface="+mn-ea"/>
                <a:ea typeface="+mn-ea"/>
              </a:rPr>
              <a:t>代数方</a:t>
            </a:r>
            <a:r>
              <a:rPr lang="zh-CN" altLang="zh-CN" sz="3200" b="1" dirty="0" smtClean="0">
                <a:latin typeface="+mn-ea"/>
                <a:ea typeface="+mn-ea"/>
              </a:rPr>
              <a:t>法</a:t>
            </a:r>
            <a:endParaRPr lang="zh-CN" altLang="en-US" sz="3200" b="1" dirty="0" smtClean="0">
              <a:latin typeface="+mn-ea"/>
              <a:ea typeface="+mn-ea"/>
            </a:endParaRPr>
          </a:p>
          <a:p>
            <a:pPr eaLnBrk="1" hangingPunct="1">
              <a:buFont typeface="Wingdings" pitchFamily="2" charset="2"/>
              <a:buNone/>
            </a:pPr>
            <a:r>
              <a:rPr lang="zh-CN" altLang="en-US" sz="3200" b="1" dirty="0" smtClean="0">
                <a:latin typeface="+mn-ea"/>
                <a:ea typeface="+mn-ea"/>
              </a:rPr>
              <a:t>     </a:t>
            </a:r>
            <a:r>
              <a:rPr lang="en-US" altLang="zh-CN" sz="3200" b="1" dirty="0" err="1" smtClean="0">
                <a:latin typeface="Times New Roman" pitchFamily="18" charset="0"/>
                <a:ea typeface="+mn-ea"/>
                <a:cs typeface="Times New Roman" pitchFamily="18" charset="0"/>
              </a:rPr>
              <a:t>Warshall</a:t>
            </a:r>
            <a:r>
              <a:rPr lang="en-US" altLang="zh-CN" sz="3200" b="1" dirty="0" smtClean="0">
                <a:latin typeface="+mn-ea"/>
                <a:ea typeface="+mn-ea"/>
              </a:rPr>
              <a:t> </a:t>
            </a:r>
            <a:r>
              <a:rPr lang="zh-CN" altLang="en-US" sz="3200" b="1" dirty="0" smtClean="0">
                <a:latin typeface="+mn-ea"/>
                <a:ea typeface="+mn-ea"/>
              </a:rPr>
              <a:t>算法</a:t>
            </a:r>
            <a:endParaRPr lang="zh-CN" altLang="zh-CN" sz="3200" b="1" dirty="0" smtClean="0">
              <a:latin typeface="+mn-ea"/>
              <a:ea typeface="+mn-ea"/>
            </a:endParaRPr>
          </a:p>
          <a:p>
            <a:pPr eaLnBrk="1" hangingPunct="1"/>
            <a:r>
              <a:rPr lang="zh-CN" altLang="en-US" sz="3200" b="1" dirty="0" smtClean="0">
                <a:latin typeface="+mn-ea"/>
                <a:ea typeface="+mn-ea"/>
              </a:rPr>
              <a:t> </a:t>
            </a:r>
            <a:r>
              <a:rPr lang="zh-CN" altLang="zh-CN" sz="3200" b="1" dirty="0" smtClean="0">
                <a:latin typeface="+mn-ea"/>
                <a:ea typeface="+mn-ea"/>
              </a:rPr>
              <a:t>搜索法</a:t>
            </a:r>
            <a:endParaRPr lang="zh-CN" altLang="en-US" sz="3200" b="1" dirty="0" smtClean="0">
              <a:latin typeface="+mn-ea"/>
              <a:ea typeface="+mn-ea"/>
            </a:endParaRPr>
          </a:p>
          <a:p>
            <a:pPr eaLnBrk="1" hangingPunct="1">
              <a:buFont typeface="Wingdings" pitchFamily="2" charset="2"/>
              <a:buNone/>
            </a:pPr>
            <a:r>
              <a:rPr lang="zh-CN" altLang="en-US" sz="3200" b="1" dirty="0" smtClean="0">
                <a:latin typeface="+mn-ea"/>
                <a:ea typeface="+mn-ea"/>
              </a:rPr>
              <a:t>     </a:t>
            </a:r>
            <a:r>
              <a:rPr lang="en-US" altLang="zh-CN" sz="3200" b="1" dirty="0" smtClean="0">
                <a:solidFill>
                  <a:srgbClr val="000000"/>
                </a:solidFill>
                <a:latin typeface="+mn-ea"/>
                <a:ea typeface="+mn-ea"/>
              </a:rPr>
              <a:t>–</a:t>
            </a:r>
            <a:r>
              <a:rPr lang="zh-CN" altLang="en-US" sz="3200" b="1" dirty="0" smtClean="0">
                <a:solidFill>
                  <a:srgbClr val="000000"/>
                </a:solidFill>
                <a:latin typeface="+mn-ea"/>
                <a:ea typeface="+mn-ea"/>
              </a:rPr>
              <a:t>广探法</a:t>
            </a:r>
            <a:r>
              <a:rPr lang="en-US" altLang="zh-CN" sz="3200" b="1" dirty="0" smtClean="0">
                <a:solidFill>
                  <a:srgbClr val="000000"/>
                </a:solidFill>
                <a:latin typeface="+mn-ea"/>
                <a:ea typeface="+mn-ea"/>
              </a:rPr>
              <a:t>(</a:t>
            </a:r>
            <a:r>
              <a:rPr lang="en-US" altLang="zh-CN" sz="3200" b="1" dirty="0" smtClean="0">
                <a:solidFill>
                  <a:schemeClr val="tx1">
                    <a:lumMod val="50000"/>
                  </a:schemeClr>
                </a:solidFill>
                <a:latin typeface="Times New Roman" pitchFamily="18" charset="0"/>
                <a:ea typeface="+mn-ea"/>
                <a:cs typeface="Times New Roman" pitchFamily="18" charset="0"/>
              </a:rPr>
              <a:t>Breadth First Search</a:t>
            </a:r>
            <a:r>
              <a:rPr lang="en-US" altLang="zh-CN" sz="3200" b="1" dirty="0" smtClean="0">
                <a:solidFill>
                  <a:srgbClr val="000000"/>
                </a:solidFill>
                <a:latin typeface="+mn-ea"/>
                <a:ea typeface="+mn-ea"/>
              </a:rPr>
              <a:t>)</a:t>
            </a:r>
          </a:p>
          <a:p>
            <a:pPr eaLnBrk="1" hangingPunct="1">
              <a:buFont typeface="Wingdings" pitchFamily="2" charset="2"/>
              <a:buNone/>
            </a:pPr>
            <a:r>
              <a:rPr lang="en-US" altLang="zh-CN" sz="3200" b="1" dirty="0" smtClean="0">
                <a:solidFill>
                  <a:srgbClr val="000000"/>
                </a:solidFill>
                <a:latin typeface="+mn-ea"/>
                <a:ea typeface="+mn-ea"/>
              </a:rPr>
              <a:t>     –</a:t>
            </a:r>
            <a:r>
              <a:rPr lang="zh-CN" altLang="en-US" sz="3200" b="1" dirty="0" smtClean="0">
                <a:solidFill>
                  <a:srgbClr val="000000"/>
                </a:solidFill>
                <a:latin typeface="+mn-ea"/>
                <a:ea typeface="+mn-ea"/>
              </a:rPr>
              <a:t>深探法</a:t>
            </a:r>
            <a:r>
              <a:rPr lang="en-US" altLang="zh-CN" sz="3200" b="1" dirty="0" smtClean="0">
                <a:solidFill>
                  <a:srgbClr val="000000"/>
                </a:solidFill>
                <a:latin typeface="+mn-ea"/>
                <a:ea typeface="+mn-ea"/>
              </a:rPr>
              <a:t>(</a:t>
            </a:r>
            <a:r>
              <a:rPr lang="en-US" altLang="zh-CN" sz="3200" b="1" dirty="0" smtClean="0">
                <a:solidFill>
                  <a:schemeClr val="tx1">
                    <a:lumMod val="50000"/>
                  </a:schemeClr>
                </a:solidFill>
                <a:latin typeface="Times New Roman" pitchFamily="18" charset="0"/>
                <a:ea typeface="+mn-ea"/>
                <a:cs typeface="Times New Roman" pitchFamily="18" charset="0"/>
              </a:rPr>
              <a:t>Depth First Search</a:t>
            </a:r>
            <a:r>
              <a:rPr lang="en-US" altLang="zh-CN" sz="3200" b="1" dirty="0" smtClean="0">
                <a:solidFill>
                  <a:srgbClr val="000000"/>
                </a:solidFill>
                <a:latin typeface="+mn-ea"/>
                <a:ea typeface="+mn-ea"/>
              </a:rPr>
              <a:t>)</a:t>
            </a:r>
            <a:endParaRPr lang="en-US" altLang="zh-CN" sz="3200" b="1" dirty="0" smtClean="0">
              <a:latin typeface="+mn-ea"/>
              <a:ea typeface="+mn-ea"/>
            </a:endParaRPr>
          </a:p>
          <a:p>
            <a:pPr eaLnBrk="1" hangingPunct="1">
              <a:buFont typeface="Wingdings" pitchFamily="2" charset="2"/>
              <a:buNone/>
            </a:pPr>
            <a:r>
              <a:rPr lang="en-US" altLang="zh-CN" sz="3200" b="1" dirty="0" smtClean="0">
                <a:latin typeface="+mn-ea"/>
                <a:ea typeface="+mn-ea"/>
              </a:rPr>
              <a:t>     </a:t>
            </a:r>
            <a:endParaRPr lang="zh-CN" altLang="zh-CN" sz="3200" b="1" dirty="0" smtClean="0">
              <a:latin typeface="+mn-ea"/>
              <a:ea typeface="+mn-ea"/>
            </a:endParaRPr>
          </a:p>
        </p:txBody>
      </p:sp>
    </p:spTree>
    <p:extLst>
      <p:ext uri="{BB962C8B-B14F-4D97-AF65-F5344CB8AC3E}">
        <p14:creationId xmlns:p14="http://schemas.microsoft.com/office/powerpoint/2010/main" val="2064045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第二章 道路与回路</a:t>
            </a:r>
            <a:endParaRPr lang="zh-CN" altLang="en-US" dirty="0"/>
          </a:p>
        </p:txBody>
      </p:sp>
      <p:sp>
        <p:nvSpPr>
          <p:cNvPr id="19458" name="Rectangle 2"/>
          <p:cNvSpPr>
            <a:spLocks noGrp="1" noChangeArrowheads="1"/>
          </p:cNvSpPr>
          <p:nvPr>
            <p:ph idx="1"/>
          </p:nvPr>
        </p:nvSpPr>
        <p:spPr/>
        <p:txBody>
          <a:bodyPr rtlCol="0">
            <a:normAutofit/>
          </a:bodyPr>
          <a:lstStyle/>
          <a:p>
            <a:pPr eaLnBrk="1" fontAlgn="auto" hangingPunct="1">
              <a:buFont typeface="Arial" pitchFamily="34" charset="0"/>
              <a:buNone/>
              <a:defRPr/>
            </a:pPr>
            <a:r>
              <a:rPr lang="en-US" altLang="zh-CN" sz="2800" b="1" dirty="0" smtClean="0">
                <a:latin typeface="+mn-ea"/>
                <a:ea typeface="+mn-ea"/>
              </a:rPr>
              <a:t> </a:t>
            </a:r>
            <a:r>
              <a:rPr lang="zh-CN" altLang="zh-CN" sz="2800" b="1" dirty="0" smtClean="0">
                <a:solidFill>
                  <a:srgbClr val="C00000"/>
                </a:solidFill>
                <a:latin typeface="+mn-ea"/>
                <a:ea typeface="+mn-ea"/>
              </a:rPr>
              <a:t>道路与回路的定义和相关概念</a:t>
            </a:r>
          </a:p>
          <a:p>
            <a:pPr eaLnBrk="1" fontAlgn="auto" hangingPunct="1">
              <a:buFont typeface="Arial" pitchFamily="34" charset="0"/>
              <a:buNone/>
              <a:defRPr/>
            </a:pPr>
            <a:r>
              <a:rPr lang="zh-CN" altLang="en-US" sz="2800" b="1" dirty="0" smtClean="0">
                <a:latin typeface="+mn-ea"/>
                <a:ea typeface="+mn-ea"/>
              </a:rPr>
              <a:t> </a:t>
            </a:r>
            <a:r>
              <a:rPr lang="zh-CN" altLang="zh-CN" sz="2800" b="1" dirty="0" smtClean="0">
                <a:latin typeface="+mn-ea"/>
                <a:ea typeface="+mn-ea"/>
              </a:rPr>
              <a:t>道路与回路的判定方法</a:t>
            </a:r>
          </a:p>
          <a:p>
            <a:pPr eaLnBrk="1" fontAlgn="auto" hangingPunct="1">
              <a:buFont typeface="Arial" pitchFamily="34" charset="0"/>
              <a:buNone/>
              <a:defRPr/>
            </a:pPr>
            <a:r>
              <a:rPr lang="zh-CN" altLang="en-US" sz="2800" b="1" dirty="0" smtClean="0">
                <a:latin typeface="+mn-ea"/>
                <a:ea typeface="+mn-ea"/>
              </a:rPr>
              <a:t> </a:t>
            </a:r>
            <a:r>
              <a:rPr lang="zh-CN" altLang="zh-CN" sz="2800" b="1" dirty="0" smtClean="0">
                <a:latin typeface="+mn-ea"/>
                <a:ea typeface="+mn-ea"/>
              </a:rPr>
              <a:t>欧拉道路与回路</a:t>
            </a:r>
          </a:p>
          <a:p>
            <a:pPr eaLnBrk="1" fontAlgn="auto" hangingPunct="1">
              <a:buFont typeface="Arial" pitchFamily="34" charset="0"/>
              <a:buNone/>
              <a:defRPr/>
            </a:pPr>
            <a:r>
              <a:rPr lang="zh-CN" altLang="en-US" sz="2800" b="1" dirty="0" smtClean="0">
                <a:latin typeface="+mn-ea"/>
                <a:ea typeface="+mn-ea"/>
              </a:rPr>
              <a:t> </a:t>
            </a:r>
            <a:r>
              <a:rPr lang="zh-CN" altLang="zh-CN" sz="2800" b="1" dirty="0" smtClean="0">
                <a:latin typeface="+mn-ea"/>
                <a:ea typeface="+mn-ea"/>
              </a:rPr>
              <a:t>哈密顿道路与回路</a:t>
            </a:r>
          </a:p>
          <a:p>
            <a:pPr eaLnBrk="1" fontAlgn="auto" hangingPunct="1">
              <a:buFont typeface="Arial" pitchFamily="34" charset="0"/>
              <a:buNone/>
              <a:defRPr/>
            </a:pPr>
            <a:r>
              <a:rPr lang="zh-CN" altLang="en-US" sz="2800" b="1" dirty="0" smtClean="0">
                <a:latin typeface="+mn-ea"/>
                <a:ea typeface="+mn-ea"/>
              </a:rPr>
              <a:t> </a:t>
            </a:r>
            <a:r>
              <a:rPr lang="zh-CN" altLang="zh-CN" sz="2800" b="1" dirty="0" smtClean="0">
                <a:latin typeface="+mn-ea"/>
                <a:ea typeface="+mn-ea"/>
              </a:rPr>
              <a:t>旅行商问题与分支定界法</a:t>
            </a:r>
          </a:p>
          <a:p>
            <a:pPr eaLnBrk="1" fontAlgn="auto" hangingPunct="1">
              <a:buFont typeface="Arial" pitchFamily="34" charset="0"/>
              <a:buNone/>
              <a:defRPr/>
            </a:pPr>
            <a:r>
              <a:rPr lang="zh-CN" altLang="en-US" sz="2800" b="1" dirty="0" smtClean="0">
                <a:latin typeface="+mn-ea"/>
                <a:ea typeface="+mn-ea"/>
              </a:rPr>
              <a:t> </a:t>
            </a:r>
            <a:r>
              <a:rPr lang="zh-CN" altLang="zh-CN" sz="2800" b="1" dirty="0" smtClean="0">
                <a:latin typeface="+mn-ea"/>
                <a:ea typeface="+mn-ea"/>
              </a:rPr>
              <a:t>最短路径</a:t>
            </a:r>
          </a:p>
          <a:p>
            <a:pPr eaLnBrk="1" fontAlgn="auto" hangingPunct="1">
              <a:buFont typeface="Arial" pitchFamily="34" charset="0"/>
              <a:buNone/>
              <a:defRPr/>
            </a:pPr>
            <a:r>
              <a:rPr lang="zh-CN" altLang="en-US" sz="2800" b="1" dirty="0" smtClean="0">
                <a:latin typeface="+mn-ea"/>
                <a:ea typeface="+mn-ea"/>
              </a:rPr>
              <a:t> </a:t>
            </a:r>
            <a:r>
              <a:rPr lang="zh-CN" altLang="zh-CN" sz="2800" b="1" dirty="0" smtClean="0">
                <a:latin typeface="+mn-ea"/>
                <a:ea typeface="+mn-ea"/>
              </a:rPr>
              <a:t>关键路径</a:t>
            </a:r>
          </a:p>
          <a:p>
            <a:pPr eaLnBrk="1" fontAlgn="auto" hangingPunct="1">
              <a:buFont typeface="Arial" pitchFamily="34" charset="0"/>
              <a:buNone/>
              <a:defRPr/>
            </a:pPr>
            <a:r>
              <a:rPr lang="zh-CN" altLang="en-US" sz="2800" b="1" dirty="0" smtClean="0">
                <a:latin typeface="+mn-ea"/>
                <a:ea typeface="+mn-ea"/>
              </a:rPr>
              <a:t> </a:t>
            </a:r>
            <a:r>
              <a:rPr lang="zh-CN" altLang="zh-CN" sz="2800" b="1" dirty="0" smtClean="0">
                <a:latin typeface="+mn-ea"/>
                <a:ea typeface="+mn-ea"/>
              </a:rPr>
              <a:t>中国邮路</a:t>
            </a:r>
            <a:endParaRPr lang="zh-CN" altLang="en-US" sz="2800" b="1" dirty="0" smtClean="0">
              <a:latin typeface="+mn-ea"/>
              <a:ea typeface="+mn-ea"/>
            </a:endParaRPr>
          </a:p>
        </p:txBody>
      </p:sp>
    </p:spTree>
    <p:extLst>
      <p:ext uri="{BB962C8B-B14F-4D97-AF65-F5344CB8AC3E}">
        <p14:creationId xmlns:p14="http://schemas.microsoft.com/office/powerpoint/2010/main" val="1446876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5" name="Rectangle 3"/>
          <p:cNvSpPr>
            <a:spLocks noChangeArrowheads="1"/>
          </p:cNvSpPr>
          <p:nvPr/>
        </p:nvSpPr>
        <p:spPr bwMode="auto">
          <a:xfrm>
            <a:off x="395288" y="1341438"/>
            <a:ext cx="8497887" cy="523220"/>
          </a:xfrm>
          <a:prstGeom prst="rect">
            <a:avLst/>
          </a:prstGeom>
          <a:noFill/>
          <a:ln w="9525">
            <a:noFill/>
            <a:miter lim="800000"/>
            <a:headEnd/>
            <a:tailEnd/>
          </a:ln>
        </p:spPr>
        <p:txBody>
          <a:bodyPr>
            <a:spAutoFit/>
          </a:bodyPr>
          <a:lstStyle/>
          <a:p>
            <a:pPr>
              <a:spcBef>
                <a:spcPct val="20000"/>
              </a:spcBef>
              <a:buClr>
                <a:schemeClr val="hlink"/>
              </a:buClr>
              <a:buSzPct val="60000"/>
              <a:buFont typeface="Wingdings" pitchFamily="2" charset="2"/>
              <a:buNone/>
            </a:pPr>
            <a:r>
              <a:rPr lang="zh-CN" altLang="en-US" sz="2800" b="1" dirty="0" smtClean="0">
                <a:solidFill>
                  <a:srgbClr val="000000"/>
                </a:solidFill>
                <a:latin typeface="Times New Roman" pitchFamily="18" charset="0"/>
              </a:rPr>
              <a:t>图</a:t>
            </a:r>
            <a:r>
              <a:rPr lang="zh-CN" altLang="en-US" sz="2800" b="1" dirty="0">
                <a:solidFill>
                  <a:srgbClr val="000000"/>
                </a:solidFill>
                <a:latin typeface="Times New Roman" pitchFamily="18" charset="0"/>
              </a:rPr>
              <a:t>的</a:t>
            </a:r>
            <a:r>
              <a:rPr lang="zh-CN" altLang="en-US" sz="2800" b="1" dirty="0" smtClean="0">
                <a:solidFill>
                  <a:srgbClr val="000000"/>
                </a:solidFill>
                <a:latin typeface="Times New Roman" pitchFamily="18" charset="0"/>
              </a:rPr>
              <a:t>邻接矩阵</a:t>
            </a:r>
            <a:endParaRPr lang="en-US" altLang="zh-CN" sz="2800" b="1" dirty="0">
              <a:solidFill>
                <a:srgbClr val="000000"/>
              </a:solidFill>
              <a:latin typeface="Times New Roman" pitchFamily="18" charset="0"/>
            </a:endParaRPr>
          </a:p>
        </p:txBody>
      </p:sp>
      <p:sp>
        <p:nvSpPr>
          <p:cNvPr id="24" name="Rectangle 2"/>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smtClean="0"/>
              <a:t>路径的矩阵求解 </a:t>
            </a:r>
          </a:p>
        </p:txBody>
      </p:sp>
      <p:pic>
        <p:nvPicPr>
          <p:cNvPr id="59402" name="Picture 10"/>
          <p:cNvPicPr>
            <a:picLocks noChangeAspect="1" noChangeArrowheads="1"/>
          </p:cNvPicPr>
          <p:nvPr/>
        </p:nvPicPr>
        <p:blipFill>
          <a:blip r:embed="rId3" cstate="print"/>
          <a:srcRect/>
          <a:stretch>
            <a:fillRect/>
          </a:stretch>
        </p:blipFill>
        <p:spPr bwMode="auto">
          <a:xfrm>
            <a:off x="4656065" y="4796517"/>
            <a:ext cx="4008191" cy="2061483"/>
          </a:xfrm>
          <a:prstGeom prst="rect">
            <a:avLst/>
          </a:prstGeom>
          <a:noFill/>
          <a:ln w="9525">
            <a:noFill/>
            <a:miter lim="800000"/>
            <a:headEnd/>
            <a:tailEnd/>
          </a:ln>
        </p:spPr>
      </p:pic>
      <p:graphicFrame>
        <p:nvGraphicFramePr>
          <p:cNvPr id="154627" name="Object 3"/>
          <p:cNvGraphicFramePr>
            <a:graphicFrameLocks noChangeAspect="1"/>
          </p:cNvGraphicFramePr>
          <p:nvPr/>
        </p:nvGraphicFramePr>
        <p:xfrm>
          <a:off x="913360" y="3045915"/>
          <a:ext cx="3868770" cy="2050739"/>
        </p:xfrm>
        <a:graphic>
          <a:graphicData uri="http://schemas.openxmlformats.org/presentationml/2006/ole">
            <mc:AlternateContent xmlns:mc="http://schemas.openxmlformats.org/markup-compatibility/2006">
              <mc:Choice xmlns:v="urn:schemas-microsoft-com:vml" Requires="v">
                <p:oleObj spid="_x0000_s167977" name="公式" r:id="rId4" imgW="1752600" imgH="927100" progId="Equation.3">
                  <p:embed/>
                </p:oleObj>
              </mc:Choice>
              <mc:Fallback>
                <p:oleObj name="公式" r:id="rId4" imgW="1752600" imgH="927100" progId="Equation.3">
                  <p:embed/>
                  <p:pic>
                    <p:nvPicPr>
                      <p:cNvPr id="15462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3360" y="3045915"/>
                        <a:ext cx="3868770" cy="20507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3"/>
          <p:cNvGrpSpPr>
            <a:grpSpLocks/>
          </p:cNvGrpSpPr>
          <p:nvPr/>
        </p:nvGrpSpPr>
        <p:grpSpPr bwMode="auto">
          <a:xfrm>
            <a:off x="602834" y="2002827"/>
            <a:ext cx="6553200" cy="749300"/>
            <a:chOff x="912" y="3456"/>
            <a:chExt cx="3936" cy="472"/>
          </a:xfrm>
        </p:grpSpPr>
        <p:sp>
          <p:nvSpPr>
            <p:cNvPr id="8" name="Text Box 4"/>
            <p:cNvSpPr txBox="1">
              <a:spLocks noChangeArrowheads="1"/>
            </p:cNvSpPr>
            <p:nvPr/>
          </p:nvSpPr>
          <p:spPr bwMode="auto">
            <a:xfrm>
              <a:off x="912" y="3504"/>
              <a:ext cx="672" cy="304"/>
            </a:xfrm>
            <a:prstGeom prst="rect">
              <a:avLst/>
            </a:prstGeom>
            <a:noFill/>
            <a:ln w="9525">
              <a:noFill/>
              <a:miter lim="800000"/>
              <a:headEnd/>
              <a:tailEnd/>
            </a:ln>
          </p:spPr>
          <p:txBody>
            <a:bodyPr>
              <a:spAutoFit/>
            </a:bodyPr>
            <a:lstStyle/>
            <a:p>
              <a:pPr>
                <a:lnSpc>
                  <a:spcPct val="80000"/>
                </a:lnSpc>
                <a:spcBef>
                  <a:spcPct val="50000"/>
                </a:spcBef>
              </a:pPr>
              <a:r>
                <a:rPr lang="en-US" altLang="zh-CN" sz="2800" i="1" dirty="0" err="1">
                  <a:solidFill>
                    <a:srgbClr val="000514"/>
                  </a:solidFill>
                  <a:sym typeface="MT Extra" pitchFamily="18" charset="2"/>
                </a:rPr>
                <a:t>a</a:t>
              </a:r>
              <a:r>
                <a:rPr lang="en-US" altLang="zh-CN" sz="2800" i="1" baseline="-25000" dirty="0" err="1">
                  <a:solidFill>
                    <a:srgbClr val="000514"/>
                  </a:solidFill>
                  <a:sym typeface="MT Extra" pitchFamily="18" charset="2"/>
                </a:rPr>
                <a:t>ij</a:t>
              </a:r>
              <a:r>
                <a:rPr lang="en-US" altLang="zh-CN" i="1" baseline="-25000" dirty="0">
                  <a:solidFill>
                    <a:srgbClr val="000514"/>
                  </a:solidFill>
                  <a:sym typeface="MT Extra" pitchFamily="18" charset="2"/>
                </a:rPr>
                <a:t> </a:t>
              </a:r>
              <a:r>
                <a:rPr lang="en-US" altLang="zh-CN" dirty="0">
                  <a:solidFill>
                    <a:srgbClr val="000514"/>
                  </a:solidFill>
                  <a:sym typeface="MT Extra" pitchFamily="18" charset="2"/>
                </a:rPr>
                <a:t>=</a:t>
              </a:r>
              <a:r>
                <a:rPr lang="en-US" altLang="zh-CN" sz="3200" dirty="0">
                  <a:solidFill>
                    <a:srgbClr val="000514"/>
                  </a:solidFill>
                  <a:sym typeface="MT Extra" pitchFamily="18" charset="2"/>
                </a:rPr>
                <a:t>{</a:t>
              </a:r>
              <a:endParaRPr lang="en-US" altLang="zh-CN" sz="1800" dirty="0">
                <a:solidFill>
                  <a:srgbClr val="000514"/>
                </a:solidFill>
                <a:sym typeface="MT Extra" pitchFamily="18" charset="2"/>
              </a:endParaRPr>
            </a:p>
          </p:txBody>
        </p:sp>
        <p:sp>
          <p:nvSpPr>
            <p:cNvPr id="9" name="Text Box 5"/>
            <p:cNvSpPr txBox="1">
              <a:spLocks noChangeArrowheads="1"/>
            </p:cNvSpPr>
            <p:nvPr/>
          </p:nvSpPr>
          <p:spPr bwMode="auto">
            <a:xfrm>
              <a:off x="1392" y="3456"/>
              <a:ext cx="3456" cy="472"/>
            </a:xfrm>
            <a:prstGeom prst="rect">
              <a:avLst/>
            </a:prstGeom>
            <a:noFill/>
            <a:ln w="9525">
              <a:noFill/>
              <a:miter lim="800000"/>
              <a:headEnd/>
              <a:tailEnd/>
            </a:ln>
          </p:spPr>
          <p:txBody>
            <a:bodyPr>
              <a:spAutoFit/>
            </a:bodyPr>
            <a:lstStyle/>
            <a:p>
              <a:pPr>
                <a:spcBef>
                  <a:spcPct val="50000"/>
                </a:spcBef>
              </a:pPr>
              <a:r>
                <a:rPr lang="en-US" altLang="zh-CN" dirty="0">
                  <a:solidFill>
                    <a:srgbClr val="000514"/>
                  </a:solidFill>
                </a:rPr>
                <a:t>1 </a:t>
              </a:r>
              <a:r>
                <a:rPr lang="zh-CN" altLang="en-US" dirty="0">
                  <a:solidFill>
                    <a:srgbClr val="000514"/>
                  </a:solidFill>
                </a:rPr>
                <a:t>，   </a:t>
              </a:r>
              <a:r>
                <a:rPr lang="en-US" altLang="zh-CN" i="1" dirty="0">
                  <a:solidFill>
                    <a:srgbClr val="000514"/>
                  </a:solidFill>
                </a:rPr>
                <a:t>v</a:t>
              </a:r>
              <a:r>
                <a:rPr lang="en-US" altLang="zh-CN" i="1" baseline="-25000" dirty="0">
                  <a:solidFill>
                    <a:srgbClr val="000514"/>
                  </a:solidFill>
                </a:rPr>
                <a:t>i</a:t>
              </a:r>
              <a:r>
                <a:rPr lang="zh-CN" altLang="zh-CN" dirty="0">
                  <a:solidFill>
                    <a:srgbClr val="000514"/>
                  </a:solidFill>
                </a:rPr>
                <a:t>与</a:t>
              </a:r>
              <a:r>
                <a:rPr lang="en-US" altLang="zh-CN" i="1" dirty="0" err="1">
                  <a:solidFill>
                    <a:srgbClr val="000514"/>
                  </a:solidFill>
                </a:rPr>
                <a:t>v</a:t>
              </a:r>
              <a:r>
                <a:rPr lang="en-US" altLang="zh-CN" i="1" baseline="-25000" dirty="0" err="1">
                  <a:solidFill>
                    <a:srgbClr val="000514"/>
                  </a:solidFill>
                </a:rPr>
                <a:t>j</a:t>
              </a:r>
              <a:r>
                <a:rPr lang="zh-CN" altLang="zh-CN" dirty="0">
                  <a:solidFill>
                    <a:srgbClr val="000514"/>
                  </a:solidFill>
                </a:rPr>
                <a:t>邻接,  即(</a:t>
              </a:r>
              <a:r>
                <a:rPr lang="en-US" altLang="zh-CN" i="1" dirty="0" err="1">
                  <a:solidFill>
                    <a:srgbClr val="000514"/>
                  </a:solidFill>
                </a:rPr>
                <a:t>v</a:t>
              </a:r>
              <a:r>
                <a:rPr lang="en-US" altLang="zh-CN" i="1" baseline="-25000" dirty="0" err="1">
                  <a:solidFill>
                    <a:srgbClr val="000514"/>
                  </a:solidFill>
                </a:rPr>
                <a:t>i</a:t>
              </a:r>
              <a:r>
                <a:rPr lang="en-US" altLang="zh-CN" dirty="0" err="1">
                  <a:solidFill>
                    <a:srgbClr val="000514"/>
                  </a:solidFill>
                </a:rPr>
                <a:t>,</a:t>
              </a:r>
              <a:r>
                <a:rPr lang="en-US" altLang="zh-CN" i="1" dirty="0" err="1">
                  <a:solidFill>
                    <a:srgbClr val="000514"/>
                  </a:solidFill>
                </a:rPr>
                <a:t>v</a:t>
              </a:r>
              <a:r>
                <a:rPr lang="en-US" altLang="zh-CN" i="1" baseline="-25000" dirty="0" err="1">
                  <a:solidFill>
                    <a:srgbClr val="000514"/>
                  </a:solidFill>
                </a:rPr>
                <a:t>j</a:t>
              </a:r>
              <a:r>
                <a:rPr lang="en-US" altLang="zh-CN" dirty="0">
                  <a:solidFill>
                    <a:srgbClr val="000514"/>
                  </a:solidFill>
                </a:rPr>
                <a:t>)∈</a:t>
              </a:r>
              <a:r>
                <a:rPr lang="en-US" altLang="zh-CN" i="1" dirty="0">
                  <a:solidFill>
                    <a:srgbClr val="000514"/>
                  </a:solidFill>
                </a:rPr>
                <a:t>E</a:t>
              </a:r>
            </a:p>
            <a:p>
              <a:pPr>
                <a:lnSpc>
                  <a:spcPct val="30000"/>
                </a:lnSpc>
                <a:spcBef>
                  <a:spcPct val="50000"/>
                </a:spcBef>
              </a:pPr>
              <a:r>
                <a:rPr lang="en-US" altLang="zh-CN" dirty="0">
                  <a:solidFill>
                    <a:srgbClr val="000514"/>
                  </a:solidFill>
                </a:rPr>
                <a:t>0 </a:t>
              </a:r>
              <a:r>
                <a:rPr lang="zh-CN" altLang="en-US" dirty="0">
                  <a:solidFill>
                    <a:srgbClr val="000514"/>
                  </a:solidFill>
                </a:rPr>
                <a:t>，  </a:t>
              </a:r>
              <a:r>
                <a:rPr lang="zh-CN" altLang="zh-CN" dirty="0">
                  <a:solidFill>
                    <a:srgbClr val="000514"/>
                  </a:solidFill>
                </a:rPr>
                <a:t>其他。</a:t>
              </a:r>
              <a:endParaRPr lang="zh-CN" altLang="en-US" b="0" dirty="0">
                <a:solidFill>
                  <a:srgbClr val="000514"/>
                </a:solidFill>
              </a:endParaRPr>
            </a:p>
          </p:txBody>
        </p:sp>
      </p:grpSp>
      <p:sp>
        <p:nvSpPr>
          <p:cNvPr id="10" name="Rectangle 3"/>
          <p:cNvSpPr>
            <a:spLocks noChangeArrowheads="1"/>
          </p:cNvSpPr>
          <p:nvPr/>
        </p:nvSpPr>
        <p:spPr bwMode="auto">
          <a:xfrm>
            <a:off x="442757" y="5541182"/>
            <a:ext cx="8497887" cy="1040285"/>
          </a:xfrm>
          <a:prstGeom prst="rect">
            <a:avLst/>
          </a:prstGeom>
          <a:noFill/>
          <a:ln w="9525">
            <a:noFill/>
            <a:miter lim="800000"/>
            <a:headEnd/>
            <a:tailEnd/>
          </a:ln>
        </p:spPr>
        <p:txBody>
          <a:bodyPr>
            <a:spAutoFit/>
          </a:bodyPr>
          <a:lstStyle/>
          <a:p>
            <a:pPr>
              <a:spcBef>
                <a:spcPct val="20000"/>
              </a:spcBef>
              <a:buClr>
                <a:schemeClr val="hlink"/>
              </a:buClr>
              <a:buSzPct val="60000"/>
              <a:buFont typeface="Wingdings" pitchFamily="2" charset="2"/>
              <a:buNone/>
            </a:pPr>
            <a:r>
              <a:rPr lang="zh-CN" altLang="en-US" sz="2800" dirty="0" smtClean="0">
                <a:solidFill>
                  <a:srgbClr val="000000"/>
                </a:solidFill>
                <a:latin typeface="Times New Roman" pitchFamily="18" charset="0"/>
              </a:rPr>
              <a:t>两个结点不直接相连，</a:t>
            </a:r>
            <a:endParaRPr lang="en-US" altLang="zh-CN" sz="2800" dirty="0" smtClean="0">
              <a:solidFill>
                <a:srgbClr val="000000"/>
              </a:solidFill>
              <a:latin typeface="Times New Roman" pitchFamily="18" charset="0"/>
            </a:endParaRPr>
          </a:p>
          <a:p>
            <a:pPr>
              <a:spcBef>
                <a:spcPct val="20000"/>
              </a:spcBef>
              <a:buClr>
                <a:schemeClr val="hlink"/>
              </a:buClr>
              <a:buSzPct val="60000"/>
              <a:buFont typeface="Wingdings" pitchFamily="2" charset="2"/>
              <a:buNone/>
            </a:pPr>
            <a:r>
              <a:rPr lang="zh-CN" altLang="en-US" sz="2800" dirty="0" smtClean="0">
                <a:solidFill>
                  <a:srgbClr val="000000"/>
                </a:solidFill>
                <a:latin typeface="Times New Roman" pitchFamily="18" charset="0"/>
              </a:rPr>
              <a:t>如何求？</a:t>
            </a:r>
            <a:endParaRPr lang="en-US" altLang="zh-CN" sz="2800" b="1" dirty="0">
              <a:solidFill>
                <a:srgbClr val="000000"/>
              </a:solidFill>
              <a:latin typeface="Times New Roman" pitchFamily="18" charset="0"/>
            </a:endParaRPr>
          </a:p>
        </p:txBody>
      </p:sp>
    </p:spTree>
    <p:extLst>
      <p:ext uri="{BB962C8B-B14F-4D97-AF65-F5344CB8AC3E}">
        <p14:creationId xmlns:p14="http://schemas.microsoft.com/office/powerpoint/2010/main" val="4102755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9402"/>
                                        </p:tgtEl>
                                        <p:attrNameLst>
                                          <p:attrName>style.visibility</p:attrName>
                                        </p:attrNameLst>
                                      </p:cBhvr>
                                      <p:to>
                                        <p:strVal val="visible"/>
                                      </p:to>
                                    </p:set>
                                    <p:animEffect transition="in" filter="diamond(in)">
                                      <p:cBhvr>
                                        <p:cTn id="7" dur="2000"/>
                                        <p:tgtEl>
                                          <p:spTgt spid="59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5" name="Rectangle 3"/>
          <p:cNvSpPr>
            <a:spLocks noChangeArrowheads="1"/>
          </p:cNvSpPr>
          <p:nvPr/>
        </p:nvSpPr>
        <p:spPr bwMode="auto">
          <a:xfrm>
            <a:off x="395288" y="1341438"/>
            <a:ext cx="8497887" cy="523220"/>
          </a:xfrm>
          <a:prstGeom prst="rect">
            <a:avLst/>
          </a:prstGeom>
          <a:noFill/>
          <a:ln w="9525">
            <a:noFill/>
            <a:miter lim="800000"/>
            <a:headEnd/>
            <a:tailEnd/>
          </a:ln>
        </p:spPr>
        <p:txBody>
          <a:bodyPr>
            <a:spAutoFit/>
          </a:bodyPr>
          <a:lstStyle/>
          <a:p>
            <a:pPr>
              <a:spcBef>
                <a:spcPct val="20000"/>
              </a:spcBef>
              <a:buClr>
                <a:schemeClr val="hlink"/>
              </a:buClr>
              <a:buSzPct val="60000"/>
              <a:buFont typeface="Wingdings" pitchFamily="2" charset="2"/>
              <a:buNone/>
            </a:pPr>
            <a:r>
              <a:rPr lang="zh-CN" altLang="en-US" sz="2800" b="1" dirty="0" smtClean="0">
                <a:solidFill>
                  <a:srgbClr val="000000"/>
                </a:solidFill>
                <a:latin typeface="Times New Roman" pitchFamily="18" charset="0"/>
              </a:rPr>
              <a:t>图</a:t>
            </a:r>
            <a:r>
              <a:rPr lang="zh-CN" altLang="en-US" sz="2800" b="1" dirty="0">
                <a:solidFill>
                  <a:srgbClr val="000000"/>
                </a:solidFill>
                <a:latin typeface="Times New Roman" pitchFamily="18" charset="0"/>
              </a:rPr>
              <a:t>的</a:t>
            </a:r>
            <a:r>
              <a:rPr lang="zh-CN" altLang="en-US" sz="2800" b="1" dirty="0" smtClean="0">
                <a:solidFill>
                  <a:srgbClr val="000000"/>
                </a:solidFill>
                <a:latin typeface="Times New Roman" pitchFamily="18" charset="0"/>
              </a:rPr>
              <a:t>邻接矩阵</a:t>
            </a:r>
            <a:endParaRPr lang="en-US" altLang="zh-CN" sz="2800" b="1" dirty="0">
              <a:solidFill>
                <a:srgbClr val="000000"/>
              </a:solidFill>
              <a:latin typeface="Times New Roman" pitchFamily="18" charset="0"/>
            </a:endParaRPr>
          </a:p>
        </p:txBody>
      </p:sp>
      <p:sp>
        <p:nvSpPr>
          <p:cNvPr id="24" name="Rectangle 2"/>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smtClean="0"/>
              <a:t>路径的矩阵求解 </a:t>
            </a:r>
          </a:p>
        </p:txBody>
      </p:sp>
      <p:pic>
        <p:nvPicPr>
          <p:cNvPr id="59402" name="Picture 10"/>
          <p:cNvPicPr>
            <a:picLocks noChangeAspect="1" noChangeArrowheads="1"/>
          </p:cNvPicPr>
          <p:nvPr/>
        </p:nvPicPr>
        <p:blipFill>
          <a:blip r:embed="rId3" cstate="print"/>
          <a:srcRect/>
          <a:stretch>
            <a:fillRect/>
          </a:stretch>
        </p:blipFill>
        <p:spPr bwMode="auto">
          <a:xfrm>
            <a:off x="4656065" y="4815567"/>
            <a:ext cx="4008191" cy="2061483"/>
          </a:xfrm>
          <a:prstGeom prst="rect">
            <a:avLst/>
          </a:prstGeom>
          <a:noFill/>
          <a:ln w="9525">
            <a:noFill/>
            <a:miter lim="800000"/>
            <a:headEnd/>
            <a:tailEnd/>
          </a:ln>
        </p:spPr>
      </p:pic>
      <p:graphicFrame>
        <p:nvGraphicFramePr>
          <p:cNvPr id="154627" name="Object 3"/>
          <p:cNvGraphicFramePr>
            <a:graphicFrameLocks noChangeAspect="1"/>
          </p:cNvGraphicFramePr>
          <p:nvPr>
            <p:extLst>
              <p:ext uri="{D42A27DB-BD31-4B8C-83A1-F6EECF244321}">
                <p14:modId xmlns:p14="http://schemas.microsoft.com/office/powerpoint/2010/main" val="2399692795"/>
              </p:ext>
            </p:extLst>
          </p:nvPr>
        </p:nvGraphicFramePr>
        <p:xfrm>
          <a:off x="5545952" y="1440484"/>
          <a:ext cx="2409253" cy="1277085"/>
        </p:xfrm>
        <a:graphic>
          <a:graphicData uri="http://schemas.openxmlformats.org/presentationml/2006/ole">
            <mc:AlternateContent xmlns:mc="http://schemas.openxmlformats.org/markup-compatibility/2006">
              <mc:Choice xmlns:v="urn:schemas-microsoft-com:vml" Requires="v">
                <p:oleObj spid="_x0000_s178196" name="公式" r:id="rId4" imgW="1752600" imgH="927100" progId="Equation.3">
                  <p:embed/>
                </p:oleObj>
              </mc:Choice>
              <mc:Fallback>
                <p:oleObj name="公式" r:id="rId4" imgW="1752600" imgH="927100" progId="Equation.3">
                  <p:embed/>
                  <p:pic>
                    <p:nvPicPr>
                      <p:cNvPr id="15462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5952" y="1440484"/>
                        <a:ext cx="2409253" cy="1277085"/>
                      </a:xfrm>
                      <a:prstGeom prst="rect">
                        <a:avLst/>
                      </a:prstGeom>
                      <a:noFill/>
                      <a:extLst/>
                    </p:spPr>
                  </p:pic>
                </p:oleObj>
              </mc:Fallback>
            </mc:AlternateContent>
          </a:graphicData>
        </a:graphic>
      </p:graphicFrame>
      <p:grpSp>
        <p:nvGrpSpPr>
          <p:cNvPr id="7" name="Group 3"/>
          <p:cNvGrpSpPr>
            <a:grpSpLocks/>
          </p:cNvGrpSpPr>
          <p:nvPr/>
        </p:nvGrpSpPr>
        <p:grpSpPr bwMode="auto">
          <a:xfrm>
            <a:off x="602834" y="2002827"/>
            <a:ext cx="6553200" cy="749300"/>
            <a:chOff x="912" y="3456"/>
            <a:chExt cx="3936" cy="472"/>
          </a:xfrm>
        </p:grpSpPr>
        <p:sp>
          <p:nvSpPr>
            <p:cNvPr id="8" name="Text Box 4"/>
            <p:cNvSpPr txBox="1">
              <a:spLocks noChangeArrowheads="1"/>
            </p:cNvSpPr>
            <p:nvPr/>
          </p:nvSpPr>
          <p:spPr bwMode="auto">
            <a:xfrm>
              <a:off x="912" y="3504"/>
              <a:ext cx="672" cy="304"/>
            </a:xfrm>
            <a:prstGeom prst="rect">
              <a:avLst/>
            </a:prstGeom>
            <a:noFill/>
            <a:ln w="9525">
              <a:noFill/>
              <a:miter lim="800000"/>
              <a:headEnd/>
              <a:tailEnd/>
            </a:ln>
          </p:spPr>
          <p:txBody>
            <a:bodyPr>
              <a:spAutoFit/>
            </a:bodyPr>
            <a:lstStyle/>
            <a:p>
              <a:pPr>
                <a:lnSpc>
                  <a:spcPct val="80000"/>
                </a:lnSpc>
                <a:spcBef>
                  <a:spcPct val="50000"/>
                </a:spcBef>
              </a:pPr>
              <a:r>
                <a:rPr lang="en-US" altLang="zh-CN" sz="2800" i="1" dirty="0" err="1">
                  <a:solidFill>
                    <a:srgbClr val="000514"/>
                  </a:solidFill>
                  <a:sym typeface="MT Extra" pitchFamily="18" charset="2"/>
                </a:rPr>
                <a:t>a</a:t>
              </a:r>
              <a:r>
                <a:rPr lang="en-US" altLang="zh-CN" sz="2800" i="1" baseline="-25000" dirty="0" err="1">
                  <a:solidFill>
                    <a:srgbClr val="000514"/>
                  </a:solidFill>
                  <a:sym typeface="MT Extra" pitchFamily="18" charset="2"/>
                </a:rPr>
                <a:t>ij</a:t>
              </a:r>
              <a:r>
                <a:rPr lang="en-US" altLang="zh-CN" i="1" baseline="-25000" dirty="0">
                  <a:solidFill>
                    <a:srgbClr val="000514"/>
                  </a:solidFill>
                  <a:sym typeface="MT Extra" pitchFamily="18" charset="2"/>
                </a:rPr>
                <a:t> </a:t>
              </a:r>
              <a:r>
                <a:rPr lang="en-US" altLang="zh-CN" dirty="0">
                  <a:solidFill>
                    <a:srgbClr val="000514"/>
                  </a:solidFill>
                  <a:sym typeface="MT Extra" pitchFamily="18" charset="2"/>
                </a:rPr>
                <a:t>=</a:t>
              </a:r>
              <a:r>
                <a:rPr lang="en-US" altLang="zh-CN" sz="3200" dirty="0">
                  <a:solidFill>
                    <a:srgbClr val="000514"/>
                  </a:solidFill>
                  <a:sym typeface="MT Extra" pitchFamily="18" charset="2"/>
                </a:rPr>
                <a:t>{</a:t>
              </a:r>
              <a:endParaRPr lang="en-US" altLang="zh-CN" sz="1800" dirty="0">
                <a:solidFill>
                  <a:srgbClr val="000514"/>
                </a:solidFill>
                <a:sym typeface="MT Extra" pitchFamily="18" charset="2"/>
              </a:endParaRPr>
            </a:p>
          </p:txBody>
        </p:sp>
        <p:sp>
          <p:nvSpPr>
            <p:cNvPr id="9" name="Text Box 5"/>
            <p:cNvSpPr txBox="1">
              <a:spLocks noChangeArrowheads="1"/>
            </p:cNvSpPr>
            <p:nvPr/>
          </p:nvSpPr>
          <p:spPr bwMode="auto">
            <a:xfrm>
              <a:off x="1392" y="3456"/>
              <a:ext cx="3456" cy="472"/>
            </a:xfrm>
            <a:prstGeom prst="rect">
              <a:avLst/>
            </a:prstGeom>
            <a:noFill/>
            <a:ln w="9525">
              <a:noFill/>
              <a:miter lim="800000"/>
              <a:headEnd/>
              <a:tailEnd/>
            </a:ln>
          </p:spPr>
          <p:txBody>
            <a:bodyPr>
              <a:spAutoFit/>
            </a:bodyPr>
            <a:lstStyle/>
            <a:p>
              <a:pPr>
                <a:spcBef>
                  <a:spcPct val="50000"/>
                </a:spcBef>
              </a:pPr>
              <a:r>
                <a:rPr lang="en-US" altLang="zh-CN" dirty="0">
                  <a:solidFill>
                    <a:srgbClr val="000514"/>
                  </a:solidFill>
                </a:rPr>
                <a:t>1 </a:t>
              </a:r>
              <a:r>
                <a:rPr lang="zh-CN" altLang="en-US" dirty="0">
                  <a:solidFill>
                    <a:srgbClr val="000514"/>
                  </a:solidFill>
                </a:rPr>
                <a:t>，   </a:t>
              </a:r>
              <a:r>
                <a:rPr lang="en-US" altLang="zh-CN" i="1" dirty="0">
                  <a:solidFill>
                    <a:srgbClr val="000514"/>
                  </a:solidFill>
                </a:rPr>
                <a:t>v</a:t>
              </a:r>
              <a:r>
                <a:rPr lang="en-US" altLang="zh-CN" i="1" baseline="-25000" dirty="0">
                  <a:solidFill>
                    <a:srgbClr val="000514"/>
                  </a:solidFill>
                </a:rPr>
                <a:t>i</a:t>
              </a:r>
              <a:r>
                <a:rPr lang="zh-CN" altLang="zh-CN" dirty="0">
                  <a:solidFill>
                    <a:srgbClr val="000514"/>
                  </a:solidFill>
                </a:rPr>
                <a:t>与</a:t>
              </a:r>
              <a:r>
                <a:rPr lang="en-US" altLang="zh-CN" i="1" dirty="0" err="1">
                  <a:solidFill>
                    <a:srgbClr val="000514"/>
                  </a:solidFill>
                </a:rPr>
                <a:t>v</a:t>
              </a:r>
              <a:r>
                <a:rPr lang="en-US" altLang="zh-CN" i="1" baseline="-25000" dirty="0" err="1">
                  <a:solidFill>
                    <a:srgbClr val="000514"/>
                  </a:solidFill>
                </a:rPr>
                <a:t>j</a:t>
              </a:r>
              <a:r>
                <a:rPr lang="zh-CN" altLang="zh-CN" dirty="0">
                  <a:solidFill>
                    <a:srgbClr val="000514"/>
                  </a:solidFill>
                </a:rPr>
                <a:t>邻接,  即(</a:t>
              </a:r>
              <a:r>
                <a:rPr lang="en-US" altLang="zh-CN" i="1" dirty="0" err="1">
                  <a:solidFill>
                    <a:srgbClr val="000514"/>
                  </a:solidFill>
                </a:rPr>
                <a:t>v</a:t>
              </a:r>
              <a:r>
                <a:rPr lang="en-US" altLang="zh-CN" i="1" baseline="-25000" dirty="0" err="1">
                  <a:solidFill>
                    <a:srgbClr val="000514"/>
                  </a:solidFill>
                </a:rPr>
                <a:t>i</a:t>
              </a:r>
              <a:r>
                <a:rPr lang="en-US" altLang="zh-CN" dirty="0" err="1">
                  <a:solidFill>
                    <a:srgbClr val="000514"/>
                  </a:solidFill>
                </a:rPr>
                <a:t>,</a:t>
              </a:r>
              <a:r>
                <a:rPr lang="en-US" altLang="zh-CN" i="1" dirty="0" err="1">
                  <a:solidFill>
                    <a:srgbClr val="000514"/>
                  </a:solidFill>
                </a:rPr>
                <a:t>v</a:t>
              </a:r>
              <a:r>
                <a:rPr lang="en-US" altLang="zh-CN" i="1" baseline="-25000" dirty="0" err="1">
                  <a:solidFill>
                    <a:srgbClr val="000514"/>
                  </a:solidFill>
                </a:rPr>
                <a:t>j</a:t>
              </a:r>
              <a:r>
                <a:rPr lang="en-US" altLang="zh-CN" dirty="0">
                  <a:solidFill>
                    <a:srgbClr val="000514"/>
                  </a:solidFill>
                </a:rPr>
                <a:t>)∈</a:t>
              </a:r>
              <a:r>
                <a:rPr lang="en-US" altLang="zh-CN" i="1" dirty="0">
                  <a:solidFill>
                    <a:srgbClr val="000514"/>
                  </a:solidFill>
                </a:rPr>
                <a:t>E</a:t>
              </a:r>
            </a:p>
            <a:p>
              <a:pPr>
                <a:lnSpc>
                  <a:spcPct val="30000"/>
                </a:lnSpc>
                <a:spcBef>
                  <a:spcPct val="50000"/>
                </a:spcBef>
              </a:pPr>
              <a:r>
                <a:rPr lang="en-US" altLang="zh-CN" dirty="0">
                  <a:solidFill>
                    <a:srgbClr val="000514"/>
                  </a:solidFill>
                </a:rPr>
                <a:t>0 </a:t>
              </a:r>
              <a:r>
                <a:rPr lang="zh-CN" altLang="en-US" dirty="0">
                  <a:solidFill>
                    <a:srgbClr val="000514"/>
                  </a:solidFill>
                </a:rPr>
                <a:t>，  </a:t>
              </a:r>
              <a:r>
                <a:rPr lang="zh-CN" altLang="zh-CN" dirty="0">
                  <a:solidFill>
                    <a:srgbClr val="000514"/>
                  </a:solidFill>
                </a:rPr>
                <a:t>其他。</a:t>
              </a:r>
              <a:endParaRPr lang="zh-CN" altLang="en-US" b="0" dirty="0">
                <a:solidFill>
                  <a:srgbClr val="000514"/>
                </a:solidFill>
              </a:endParaRPr>
            </a:p>
          </p:txBody>
        </p:sp>
      </p:grpSp>
      <mc:AlternateContent xmlns:mc="http://schemas.openxmlformats.org/markup-compatibility/2006" xmlns:a14="http://schemas.microsoft.com/office/drawing/2010/main">
        <mc:Choice Requires="a14">
          <p:sp>
            <p:nvSpPr>
              <p:cNvPr id="10" name="Rectangle 3"/>
              <p:cNvSpPr>
                <a:spLocks noChangeArrowheads="1"/>
              </p:cNvSpPr>
              <p:nvPr/>
            </p:nvSpPr>
            <p:spPr bwMode="auto">
              <a:xfrm>
                <a:off x="433591" y="2966496"/>
                <a:ext cx="8497887" cy="4659737"/>
              </a:xfrm>
              <a:prstGeom prst="rect">
                <a:avLst/>
              </a:prstGeom>
              <a:noFill/>
              <a:ln w="9525">
                <a:noFill/>
                <a:miter lim="800000"/>
                <a:headEnd/>
                <a:tailEnd/>
              </a:ln>
            </p:spPr>
            <p:txBody>
              <a:bodyPr>
                <a:spAutoFit/>
              </a:bodyPr>
              <a:lstStyle/>
              <a:p>
                <a:pPr>
                  <a:spcBef>
                    <a:spcPct val="20000"/>
                  </a:spcBef>
                  <a:buClr>
                    <a:schemeClr val="hlink"/>
                  </a:buClr>
                  <a:buSzPct val="60000"/>
                  <a:buFont typeface="Wingdings" pitchFamily="2" charset="2"/>
                  <a:buNone/>
                </a:pPr>
                <a:r>
                  <a:rPr lang="en-US" altLang="zh-CN" sz="2800" i="1" dirty="0">
                    <a:solidFill>
                      <a:srgbClr val="000514"/>
                    </a:solidFill>
                    <a:latin typeface="Times New Roman" panose="02020603050405020304" pitchFamily="18" charset="0"/>
                    <a:cs typeface="Times New Roman" panose="02020603050405020304" pitchFamily="18" charset="0"/>
                  </a:rPr>
                  <a:t>v</a:t>
                </a:r>
                <a:r>
                  <a:rPr lang="en-US" altLang="zh-CN" sz="2800" i="1" baseline="-25000" dirty="0">
                    <a:solidFill>
                      <a:srgbClr val="000514"/>
                    </a:solidFill>
                    <a:latin typeface="Times New Roman" panose="02020603050405020304" pitchFamily="18" charset="0"/>
                    <a:cs typeface="Times New Roman" panose="02020603050405020304" pitchFamily="18" charset="0"/>
                  </a:rPr>
                  <a:t>i</a:t>
                </a:r>
                <a:r>
                  <a:rPr lang="zh-CN" altLang="zh-CN" sz="2800" dirty="0">
                    <a:solidFill>
                      <a:srgbClr val="000514"/>
                    </a:solidFill>
                    <a:latin typeface="Times New Roman" panose="02020603050405020304" pitchFamily="18" charset="0"/>
                    <a:cs typeface="Times New Roman" panose="02020603050405020304" pitchFamily="18" charset="0"/>
                  </a:rPr>
                  <a:t>与</a:t>
                </a:r>
                <a:r>
                  <a:rPr lang="en-US" altLang="zh-CN" sz="2800" i="1" dirty="0" err="1">
                    <a:solidFill>
                      <a:srgbClr val="000514"/>
                    </a:solidFill>
                    <a:latin typeface="Times New Roman" panose="02020603050405020304" pitchFamily="18" charset="0"/>
                    <a:cs typeface="Times New Roman" panose="02020603050405020304" pitchFamily="18" charset="0"/>
                  </a:rPr>
                  <a:t>v</a:t>
                </a:r>
                <a:r>
                  <a:rPr lang="en-US" altLang="zh-CN" sz="2800" i="1" baseline="-25000" dirty="0" err="1">
                    <a:solidFill>
                      <a:srgbClr val="000514"/>
                    </a:solidFill>
                    <a:latin typeface="Times New Roman" panose="02020603050405020304" pitchFamily="18" charset="0"/>
                    <a:cs typeface="Times New Roman" panose="02020603050405020304" pitchFamily="18" charset="0"/>
                  </a:rPr>
                  <a:t>j</a:t>
                </a:r>
                <a:r>
                  <a:rPr lang="zh-CN" altLang="en-US" sz="2800" dirty="0" smtClean="0">
                    <a:solidFill>
                      <a:srgbClr val="000000"/>
                    </a:solidFill>
                    <a:latin typeface="Times New Roman" panose="02020603050405020304" pitchFamily="18" charset="0"/>
                    <a:cs typeface="Times New Roman" panose="02020603050405020304" pitchFamily="18" charset="0"/>
                  </a:rPr>
                  <a:t>通过</a:t>
                </a:r>
                <a:r>
                  <a:rPr lang="en-US" altLang="zh-CN" sz="2800" dirty="0" smtClean="0">
                    <a:solidFill>
                      <a:srgbClr val="000000"/>
                    </a:solidFill>
                    <a:latin typeface="Times New Roman" panose="02020603050405020304" pitchFamily="18" charset="0"/>
                    <a:cs typeface="Times New Roman" panose="02020603050405020304" pitchFamily="18" charset="0"/>
                  </a:rPr>
                  <a:t>1</a:t>
                </a:r>
                <a:r>
                  <a:rPr lang="zh-CN" altLang="en-US" sz="2800" dirty="0" smtClean="0">
                    <a:solidFill>
                      <a:srgbClr val="000000"/>
                    </a:solidFill>
                    <a:latin typeface="Times New Roman" panose="02020603050405020304" pitchFamily="18" charset="0"/>
                    <a:cs typeface="Times New Roman" panose="02020603050405020304" pitchFamily="18" charset="0"/>
                  </a:rPr>
                  <a:t>条边直接相连就是邻接矩阵</a:t>
                </a:r>
                <a:r>
                  <a:rPr lang="en-US" altLang="zh-CN" sz="2800" i="1" dirty="0" err="1" smtClean="0">
                    <a:solidFill>
                      <a:srgbClr val="000514"/>
                    </a:solidFill>
                    <a:latin typeface="Times New Roman" panose="02020603050405020304" pitchFamily="18" charset="0"/>
                    <a:cs typeface="Times New Roman" panose="02020603050405020304" pitchFamily="18" charset="0"/>
                    <a:sym typeface="MT Extra" pitchFamily="18" charset="2"/>
                  </a:rPr>
                  <a:t>a</a:t>
                </a:r>
                <a:r>
                  <a:rPr lang="en-US" altLang="zh-CN" sz="2800" i="1" baseline="-25000" dirty="0" err="1" smtClean="0">
                    <a:solidFill>
                      <a:srgbClr val="000514"/>
                    </a:solidFill>
                    <a:latin typeface="Times New Roman" panose="02020603050405020304" pitchFamily="18" charset="0"/>
                    <a:cs typeface="Times New Roman" panose="02020603050405020304" pitchFamily="18" charset="0"/>
                    <a:sym typeface="MT Extra" pitchFamily="18" charset="2"/>
                  </a:rPr>
                  <a:t>ij</a:t>
                </a:r>
                <a:r>
                  <a:rPr lang="en-US" altLang="zh-CN" sz="2800" i="1" baseline="-25000" dirty="0" smtClean="0">
                    <a:solidFill>
                      <a:srgbClr val="000514"/>
                    </a:solidFill>
                    <a:latin typeface="Times New Roman" panose="02020603050405020304" pitchFamily="18" charset="0"/>
                    <a:cs typeface="Times New Roman" panose="02020603050405020304" pitchFamily="18" charset="0"/>
                    <a:sym typeface="MT Extra" pitchFamily="18" charset="2"/>
                  </a:rPr>
                  <a:t> </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dirty="0" smtClean="0">
                    <a:solidFill>
                      <a:srgbClr val="000000"/>
                    </a:solidFill>
                    <a:latin typeface="Times New Roman" panose="02020603050405020304" pitchFamily="18" charset="0"/>
                    <a:cs typeface="Times New Roman" panose="02020603050405020304" pitchFamily="18" charset="0"/>
                  </a:rPr>
                  <a:t>1</a:t>
                </a:r>
              </a:p>
              <a:p>
                <a:pPr>
                  <a:spcBef>
                    <a:spcPct val="20000"/>
                  </a:spcBef>
                  <a:buClr>
                    <a:schemeClr val="hlink"/>
                  </a:buClr>
                  <a:buSzPct val="60000"/>
                  <a:buFont typeface="Wingdings" pitchFamily="2" charset="2"/>
                  <a:buNone/>
                </a:pPr>
                <a:r>
                  <a:rPr lang="en-US" altLang="zh-CN" sz="2800" i="1" dirty="0">
                    <a:solidFill>
                      <a:srgbClr val="000514"/>
                    </a:solidFill>
                    <a:latin typeface="Times New Roman" panose="02020603050405020304" pitchFamily="18" charset="0"/>
                    <a:cs typeface="Times New Roman" panose="02020603050405020304" pitchFamily="18" charset="0"/>
                  </a:rPr>
                  <a:t>v</a:t>
                </a:r>
                <a:r>
                  <a:rPr lang="en-US" altLang="zh-CN" sz="2800" i="1" baseline="-25000" dirty="0">
                    <a:solidFill>
                      <a:srgbClr val="000514"/>
                    </a:solidFill>
                    <a:latin typeface="Times New Roman" panose="02020603050405020304" pitchFamily="18" charset="0"/>
                    <a:cs typeface="Times New Roman" panose="02020603050405020304" pitchFamily="18" charset="0"/>
                  </a:rPr>
                  <a:t>i</a:t>
                </a:r>
                <a:r>
                  <a:rPr lang="zh-CN" altLang="zh-CN" sz="2800" dirty="0">
                    <a:solidFill>
                      <a:srgbClr val="000514"/>
                    </a:solidFill>
                    <a:latin typeface="Times New Roman" panose="02020603050405020304" pitchFamily="18" charset="0"/>
                    <a:cs typeface="Times New Roman" panose="02020603050405020304" pitchFamily="18" charset="0"/>
                  </a:rPr>
                  <a:t>与</a:t>
                </a:r>
                <a:r>
                  <a:rPr lang="en-US" altLang="zh-CN" sz="2800" i="1" dirty="0" err="1">
                    <a:solidFill>
                      <a:srgbClr val="000514"/>
                    </a:solidFill>
                    <a:latin typeface="Times New Roman" panose="02020603050405020304" pitchFamily="18" charset="0"/>
                    <a:cs typeface="Times New Roman" panose="02020603050405020304" pitchFamily="18" charset="0"/>
                  </a:rPr>
                  <a:t>v</a:t>
                </a:r>
                <a:r>
                  <a:rPr lang="en-US" altLang="zh-CN" sz="2800" i="1" baseline="-25000" dirty="0" err="1">
                    <a:solidFill>
                      <a:srgbClr val="000514"/>
                    </a:solidFill>
                    <a:latin typeface="Times New Roman" panose="02020603050405020304" pitchFamily="18" charset="0"/>
                    <a:cs typeface="Times New Roman" panose="02020603050405020304" pitchFamily="18" charset="0"/>
                  </a:rPr>
                  <a:t>j</a:t>
                </a:r>
                <a:r>
                  <a:rPr lang="zh-CN" altLang="en-US" sz="2800" b="1" dirty="0" smtClean="0">
                    <a:solidFill>
                      <a:srgbClr val="000000"/>
                    </a:solidFill>
                    <a:latin typeface="Times New Roman" panose="02020603050405020304" pitchFamily="18" charset="0"/>
                    <a:cs typeface="Times New Roman" panose="02020603050405020304" pitchFamily="18" charset="0"/>
                  </a:rPr>
                  <a:t>通过</a:t>
                </a:r>
                <a:r>
                  <a:rPr lang="en-US" altLang="zh-CN" sz="2800" b="1" dirty="0" smtClean="0">
                    <a:solidFill>
                      <a:srgbClr val="000000"/>
                    </a:solidFill>
                    <a:latin typeface="Times New Roman" panose="02020603050405020304" pitchFamily="18" charset="0"/>
                    <a:cs typeface="Times New Roman" panose="02020603050405020304" pitchFamily="18" charset="0"/>
                  </a:rPr>
                  <a:t>2</a:t>
                </a:r>
                <a:r>
                  <a:rPr lang="zh-CN" altLang="en-US" sz="2800" b="1" dirty="0" smtClean="0">
                    <a:solidFill>
                      <a:srgbClr val="000000"/>
                    </a:solidFill>
                    <a:latin typeface="Times New Roman" panose="02020603050405020304" pitchFamily="18" charset="0"/>
                    <a:cs typeface="Times New Roman" panose="02020603050405020304" pitchFamily="18" charset="0"/>
                  </a:rPr>
                  <a:t>条边</a:t>
                </a:r>
                <a:r>
                  <a:rPr lang="zh-CN" altLang="en-US" sz="2800" dirty="0" smtClean="0">
                    <a:solidFill>
                      <a:srgbClr val="000000"/>
                    </a:solidFill>
                    <a:latin typeface="Times New Roman" panose="02020603050405020304" pitchFamily="18" charset="0"/>
                    <a:cs typeface="Times New Roman" panose="02020603050405020304" pitchFamily="18" charset="0"/>
                  </a:rPr>
                  <a:t>是否连通？</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spcBef>
                    <a:spcPct val="20000"/>
                  </a:spcBef>
                  <a:buClr>
                    <a:schemeClr val="hlink"/>
                  </a:buClr>
                  <a:buSzPct val="60000"/>
                  <a:buFont typeface="Wingdings" pitchFamily="2" charset="2"/>
                  <a:buNone/>
                </a:pPr>
                <a:r>
                  <a:rPr lang="zh-CN" altLang="en-US" sz="2800" b="1" dirty="0" smtClean="0">
                    <a:solidFill>
                      <a:srgbClr val="000000"/>
                    </a:solidFill>
                    <a:latin typeface="Times New Roman" panose="02020603050405020304" pitchFamily="18" charset="0"/>
                    <a:cs typeface="Times New Roman" panose="02020603050405020304" pitchFamily="18" charset="0"/>
                  </a:rPr>
                  <a:t>    取决于</a:t>
                </a:r>
                <a:r>
                  <a:rPr lang="en-US" altLang="zh-CN" sz="2800" i="1" dirty="0">
                    <a:solidFill>
                      <a:srgbClr val="000514"/>
                    </a:solidFill>
                    <a:latin typeface="Times New Roman" panose="02020603050405020304" pitchFamily="18" charset="0"/>
                    <a:cs typeface="Times New Roman" panose="02020603050405020304" pitchFamily="18" charset="0"/>
                  </a:rPr>
                  <a:t>v</a:t>
                </a:r>
                <a:r>
                  <a:rPr lang="en-US" altLang="zh-CN" sz="2800" i="1" baseline="-25000" dirty="0">
                    <a:solidFill>
                      <a:srgbClr val="000514"/>
                    </a:solidFill>
                    <a:latin typeface="Times New Roman" panose="02020603050405020304" pitchFamily="18" charset="0"/>
                    <a:cs typeface="Times New Roman" panose="02020603050405020304" pitchFamily="18" charset="0"/>
                  </a:rPr>
                  <a:t>i</a:t>
                </a:r>
                <a:r>
                  <a:rPr lang="zh-CN" altLang="zh-CN" sz="2800" dirty="0">
                    <a:solidFill>
                      <a:srgbClr val="000514"/>
                    </a:solidFill>
                    <a:latin typeface="Times New Roman" panose="02020603050405020304" pitchFamily="18" charset="0"/>
                    <a:cs typeface="Times New Roman" panose="02020603050405020304" pitchFamily="18" charset="0"/>
                  </a:rPr>
                  <a:t>与</a:t>
                </a:r>
                <a:r>
                  <a:rPr lang="en-US" altLang="zh-CN" sz="2800" i="1" dirty="0" err="1" smtClean="0">
                    <a:solidFill>
                      <a:srgbClr val="000514"/>
                    </a:solidFill>
                    <a:latin typeface="Times New Roman" panose="02020603050405020304" pitchFamily="18" charset="0"/>
                    <a:cs typeface="Times New Roman" panose="02020603050405020304" pitchFamily="18" charset="0"/>
                  </a:rPr>
                  <a:t>v</a:t>
                </a:r>
                <a:r>
                  <a:rPr lang="en-US" altLang="zh-CN" sz="2800" i="1" baseline="-25000" dirty="0" err="1" smtClean="0">
                    <a:solidFill>
                      <a:srgbClr val="000514"/>
                    </a:solidFill>
                    <a:latin typeface="Times New Roman" panose="02020603050405020304" pitchFamily="18" charset="0"/>
                    <a:cs typeface="Times New Roman" panose="02020603050405020304" pitchFamily="18" charset="0"/>
                  </a:rPr>
                  <a:t>k</a:t>
                </a:r>
                <a:r>
                  <a:rPr lang="zh-CN" altLang="en-US" sz="2800" b="1" dirty="0" smtClean="0">
                    <a:solidFill>
                      <a:srgbClr val="000000"/>
                    </a:solidFill>
                    <a:latin typeface="Times New Roman" panose="02020603050405020304" pitchFamily="18" charset="0"/>
                    <a:cs typeface="Times New Roman" panose="02020603050405020304" pitchFamily="18" charset="0"/>
                  </a:rPr>
                  <a:t>是否有边以及是否</a:t>
                </a:r>
                <a:r>
                  <a:rPr lang="en-US" altLang="zh-CN" sz="2800" i="1" dirty="0" err="1" smtClean="0">
                    <a:solidFill>
                      <a:srgbClr val="000514"/>
                    </a:solidFill>
                    <a:latin typeface="Times New Roman" panose="02020603050405020304" pitchFamily="18" charset="0"/>
                    <a:cs typeface="Times New Roman" panose="02020603050405020304" pitchFamily="18" charset="0"/>
                  </a:rPr>
                  <a:t>v</a:t>
                </a:r>
                <a:r>
                  <a:rPr lang="en-US" altLang="zh-CN" sz="2800" i="1" baseline="-25000" dirty="0" err="1">
                    <a:solidFill>
                      <a:srgbClr val="000514"/>
                    </a:solidFill>
                    <a:latin typeface="Times New Roman" panose="02020603050405020304" pitchFamily="18" charset="0"/>
                    <a:cs typeface="Times New Roman" panose="02020603050405020304" pitchFamily="18" charset="0"/>
                  </a:rPr>
                  <a:t>k</a:t>
                </a:r>
                <a:r>
                  <a:rPr lang="zh-CN" altLang="zh-CN" sz="2800" dirty="0" smtClean="0">
                    <a:solidFill>
                      <a:srgbClr val="000514"/>
                    </a:solidFill>
                    <a:latin typeface="Times New Roman" panose="02020603050405020304" pitchFamily="18" charset="0"/>
                    <a:cs typeface="Times New Roman" panose="02020603050405020304" pitchFamily="18" charset="0"/>
                  </a:rPr>
                  <a:t>与</a:t>
                </a:r>
                <a:r>
                  <a:rPr lang="en-US" altLang="zh-CN" sz="2800" i="1" dirty="0" err="1" smtClean="0">
                    <a:solidFill>
                      <a:srgbClr val="000514"/>
                    </a:solidFill>
                    <a:latin typeface="Times New Roman" panose="02020603050405020304" pitchFamily="18" charset="0"/>
                    <a:cs typeface="Times New Roman" panose="02020603050405020304" pitchFamily="18" charset="0"/>
                  </a:rPr>
                  <a:t>v</a:t>
                </a:r>
                <a:r>
                  <a:rPr lang="en-US" altLang="zh-CN" sz="2800" i="1" baseline="-25000" dirty="0" err="1" smtClean="0">
                    <a:solidFill>
                      <a:srgbClr val="000514"/>
                    </a:solidFill>
                    <a:latin typeface="Times New Roman" panose="02020603050405020304" pitchFamily="18" charset="0"/>
                    <a:cs typeface="Times New Roman" panose="02020603050405020304" pitchFamily="18" charset="0"/>
                  </a:rPr>
                  <a:t>j</a:t>
                </a:r>
                <a:r>
                  <a:rPr lang="zh-CN" altLang="en-US" sz="2800" dirty="0">
                    <a:solidFill>
                      <a:srgbClr val="000000"/>
                    </a:solidFill>
                    <a:latin typeface="Times New Roman" panose="02020603050405020304" pitchFamily="18" charset="0"/>
                    <a:cs typeface="Times New Roman" panose="02020603050405020304" pitchFamily="18" charset="0"/>
                  </a:rPr>
                  <a:t>有</a:t>
                </a:r>
                <a:r>
                  <a:rPr lang="zh-CN" altLang="en-US" sz="2800" dirty="0" smtClean="0">
                    <a:solidFill>
                      <a:srgbClr val="000000"/>
                    </a:solidFill>
                    <a:latin typeface="Times New Roman" panose="02020603050405020304" pitchFamily="18" charset="0"/>
                    <a:cs typeface="Times New Roman" panose="02020603050405020304" pitchFamily="18" charset="0"/>
                  </a:rPr>
                  <a:t>边</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spcBef>
                    <a:spcPct val="20000"/>
                  </a:spcBef>
                  <a:buClr>
                    <a:schemeClr val="hlink"/>
                  </a:buClr>
                  <a:buSzPct val="60000"/>
                  <a:buFont typeface="Wingdings" pitchFamily="2" charset="2"/>
                  <a:buNone/>
                </a:pPr>
                <a:r>
                  <a:rPr lang="zh-CN" altLang="en-US" sz="2800" b="1" dirty="0" smtClean="0">
                    <a:solidFill>
                      <a:srgbClr val="000000"/>
                    </a:solidFill>
                    <a:latin typeface="Times New Roman" panose="02020603050405020304" pitchFamily="18" charset="0"/>
                    <a:cs typeface="Times New Roman" panose="02020603050405020304" pitchFamily="18" charset="0"/>
                  </a:rPr>
                  <a:t>    即：</a:t>
                </a:r>
                <a:r>
                  <a:rPr lang="en-US" altLang="zh-CN" sz="2800" i="1"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CN" sz="280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800" i="1" dirty="0" err="1" smtClean="0">
                    <a:solidFill>
                      <a:srgbClr val="000000"/>
                    </a:solidFill>
                    <a:latin typeface="Times New Roman" panose="02020603050405020304" pitchFamily="18" charset="0"/>
                    <a:cs typeface="Times New Roman" panose="02020603050405020304" pitchFamily="18" charset="0"/>
                  </a:rPr>
                  <a:t>a</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ik</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 </a:t>
                </a:r>
                <a:r>
                  <a:rPr lang="zh-CN" altLang="en-US" sz="2800" i="1" baseline="-25000" dirty="0" smtClean="0">
                    <a:solidFill>
                      <a:srgbClr val="000000"/>
                    </a:solidFill>
                    <a:latin typeface="Times New Roman" panose="02020603050405020304" pitchFamily="18" charset="0"/>
                    <a:cs typeface="Times New Roman" panose="02020603050405020304" pitchFamily="18" charset="0"/>
                  </a:rPr>
                  <a:t>* </a:t>
                </a:r>
                <a:r>
                  <a:rPr lang="en-US" altLang="zh-CN" sz="2800" i="1" dirty="0" err="1" smtClean="0">
                    <a:solidFill>
                      <a:srgbClr val="000000"/>
                    </a:solidFill>
                    <a:latin typeface="Times New Roman" panose="02020603050405020304" pitchFamily="18" charset="0"/>
                    <a:cs typeface="Times New Roman" panose="02020603050405020304" pitchFamily="18" charset="0"/>
                  </a:rPr>
                  <a:t>a</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kj</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 </a:t>
                </a:r>
              </a:p>
              <a:p>
                <a:pPr>
                  <a:spcBef>
                    <a:spcPct val="20000"/>
                  </a:spcBef>
                  <a:buClr>
                    <a:schemeClr val="hlink"/>
                  </a:buClr>
                  <a:buSzPct val="60000"/>
                  <a:buFont typeface="Wingdings" pitchFamily="2" charset="2"/>
                  <a:buNone/>
                </a:pPr>
                <a:r>
                  <a:rPr lang="en-US" altLang="zh-CN" sz="2800" i="1" dirty="0" smtClean="0">
                    <a:solidFill>
                      <a:srgbClr val="000000"/>
                    </a:solidFill>
                    <a:latin typeface="Times New Roman" panose="02020603050405020304" pitchFamily="18" charset="0"/>
                    <a:cs typeface="Times New Roman" panose="02020603050405020304" pitchFamily="18" charset="0"/>
                  </a:rPr>
                  <a:t>      A</a:t>
                </a:r>
                <a:r>
                  <a:rPr lang="en-US" altLang="zh-CN" sz="2800" i="1" baseline="30000" dirty="0" smtClean="0">
                    <a:solidFill>
                      <a:srgbClr val="000000"/>
                    </a:solidFill>
                    <a:latin typeface="Times New Roman" panose="02020603050405020304" pitchFamily="18" charset="0"/>
                    <a:cs typeface="Times New Roman" panose="02020603050405020304" pitchFamily="18" charset="0"/>
                  </a:rPr>
                  <a:t>2 </a:t>
                </a: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i="1" dirty="0" smtClean="0">
                    <a:solidFill>
                      <a:srgbClr val="000000"/>
                    </a:solidFill>
                    <a:latin typeface="Times New Roman" panose="02020603050405020304" pitchFamily="18" charset="0"/>
                    <a:cs typeface="Times New Roman" panose="02020603050405020304" pitchFamily="18" charset="0"/>
                  </a:rPr>
                  <a:t>A</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A</a:t>
                </a:r>
              </a:p>
              <a:p>
                <a:pPr>
                  <a:spcBef>
                    <a:spcPct val="20000"/>
                  </a:spcBef>
                  <a:buClr>
                    <a:schemeClr val="hlink"/>
                  </a:buClr>
                  <a:buSzPct val="60000"/>
                </a:pPr>
                <a:r>
                  <a:rPr lang="en-US" altLang="zh-CN" sz="2800" i="1" dirty="0">
                    <a:solidFill>
                      <a:srgbClr val="000514"/>
                    </a:solidFill>
                    <a:latin typeface="Times New Roman" panose="02020603050405020304" pitchFamily="18" charset="0"/>
                    <a:cs typeface="Times New Roman" panose="02020603050405020304" pitchFamily="18" charset="0"/>
                  </a:rPr>
                  <a:t>v</a:t>
                </a:r>
                <a:r>
                  <a:rPr lang="en-US" altLang="zh-CN" sz="2800" i="1" baseline="-25000" dirty="0">
                    <a:solidFill>
                      <a:srgbClr val="000514"/>
                    </a:solidFill>
                    <a:latin typeface="Times New Roman" panose="02020603050405020304" pitchFamily="18" charset="0"/>
                    <a:cs typeface="Times New Roman" panose="02020603050405020304" pitchFamily="18" charset="0"/>
                  </a:rPr>
                  <a:t>i</a:t>
                </a:r>
                <a:r>
                  <a:rPr lang="zh-CN" altLang="zh-CN" sz="2800" dirty="0">
                    <a:solidFill>
                      <a:srgbClr val="000514"/>
                    </a:solidFill>
                    <a:latin typeface="Times New Roman" panose="02020603050405020304" pitchFamily="18" charset="0"/>
                    <a:cs typeface="Times New Roman" panose="02020603050405020304" pitchFamily="18" charset="0"/>
                  </a:rPr>
                  <a:t>与</a:t>
                </a:r>
                <a:r>
                  <a:rPr lang="en-US" altLang="zh-CN" sz="2800" i="1" dirty="0" err="1">
                    <a:solidFill>
                      <a:srgbClr val="000514"/>
                    </a:solidFill>
                    <a:latin typeface="Times New Roman" panose="02020603050405020304" pitchFamily="18" charset="0"/>
                    <a:cs typeface="Times New Roman" panose="02020603050405020304" pitchFamily="18" charset="0"/>
                  </a:rPr>
                  <a:t>v</a:t>
                </a:r>
                <a:r>
                  <a:rPr lang="en-US" altLang="zh-CN" sz="2800" i="1" baseline="-25000" dirty="0" err="1">
                    <a:solidFill>
                      <a:srgbClr val="000514"/>
                    </a:solidFill>
                    <a:latin typeface="Times New Roman" panose="02020603050405020304" pitchFamily="18" charset="0"/>
                    <a:cs typeface="Times New Roman" panose="02020603050405020304" pitchFamily="18" charset="0"/>
                  </a:rPr>
                  <a:t>j</a:t>
                </a:r>
                <a:r>
                  <a:rPr lang="zh-CN" altLang="en-US" sz="2800" dirty="0" smtClean="0">
                    <a:solidFill>
                      <a:srgbClr val="000000"/>
                    </a:solidFill>
                    <a:latin typeface="Times New Roman" panose="02020603050405020304" pitchFamily="18" charset="0"/>
                    <a:cs typeface="Times New Roman" panose="02020603050405020304" pitchFamily="18" charset="0"/>
                  </a:rPr>
                  <a:t>通过</a:t>
                </a:r>
                <a:r>
                  <a:rPr lang="en-US" altLang="zh-CN" sz="2800" dirty="0" smtClean="0">
                    <a:solidFill>
                      <a:srgbClr val="000000"/>
                    </a:solidFill>
                    <a:latin typeface="Times New Roman" panose="02020603050405020304" pitchFamily="18" charset="0"/>
                    <a:cs typeface="Times New Roman" panose="02020603050405020304" pitchFamily="18" charset="0"/>
                  </a:rPr>
                  <a:t>3</a:t>
                </a:r>
                <a:r>
                  <a:rPr lang="zh-CN" altLang="en-US" sz="2800" dirty="0" smtClean="0">
                    <a:solidFill>
                      <a:srgbClr val="000000"/>
                    </a:solidFill>
                    <a:latin typeface="Times New Roman" panose="02020603050405020304" pitchFamily="18" charset="0"/>
                    <a:cs typeface="Times New Roman" panose="02020603050405020304" pitchFamily="18" charset="0"/>
                  </a:rPr>
                  <a:t>条</a:t>
                </a:r>
                <a:r>
                  <a:rPr lang="zh-CN" altLang="en-US" sz="2800" dirty="0">
                    <a:solidFill>
                      <a:srgbClr val="000000"/>
                    </a:solidFill>
                    <a:latin typeface="Times New Roman" panose="02020603050405020304" pitchFamily="18" charset="0"/>
                    <a:cs typeface="Times New Roman" panose="02020603050405020304" pitchFamily="18" charset="0"/>
                  </a:rPr>
                  <a:t>边是否连通</a:t>
                </a:r>
                <a:r>
                  <a:rPr lang="zh-CN" altLang="en-US"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spcBef>
                    <a:spcPct val="20000"/>
                  </a:spcBef>
                  <a:buClr>
                    <a:schemeClr val="hlink"/>
                  </a:buClr>
                  <a:buSzPct val="60000"/>
                </a:pPr>
                <a:r>
                  <a:rPr lang="en-US" altLang="zh-CN" sz="2800" i="1" dirty="0" smtClean="0">
                    <a:solidFill>
                      <a:srgbClr val="000000"/>
                    </a:solidFill>
                    <a:latin typeface="Times New Roman" panose="02020603050405020304" pitchFamily="18" charset="0"/>
                    <a:cs typeface="Times New Roman" panose="02020603050405020304" pitchFamily="18" charset="0"/>
                  </a:rPr>
                  <a:t>      A</a:t>
                </a:r>
                <a:r>
                  <a:rPr lang="en-US" altLang="zh-CN" sz="2800" i="1" baseline="30000" dirty="0">
                    <a:solidFill>
                      <a:srgbClr val="000000"/>
                    </a:solidFill>
                    <a:latin typeface="Times New Roman" panose="02020603050405020304" pitchFamily="18" charset="0"/>
                    <a:cs typeface="Times New Roman" panose="02020603050405020304" pitchFamily="18" charset="0"/>
                  </a:rPr>
                  <a:t>3</a:t>
                </a:r>
                <a:r>
                  <a:rPr lang="en-US" altLang="zh-CN" sz="2800" i="1" baseline="30000" dirty="0" smtClean="0">
                    <a:solidFill>
                      <a:srgbClr val="000000"/>
                    </a:solidFill>
                    <a:latin typeface="Times New Roman" panose="02020603050405020304" pitchFamily="18" charset="0"/>
                    <a:cs typeface="Times New Roman" panose="02020603050405020304" pitchFamily="18" charset="0"/>
                  </a:rPr>
                  <a:t> </a:t>
                </a: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i="1" dirty="0">
                    <a:solidFill>
                      <a:srgbClr val="000000"/>
                    </a:solidFill>
                    <a:latin typeface="Times New Roman" panose="02020603050405020304" pitchFamily="18" charset="0"/>
                    <a:cs typeface="Times New Roman" panose="02020603050405020304" pitchFamily="18" charset="0"/>
                  </a:rPr>
                  <a:t>A</a:t>
                </a:r>
                <a:r>
                  <a:rPr lang="en-US" altLang="zh-CN" sz="2800" i="1" baseline="30000" dirty="0">
                    <a:solidFill>
                      <a:srgbClr val="000000"/>
                    </a:solidFill>
                    <a:latin typeface="Times New Roman" panose="02020603050405020304" pitchFamily="18" charset="0"/>
                    <a:cs typeface="Times New Roman" panose="02020603050405020304" pitchFamily="18" charset="0"/>
                  </a:rPr>
                  <a:t>2 </a:t>
                </a:r>
                <a:r>
                  <a:rPr lang="en-US" altLang="zh-CN" sz="2800" dirty="0" smtClean="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A</a:t>
                </a:r>
              </a:p>
              <a:p>
                <a:pPr>
                  <a:spcBef>
                    <a:spcPct val="20000"/>
                  </a:spcBef>
                  <a:buClr>
                    <a:schemeClr val="hlink"/>
                  </a:buClr>
                  <a:buSzPct val="60000"/>
                </a:pPr>
                <a:endParaRPr lang="en-US" altLang="zh-CN" sz="2800" dirty="0">
                  <a:solidFill>
                    <a:srgbClr val="000000"/>
                  </a:solidFill>
                  <a:latin typeface="Times New Roman" pitchFamily="18" charset="0"/>
                </a:endParaRPr>
              </a:p>
              <a:p>
                <a:pPr>
                  <a:spcBef>
                    <a:spcPct val="20000"/>
                  </a:spcBef>
                  <a:buClr>
                    <a:schemeClr val="hlink"/>
                  </a:buClr>
                  <a:buSzPct val="60000"/>
                  <a:buFont typeface="Wingdings" pitchFamily="2" charset="2"/>
                  <a:buNone/>
                </a:pPr>
                <a:endParaRPr lang="en-US" altLang="zh-CN" sz="2800" b="1" dirty="0">
                  <a:solidFill>
                    <a:srgbClr val="000000"/>
                  </a:solidFill>
                  <a:latin typeface="Times New Roman" pitchFamily="18" charset="0"/>
                </a:endParaRPr>
              </a:p>
            </p:txBody>
          </p:sp>
        </mc:Choice>
        <mc:Fallback xmlns="">
          <p:sp>
            <p:nvSpPr>
              <p:cNvPr id="10" name="Rectangle 3"/>
              <p:cNvSpPr>
                <a:spLocks noRot="1" noChangeAspect="1" noMove="1" noResize="1" noEditPoints="1" noAdjustHandles="1" noChangeArrowheads="1" noChangeShapeType="1" noTextEdit="1"/>
              </p:cNvSpPr>
              <p:nvPr/>
            </p:nvSpPr>
            <p:spPr bwMode="auto">
              <a:xfrm>
                <a:off x="433591" y="2966496"/>
                <a:ext cx="8497887" cy="4659737"/>
              </a:xfrm>
              <a:prstGeom prst="rect">
                <a:avLst/>
              </a:prstGeom>
              <a:blipFill>
                <a:blip r:embed="rId6"/>
                <a:stretch>
                  <a:fillRect l="-1435" t="-1832"/>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4200243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9402"/>
                                        </p:tgtEl>
                                        <p:attrNameLst>
                                          <p:attrName>style.visibility</p:attrName>
                                        </p:attrNameLst>
                                      </p:cBhvr>
                                      <p:to>
                                        <p:strVal val="visible"/>
                                      </p:to>
                                    </p:set>
                                    <p:animEffect transition="in" filter="diamond(in)">
                                      <p:cBhvr>
                                        <p:cTn id="7" dur="2000"/>
                                        <p:tgtEl>
                                          <p:spTgt spid="5940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5" name="Rectangle 3"/>
          <p:cNvSpPr>
            <a:spLocks noChangeArrowheads="1"/>
          </p:cNvSpPr>
          <p:nvPr/>
        </p:nvSpPr>
        <p:spPr bwMode="auto">
          <a:xfrm>
            <a:off x="395288" y="1341438"/>
            <a:ext cx="8497887" cy="3424237"/>
          </a:xfrm>
          <a:prstGeom prst="rect">
            <a:avLst/>
          </a:prstGeom>
          <a:noFill/>
          <a:ln w="9525">
            <a:noFill/>
            <a:miter lim="800000"/>
            <a:headEnd/>
            <a:tailEnd/>
          </a:ln>
        </p:spPr>
        <p:txBody>
          <a:bodyPr>
            <a:spAutoFit/>
          </a:bodyPr>
          <a:lstStyle/>
          <a:p>
            <a:pPr>
              <a:spcBef>
                <a:spcPct val="20000"/>
              </a:spcBef>
              <a:buClr>
                <a:schemeClr val="hlink"/>
              </a:buClr>
              <a:buSzPct val="60000"/>
              <a:buFont typeface="Wingdings" pitchFamily="2" charset="2"/>
              <a:buNone/>
            </a:pPr>
            <a:r>
              <a:rPr lang="zh-CN" altLang="en-US" sz="2800" b="1" dirty="0">
                <a:solidFill>
                  <a:srgbClr val="000000"/>
                </a:solidFill>
                <a:latin typeface="Times New Roman" pitchFamily="18" charset="0"/>
              </a:rPr>
              <a:t>从图的邻接矩阵可以得出从节点</a:t>
            </a:r>
            <a:r>
              <a:rPr lang="en-US" altLang="zh-CN" sz="2800" b="1" i="1" dirty="0">
                <a:solidFill>
                  <a:srgbClr val="000000"/>
                </a:solidFill>
                <a:latin typeface="Times New Roman" pitchFamily="18" charset="0"/>
              </a:rPr>
              <a:t>v</a:t>
            </a:r>
            <a:r>
              <a:rPr lang="en-US" altLang="zh-CN" sz="2800" b="1" i="1" baseline="-25000" dirty="0">
                <a:solidFill>
                  <a:srgbClr val="000000"/>
                </a:solidFill>
                <a:latin typeface="Times New Roman" pitchFamily="18" charset="0"/>
              </a:rPr>
              <a:t>i</a:t>
            </a:r>
            <a:r>
              <a:rPr lang="zh-CN" altLang="en-US" sz="2800" b="1" dirty="0">
                <a:solidFill>
                  <a:srgbClr val="000000"/>
                </a:solidFill>
                <a:latin typeface="Times New Roman" pitchFamily="18" charset="0"/>
              </a:rPr>
              <a:t>到</a:t>
            </a:r>
            <a:r>
              <a:rPr lang="en-US" altLang="zh-CN" sz="2800" b="1" i="1" dirty="0" err="1">
                <a:solidFill>
                  <a:srgbClr val="000000"/>
                </a:solidFill>
                <a:latin typeface="Times New Roman" pitchFamily="18" charset="0"/>
              </a:rPr>
              <a:t>v</a:t>
            </a:r>
            <a:r>
              <a:rPr lang="en-US" altLang="zh-CN" sz="2800" b="1" i="1" baseline="-25000" dirty="0" err="1">
                <a:solidFill>
                  <a:srgbClr val="000000"/>
                </a:solidFill>
                <a:latin typeface="Times New Roman" pitchFamily="18" charset="0"/>
              </a:rPr>
              <a:t>j</a:t>
            </a:r>
            <a:r>
              <a:rPr lang="zh-CN" altLang="en-US" sz="2800" b="1" dirty="0">
                <a:solidFill>
                  <a:srgbClr val="000000"/>
                </a:solidFill>
                <a:latin typeface="Times New Roman" pitchFamily="18" charset="0"/>
              </a:rPr>
              <a:t>长度为</a:t>
            </a:r>
            <a:r>
              <a:rPr lang="en-US" altLang="zh-CN" sz="2800" b="1" i="1" dirty="0">
                <a:solidFill>
                  <a:srgbClr val="000000"/>
                </a:solidFill>
                <a:latin typeface="Times New Roman" pitchFamily="18" charset="0"/>
              </a:rPr>
              <a:t>l</a:t>
            </a:r>
            <a:r>
              <a:rPr lang="en-US" altLang="zh-CN" sz="2800" b="1" dirty="0">
                <a:solidFill>
                  <a:srgbClr val="000000"/>
                </a:solidFill>
                <a:latin typeface="Times New Roman" pitchFamily="18" charset="0"/>
              </a:rPr>
              <a:t>(</a:t>
            </a:r>
            <a:r>
              <a:rPr lang="en-US" altLang="zh-CN" sz="2800" b="1" i="1" dirty="0">
                <a:solidFill>
                  <a:srgbClr val="000000"/>
                </a:solidFill>
                <a:latin typeface="Times New Roman" pitchFamily="18" charset="0"/>
              </a:rPr>
              <a:t>l</a:t>
            </a:r>
            <a:r>
              <a:rPr lang="en-US" altLang="zh-CN" sz="2800" b="1" dirty="0">
                <a:solidFill>
                  <a:srgbClr val="000000"/>
                </a:solidFill>
                <a:latin typeface="Times New Roman" pitchFamily="18" charset="0"/>
              </a:rPr>
              <a:t> </a:t>
            </a:r>
            <a:r>
              <a:rPr lang="en-US" altLang="zh-CN" sz="2800" b="1" dirty="0">
                <a:solidFill>
                  <a:srgbClr val="000000"/>
                </a:solidFill>
                <a:latin typeface="Times New Roman" pitchFamily="18" charset="0"/>
                <a:sym typeface="Symbol" pitchFamily="18" charset="2"/>
              </a:rPr>
              <a:t>1</a:t>
            </a:r>
            <a:r>
              <a:rPr lang="en-US" altLang="zh-CN" sz="2800" b="1" dirty="0">
                <a:solidFill>
                  <a:srgbClr val="000000"/>
                </a:solidFill>
                <a:latin typeface="Times New Roman" pitchFamily="18" charset="0"/>
              </a:rPr>
              <a:t>)</a:t>
            </a:r>
            <a:r>
              <a:rPr lang="zh-CN" altLang="en-US" sz="2800" b="1" dirty="0">
                <a:solidFill>
                  <a:srgbClr val="000000"/>
                </a:solidFill>
                <a:latin typeface="Times New Roman" pitchFamily="18" charset="0"/>
              </a:rPr>
              <a:t>的路的数目</a:t>
            </a:r>
            <a:r>
              <a:rPr lang="en-US" altLang="zh-CN" sz="2800" b="1" dirty="0">
                <a:solidFill>
                  <a:srgbClr val="000000"/>
                </a:solidFill>
                <a:latin typeface="Times New Roman" pitchFamily="18" charset="0"/>
              </a:rPr>
              <a:t>.</a:t>
            </a:r>
          </a:p>
          <a:p>
            <a:pPr>
              <a:spcBef>
                <a:spcPct val="20000"/>
              </a:spcBef>
              <a:buClr>
                <a:schemeClr val="hlink"/>
              </a:buClr>
              <a:buSzPct val="60000"/>
              <a:buFont typeface="Wingdings" pitchFamily="2" charset="2"/>
              <a:buNone/>
            </a:pPr>
            <a:r>
              <a:rPr lang="zh-CN" altLang="en-US" sz="2800" b="1" dirty="0">
                <a:solidFill>
                  <a:srgbClr val="FF0066"/>
                </a:solidFill>
                <a:latin typeface="Times New Roman" pitchFamily="18" charset="0"/>
              </a:rPr>
              <a:t>方法：设</a:t>
            </a:r>
            <a:r>
              <a:rPr lang="en-US" altLang="zh-CN" sz="2800" b="1" i="1" dirty="0">
                <a:solidFill>
                  <a:srgbClr val="FF0066"/>
                </a:solidFill>
                <a:latin typeface="Times New Roman" pitchFamily="18" charset="0"/>
              </a:rPr>
              <a:t>A</a:t>
            </a:r>
            <a:r>
              <a:rPr lang="zh-CN" altLang="en-US" sz="2800" b="1" dirty="0">
                <a:solidFill>
                  <a:srgbClr val="FF0066"/>
                </a:solidFill>
                <a:latin typeface="Times New Roman" pitchFamily="18" charset="0"/>
              </a:rPr>
              <a:t>是图</a:t>
            </a:r>
            <a:r>
              <a:rPr lang="en-US" altLang="zh-CN" sz="2800" b="1" i="1" dirty="0">
                <a:solidFill>
                  <a:srgbClr val="FF0066"/>
                </a:solidFill>
                <a:latin typeface="Times New Roman" pitchFamily="18" charset="0"/>
              </a:rPr>
              <a:t>G</a:t>
            </a:r>
            <a:r>
              <a:rPr lang="zh-CN" altLang="en-US" sz="2800" b="1" dirty="0">
                <a:solidFill>
                  <a:srgbClr val="FF0066"/>
                </a:solidFill>
                <a:latin typeface="Times New Roman" pitchFamily="18" charset="0"/>
              </a:rPr>
              <a:t>的邻接矩阵</a:t>
            </a:r>
            <a:r>
              <a:rPr lang="en-US" altLang="zh-CN" sz="2800" b="1" dirty="0">
                <a:solidFill>
                  <a:srgbClr val="FF0066"/>
                </a:solidFill>
                <a:latin typeface="Times New Roman" pitchFamily="18" charset="0"/>
              </a:rPr>
              <a:t>, </a:t>
            </a:r>
            <a:r>
              <a:rPr lang="zh-CN" altLang="en-US" sz="2800" b="1" dirty="0">
                <a:solidFill>
                  <a:srgbClr val="FF0066"/>
                </a:solidFill>
                <a:latin typeface="Times New Roman" pitchFamily="18" charset="0"/>
              </a:rPr>
              <a:t>则</a:t>
            </a:r>
            <a:r>
              <a:rPr lang="en-US" altLang="zh-CN" sz="2800" b="1" i="1" dirty="0">
                <a:solidFill>
                  <a:srgbClr val="FF0066"/>
                </a:solidFill>
                <a:latin typeface="Times New Roman" pitchFamily="18" charset="0"/>
              </a:rPr>
              <a:t>A</a:t>
            </a:r>
            <a:r>
              <a:rPr lang="en-US" altLang="zh-CN" sz="2800" b="1" i="1" baseline="30000" dirty="0">
                <a:solidFill>
                  <a:srgbClr val="FF0066"/>
                </a:solidFill>
                <a:latin typeface="Times New Roman" pitchFamily="18" charset="0"/>
              </a:rPr>
              <a:t>l</a:t>
            </a:r>
            <a:r>
              <a:rPr lang="zh-CN" altLang="en-US" sz="2800" b="1" dirty="0">
                <a:solidFill>
                  <a:srgbClr val="FF0066"/>
                </a:solidFill>
                <a:latin typeface="Times New Roman" pitchFamily="18" charset="0"/>
              </a:rPr>
              <a:t>中</a:t>
            </a:r>
            <a:r>
              <a:rPr lang="en-US" altLang="zh-CN" sz="2800" b="1" dirty="0">
                <a:solidFill>
                  <a:srgbClr val="FF0066"/>
                </a:solidFill>
                <a:latin typeface="Times New Roman" pitchFamily="18" charset="0"/>
              </a:rPr>
              <a:t>(</a:t>
            </a:r>
            <a:r>
              <a:rPr lang="en-US" altLang="zh-CN" sz="2800" b="1" i="1" dirty="0" err="1">
                <a:solidFill>
                  <a:srgbClr val="FF0066"/>
                </a:solidFill>
                <a:latin typeface="Times New Roman" pitchFamily="18" charset="0"/>
              </a:rPr>
              <a:t>i</a:t>
            </a:r>
            <a:r>
              <a:rPr lang="en-US" altLang="zh-CN" sz="2800" b="1" dirty="0">
                <a:solidFill>
                  <a:srgbClr val="FF0066"/>
                </a:solidFill>
                <a:latin typeface="Times New Roman" pitchFamily="18" charset="0"/>
              </a:rPr>
              <a:t>, </a:t>
            </a:r>
            <a:r>
              <a:rPr lang="en-US" altLang="zh-CN" sz="2800" b="1" i="1" dirty="0">
                <a:solidFill>
                  <a:srgbClr val="FF0066"/>
                </a:solidFill>
                <a:latin typeface="Times New Roman" pitchFamily="18" charset="0"/>
              </a:rPr>
              <a:t>j</a:t>
            </a:r>
            <a:r>
              <a:rPr lang="en-US" altLang="zh-CN" sz="2800" b="1" dirty="0">
                <a:solidFill>
                  <a:srgbClr val="FF0066"/>
                </a:solidFill>
                <a:latin typeface="Times New Roman" pitchFamily="18" charset="0"/>
              </a:rPr>
              <a:t>)</a:t>
            </a:r>
            <a:r>
              <a:rPr lang="zh-CN" altLang="en-US" sz="2800" b="1" dirty="0">
                <a:solidFill>
                  <a:srgbClr val="FF0066"/>
                </a:solidFill>
                <a:latin typeface="Times New Roman" pitchFamily="18" charset="0"/>
              </a:rPr>
              <a:t>位置元素为从节点</a:t>
            </a:r>
            <a:r>
              <a:rPr lang="en-US" altLang="zh-CN" sz="2800" b="1" i="1" dirty="0">
                <a:solidFill>
                  <a:srgbClr val="FF0066"/>
                </a:solidFill>
                <a:latin typeface="Times New Roman" pitchFamily="18" charset="0"/>
              </a:rPr>
              <a:t>v</a:t>
            </a:r>
            <a:r>
              <a:rPr lang="en-US" altLang="zh-CN" sz="2800" b="1" i="1" baseline="-25000" dirty="0">
                <a:solidFill>
                  <a:srgbClr val="FF0066"/>
                </a:solidFill>
                <a:latin typeface="Times New Roman" pitchFamily="18" charset="0"/>
              </a:rPr>
              <a:t>i</a:t>
            </a:r>
            <a:r>
              <a:rPr lang="zh-CN" altLang="en-US" sz="2800" b="1" dirty="0">
                <a:solidFill>
                  <a:srgbClr val="FF0066"/>
                </a:solidFill>
                <a:latin typeface="Times New Roman" pitchFamily="18" charset="0"/>
              </a:rPr>
              <a:t>到</a:t>
            </a:r>
            <a:r>
              <a:rPr lang="en-US" altLang="zh-CN" sz="2800" b="1" i="1" dirty="0" err="1">
                <a:solidFill>
                  <a:srgbClr val="FF0066"/>
                </a:solidFill>
                <a:latin typeface="Times New Roman" pitchFamily="18" charset="0"/>
              </a:rPr>
              <a:t>v</a:t>
            </a:r>
            <a:r>
              <a:rPr lang="en-US" altLang="zh-CN" sz="2800" b="1" i="1" baseline="-25000" dirty="0" err="1">
                <a:solidFill>
                  <a:srgbClr val="FF0066"/>
                </a:solidFill>
                <a:latin typeface="Times New Roman" pitchFamily="18" charset="0"/>
              </a:rPr>
              <a:t>j</a:t>
            </a:r>
            <a:r>
              <a:rPr lang="zh-CN" altLang="en-US" sz="2800" b="1" dirty="0">
                <a:solidFill>
                  <a:srgbClr val="FF0066"/>
                </a:solidFill>
                <a:latin typeface="Times New Roman" pitchFamily="18" charset="0"/>
              </a:rPr>
              <a:t>长度为</a:t>
            </a:r>
            <a:r>
              <a:rPr lang="en-US" altLang="zh-CN" sz="2800" b="1" i="1" dirty="0">
                <a:solidFill>
                  <a:srgbClr val="FF0066"/>
                </a:solidFill>
                <a:latin typeface="Times New Roman" pitchFamily="18" charset="0"/>
              </a:rPr>
              <a:t>l</a:t>
            </a:r>
            <a:r>
              <a:rPr lang="en-US" altLang="zh-CN" sz="2800" b="1" dirty="0">
                <a:solidFill>
                  <a:srgbClr val="FF0066"/>
                </a:solidFill>
                <a:latin typeface="Times New Roman" pitchFamily="18" charset="0"/>
              </a:rPr>
              <a:t>(</a:t>
            </a:r>
            <a:r>
              <a:rPr lang="en-US" altLang="zh-CN" sz="2800" b="1" i="1" dirty="0">
                <a:solidFill>
                  <a:srgbClr val="FF0066"/>
                </a:solidFill>
                <a:latin typeface="Times New Roman" pitchFamily="18" charset="0"/>
              </a:rPr>
              <a:t>l</a:t>
            </a:r>
            <a:r>
              <a:rPr lang="en-US" altLang="zh-CN" sz="2800" b="1" dirty="0">
                <a:solidFill>
                  <a:srgbClr val="FF0066"/>
                </a:solidFill>
                <a:latin typeface="Times New Roman" pitchFamily="18" charset="0"/>
              </a:rPr>
              <a:t> </a:t>
            </a:r>
            <a:r>
              <a:rPr lang="en-US" altLang="zh-CN" sz="2800" b="1" dirty="0">
                <a:solidFill>
                  <a:srgbClr val="FF0066"/>
                </a:solidFill>
                <a:latin typeface="Times New Roman" pitchFamily="18" charset="0"/>
                <a:sym typeface="Symbol" pitchFamily="18" charset="2"/>
              </a:rPr>
              <a:t> 1</a:t>
            </a:r>
            <a:r>
              <a:rPr lang="en-US" altLang="zh-CN" sz="2800" b="1" dirty="0">
                <a:solidFill>
                  <a:srgbClr val="FF0066"/>
                </a:solidFill>
                <a:latin typeface="Times New Roman" pitchFamily="18" charset="0"/>
              </a:rPr>
              <a:t>)</a:t>
            </a:r>
            <a:r>
              <a:rPr lang="zh-CN" altLang="en-US" sz="2800" b="1" dirty="0">
                <a:solidFill>
                  <a:srgbClr val="FF0066"/>
                </a:solidFill>
                <a:latin typeface="Times New Roman" pitchFamily="18" charset="0"/>
              </a:rPr>
              <a:t>的路的数目</a:t>
            </a:r>
            <a:r>
              <a:rPr lang="en-US" altLang="zh-CN" sz="2800" b="1" dirty="0">
                <a:solidFill>
                  <a:srgbClr val="FF0066"/>
                </a:solidFill>
                <a:latin typeface="Times New Roman" pitchFamily="18" charset="0"/>
              </a:rPr>
              <a:t>.</a:t>
            </a:r>
          </a:p>
          <a:p>
            <a:pPr>
              <a:spcBef>
                <a:spcPct val="20000"/>
              </a:spcBef>
              <a:buClr>
                <a:schemeClr val="hlink"/>
              </a:buClr>
              <a:buSzPct val="60000"/>
              <a:buFont typeface="Wingdings" pitchFamily="2" charset="2"/>
              <a:buNone/>
            </a:pPr>
            <a:r>
              <a:rPr lang="en-US" altLang="zh-CN" sz="2800" b="1" dirty="0">
                <a:solidFill>
                  <a:srgbClr val="000000"/>
                </a:solidFill>
                <a:latin typeface="Times New Roman" pitchFamily="18" charset="0"/>
              </a:rPr>
              <a:t>    </a:t>
            </a:r>
            <a:r>
              <a:rPr lang="zh-CN" altLang="en-US" sz="2800" b="1" dirty="0">
                <a:solidFill>
                  <a:srgbClr val="000000"/>
                </a:solidFill>
                <a:latin typeface="Times New Roman" pitchFamily="18" charset="0"/>
              </a:rPr>
              <a:t>证明：</a:t>
            </a:r>
          </a:p>
          <a:p>
            <a:pPr>
              <a:spcBef>
                <a:spcPct val="20000"/>
              </a:spcBef>
              <a:buClr>
                <a:schemeClr val="hlink"/>
              </a:buClr>
              <a:buSzPct val="60000"/>
              <a:buFont typeface="Wingdings" pitchFamily="2" charset="2"/>
              <a:buNone/>
            </a:pPr>
            <a:r>
              <a:rPr lang="zh-CN" altLang="en-US" sz="2800" b="1" dirty="0">
                <a:solidFill>
                  <a:srgbClr val="000000"/>
                </a:solidFill>
                <a:latin typeface="Times New Roman" pitchFamily="18" charset="0"/>
              </a:rPr>
              <a:t>        对</a:t>
            </a:r>
            <a:r>
              <a:rPr lang="en-US" altLang="zh-CN" sz="2800" b="1" i="1" dirty="0">
                <a:solidFill>
                  <a:srgbClr val="000000"/>
                </a:solidFill>
                <a:latin typeface="Times New Roman" pitchFamily="18" charset="0"/>
              </a:rPr>
              <a:t>l</a:t>
            </a:r>
            <a:r>
              <a:rPr lang="zh-CN" altLang="en-US" sz="2800" b="1" dirty="0">
                <a:solidFill>
                  <a:srgbClr val="000000"/>
                </a:solidFill>
                <a:latin typeface="Times New Roman" pitchFamily="18" charset="0"/>
              </a:rPr>
              <a:t>归纳</a:t>
            </a:r>
            <a:r>
              <a:rPr lang="en-US" altLang="zh-CN" sz="2800" b="1" dirty="0">
                <a:solidFill>
                  <a:srgbClr val="000000"/>
                </a:solidFill>
                <a:latin typeface="Times New Roman" pitchFamily="18" charset="0"/>
              </a:rPr>
              <a:t>. </a:t>
            </a:r>
            <a:r>
              <a:rPr lang="en-US" altLang="zh-CN" sz="2800" b="1" i="1" dirty="0">
                <a:solidFill>
                  <a:srgbClr val="000000"/>
                </a:solidFill>
                <a:latin typeface="Times New Roman" pitchFamily="18" charset="0"/>
              </a:rPr>
              <a:t>l</a:t>
            </a:r>
            <a:r>
              <a:rPr lang="en-US" altLang="zh-CN" sz="2800" b="1" dirty="0">
                <a:solidFill>
                  <a:srgbClr val="000000"/>
                </a:solidFill>
                <a:latin typeface="Times New Roman" pitchFamily="18" charset="0"/>
              </a:rPr>
              <a:t> = 1, </a:t>
            </a:r>
            <a:r>
              <a:rPr lang="zh-CN" altLang="en-US" sz="2800" b="1" dirty="0">
                <a:solidFill>
                  <a:srgbClr val="000000"/>
                </a:solidFill>
                <a:latin typeface="Times New Roman" pitchFamily="18" charset="0"/>
              </a:rPr>
              <a:t>显然</a:t>
            </a:r>
            <a:r>
              <a:rPr lang="en-US" altLang="zh-CN" sz="2800" b="1" dirty="0">
                <a:solidFill>
                  <a:srgbClr val="000000"/>
                </a:solidFill>
                <a:latin typeface="Times New Roman" pitchFamily="18" charset="0"/>
              </a:rPr>
              <a:t>.</a:t>
            </a:r>
          </a:p>
          <a:p>
            <a:pPr>
              <a:spcBef>
                <a:spcPct val="20000"/>
              </a:spcBef>
              <a:buClr>
                <a:schemeClr val="hlink"/>
              </a:buClr>
              <a:buSzPct val="60000"/>
              <a:buFont typeface="Wingdings" pitchFamily="2" charset="2"/>
              <a:buNone/>
            </a:pPr>
            <a:r>
              <a:rPr lang="en-US" altLang="zh-CN" sz="2800" b="1" i="1" dirty="0">
                <a:solidFill>
                  <a:srgbClr val="000000"/>
                </a:solidFill>
                <a:latin typeface="Times New Roman" pitchFamily="18" charset="0"/>
              </a:rPr>
              <a:t>         A</a:t>
            </a:r>
            <a:r>
              <a:rPr lang="en-US" altLang="zh-CN" sz="2800" b="1" i="1" baseline="30000" dirty="0">
                <a:solidFill>
                  <a:srgbClr val="000000"/>
                </a:solidFill>
                <a:latin typeface="Times New Roman" pitchFamily="18" charset="0"/>
              </a:rPr>
              <a:t>l </a:t>
            </a:r>
            <a:r>
              <a:rPr lang="en-US" altLang="zh-CN" sz="2800" b="1" dirty="0">
                <a:solidFill>
                  <a:srgbClr val="000000"/>
                </a:solidFill>
                <a:latin typeface="Times New Roman" pitchFamily="18" charset="0"/>
              </a:rPr>
              <a:t>= </a:t>
            </a:r>
            <a:r>
              <a:rPr lang="en-US" altLang="zh-CN" sz="2800" b="1" i="1" dirty="0">
                <a:solidFill>
                  <a:srgbClr val="000000"/>
                </a:solidFill>
                <a:latin typeface="Times New Roman" pitchFamily="18" charset="0"/>
              </a:rPr>
              <a:t>A</a:t>
            </a:r>
            <a:r>
              <a:rPr lang="en-US" altLang="zh-CN" sz="2800" b="1" i="1" baseline="30000" dirty="0">
                <a:solidFill>
                  <a:srgbClr val="000000"/>
                </a:solidFill>
                <a:latin typeface="Times New Roman" pitchFamily="18" charset="0"/>
              </a:rPr>
              <a:t>l</a:t>
            </a:r>
            <a:r>
              <a:rPr lang="en-US" altLang="zh-CN" sz="2800" b="1" baseline="30000" dirty="0">
                <a:solidFill>
                  <a:srgbClr val="000000"/>
                </a:solidFill>
                <a:latin typeface="Times New Roman" pitchFamily="18" charset="0"/>
              </a:rPr>
              <a:t>-1</a:t>
            </a:r>
            <a:r>
              <a:rPr lang="en-US" altLang="zh-CN" sz="2800" b="1" dirty="0">
                <a:solidFill>
                  <a:srgbClr val="000000"/>
                </a:solidFill>
                <a:latin typeface="Times New Roman" pitchFamily="18" charset="0"/>
                <a:cs typeface="Times New Roman" pitchFamily="18" charset="0"/>
              </a:rPr>
              <a:t>∙</a:t>
            </a:r>
            <a:r>
              <a:rPr lang="en-US" altLang="zh-CN" sz="2800" b="1" i="1" dirty="0">
                <a:solidFill>
                  <a:srgbClr val="000000"/>
                </a:solidFill>
                <a:latin typeface="Times New Roman" pitchFamily="18" charset="0"/>
                <a:cs typeface="Times New Roman" pitchFamily="18" charset="0"/>
              </a:rPr>
              <a:t>A</a:t>
            </a:r>
            <a:r>
              <a:rPr lang="en-US" altLang="zh-CN" sz="2800" b="1" dirty="0">
                <a:solidFill>
                  <a:srgbClr val="000000"/>
                </a:solidFill>
                <a:latin typeface="Times New Roman" pitchFamily="18" charset="0"/>
                <a:cs typeface="Times New Roman" pitchFamily="18" charset="0"/>
              </a:rPr>
              <a:t>:</a:t>
            </a:r>
          </a:p>
        </p:txBody>
      </p:sp>
      <p:sp>
        <p:nvSpPr>
          <p:cNvPr id="24" name="Rectangle 2"/>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smtClean="0"/>
              <a:t>路径的矩阵求解 </a:t>
            </a:r>
          </a:p>
        </p:txBody>
      </p:sp>
      <p:pic>
        <p:nvPicPr>
          <p:cNvPr id="59402" name="Picture 10"/>
          <p:cNvPicPr>
            <a:picLocks noChangeAspect="1" noChangeArrowheads="1"/>
          </p:cNvPicPr>
          <p:nvPr/>
        </p:nvPicPr>
        <p:blipFill>
          <a:blip r:embed="rId3" cstate="print"/>
          <a:srcRect/>
          <a:stretch>
            <a:fillRect/>
          </a:stretch>
        </p:blipFill>
        <p:spPr bwMode="auto">
          <a:xfrm>
            <a:off x="4551134" y="3308802"/>
            <a:ext cx="4008191" cy="2061483"/>
          </a:xfrm>
          <a:prstGeom prst="rect">
            <a:avLst/>
          </a:prstGeom>
          <a:noFill/>
          <a:ln w="9525">
            <a:noFill/>
            <a:miter lim="800000"/>
            <a:headEnd/>
            <a:tailEnd/>
          </a:ln>
        </p:spPr>
      </p:pic>
      <p:graphicFrame>
        <p:nvGraphicFramePr>
          <p:cNvPr id="6" name="对象 5"/>
          <p:cNvGraphicFramePr>
            <a:graphicFrameLocks noChangeAspect="1"/>
          </p:cNvGraphicFramePr>
          <p:nvPr/>
        </p:nvGraphicFramePr>
        <p:xfrm>
          <a:off x="566965" y="5346699"/>
          <a:ext cx="7989525" cy="1025071"/>
        </p:xfrm>
        <a:graphic>
          <a:graphicData uri="http://schemas.openxmlformats.org/presentationml/2006/ole">
            <mc:AlternateContent xmlns:mc="http://schemas.openxmlformats.org/markup-compatibility/2006">
              <mc:Choice xmlns:v="urn:schemas-microsoft-com:vml" Requires="v">
                <p:oleObj spid="_x0000_s169003" name="公式" r:id="rId4" imgW="3365500" imgH="431800" progId="Equation.3">
                  <p:embed/>
                </p:oleObj>
              </mc:Choice>
              <mc:Fallback>
                <p:oleObj name="公式" r:id="rId4" imgW="3365500" imgH="431800" progId="Equation.3">
                  <p:embed/>
                  <p:pic>
                    <p:nvPicPr>
                      <p:cNvPr id="6"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965" y="5346699"/>
                        <a:ext cx="7989525" cy="10250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26821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9402"/>
                                        </p:tgtEl>
                                        <p:attrNameLst>
                                          <p:attrName>style.visibility</p:attrName>
                                        </p:attrNameLst>
                                      </p:cBhvr>
                                      <p:to>
                                        <p:strVal val="visible"/>
                                      </p:to>
                                    </p:set>
                                    <p:animEffect transition="in" filter="diamond(in)">
                                      <p:cBhvr>
                                        <p:cTn id="7" dur="2000"/>
                                        <p:tgtEl>
                                          <p:spTgt spid="594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48835">
                                            <p:txEl>
                                              <p:pRg st="1" end="1"/>
                                            </p:txEl>
                                          </p:spTgt>
                                        </p:tgtEl>
                                        <p:attrNameLst>
                                          <p:attrName>style.visibility</p:attrName>
                                        </p:attrNameLst>
                                      </p:cBhvr>
                                      <p:to>
                                        <p:strVal val="visible"/>
                                      </p:to>
                                    </p:set>
                                    <p:animEffect transition="in" filter="wipe(up)">
                                      <p:cBhvr>
                                        <p:cTn id="12" dur="500"/>
                                        <p:tgtEl>
                                          <p:spTgt spid="2488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8835">
                                            <p:txEl>
                                              <p:pRg st="2" end="2"/>
                                            </p:txEl>
                                          </p:spTgt>
                                        </p:tgtEl>
                                        <p:attrNameLst>
                                          <p:attrName>style.visibility</p:attrName>
                                        </p:attrNameLst>
                                      </p:cBhvr>
                                      <p:to>
                                        <p:strVal val="visible"/>
                                      </p:to>
                                    </p:set>
                                    <p:animEffect transition="in" filter="blinds(horizontal)">
                                      <p:cBhvr>
                                        <p:cTn id="17" dur="500"/>
                                        <p:tgtEl>
                                          <p:spTgt spid="248835">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48835">
                                            <p:txEl>
                                              <p:pRg st="3" end="3"/>
                                            </p:txEl>
                                          </p:spTgt>
                                        </p:tgtEl>
                                        <p:attrNameLst>
                                          <p:attrName>style.visibility</p:attrName>
                                        </p:attrNameLst>
                                      </p:cBhvr>
                                      <p:to>
                                        <p:strVal val="visible"/>
                                      </p:to>
                                    </p:set>
                                    <p:animEffect transition="in" filter="blinds(horizontal)">
                                      <p:cBhvr>
                                        <p:cTn id="20" dur="500"/>
                                        <p:tgtEl>
                                          <p:spTgt spid="24883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48835">
                                            <p:txEl>
                                              <p:pRg st="4" end="4"/>
                                            </p:txEl>
                                          </p:spTgt>
                                        </p:tgtEl>
                                        <p:attrNameLst>
                                          <p:attrName>style.visibility</p:attrName>
                                        </p:attrNameLst>
                                      </p:cBhvr>
                                      <p:to>
                                        <p:strVal val="visible"/>
                                      </p:to>
                                    </p:set>
                                    <p:animEffect transition="in" filter="blinds(horizontal)">
                                      <p:cBhvr>
                                        <p:cTn id="25" dur="500"/>
                                        <p:tgtEl>
                                          <p:spTgt spid="24883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checkerboard(across)">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路径的矩阵求解</a:t>
            </a:r>
            <a:endParaRPr lang="zh-CN" altLang="en-US" dirty="0"/>
          </a:p>
        </p:txBody>
      </p:sp>
      <p:sp>
        <p:nvSpPr>
          <p:cNvPr id="8195" name="Rectangle 2"/>
          <p:cNvSpPr>
            <a:spLocks noGrp="1" noChangeArrowheads="1"/>
          </p:cNvSpPr>
          <p:nvPr>
            <p:ph idx="1"/>
          </p:nvPr>
        </p:nvSpPr>
        <p:spPr/>
        <p:txBody>
          <a:bodyPr/>
          <a:lstStyle/>
          <a:p>
            <a:pPr eaLnBrk="1" hangingPunct="1"/>
            <a:r>
              <a:rPr lang="zh-CN" altLang="en-US" b="1" dirty="0" smtClean="0">
                <a:solidFill>
                  <a:srgbClr val="FF0066"/>
                </a:solidFill>
                <a:latin typeface="Times New Roman" pitchFamily="18" charset="0"/>
                <a:ea typeface="+mn-ea"/>
                <a:cs typeface="Times New Roman" pitchFamily="18" charset="0"/>
              </a:rPr>
              <a:t>可达矩阵</a:t>
            </a:r>
            <a:endParaRPr lang="zh-CN" altLang="en-US" b="1" dirty="0" smtClean="0">
              <a:latin typeface="Times New Roman" pitchFamily="18" charset="0"/>
              <a:ea typeface="+mn-ea"/>
              <a:cs typeface="Times New Roman" pitchFamily="18" charset="0"/>
            </a:endParaRPr>
          </a:p>
          <a:p>
            <a:pPr eaLnBrk="1" hangingPunct="1">
              <a:buFont typeface="Wingdings" pitchFamily="2" charset="2"/>
              <a:buNone/>
            </a:pPr>
            <a:r>
              <a:rPr lang="zh-CN" altLang="en-US" b="1" dirty="0" smtClean="0">
                <a:latin typeface="Times New Roman" pitchFamily="18" charset="0"/>
                <a:ea typeface="+mn-ea"/>
                <a:cs typeface="Times New Roman" pitchFamily="18" charset="0"/>
              </a:rPr>
              <a:t>    表示图中任意两个节点间的可达关系</a:t>
            </a:r>
            <a:r>
              <a:rPr lang="en-US" altLang="zh-CN" b="1" dirty="0" smtClean="0">
                <a:latin typeface="Times New Roman" pitchFamily="18" charset="0"/>
                <a:ea typeface="+mn-ea"/>
                <a:cs typeface="Times New Roman" pitchFamily="18" charset="0"/>
              </a:rPr>
              <a:t>.</a:t>
            </a:r>
          </a:p>
          <a:p>
            <a:pPr eaLnBrk="1" hangingPunct="1">
              <a:buFont typeface="Wingdings" pitchFamily="2" charset="2"/>
              <a:buNone/>
            </a:pPr>
            <a:r>
              <a:rPr lang="en-US" altLang="zh-CN" sz="2800" b="1" dirty="0" smtClean="0">
                <a:latin typeface="Times New Roman" pitchFamily="18" charset="0"/>
                <a:ea typeface="+mn-ea"/>
                <a:cs typeface="Times New Roman" pitchFamily="18" charset="0"/>
                <a:sym typeface="Symbol" pitchFamily="18" charset="2"/>
              </a:rPr>
              <a:t>        </a:t>
            </a:r>
            <a:r>
              <a:rPr lang="en-US" altLang="zh-CN" sz="2800" b="1" i="1" dirty="0" smtClean="0">
                <a:latin typeface="Times New Roman" pitchFamily="18" charset="0"/>
                <a:ea typeface="+mn-ea"/>
                <a:cs typeface="Times New Roman" pitchFamily="18" charset="0"/>
                <a:sym typeface="Symbol" pitchFamily="18" charset="2"/>
              </a:rPr>
              <a:t>G</a:t>
            </a:r>
            <a:r>
              <a:rPr lang="en-US" altLang="zh-CN" sz="2800" b="1" dirty="0" smtClean="0">
                <a:latin typeface="Times New Roman" pitchFamily="18" charset="0"/>
                <a:ea typeface="+mn-ea"/>
                <a:cs typeface="Times New Roman" pitchFamily="18" charset="0"/>
                <a:sym typeface="Symbol" pitchFamily="18" charset="2"/>
              </a:rPr>
              <a:t> = (</a:t>
            </a:r>
            <a:r>
              <a:rPr lang="en-US" altLang="zh-CN" sz="2800" b="1" i="1" dirty="0" smtClean="0">
                <a:latin typeface="Times New Roman" pitchFamily="18" charset="0"/>
                <a:ea typeface="+mn-ea"/>
                <a:cs typeface="Times New Roman" pitchFamily="18" charset="0"/>
                <a:sym typeface="Symbol" pitchFamily="18" charset="2"/>
              </a:rPr>
              <a:t>V</a:t>
            </a:r>
            <a:r>
              <a:rPr lang="en-US" altLang="zh-CN" sz="2800" b="1" dirty="0" smtClean="0">
                <a:latin typeface="Times New Roman" pitchFamily="18" charset="0"/>
                <a:ea typeface="+mn-ea"/>
                <a:cs typeface="Times New Roman" pitchFamily="18" charset="0"/>
                <a:sym typeface="Symbol" pitchFamily="18" charset="2"/>
              </a:rPr>
              <a:t>, </a:t>
            </a:r>
            <a:r>
              <a:rPr lang="en-US" altLang="zh-CN" sz="2800" b="1" i="1" dirty="0" smtClean="0">
                <a:latin typeface="Times New Roman" pitchFamily="18" charset="0"/>
                <a:ea typeface="+mn-ea"/>
                <a:cs typeface="Times New Roman" pitchFamily="18" charset="0"/>
                <a:sym typeface="Symbol" pitchFamily="18" charset="2"/>
              </a:rPr>
              <a:t>E</a:t>
            </a:r>
            <a:r>
              <a:rPr lang="en-US" altLang="zh-CN" sz="2800" b="1" dirty="0" smtClean="0">
                <a:latin typeface="Times New Roman" pitchFamily="18" charset="0"/>
                <a:ea typeface="+mn-ea"/>
                <a:cs typeface="Times New Roman" pitchFamily="18" charset="0"/>
                <a:sym typeface="Symbol" pitchFamily="18" charset="2"/>
              </a:rPr>
              <a:t>), </a:t>
            </a:r>
            <a:r>
              <a:rPr lang="zh-CN" altLang="en-US" sz="2800" b="1" dirty="0" smtClean="0">
                <a:latin typeface="Times New Roman" pitchFamily="18" charset="0"/>
                <a:ea typeface="+mn-ea"/>
                <a:cs typeface="Times New Roman" pitchFamily="18" charset="0"/>
                <a:sym typeface="Symbol" pitchFamily="18" charset="2"/>
              </a:rPr>
              <a:t>对节点编号</a:t>
            </a:r>
            <a:r>
              <a:rPr lang="en-US" altLang="zh-CN" sz="2800" b="1" i="1" dirty="0" smtClean="0">
                <a:latin typeface="Times New Roman" pitchFamily="18" charset="0"/>
                <a:ea typeface="+mn-ea"/>
                <a:cs typeface="Times New Roman" pitchFamily="18" charset="0"/>
                <a:sym typeface="Symbol" pitchFamily="18" charset="2"/>
              </a:rPr>
              <a:t>V</a:t>
            </a:r>
            <a:r>
              <a:rPr lang="en-US" altLang="zh-CN" sz="2800" b="1" dirty="0" smtClean="0">
                <a:latin typeface="Times New Roman" pitchFamily="18" charset="0"/>
                <a:ea typeface="+mn-ea"/>
                <a:cs typeface="Times New Roman" pitchFamily="18" charset="0"/>
                <a:sym typeface="Symbol" pitchFamily="18" charset="2"/>
              </a:rPr>
              <a:t> = {</a:t>
            </a:r>
            <a:r>
              <a:rPr lang="en-US" altLang="zh-CN" sz="2800" b="1" i="1" dirty="0" smtClean="0">
                <a:latin typeface="Times New Roman" pitchFamily="18" charset="0"/>
                <a:ea typeface="+mn-ea"/>
                <a:cs typeface="Times New Roman" pitchFamily="18" charset="0"/>
                <a:sym typeface="Symbol" pitchFamily="18" charset="2"/>
              </a:rPr>
              <a:t>v</a:t>
            </a:r>
            <a:r>
              <a:rPr lang="en-US" altLang="zh-CN" sz="2800" b="1" baseline="-25000" dirty="0" smtClean="0">
                <a:latin typeface="Times New Roman" pitchFamily="18" charset="0"/>
                <a:ea typeface="+mn-ea"/>
                <a:cs typeface="Times New Roman" pitchFamily="18" charset="0"/>
                <a:sym typeface="Symbol" pitchFamily="18" charset="2"/>
              </a:rPr>
              <a:t>1</a:t>
            </a:r>
            <a:r>
              <a:rPr lang="en-US" altLang="zh-CN" sz="2800" b="1" dirty="0" smtClean="0">
                <a:latin typeface="Times New Roman" pitchFamily="18" charset="0"/>
                <a:ea typeface="+mn-ea"/>
                <a:cs typeface="Times New Roman" pitchFamily="18" charset="0"/>
                <a:sym typeface="Symbol" pitchFamily="18" charset="2"/>
              </a:rPr>
              <a:t>, </a:t>
            </a:r>
            <a:r>
              <a:rPr lang="en-US" altLang="zh-CN" sz="2800" b="1" i="1" dirty="0" smtClean="0">
                <a:latin typeface="Times New Roman" pitchFamily="18" charset="0"/>
                <a:ea typeface="+mn-ea"/>
                <a:cs typeface="Times New Roman" pitchFamily="18" charset="0"/>
                <a:sym typeface="Symbol" pitchFamily="18" charset="2"/>
              </a:rPr>
              <a:t>v</a:t>
            </a:r>
            <a:r>
              <a:rPr lang="en-US" altLang="zh-CN" sz="2800" b="1" baseline="-25000" dirty="0" smtClean="0">
                <a:latin typeface="Times New Roman" pitchFamily="18" charset="0"/>
                <a:ea typeface="+mn-ea"/>
                <a:cs typeface="Times New Roman" pitchFamily="18" charset="0"/>
                <a:sym typeface="Symbol" pitchFamily="18" charset="2"/>
              </a:rPr>
              <a:t>2</a:t>
            </a:r>
            <a:r>
              <a:rPr lang="en-US" altLang="zh-CN" sz="2800" b="1" dirty="0" smtClean="0">
                <a:latin typeface="Times New Roman" pitchFamily="18" charset="0"/>
                <a:ea typeface="+mn-ea"/>
                <a:cs typeface="Times New Roman" pitchFamily="18" charset="0"/>
                <a:sym typeface="Symbol" pitchFamily="18" charset="2"/>
              </a:rPr>
              <a:t>, …, </a:t>
            </a:r>
            <a:r>
              <a:rPr lang="en-US" altLang="zh-CN" sz="2800" b="1" i="1" dirty="0" err="1" smtClean="0">
                <a:latin typeface="Times New Roman" pitchFamily="18" charset="0"/>
                <a:ea typeface="+mn-ea"/>
                <a:cs typeface="Times New Roman" pitchFamily="18" charset="0"/>
                <a:sym typeface="Symbol" pitchFamily="18" charset="2"/>
              </a:rPr>
              <a:t>v</a:t>
            </a:r>
            <a:r>
              <a:rPr lang="en-US" altLang="zh-CN" sz="2800" b="1" i="1" baseline="-25000" dirty="0" err="1" smtClean="0">
                <a:latin typeface="Times New Roman" pitchFamily="18" charset="0"/>
                <a:ea typeface="+mn-ea"/>
                <a:cs typeface="Times New Roman" pitchFamily="18" charset="0"/>
                <a:sym typeface="Symbol" pitchFamily="18" charset="2"/>
              </a:rPr>
              <a:t>n</a:t>
            </a:r>
            <a:r>
              <a:rPr lang="en-US" altLang="zh-CN" sz="2800" b="1" dirty="0" smtClean="0">
                <a:latin typeface="Times New Roman" pitchFamily="18" charset="0"/>
                <a:ea typeface="+mn-ea"/>
                <a:cs typeface="Times New Roman" pitchFamily="18" charset="0"/>
                <a:sym typeface="Symbol" pitchFamily="18" charset="2"/>
              </a:rPr>
              <a:t>}.</a:t>
            </a:r>
          </a:p>
          <a:p>
            <a:pPr eaLnBrk="1" hangingPunct="1"/>
            <a:endParaRPr lang="en-US" altLang="zh-CN" b="1" dirty="0" smtClean="0">
              <a:latin typeface="Times New Roman" pitchFamily="18" charset="0"/>
              <a:ea typeface="+mn-ea"/>
              <a:cs typeface="Times New Roman" pitchFamily="18" charset="0"/>
            </a:endParaRPr>
          </a:p>
          <a:p>
            <a:pPr eaLnBrk="1" hangingPunct="1"/>
            <a:endParaRPr lang="en-US" altLang="zh-CN" b="1" dirty="0" smtClean="0">
              <a:latin typeface="Times New Roman" pitchFamily="18" charset="0"/>
              <a:ea typeface="+mn-ea"/>
              <a:cs typeface="Times New Roman" pitchFamily="18" charset="0"/>
            </a:endParaRPr>
          </a:p>
          <a:p>
            <a:pPr eaLnBrk="1" hangingPunct="1"/>
            <a:endParaRPr lang="en-US" altLang="zh-CN" b="1" dirty="0" smtClean="0">
              <a:latin typeface="Times New Roman" pitchFamily="18" charset="0"/>
              <a:ea typeface="+mn-ea"/>
              <a:cs typeface="Times New Roman" pitchFamily="18" charset="0"/>
            </a:endParaRPr>
          </a:p>
          <a:p>
            <a:pPr eaLnBrk="1" hangingPunct="1">
              <a:spcBef>
                <a:spcPct val="70000"/>
              </a:spcBef>
              <a:buFont typeface="Wingdings" pitchFamily="2" charset="2"/>
              <a:buNone/>
            </a:pPr>
            <a:r>
              <a:rPr lang="en-US" altLang="zh-CN" sz="2800" b="1" dirty="0" smtClean="0">
                <a:latin typeface="Times New Roman" pitchFamily="18" charset="0"/>
                <a:ea typeface="+mn-ea"/>
                <a:cs typeface="Times New Roman" pitchFamily="18" charset="0"/>
              </a:rPr>
              <a:t>      </a:t>
            </a:r>
          </a:p>
          <a:p>
            <a:pPr eaLnBrk="1" hangingPunct="1">
              <a:spcBef>
                <a:spcPct val="70000"/>
              </a:spcBef>
              <a:buFont typeface="Wingdings" pitchFamily="2" charset="2"/>
              <a:buNone/>
            </a:pPr>
            <a:r>
              <a:rPr lang="zh-CN" altLang="en-US" sz="2800" b="1" dirty="0" smtClean="0">
                <a:latin typeface="Times New Roman" pitchFamily="18" charset="0"/>
                <a:ea typeface="+mn-ea"/>
                <a:cs typeface="Times New Roman" pitchFamily="18" charset="0"/>
              </a:rPr>
              <a:t>其中</a:t>
            </a:r>
            <a:r>
              <a:rPr lang="en-US" altLang="zh-CN" sz="2800" b="1" i="1" dirty="0" err="1" smtClean="0">
                <a:latin typeface="Times New Roman" pitchFamily="18" charset="0"/>
                <a:ea typeface="+mn-ea"/>
                <a:cs typeface="Times New Roman" pitchFamily="18" charset="0"/>
              </a:rPr>
              <a:t>p</a:t>
            </a:r>
            <a:r>
              <a:rPr lang="en-US" altLang="zh-CN" sz="2800" b="1" i="1" baseline="-25000" dirty="0" err="1" smtClean="0">
                <a:latin typeface="Times New Roman" pitchFamily="18" charset="0"/>
                <a:ea typeface="+mn-ea"/>
                <a:cs typeface="Times New Roman" pitchFamily="18" charset="0"/>
              </a:rPr>
              <a:t>ij</a:t>
            </a:r>
            <a:r>
              <a:rPr lang="en-US" altLang="zh-CN" sz="2800" b="1" dirty="0" smtClean="0">
                <a:latin typeface="Times New Roman" pitchFamily="18" charset="0"/>
                <a:ea typeface="+mn-ea"/>
                <a:cs typeface="Times New Roman" pitchFamily="18" charset="0"/>
              </a:rPr>
              <a:t> &gt;=1, </a:t>
            </a:r>
            <a:r>
              <a:rPr lang="zh-CN" altLang="en-US" sz="2800" b="1" dirty="0" smtClean="0">
                <a:latin typeface="Times New Roman" pitchFamily="18" charset="0"/>
                <a:ea typeface="+mn-ea"/>
                <a:cs typeface="Times New Roman" pitchFamily="18" charset="0"/>
              </a:rPr>
              <a:t>若</a:t>
            </a:r>
            <a:r>
              <a:rPr lang="en-US" altLang="zh-CN" sz="2800" b="1" i="1" dirty="0" smtClean="0">
                <a:latin typeface="Times New Roman" pitchFamily="18" charset="0"/>
                <a:ea typeface="+mn-ea"/>
                <a:cs typeface="Times New Roman" pitchFamily="18" charset="0"/>
              </a:rPr>
              <a:t>v</a:t>
            </a:r>
            <a:r>
              <a:rPr lang="en-US" altLang="zh-CN" sz="2800" b="1" i="1" baseline="-25000" dirty="0" smtClean="0">
                <a:latin typeface="Times New Roman" pitchFamily="18" charset="0"/>
                <a:ea typeface="+mn-ea"/>
                <a:cs typeface="Times New Roman" pitchFamily="18" charset="0"/>
              </a:rPr>
              <a:t>i</a:t>
            </a:r>
            <a:r>
              <a:rPr lang="zh-CN" altLang="en-US" sz="2800" b="1" dirty="0" smtClean="0">
                <a:latin typeface="Times New Roman" pitchFamily="18" charset="0"/>
                <a:ea typeface="+mn-ea"/>
                <a:cs typeface="Times New Roman" pitchFamily="18" charset="0"/>
              </a:rPr>
              <a:t>可达</a:t>
            </a:r>
            <a:r>
              <a:rPr lang="en-US" altLang="zh-CN" sz="2800" b="1" i="1" dirty="0" err="1" smtClean="0">
                <a:latin typeface="Times New Roman" pitchFamily="18" charset="0"/>
                <a:ea typeface="+mn-ea"/>
                <a:cs typeface="Times New Roman" pitchFamily="18" charset="0"/>
              </a:rPr>
              <a:t>v</a:t>
            </a:r>
            <a:r>
              <a:rPr lang="en-US" altLang="zh-CN" sz="2800" b="1" i="1" baseline="-25000" dirty="0" err="1" smtClean="0">
                <a:latin typeface="Times New Roman" pitchFamily="18" charset="0"/>
                <a:ea typeface="+mn-ea"/>
                <a:cs typeface="Times New Roman" pitchFamily="18" charset="0"/>
              </a:rPr>
              <a:t>j</a:t>
            </a:r>
            <a:r>
              <a:rPr lang="en-US" altLang="zh-CN" sz="2800" b="1" dirty="0" smtClean="0">
                <a:latin typeface="Times New Roman" pitchFamily="18" charset="0"/>
                <a:ea typeface="+mn-ea"/>
                <a:cs typeface="Times New Roman" pitchFamily="18" charset="0"/>
              </a:rPr>
              <a:t>, </a:t>
            </a:r>
            <a:r>
              <a:rPr lang="zh-CN" altLang="en-US" sz="2800" b="1" dirty="0" smtClean="0">
                <a:latin typeface="Times New Roman" pitchFamily="18" charset="0"/>
                <a:ea typeface="+mn-ea"/>
                <a:cs typeface="Times New Roman" pitchFamily="18" charset="0"/>
              </a:rPr>
              <a:t>否则</a:t>
            </a:r>
            <a:r>
              <a:rPr lang="en-US" altLang="zh-CN" sz="2800" b="1" i="1" dirty="0" err="1" smtClean="0">
                <a:latin typeface="Times New Roman" pitchFamily="18" charset="0"/>
                <a:ea typeface="+mn-ea"/>
                <a:cs typeface="Times New Roman" pitchFamily="18" charset="0"/>
              </a:rPr>
              <a:t>p</a:t>
            </a:r>
            <a:r>
              <a:rPr lang="en-US" altLang="zh-CN" sz="2800" b="1" i="1" baseline="-25000" dirty="0" err="1" smtClean="0">
                <a:latin typeface="Times New Roman" pitchFamily="18" charset="0"/>
                <a:ea typeface="+mn-ea"/>
                <a:cs typeface="Times New Roman" pitchFamily="18" charset="0"/>
              </a:rPr>
              <a:t>ij</a:t>
            </a:r>
            <a:r>
              <a:rPr lang="en-US" altLang="zh-CN" sz="2800" b="1" dirty="0" smtClean="0">
                <a:latin typeface="Times New Roman" pitchFamily="18" charset="0"/>
                <a:ea typeface="+mn-ea"/>
                <a:cs typeface="Times New Roman" pitchFamily="18" charset="0"/>
              </a:rPr>
              <a:t>= 0,</a:t>
            </a:r>
            <a:r>
              <a:rPr lang="en-US" altLang="zh-CN" sz="2800" b="1" i="1" dirty="0" smtClean="0">
                <a:latin typeface="Times New Roman" pitchFamily="18" charset="0"/>
                <a:ea typeface="+mn-ea"/>
                <a:cs typeface="Times New Roman" pitchFamily="18" charset="0"/>
              </a:rPr>
              <a:t> </a:t>
            </a:r>
            <a:r>
              <a:rPr lang="en-US" altLang="zh-CN" sz="2800" b="1" i="1" dirty="0" err="1" smtClean="0">
                <a:latin typeface="Times New Roman" pitchFamily="18" charset="0"/>
                <a:ea typeface="+mn-ea"/>
                <a:cs typeface="Times New Roman" pitchFamily="18" charset="0"/>
              </a:rPr>
              <a:t>i</a:t>
            </a:r>
            <a:r>
              <a:rPr lang="en-US" altLang="zh-CN" sz="2800" b="1" dirty="0" smtClean="0">
                <a:latin typeface="Times New Roman" pitchFamily="18" charset="0"/>
                <a:ea typeface="+mn-ea"/>
                <a:cs typeface="Times New Roman" pitchFamily="18" charset="0"/>
              </a:rPr>
              <a:t>, </a:t>
            </a:r>
            <a:r>
              <a:rPr lang="en-US" altLang="zh-CN" sz="2800" b="1" i="1" dirty="0" smtClean="0">
                <a:latin typeface="Times New Roman" pitchFamily="18" charset="0"/>
                <a:ea typeface="+mn-ea"/>
                <a:cs typeface="Times New Roman" pitchFamily="18" charset="0"/>
              </a:rPr>
              <a:t>j</a:t>
            </a:r>
            <a:r>
              <a:rPr lang="en-US" altLang="zh-CN" sz="2800" b="1" dirty="0" smtClean="0">
                <a:latin typeface="Times New Roman" pitchFamily="18" charset="0"/>
                <a:ea typeface="+mn-ea"/>
                <a:cs typeface="Times New Roman" pitchFamily="18" charset="0"/>
              </a:rPr>
              <a:t> = 1, 2, …, </a:t>
            </a:r>
            <a:r>
              <a:rPr lang="en-US" altLang="zh-CN" sz="2800" b="1" i="1" dirty="0" smtClean="0">
                <a:latin typeface="Times New Roman" pitchFamily="18" charset="0"/>
                <a:ea typeface="+mn-ea"/>
                <a:cs typeface="Times New Roman" pitchFamily="18" charset="0"/>
              </a:rPr>
              <a:t>n</a:t>
            </a:r>
            <a:r>
              <a:rPr lang="en-US" altLang="zh-CN" sz="2800" b="1" dirty="0" smtClean="0">
                <a:latin typeface="Times New Roman" pitchFamily="18" charset="0"/>
                <a:ea typeface="+mn-ea"/>
                <a:cs typeface="Times New Roman" pitchFamily="18" charset="0"/>
              </a:rPr>
              <a:t>.</a:t>
            </a:r>
          </a:p>
        </p:txBody>
      </p:sp>
      <p:sp>
        <p:nvSpPr>
          <p:cNvPr id="8197" name="Rectangle 5"/>
          <p:cNvSpPr>
            <a:spLocks noChangeArrowheads="1"/>
          </p:cNvSpPr>
          <p:nvPr/>
        </p:nvSpPr>
        <p:spPr bwMode="auto">
          <a:xfrm>
            <a:off x="3650835" y="6067130"/>
            <a:ext cx="3030537" cy="519113"/>
          </a:xfrm>
          <a:prstGeom prst="rect">
            <a:avLst/>
          </a:prstGeom>
          <a:noFill/>
          <a:ln w="9525">
            <a:noFill/>
            <a:miter lim="800000"/>
            <a:headEnd/>
            <a:tailEnd/>
          </a:ln>
        </p:spPr>
        <p:txBody>
          <a:bodyPr wrap="none">
            <a:spAutoFit/>
          </a:bodyPr>
          <a:lstStyle/>
          <a:p>
            <a:r>
              <a:rPr lang="en-US" altLang="zh-CN" sz="2800" b="1" i="1" dirty="0">
                <a:solidFill>
                  <a:srgbClr val="000000"/>
                </a:solidFill>
                <a:latin typeface="Times New Roman" pitchFamily="18" charset="0"/>
              </a:rPr>
              <a:t>P(G)</a:t>
            </a:r>
            <a:r>
              <a:rPr lang="en-US" altLang="zh-CN" sz="2800" b="1" dirty="0">
                <a:solidFill>
                  <a:srgbClr val="000000"/>
                </a:solidFill>
                <a:latin typeface="Times New Roman" pitchFamily="18" charset="0"/>
              </a:rPr>
              <a:t>=</a:t>
            </a:r>
            <a:r>
              <a:rPr lang="en-US" altLang="zh-CN" sz="2800" b="1" i="1" dirty="0">
                <a:solidFill>
                  <a:srgbClr val="000000"/>
                </a:solidFill>
                <a:latin typeface="Times New Roman" pitchFamily="18" charset="0"/>
              </a:rPr>
              <a:t>A</a:t>
            </a:r>
            <a:r>
              <a:rPr lang="en-US" altLang="zh-CN" sz="2800" b="1" dirty="0">
                <a:solidFill>
                  <a:srgbClr val="000000"/>
                </a:solidFill>
                <a:latin typeface="Times New Roman" pitchFamily="18" charset="0"/>
              </a:rPr>
              <a:t>+</a:t>
            </a:r>
            <a:r>
              <a:rPr lang="en-US" altLang="zh-CN" sz="2800" b="1" i="1" dirty="0">
                <a:solidFill>
                  <a:srgbClr val="000000"/>
                </a:solidFill>
                <a:latin typeface="Times New Roman" pitchFamily="18" charset="0"/>
              </a:rPr>
              <a:t>A</a:t>
            </a:r>
            <a:r>
              <a:rPr lang="en-US" altLang="zh-CN" sz="2800" b="1" baseline="30000" dirty="0">
                <a:solidFill>
                  <a:srgbClr val="000000"/>
                </a:solidFill>
                <a:latin typeface="Times New Roman" pitchFamily="18" charset="0"/>
              </a:rPr>
              <a:t>2</a:t>
            </a:r>
            <a:r>
              <a:rPr lang="en-US" altLang="zh-CN" sz="2800" b="1" dirty="0">
                <a:solidFill>
                  <a:srgbClr val="000000"/>
                </a:solidFill>
                <a:latin typeface="Times New Roman" pitchFamily="18" charset="0"/>
              </a:rPr>
              <a:t>+…+</a:t>
            </a:r>
            <a:r>
              <a:rPr lang="en-US" altLang="zh-CN" sz="2800" b="1" i="1" dirty="0">
                <a:solidFill>
                  <a:srgbClr val="000000"/>
                </a:solidFill>
                <a:latin typeface="Times New Roman" pitchFamily="18" charset="0"/>
              </a:rPr>
              <a:t>A</a:t>
            </a:r>
            <a:r>
              <a:rPr lang="en-US" altLang="zh-CN" sz="2800" b="1" i="1" baseline="30000" dirty="0">
                <a:solidFill>
                  <a:srgbClr val="000000"/>
                </a:solidFill>
                <a:latin typeface="Times New Roman" pitchFamily="18" charset="0"/>
              </a:rPr>
              <a:t>n</a:t>
            </a:r>
            <a:endParaRPr lang="en-US" altLang="zh-CN" sz="2800" b="1" dirty="0">
              <a:solidFill>
                <a:srgbClr val="000000"/>
              </a:solidFill>
              <a:latin typeface="Times New Roman" pitchFamily="18" charset="0"/>
            </a:endParaRPr>
          </a:p>
        </p:txBody>
      </p:sp>
      <p:graphicFrame>
        <p:nvGraphicFramePr>
          <p:cNvPr id="7" name="对象 6"/>
          <p:cNvGraphicFramePr>
            <a:graphicFrameLocks noChangeAspect="1"/>
          </p:cNvGraphicFramePr>
          <p:nvPr/>
        </p:nvGraphicFramePr>
        <p:xfrm>
          <a:off x="2523693" y="2959099"/>
          <a:ext cx="3819169" cy="1990271"/>
        </p:xfrm>
        <a:graphic>
          <a:graphicData uri="http://schemas.openxmlformats.org/presentationml/2006/ole">
            <mc:AlternateContent xmlns:mc="http://schemas.openxmlformats.org/markup-compatibility/2006">
              <mc:Choice xmlns:v="urn:schemas-microsoft-com:vml" Requires="v">
                <p:oleObj spid="_x0000_s170027" name="公式" r:id="rId3" imgW="1803400" imgH="939800" progId="Equation.3">
                  <p:embed/>
                </p:oleObj>
              </mc:Choice>
              <mc:Fallback>
                <p:oleObj name="公式" r:id="rId3" imgW="1803400" imgH="939800" progId="Equation.3">
                  <p:embed/>
                  <p:pic>
                    <p:nvPicPr>
                      <p:cNvPr id="7"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3693" y="2959099"/>
                        <a:ext cx="3819169" cy="19902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39474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Rectangle 3"/>
          <p:cNvSpPr>
            <a:spLocks noChangeArrowheads="1"/>
          </p:cNvSpPr>
          <p:nvPr/>
        </p:nvSpPr>
        <p:spPr bwMode="auto">
          <a:xfrm>
            <a:off x="539750" y="1412875"/>
            <a:ext cx="8353425" cy="1674813"/>
          </a:xfrm>
          <a:prstGeom prst="rect">
            <a:avLst/>
          </a:prstGeom>
          <a:noFill/>
          <a:ln w="9525">
            <a:noFill/>
            <a:miter lim="800000"/>
            <a:headEnd/>
            <a:tailEnd/>
          </a:ln>
        </p:spPr>
        <p:txBody>
          <a:bodyPr>
            <a:spAutoFit/>
          </a:bodyPr>
          <a:lstStyle/>
          <a:p>
            <a:pPr>
              <a:spcBef>
                <a:spcPct val="50000"/>
              </a:spcBef>
            </a:pPr>
            <a:endParaRPr lang="en-US" altLang="zh-CN" sz="3200" b="1">
              <a:solidFill>
                <a:schemeClr val="bg2"/>
              </a:solidFill>
              <a:latin typeface="Times New Roman" pitchFamily="18" charset="0"/>
            </a:endParaRPr>
          </a:p>
          <a:p>
            <a:pPr>
              <a:spcBef>
                <a:spcPct val="50000"/>
              </a:spcBef>
            </a:pPr>
            <a:endParaRPr lang="en-US" altLang="zh-CN" sz="2400" b="1">
              <a:solidFill>
                <a:srgbClr val="000000"/>
              </a:solidFill>
              <a:latin typeface="华文细黑" pitchFamily="2" charset="-122"/>
              <a:ea typeface="华文细黑" pitchFamily="2" charset="-122"/>
            </a:endParaRPr>
          </a:p>
          <a:p>
            <a:pPr>
              <a:spcBef>
                <a:spcPct val="50000"/>
              </a:spcBef>
            </a:pPr>
            <a:endParaRPr lang="en-US" altLang="zh-CN" sz="2400" b="1">
              <a:solidFill>
                <a:srgbClr val="000000"/>
              </a:solidFill>
              <a:latin typeface="华文细黑" pitchFamily="2" charset="-122"/>
              <a:ea typeface="华文细黑" pitchFamily="2" charset="-122"/>
            </a:endParaRPr>
          </a:p>
        </p:txBody>
      </p:sp>
      <p:sp>
        <p:nvSpPr>
          <p:cNvPr id="10248" name="Rectangle 4"/>
          <p:cNvSpPr>
            <a:spLocks noChangeArrowheads="1"/>
          </p:cNvSpPr>
          <p:nvPr/>
        </p:nvSpPr>
        <p:spPr bwMode="auto">
          <a:xfrm>
            <a:off x="250825" y="1268413"/>
            <a:ext cx="8433719" cy="584775"/>
          </a:xfrm>
          <a:prstGeom prst="rect">
            <a:avLst/>
          </a:prstGeom>
          <a:noFill/>
          <a:ln w="9525">
            <a:noFill/>
            <a:miter lim="800000"/>
            <a:headEnd/>
            <a:tailEnd/>
          </a:ln>
        </p:spPr>
        <p:txBody>
          <a:bodyPr wrap="none">
            <a:spAutoFit/>
          </a:bodyPr>
          <a:lstStyle/>
          <a:p>
            <a:pPr>
              <a:spcBef>
                <a:spcPct val="20000"/>
              </a:spcBef>
              <a:buClr>
                <a:schemeClr val="hlink"/>
              </a:buClr>
              <a:buSzPct val="70000"/>
              <a:buFont typeface="Wingdings" pitchFamily="2" charset="2"/>
              <a:buChar char="n"/>
            </a:pPr>
            <a:r>
              <a:rPr lang="en-US" altLang="zh-CN" sz="3200" b="1" dirty="0">
                <a:solidFill>
                  <a:srgbClr val="000000"/>
                </a:solidFill>
                <a:latin typeface="Times New Roman" pitchFamily="18" charset="0"/>
              </a:rPr>
              <a:t> </a:t>
            </a:r>
            <a:r>
              <a:rPr lang="zh-CN" altLang="en-US" sz="3200" b="1" dirty="0">
                <a:solidFill>
                  <a:srgbClr val="000000"/>
                </a:solidFill>
                <a:latin typeface="Times New Roman" pitchFamily="18" charset="0"/>
              </a:rPr>
              <a:t>若只关心</a:t>
            </a:r>
            <a:r>
              <a:rPr lang="en-US" altLang="zh-CN" sz="3200" b="1" i="1" dirty="0">
                <a:solidFill>
                  <a:srgbClr val="000000"/>
                </a:solidFill>
                <a:latin typeface="Times New Roman" pitchFamily="18" charset="0"/>
              </a:rPr>
              <a:t>v</a:t>
            </a:r>
            <a:r>
              <a:rPr lang="en-US" altLang="zh-CN" sz="3200" b="1" i="1" baseline="-25000" dirty="0">
                <a:solidFill>
                  <a:srgbClr val="000000"/>
                </a:solidFill>
                <a:latin typeface="Times New Roman" pitchFamily="18" charset="0"/>
              </a:rPr>
              <a:t>i</a:t>
            </a:r>
            <a:r>
              <a:rPr lang="zh-CN" altLang="en-US" sz="3200" b="1" dirty="0">
                <a:solidFill>
                  <a:srgbClr val="000000"/>
                </a:solidFill>
                <a:latin typeface="Times New Roman" pitchFamily="18" charset="0"/>
              </a:rPr>
              <a:t>与</a:t>
            </a:r>
            <a:r>
              <a:rPr lang="en-US" altLang="zh-CN" sz="3200" b="1" i="1" dirty="0" err="1">
                <a:solidFill>
                  <a:srgbClr val="000000"/>
                </a:solidFill>
                <a:latin typeface="Times New Roman" pitchFamily="18" charset="0"/>
              </a:rPr>
              <a:t>v</a:t>
            </a:r>
            <a:r>
              <a:rPr lang="en-US" altLang="zh-CN" sz="3200" b="1" i="1" baseline="-25000" dirty="0" err="1">
                <a:solidFill>
                  <a:srgbClr val="000000"/>
                </a:solidFill>
                <a:latin typeface="Times New Roman" pitchFamily="18" charset="0"/>
              </a:rPr>
              <a:t>j</a:t>
            </a:r>
            <a:r>
              <a:rPr lang="zh-CN" altLang="en-US" sz="3200" b="1" dirty="0">
                <a:solidFill>
                  <a:srgbClr val="000000"/>
                </a:solidFill>
                <a:latin typeface="Times New Roman" pitchFamily="18" charset="0"/>
              </a:rPr>
              <a:t>之间有无道路可用逻辑运算法</a:t>
            </a:r>
          </a:p>
        </p:txBody>
      </p:sp>
      <p:graphicFrame>
        <p:nvGraphicFramePr>
          <p:cNvPr id="10242" name="Object 5"/>
          <p:cNvGraphicFramePr>
            <a:graphicFrameLocks noChangeAspect="1"/>
          </p:cNvGraphicFramePr>
          <p:nvPr/>
        </p:nvGraphicFramePr>
        <p:xfrm>
          <a:off x="2555875" y="1844675"/>
          <a:ext cx="3236913" cy="649288"/>
        </p:xfrm>
        <a:graphic>
          <a:graphicData uri="http://schemas.openxmlformats.org/presentationml/2006/ole">
            <mc:AlternateContent xmlns:mc="http://schemas.openxmlformats.org/markup-compatibility/2006">
              <mc:Choice xmlns:v="urn:schemas-microsoft-com:vml" Requires="v">
                <p:oleObj spid="_x0000_s171178" name="公式" r:id="rId3" imgW="1282700" imgH="254000" progId="Equation.3">
                  <p:embed/>
                </p:oleObj>
              </mc:Choice>
              <mc:Fallback>
                <p:oleObj name="公式" r:id="rId3" imgW="1282700" imgH="254000" progId="Equation.3">
                  <p:embed/>
                  <p:pic>
                    <p:nvPicPr>
                      <p:cNvPr id="10242"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1844675"/>
                        <a:ext cx="3236913" cy="649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1910" name="AutoShape 6"/>
          <p:cNvSpPr>
            <a:spLocks noChangeArrowheads="1"/>
          </p:cNvSpPr>
          <p:nvPr/>
        </p:nvSpPr>
        <p:spPr bwMode="auto">
          <a:xfrm>
            <a:off x="1547813" y="2420938"/>
            <a:ext cx="5761037" cy="2663825"/>
          </a:xfrm>
          <a:prstGeom prst="foldedCorner">
            <a:avLst>
              <a:gd name="adj" fmla="val 12500"/>
            </a:avLst>
          </a:prstGeom>
          <a:noFill/>
          <a:ln w="9525">
            <a:solidFill>
              <a:srgbClr val="000000"/>
            </a:solidFill>
            <a:round/>
            <a:headEnd/>
            <a:tailEnd/>
          </a:ln>
        </p:spPr>
        <p:txBody>
          <a:bodyPr wrap="none"/>
          <a:lstStyle/>
          <a:p>
            <a:endParaRPr kumimoji="1" lang="en-US" altLang="zh-CN" sz="2400" b="1">
              <a:solidFill>
                <a:srgbClr val="000000"/>
              </a:solidFill>
              <a:latin typeface="Times New Roman" pitchFamily="18" charset="0"/>
            </a:endParaRPr>
          </a:p>
          <a:p>
            <a:endParaRPr kumimoji="1" lang="en-US" altLang="zh-CN" sz="2400" b="1">
              <a:solidFill>
                <a:srgbClr val="000000"/>
              </a:solidFill>
              <a:latin typeface="Times New Roman" pitchFamily="18" charset="0"/>
            </a:endParaRPr>
          </a:p>
          <a:p>
            <a:r>
              <a:rPr kumimoji="1" lang="en-US" altLang="zh-CN" sz="2400" b="1">
                <a:solidFill>
                  <a:srgbClr val="000000"/>
                </a:solidFill>
                <a:latin typeface="Times New Roman" pitchFamily="18" charset="0"/>
              </a:rPr>
              <a:t> for (</a:t>
            </a:r>
            <a:r>
              <a:rPr kumimoji="1" lang="en-US" altLang="zh-CN" sz="2400" b="1" i="1">
                <a:solidFill>
                  <a:srgbClr val="000000"/>
                </a:solidFill>
                <a:latin typeface="Times New Roman" pitchFamily="18" charset="0"/>
              </a:rPr>
              <a:t>i</a:t>
            </a:r>
            <a:r>
              <a:rPr kumimoji="1" lang="en-US" altLang="zh-CN" sz="2400" b="1">
                <a:solidFill>
                  <a:srgbClr val="000000"/>
                </a:solidFill>
                <a:latin typeface="Times New Roman" pitchFamily="18" charset="0"/>
              </a:rPr>
              <a:t>=2; </a:t>
            </a:r>
            <a:r>
              <a:rPr kumimoji="1" lang="en-US" altLang="zh-CN" sz="2400" b="1" i="1">
                <a:solidFill>
                  <a:srgbClr val="000000"/>
                </a:solidFill>
                <a:latin typeface="Times New Roman" pitchFamily="18" charset="0"/>
              </a:rPr>
              <a:t>i</a:t>
            </a:r>
            <a:r>
              <a:rPr kumimoji="1" lang="en-US" altLang="zh-CN" sz="2400" b="1">
                <a:solidFill>
                  <a:srgbClr val="000000"/>
                </a:solidFill>
                <a:latin typeface="Times New Roman" pitchFamily="18" charset="0"/>
              </a:rPr>
              <a:t>&lt;=n; </a:t>
            </a:r>
            <a:r>
              <a:rPr kumimoji="1" lang="en-US" altLang="zh-CN" sz="2400" b="1" i="1">
                <a:solidFill>
                  <a:srgbClr val="000000"/>
                </a:solidFill>
                <a:latin typeface="Times New Roman" pitchFamily="18" charset="0"/>
              </a:rPr>
              <a:t>i</a:t>
            </a:r>
            <a:r>
              <a:rPr kumimoji="1" lang="en-US" altLang="zh-CN" sz="2400" b="1">
                <a:solidFill>
                  <a:srgbClr val="000000"/>
                </a:solidFill>
                <a:latin typeface="Times New Roman" pitchFamily="18" charset="0"/>
              </a:rPr>
              <a:t>++)</a:t>
            </a:r>
          </a:p>
          <a:p>
            <a:r>
              <a:rPr kumimoji="1" lang="en-US" altLang="zh-CN" sz="2400" b="1">
                <a:solidFill>
                  <a:srgbClr val="000000"/>
                </a:solidFill>
                <a:latin typeface="Times New Roman" pitchFamily="18" charset="0"/>
              </a:rPr>
              <a:t> {</a:t>
            </a:r>
          </a:p>
          <a:p>
            <a:endParaRPr kumimoji="1" lang="en-US" altLang="zh-CN" sz="2400" b="1">
              <a:solidFill>
                <a:srgbClr val="000000"/>
              </a:solidFill>
              <a:latin typeface="Times New Roman" pitchFamily="18" charset="0"/>
            </a:endParaRPr>
          </a:p>
          <a:p>
            <a:endParaRPr kumimoji="1" lang="en-US" altLang="zh-CN" sz="2400" b="1">
              <a:solidFill>
                <a:srgbClr val="000000"/>
              </a:solidFill>
              <a:latin typeface="Times New Roman" pitchFamily="18" charset="0"/>
            </a:endParaRPr>
          </a:p>
          <a:p>
            <a:r>
              <a:rPr kumimoji="1" lang="en-US" altLang="zh-CN" sz="2400" b="1">
                <a:solidFill>
                  <a:srgbClr val="000000"/>
                </a:solidFill>
                <a:latin typeface="Times New Roman" pitchFamily="18" charset="0"/>
              </a:rPr>
              <a:t>}</a:t>
            </a:r>
          </a:p>
          <a:p>
            <a:endParaRPr kumimoji="1" lang="en-US" altLang="zh-CN" sz="2400" b="1">
              <a:solidFill>
                <a:srgbClr val="000000"/>
              </a:solidFill>
              <a:latin typeface="Times New Roman" pitchFamily="18" charset="0"/>
            </a:endParaRPr>
          </a:p>
        </p:txBody>
      </p:sp>
      <p:graphicFrame>
        <p:nvGraphicFramePr>
          <p:cNvPr id="251911" name="Object 7"/>
          <p:cNvGraphicFramePr>
            <a:graphicFrameLocks noChangeAspect="1"/>
          </p:cNvGraphicFramePr>
          <p:nvPr>
            <p:extLst/>
          </p:nvPr>
        </p:nvGraphicFramePr>
        <p:xfrm>
          <a:off x="1851025" y="2549525"/>
          <a:ext cx="985838" cy="638175"/>
        </p:xfrm>
        <a:graphic>
          <a:graphicData uri="http://schemas.openxmlformats.org/presentationml/2006/ole">
            <mc:AlternateContent xmlns:mc="http://schemas.openxmlformats.org/markup-compatibility/2006">
              <mc:Choice xmlns:v="urn:schemas-microsoft-com:vml" Requires="v">
                <p:oleObj spid="_x0000_s171179" name="公式" r:id="rId5" imgW="495000" imgH="419040" progId="Equation.3">
                  <p:embed/>
                </p:oleObj>
              </mc:Choice>
              <mc:Fallback>
                <p:oleObj name="公式" r:id="rId5" imgW="495000" imgH="419040" progId="Equation.3">
                  <p:embed/>
                  <p:pic>
                    <p:nvPicPr>
                      <p:cNvPr id="251911"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1025" y="2549525"/>
                        <a:ext cx="985838"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1912" name="Object 8"/>
          <p:cNvGraphicFramePr>
            <a:graphicFrameLocks noChangeAspect="1"/>
          </p:cNvGraphicFramePr>
          <p:nvPr>
            <p:extLst/>
          </p:nvPr>
        </p:nvGraphicFramePr>
        <p:xfrm>
          <a:off x="1984375" y="3830638"/>
          <a:ext cx="1843088" cy="788987"/>
        </p:xfrm>
        <a:graphic>
          <a:graphicData uri="http://schemas.openxmlformats.org/presentationml/2006/ole">
            <mc:AlternateContent xmlns:mc="http://schemas.openxmlformats.org/markup-compatibility/2006">
              <mc:Choice xmlns:v="urn:schemas-microsoft-com:vml" Requires="v">
                <p:oleObj spid="_x0000_s171180" name="公式" r:id="rId7" imgW="749160" imgH="419040" progId="Equation.3">
                  <p:embed/>
                </p:oleObj>
              </mc:Choice>
              <mc:Fallback>
                <p:oleObj name="公式" r:id="rId7" imgW="749160" imgH="419040" progId="Equation.3">
                  <p:embed/>
                  <p:pic>
                    <p:nvPicPr>
                      <p:cNvPr id="251912"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4375" y="3830638"/>
                        <a:ext cx="1843088" cy="788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1913" name="Text Box 9"/>
          <p:cNvSpPr txBox="1">
            <a:spLocks noChangeArrowheads="1"/>
          </p:cNvSpPr>
          <p:nvPr/>
        </p:nvSpPr>
        <p:spPr bwMode="auto">
          <a:xfrm>
            <a:off x="755650" y="5157788"/>
            <a:ext cx="7696200" cy="457200"/>
          </a:xfrm>
          <a:prstGeom prst="rect">
            <a:avLst/>
          </a:prstGeom>
          <a:noFill/>
          <a:ln w="9525">
            <a:noFill/>
            <a:miter lim="800000"/>
            <a:headEnd/>
            <a:tailEnd/>
          </a:ln>
        </p:spPr>
        <p:txBody>
          <a:bodyPr>
            <a:spAutoFit/>
          </a:bodyPr>
          <a:lstStyle/>
          <a:p>
            <a:pPr>
              <a:spcBef>
                <a:spcPct val="20000"/>
              </a:spcBef>
            </a:pPr>
            <a:r>
              <a:rPr kumimoji="1" lang="zh-CN" altLang="en-US" sz="2400" b="1">
                <a:solidFill>
                  <a:srgbClr val="000000"/>
                </a:solidFill>
                <a:latin typeface="Times New Roman" pitchFamily="18" charset="0"/>
              </a:rPr>
              <a:t>算法复杂度</a:t>
            </a:r>
            <a:r>
              <a:rPr kumimoji="1" lang="en-US" altLang="zh-CN" sz="2400" b="1">
                <a:solidFill>
                  <a:srgbClr val="000000"/>
                </a:solidFill>
                <a:latin typeface="Times New Roman" pitchFamily="18" charset="0"/>
              </a:rPr>
              <a:t>: </a:t>
            </a:r>
          </a:p>
        </p:txBody>
      </p:sp>
      <p:graphicFrame>
        <p:nvGraphicFramePr>
          <p:cNvPr id="251914" name="Object 10"/>
          <p:cNvGraphicFramePr>
            <a:graphicFrameLocks noChangeAspect="1"/>
          </p:cNvGraphicFramePr>
          <p:nvPr/>
        </p:nvGraphicFramePr>
        <p:xfrm>
          <a:off x="1563037" y="5756222"/>
          <a:ext cx="6659232" cy="541520"/>
        </p:xfrm>
        <a:graphic>
          <a:graphicData uri="http://schemas.openxmlformats.org/presentationml/2006/ole">
            <mc:AlternateContent xmlns:mc="http://schemas.openxmlformats.org/markup-compatibility/2006">
              <mc:Choice xmlns:v="urn:schemas-microsoft-com:vml" Requires="v">
                <p:oleObj spid="_x0000_s171181" name="公式" r:id="rId9" imgW="2781000" imgH="228600" progId="Equation.3">
                  <p:embed/>
                </p:oleObj>
              </mc:Choice>
              <mc:Fallback>
                <p:oleObj name="公式" r:id="rId9" imgW="2781000" imgH="228600" progId="Equation.3">
                  <p:embed/>
                  <p:pic>
                    <p:nvPicPr>
                      <p:cNvPr id="251914"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63037" y="5756222"/>
                        <a:ext cx="6659232" cy="5415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2"/>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a:t>路径的矩阵求解</a:t>
            </a:r>
          </a:p>
        </p:txBody>
      </p:sp>
      <p:pic>
        <p:nvPicPr>
          <p:cNvPr id="11" name="Picture 10"/>
          <p:cNvPicPr>
            <a:picLocks noChangeAspect="1" noChangeArrowheads="1"/>
          </p:cNvPicPr>
          <p:nvPr/>
        </p:nvPicPr>
        <p:blipFill>
          <a:blip r:embed="rId11" cstate="print"/>
          <a:srcRect/>
          <a:stretch>
            <a:fillRect/>
          </a:stretch>
        </p:blipFill>
        <p:spPr bwMode="auto">
          <a:xfrm>
            <a:off x="4783837" y="3411538"/>
            <a:ext cx="4008191" cy="2061483"/>
          </a:xfrm>
          <a:prstGeom prst="rect">
            <a:avLst/>
          </a:prstGeom>
          <a:noFill/>
          <a:ln w="9525">
            <a:noFill/>
            <a:miter lim="800000"/>
            <a:headEnd/>
            <a:tailEnd/>
          </a:ln>
        </p:spPr>
      </p:pic>
    </p:spTree>
    <p:extLst>
      <p:ext uri="{BB962C8B-B14F-4D97-AF65-F5344CB8AC3E}">
        <p14:creationId xmlns:p14="http://schemas.microsoft.com/office/powerpoint/2010/main" val="3175901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1910"/>
                                        </p:tgtEl>
                                        <p:attrNameLst>
                                          <p:attrName>style.visibility</p:attrName>
                                        </p:attrNameLst>
                                      </p:cBhvr>
                                      <p:to>
                                        <p:strVal val="visible"/>
                                      </p:to>
                                    </p:set>
                                    <p:animEffect transition="in" filter="blinds(horizontal)">
                                      <p:cBhvr>
                                        <p:cTn id="7" dur="500"/>
                                        <p:tgtEl>
                                          <p:spTgt spid="251910"/>
                                        </p:tgtEl>
                                      </p:cBhvr>
                                    </p:animEffect>
                                  </p:childTnLst>
                                </p:cTn>
                              </p:par>
                              <p:par>
                                <p:cTn id="8" presetID="3" presetClass="entr" presetSubtype="10" fill="hold" nodeType="withEffect">
                                  <p:stCondLst>
                                    <p:cond delay="0"/>
                                  </p:stCondLst>
                                  <p:childTnLst>
                                    <p:set>
                                      <p:cBhvr>
                                        <p:cTn id="9" dur="1" fill="hold">
                                          <p:stCondLst>
                                            <p:cond delay="0"/>
                                          </p:stCondLst>
                                        </p:cTn>
                                        <p:tgtEl>
                                          <p:spTgt spid="251911"/>
                                        </p:tgtEl>
                                        <p:attrNameLst>
                                          <p:attrName>style.visibility</p:attrName>
                                        </p:attrNameLst>
                                      </p:cBhvr>
                                      <p:to>
                                        <p:strVal val="visible"/>
                                      </p:to>
                                    </p:set>
                                    <p:animEffect transition="in" filter="blinds(horizontal)">
                                      <p:cBhvr>
                                        <p:cTn id="10" dur="500"/>
                                        <p:tgtEl>
                                          <p:spTgt spid="251911"/>
                                        </p:tgtEl>
                                      </p:cBhvr>
                                    </p:animEffect>
                                  </p:childTnLst>
                                </p:cTn>
                              </p:par>
                              <p:par>
                                <p:cTn id="11" presetID="3" presetClass="entr" presetSubtype="10" fill="hold" nodeType="withEffect">
                                  <p:stCondLst>
                                    <p:cond delay="0"/>
                                  </p:stCondLst>
                                  <p:childTnLst>
                                    <p:set>
                                      <p:cBhvr>
                                        <p:cTn id="12" dur="1" fill="hold">
                                          <p:stCondLst>
                                            <p:cond delay="0"/>
                                          </p:stCondLst>
                                        </p:cTn>
                                        <p:tgtEl>
                                          <p:spTgt spid="251912"/>
                                        </p:tgtEl>
                                        <p:attrNameLst>
                                          <p:attrName>style.visibility</p:attrName>
                                        </p:attrNameLst>
                                      </p:cBhvr>
                                      <p:to>
                                        <p:strVal val="visible"/>
                                      </p:to>
                                    </p:set>
                                    <p:animEffect transition="in" filter="blinds(horizontal)">
                                      <p:cBhvr>
                                        <p:cTn id="13" dur="500"/>
                                        <p:tgtEl>
                                          <p:spTgt spid="251912"/>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251913">
                                            <p:txEl>
                                              <p:pRg st="0" end="0"/>
                                            </p:txEl>
                                          </p:spTgt>
                                        </p:tgtEl>
                                        <p:attrNameLst>
                                          <p:attrName>style.visibility</p:attrName>
                                        </p:attrNameLst>
                                      </p:cBhvr>
                                      <p:to>
                                        <p:strVal val="visible"/>
                                      </p:to>
                                    </p:set>
                                    <p:animEffect transition="in" filter="strips(downRight)">
                                      <p:cBhvr>
                                        <p:cTn id="18" dur="500"/>
                                        <p:tgtEl>
                                          <p:spTgt spid="25191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251914"/>
                                        </p:tgtEl>
                                        <p:attrNameLst>
                                          <p:attrName>style.visibility</p:attrName>
                                        </p:attrNameLst>
                                      </p:cBhvr>
                                      <p:to>
                                        <p:strVal val="visible"/>
                                      </p:to>
                                    </p:set>
                                    <p:animEffect transition="in" filter="checkerboard(across)">
                                      <p:cBhvr>
                                        <p:cTn id="23" dur="500"/>
                                        <p:tgtEl>
                                          <p:spTgt spid="251914"/>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amond(in)">
                                      <p:cBhvr>
                                        <p:cTn id="28"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10" grpId="0" animBg="1"/>
      <p:bldP spid="251913" grpId="0" build="p" bldLvl="3"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3"/>
          <p:cNvSpPr>
            <a:spLocks noChangeArrowheads="1"/>
          </p:cNvSpPr>
          <p:nvPr/>
        </p:nvSpPr>
        <p:spPr bwMode="auto">
          <a:xfrm>
            <a:off x="539750" y="1412875"/>
            <a:ext cx="8353425" cy="1692771"/>
          </a:xfrm>
          <a:prstGeom prst="rect">
            <a:avLst/>
          </a:prstGeom>
          <a:noFill/>
          <a:ln w="9525">
            <a:noFill/>
            <a:miter lim="800000"/>
            <a:headEnd/>
            <a:tailEnd/>
          </a:ln>
        </p:spPr>
        <p:txBody>
          <a:bodyPr>
            <a:spAutoFit/>
          </a:bodyPr>
          <a:lstStyle/>
          <a:p>
            <a:pPr>
              <a:spcBef>
                <a:spcPct val="50000"/>
              </a:spcBef>
            </a:pPr>
            <a:endParaRPr lang="en-US" altLang="zh-CN" sz="3200" b="1">
              <a:solidFill>
                <a:srgbClr val="000000"/>
              </a:solidFill>
              <a:latin typeface="Times New Roman" pitchFamily="18" charset="0"/>
            </a:endParaRPr>
          </a:p>
          <a:p>
            <a:pPr>
              <a:spcBef>
                <a:spcPct val="50000"/>
              </a:spcBef>
            </a:pPr>
            <a:endParaRPr lang="en-US" altLang="zh-CN" sz="2400" b="1">
              <a:solidFill>
                <a:srgbClr val="000000"/>
              </a:solidFill>
              <a:latin typeface="华文细黑" pitchFamily="2" charset="-122"/>
              <a:ea typeface="华文细黑" pitchFamily="2" charset="-122"/>
            </a:endParaRPr>
          </a:p>
          <a:p>
            <a:pPr>
              <a:spcBef>
                <a:spcPct val="50000"/>
              </a:spcBef>
            </a:pPr>
            <a:endParaRPr lang="en-US" altLang="zh-CN" sz="2400" b="1">
              <a:solidFill>
                <a:srgbClr val="000000"/>
              </a:solidFill>
              <a:latin typeface="华文细黑" pitchFamily="2" charset="-122"/>
              <a:ea typeface="华文细黑" pitchFamily="2" charset="-122"/>
            </a:endParaRPr>
          </a:p>
        </p:txBody>
      </p:sp>
      <p:graphicFrame>
        <p:nvGraphicFramePr>
          <p:cNvPr id="252932" name="Object 4"/>
          <p:cNvGraphicFramePr>
            <a:graphicFrameLocks noChangeAspect="1"/>
          </p:cNvGraphicFramePr>
          <p:nvPr/>
        </p:nvGraphicFramePr>
        <p:xfrm>
          <a:off x="1331913" y="1268413"/>
          <a:ext cx="4094162" cy="530225"/>
        </p:xfrm>
        <a:graphic>
          <a:graphicData uri="http://schemas.openxmlformats.org/presentationml/2006/ole">
            <mc:AlternateContent xmlns:mc="http://schemas.openxmlformats.org/markup-compatibility/2006">
              <mc:Choice xmlns:v="urn:schemas-microsoft-com:vml" Requires="v">
                <p:oleObj spid="_x0000_s172163" name="公式" r:id="rId3" imgW="2057400" imgH="266700" progId="Equation.3">
                  <p:embed/>
                </p:oleObj>
              </mc:Choice>
              <mc:Fallback>
                <p:oleObj name="公式" r:id="rId3" imgW="2057400" imgH="266700" progId="Equation.3">
                  <p:embed/>
                  <p:pic>
                    <p:nvPicPr>
                      <p:cNvPr id="25293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268413"/>
                        <a:ext cx="4094162"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2933" name="Text Box 5"/>
          <p:cNvSpPr txBox="1">
            <a:spLocks noChangeArrowheads="1"/>
          </p:cNvSpPr>
          <p:nvPr/>
        </p:nvSpPr>
        <p:spPr bwMode="auto">
          <a:xfrm>
            <a:off x="684213" y="1916113"/>
            <a:ext cx="7696200" cy="457200"/>
          </a:xfrm>
          <a:prstGeom prst="rect">
            <a:avLst/>
          </a:prstGeom>
          <a:noFill/>
          <a:ln w="9525">
            <a:noFill/>
            <a:miter lim="800000"/>
            <a:headEnd/>
            <a:tailEnd/>
          </a:ln>
        </p:spPr>
        <p:txBody>
          <a:bodyPr>
            <a:spAutoFit/>
          </a:bodyPr>
          <a:lstStyle/>
          <a:p>
            <a:pPr>
              <a:spcBef>
                <a:spcPct val="20000"/>
              </a:spcBef>
            </a:pPr>
            <a:r>
              <a:rPr kumimoji="1" lang="en-US" altLang="zh-CN" sz="2400" b="1" dirty="0">
                <a:solidFill>
                  <a:srgbClr val="000000"/>
                </a:solidFill>
                <a:latin typeface="Times New Roman" pitchFamily="18" charset="0"/>
              </a:rPr>
              <a:t>Case 1 </a:t>
            </a:r>
          </a:p>
        </p:txBody>
      </p:sp>
      <p:sp>
        <p:nvSpPr>
          <p:cNvPr id="252934" name="Text Box 6"/>
          <p:cNvSpPr txBox="1">
            <a:spLocks noChangeArrowheads="1"/>
          </p:cNvSpPr>
          <p:nvPr/>
        </p:nvSpPr>
        <p:spPr bwMode="auto">
          <a:xfrm>
            <a:off x="611188" y="3644900"/>
            <a:ext cx="7696200" cy="457200"/>
          </a:xfrm>
          <a:prstGeom prst="rect">
            <a:avLst/>
          </a:prstGeom>
          <a:noFill/>
          <a:ln w="9525">
            <a:noFill/>
            <a:miter lim="800000"/>
            <a:headEnd/>
            <a:tailEnd/>
          </a:ln>
        </p:spPr>
        <p:txBody>
          <a:bodyPr>
            <a:spAutoFit/>
          </a:bodyPr>
          <a:lstStyle/>
          <a:p>
            <a:pPr>
              <a:spcBef>
                <a:spcPct val="20000"/>
              </a:spcBef>
            </a:pPr>
            <a:r>
              <a:rPr kumimoji="1" lang="en-US" altLang="zh-CN" sz="2400" b="1">
                <a:solidFill>
                  <a:srgbClr val="000000"/>
                </a:solidFill>
                <a:latin typeface="Times New Roman" pitchFamily="18" charset="0"/>
              </a:rPr>
              <a:t>Case 2 </a:t>
            </a:r>
          </a:p>
        </p:txBody>
      </p:sp>
      <p:grpSp>
        <p:nvGrpSpPr>
          <p:cNvPr id="2" name="Group 7"/>
          <p:cNvGrpSpPr>
            <a:grpSpLocks/>
          </p:cNvGrpSpPr>
          <p:nvPr/>
        </p:nvGrpSpPr>
        <p:grpSpPr bwMode="auto">
          <a:xfrm>
            <a:off x="2411413" y="2205038"/>
            <a:ext cx="3962400" cy="738187"/>
            <a:chOff x="1584" y="1263"/>
            <a:chExt cx="2496" cy="465"/>
          </a:xfrm>
        </p:grpSpPr>
        <p:sp>
          <p:nvSpPr>
            <p:cNvPr id="11289" name="Line 8"/>
            <p:cNvSpPr>
              <a:spLocks noChangeShapeType="1"/>
            </p:cNvSpPr>
            <p:nvPr/>
          </p:nvSpPr>
          <p:spPr bwMode="auto">
            <a:xfrm>
              <a:off x="1727" y="1263"/>
              <a:ext cx="362" cy="0"/>
            </a:xfrm>
            <a:prstGeom prst="line">
              <a:avLst/>
            </a:prstGeom>
            <a:noFill/>
            <a:ln w="9525">
              <a:solidFill>
                <a:srgbClr val="000000"/>
              </a:solidFill>
              <a:round/>
              <a:headEnd type="oval" w="med" len="med"/>
              <a:tailEnd type="triangle" w="med" len="med"/>
            </a:ln>
          </p:spPr>
          <p:txBody>
            <a:bodyPr/>
            <a:lstStyle/>
            <a:p>
              <a:endParaRPr lang="zh-CN" altLang="en-US">
                <a:solidFill>
                  <a:srgbClr val="000000"/>
                </a:solidFill>
              </a:endParaRPr>
            </a:p>
          </p:txBody>
        </p:sp>
        <p:sp>
          <p:nvSpPr>
            <p:cNvPr id="11290" name="Line 9"/>
            <p:cNvSpPr>
              <a:spLocks noChangeShapeType="1"/>
            </p:cNvSpPr>
            <p:nvPr/>
          </p:nvSpPr>
          <p:spPr bwMode="auto">
            <a:xfrm>
              <a:off x="2104" y="1266"/>
              <a:ext cx="362" cy="0"/>
            </a:xfrm>
            <a:prstGeom prst="line">
              <a:avLst/>
            </a:prstGeom>
            <a:noFill/>
            <a:ln w="9525">
              <a:solidFill>
                <a:srgbClr val="000000"/>
              </a:solidFill>
              <a:round/>
              <a:headEnd type="oval" w="med" len="med"/>
              <a:tailEnd type="triangle" w="med" len="med"/>
            </a:ln>
          </p:spPr>
          <p:txBody>
            <a:bodyPr/>
            <a:lstStyle/>
            <a:p>
              <a:endParaRPr lang="zh-CN" altLang="en-US">
                <a:solidFill>
                  <a:srgbClr val="000000"/>
                </a:solidFill>
              </a:endParaRPr>
            </a:p>
          </p:txBody>
        </p:sp>
        <p:sp>
          <p:nvSpPr>
            <p:cNvPr id="11291" name="Line 10"/>
            <p:cNvSpPr>
              <a:spLocks noChangeShapeType="1"/>
            </p:cNvSpPr>
            <p:nvPr/>
          </p:nvSpPr>
          <p:spPr bwMode="auto">
            <a:xfrm>
              <a:off x="2474" y="1266"/>
              <a:ext cx="362" cy="0"/>
            </a:xfrm>
            <a:prstGeom prst="line">
              <a:avLst/>
            </a:prstGeom>
            <a:noFill/>
            <a:ln w="9525">
              <a:solidFill>
                <a:srgbClr val="000000"/>
              </a:solidFill>
              <a:round/>
              <a:headEnd type="oval" w="med" len="med"/>
              <a:tailEnd type="triangle" w="med" len="med"/>
            </a:ln>
          </p:spPr>
          <p:txBody>
            <a:bodyPr/>
            <a:lstStyle/>
            <a:p>
              <a:endParaRPr lang="zh-CN" altLang="en-US">
                <a:solidFill>
                  <a:srgbClr val="000000"/>
                </a:solidFill>
              </a:endParaRPr>
            </a:p>
          </p:txBody>
        </p:sp>
        <p:sp>
          <p:nvSpPr>
            <p:cNvPr id="11292" name="Line 11"/>
            <p:cNvSpPr>
              <a:spLocks noChangeShapeType="1"/>
            </p:cNvSpPr>
            <p:nvPr/>
          </p:nvSpPr>
          <p:spPr bwMode="auto">
            <a:xfrm>
              <a:off x="2881" y="1278"/>
              <a:ext cx="241" cy="0"/>
            </a:xfrm>
            <a:prstGeom prst="line">
              <a:avLst/>
            </a:prstGeom>
            <a:noFill/>
            <a:ln w="19050">
              <a:solidFill>
                <a:srgbClr val="000000"/>
              </a:solidFill>
              <a:prstDash val="dash"/>
              <a:round/>
              <a:headEnd/>
              <a:tailEnd/>
            </a:ln>
          </p:spPr>
          <p:txBody>
            <a:bodyPr/>
            <a:lstStyle/>
            <a:p>
              <a:endParaRPr lang="zh-CN" altLang="en-US">
                <a:solidFill>
                  <a:srgbClr val="000000"/>
                </a:solidFill>
              </a:endParaRPr>
            </a:p>
          </p:txBody>
        </p:sp>
        <p:sp>
          <p:nvSpPr>
            <p:cNvPr id="11293" name="Line 12"/>
            <p:cNvSpPr>
              <a:spLocks noChangeShapeType="1"/>
            </p:cNvSpPr>
            <p:nvPr/>
          </p:nvSpPr>
          <p:spPr bwMode="auto">
            <a:xfrm>
              <a:off x="3183" y="1263"/>
              <a:ext cx="362" cy="0"/>
            </a:xfrm>
            <a:prstGeom prst="line">
              <a:avLst/>
            </a:prstGeom>
            <a:noFill/>
            <a:ln w="9525">
              <a:solidFill>
                <a:srgbClr val="000000"/>
              </a:solidFill>
              <a:round/>
              <a:headEnd type="oval" w="med" len="med"/>
              <a:tailEnd type="triangle" w="med" len="med"/>
            </a:ln>
          </p:spPr>
          <p:txBody>
            <a:bodyPr/>
            <a:lstStyle/>
            <a:p>
              <a:endParaRPr lang="zh-CN" altLang="en-US">
                <a:solidFill>
                  <a:srgbClr val="000000"/>
                </a:solidFill>
              </a:endParaRPr>
            </a:p>
          </p:txBody>
        </p:sp>
        <p:sp>
          <p:nvSpPr>
            <p:cNvPr id="11294" name="Line 13"/>
            <p:cNvSpPr>
              <a:spLocks noChangeShapeType="1"/>
            </p:cNvSpPr>
            <p:nvPr/>
          </p:nvSpPr>
          <p:spPr bwMode="auto">
            <a:xfrm>
              <a:off x="3567" y="1263"/>
              <a:ext cx="362" cy="0"/>
            </a:xfrm>
            <a:prstGeom prst="line">
              <a:avLst/>
            </a:prstGeom>
            <a:noFill/>
            <a:ln w="9525">
              <a:solidFill>
                <a:srgbClr val="000000"/>
              </a:solidFill>
              <a:round/>
              <a:headEnd type="oval" w="med" len="med"/>
              <a:tailEnd type="triangle" w="med" len="med"/>
            </a:ln>
          </p:spPr>
          <p:txBody>
            <a:bodyPr/>
            <a:lstStyle/>
            <a:p>
              <a:endParaRPr lang="zh-CN" altLang="en-US">
                <a:solidFill>
                  <a:srgbClr val="000000"/>
                </a:solidFill>
              </a:endParaRPr>
            </a:p>
          </p:txBody>
        </p:sp>
        <p:sp>
          <p:nvSpPr>
            <p:cNvPr id="11295" name="Text Box 14"/>
            <p:cNvSpPr txBox="1">
              <a:spLocks noChangeArrowheads="1"/>
            </p:cNvSpPr>
            <p:nvPr/>
          </p:nvSpPr>
          <p:spPr bwMode="auto">
            <a:xfrm>
              <a:off x="1584" y="1368"/>
              <a:ext cx="302" cy="360"/>
            </a:xfrm>
            <a:prstGeom prst="rect">
              <a:avLst/>
            </a:prstGeom>
            <a:noFill/>
            <a:ln w="9525">
              <a:noFill/>
              <a:miter lim="800000"/>
              <a:headEnd/>
              <a:tailEnd/>
            </a:ln>
          </p:spPr>
          <p:txBody>
            <a:bodyPr/>
            <a:lstStyle/>
            <a:p>
              <a:pPr algn="just" eaLnBrk="0" hangingPunct="0"/>
              <a:r>
                <a:rPr lang="en-US" altLang="zh-CN" i="1">
                  <a:solidFill>
                    <a:srgbClr val="000000"/>
                  </a:solidFill>
                  <a:latin typeface="Times New Roman" pitchFamily="18" charset="0"/>
                </a:rPr>
                <a:t>V</a:t>
              </a:r>
              <a:r>
                <a:rPr lang="en-US" altLang="zh-CN" i="1" baseline="-25000">
                  <a:solidFill>
                    <a:srgbClr val="000000"/>
                  </a:solidFill>
                  <a:latin typeface="Times New Roman" pitchFamily="18" charset="0"/>
                </a:rPr>
                <a:t>i</a:t>
              </a:r>
              <a:endParaRPr lang="en-US" altLang="zh-CN" i="1">
                <a:solidFill>
                  <a:srgbClr val="000000"/>
                </a:solidFill>
                <a:latin typeface="Times New Roman" pitchFamily="18" charset="0"/>
              </a:endParaRPr>
            </a:p>
          </p:txBody>
        </p:sp>
        <p:sp>
          <p:nvSpPr>
            <p:cNvPr id="11296" name="Text Box 15"/>
            <p:cNvSpPr txBox="1">
              <a:spLocks noChangeArrowheads="1"/>
            </p:cNvSpPr>
            <p:nvPr/>
          </p:nvSpPr>
          <p:spPr bwMode="auto">
            <a:xfrm>
              <a:off x="3778" y="1323"/>
              <a:ext cx="302" cy="360"/>
            </a:xfrm>
            <a:prstGeom prst="rect">
              <a:avLst/>
            </a:prstGeom>
            <a:noFill/>
            <a:ln w="9525">
              <a:noFill/>
              <a:miter lim="800000"/>
              <a:headEnd/>
              <a:tailEnd/>
            </a:ln>
          </p:spPr>
          <p:txBody>
            <a:bodyPr/>
            <a:lstStyle/>
            <a:p>
              <a:pPr algn="just" eaLnBrk="0" hangingPunct="0"/>
              <a:r>
                <a:rPr lang="en-US" altLang="zh-CN" i="1">
                  <a:solidFill>
                    <a:srgbClr val="000000"/>
                  </a:solidFill>
                  <a:latin typeface="Times New Roman" pitchFamily="18" charset="0"/>
                </a:rPr>
                <a:t>V</a:t>
              </a:r>
              <a:r>
                <a:rPr lang="en-US" altLang="zh-CN" i="1" baseline="-25000">
                  <a:solidFill>
                    <a:srgbClr val="000000"/>
                  </a:solidFill>
                  <a:latin typeface="Times New Roman" pitchFamily="18" charset="0"/>
                </a:rPr>
                <a:t>j</a:t>
              </a:r>
              <a:endParaRPr lang="en-US" altLang="zh-CN" i="1">
                <a:solidFill>
                  <a:srgbClr val="000000"/>
                </a:solidFill>
                <a:latin typeface="Times New Roman" pitchFamily="18" charset="0"/>
              </a:endParaRPr>
            </a:p>
          </p:txBody>
        </p:sp>
      </p:grpSp>
      <p:grpSp>
        <p:nvGrpSpPr>
          <p:cNvPr id="3" name="Group 17"/>
          <p:cNvGrpSpPr>
            <a:grpSpLocks/>
          </p:cNvGrpSpPr>
          <p:nvPr/>
        </p:nvGrpSpPr>
        <p:grpSpPr bwMode="auto">
          <a:xfrm>
            <a:off x="2668588" y="3124200"/>
            <a:ext cx="2697163" cy="2136775"/>
            <a:chOff x="1681" y="1968"/>
            <a:chExt cx="1699" cy="1346"/>
          </a:xfrm>
        </p:grpSpPr>
        <p:sp>
          <p:nvSpPr>
            <p:cNvPr id="11278" name="Line 18"/>
            <p:cNvSpPr>
              <a:spLocks noChangeShapeType="1"/>
            </p:cNvSpPr>
            <p:nvPr/>
          </p:nvSpPr>
          <p:spPr bwMode="auto">
            <a:xfrm flipV="1">
              <a:off x="1824" y="2754"/>
              <a:ext cx="240" cy="265"/>
            </a:xfrm>
            <a:prstGeom prst="line">
              <a:avLst/>
            </a:prstGeom>
            <a:noFill/>
            <a:ln w="28575">
              <a:solidFill>
                <a:srgbClr val="000000"/>
              </a:solidFill>
              <a:round/>
              <a:headEnd type="oval" w="med" len="med"/>
              <a:tailEnd type="triangle" w="med" len="med"/>
            </a:ln>
          </p:spPr>
          <p:txBody>
            <a:bodyPr/>
            <a:lstStyle/>
            <a:p>
              <a:endParaRPr lang="zh-CN" altLang="en-US">
                <a:solidFill>
                  <a:srgbClr val="000000"/>
                </a:solidFill>
              </a:endParaRPr>
            </a:p>
          </p:txBody>
        </p:sp>
        <p:sp>
          <p:nvSpPr>
            <p:cNvPr id="11279" name="Line 19"/>
            <p:cNvSpPr>
              <a:spLocks noChangeShapeType="1"/>
            </p:cNvSpPr>
            <p:nvPr/>
          </p:nvSpPr>
          <p:spPr bwMode="auto">
            <a:xfrm flipV="1">
              <a:off x="2037" y="2610"/>
              <a:ext cx="171" cy="192"/>
            </a:xfrm>
            <a:prstGeom prst="line">
              <a:avLst/>
            </a:prstGeom>
            <a:noFill/>
            <a:ln w="28575">
              <a:solidFill>
                <a:srgbClr val="000000"/>
              </a:solidFill>
              <a:round/>
              <a:headEnd type="oval" w="med" len="med"/>
              <a:tailEnd type="triangle" w="med" len="med"/>
            </a:ln>
          </p:spPr>
          <p:txBody>
            <a:bodyPr/>
            <a:lstStyle/>
            <a:p>
              <a:endParaRPr lang="zh-CN" altLang="en-US">
                <a:solidFill>
                  <a:srgbClr val="000000"/>
                </a:solidFill>
              </a:endParaRPr>
            </a:p>
          </p:txBody>
        </p:sp>
        <p:sp>
          <p:nvSpPr>
            <p:cNvPr id="11280" name="Line 20"/>
            <p:cNvSpPr>
              <a:spLocks noChangeShapeType="1"/>
            </p:cNvSpPr>
            <p:nvPr/>
          </p:nvSpPr>
          <p:spPr bwMode="auto">
            <a:xfrm flipV="1">
              <a:off x="2208" y="2418"/>
              <a:ext cx="144" cy="192"/>
            </a:xfrm>
            <a:prstGeom prst="line">
              <a:avLst/>
            </a:prstGeom>
            <a:noFill/>
            <a:ln w="28575">
              <a:solidFill>
                <a:srgbClr val="000000"/>
              </a:solidFill>
              <a:prstDash val="dash"/>
              <a:round/>
              <a:headEnd/>
              <a:tailEnd/>
            </a:ln>
          </p:spPr>
          <p:txBody>
            <a:bodyPr/>
            <a:lstStyle/>
            <a:p>
              <a:endParaRPr lang="zh-CN" altLang="en-US">
                <a:solidFill>
                  <a:srgbClr val="000000"/>
                </a:solidFill>
              </a:endParaRPr>
            </a:p>
          </p:txBody>
        </p:sp>
        <p:sp>
          <p:nvSpPr>
            <p:cNvPr id="11281" name="Line 21"/>
            <p:cNvSpPr>
              <a:spLocks noChangeShapeType="1"/>
            </p:cNvSpPr>
            <p:nvPr/>
          </p:nvSpPr>
          <p:spPr bwMode="auto">
            <a:xfrm flipV="1">
              <a:off x="2364" y="2200"/>
              <a:ext cx="180" cy="186"/>
            </a:xfrm>
            <a:prstGeom prst="line">
              <a:avLst/>
            </a:prstGeom>
            <a:noFill/>
            <a:ln w="28575">
              <a:solidFill>
                <a:srgbClr val="000000"/>
              </a:solidFill>
              <a:round/>
              <a:headEnd type="oval" w="med" len="med"/>
              <a:tailEnd type="triangle" w="med" len="med"/>
            </a:ln>
          </p:spPr>
          <p:txBody>
            <a:bodyPr/>
            <a:lstStyle/>
            <a:p>
              <a:endParaRPr lang="zh-CN" altLang="en-US">
                <a:solidFill>
                  <a:srgbClr val="000000"/>
                </a:solidFill>
              </a:endParaRPr>
            </a:p>
          </p:txBody>
        </p:sp>
        <p:sp>
          <p:nvSpPr>
            <p:cNvPr id="11282" name="Line 22"/>
            <p:cNvSpPr>
              <a:spLocks noChangeShapeType="1"/>
            </p:cNvSpPr>
            <p:nvPr/>
          </p:nvSpPr>
          <p:spPr bwMode="auto">
            <a:xfrm>
              <a:off x="2550" y="2200"/>
              <a:ext cx="138" cy="192"/>
            </a:xfrm>
            <a:prstGeom prst="line">
              <a:avLst/>
            </a:prstGeom>
            <a:noFill/>
            <a:ln w="28575">
              <a:solidFill>
                <a:srgbClr val="000000"/>
              </a:solidFill>
              <a:round/>
              <a:headEnd type="oval" w="med" len="med"/>
              <a:tailEnd type="triangle" w="med" len="med"/>
            </a:ln>
          </p:spPr>
          <p:txBody>
            <a:bodyPr/>
            <a:lstStyle/>
            <a:p>
              <a:endParaRPr lang="zh-CN" altLang="en-US">
                <a:solidFill>
                  <a:srgbClr val="000000"/>
                </a:solidFill>
              </a:endParaRPr>
            </a:p>
          </p:txBody>
        </p:sp>
        <p:sp>
          <p:nvSpPr>
            <p:cNvPr id="11283" name="Line 23"/>
            <p:cNvSpPr>
              <a:spLocks noChangeShapeType="1"/>
            </p:cNvSpPr>
            <p:nvPr/>
          </p:nvSpPr>
          <p:spPr bwMode="auto">
            <a:xfrm>
              <a:off x="2688" y="2388"/>
              <a:ext cx="96" cy="148"/>
            </a:xfrm>
            <a:prstGeom prst="line">
              <a:avLst/>
            </a:prstGeom>
            <a:noFill/>
            <a:ln w="28575">
              <a:solidFill>
                <a:srgbClr val="000000"/>
              </a:solidFill>
              <a:round/>
              <a:headEnd type="oval" w="med" len="med"/>
              <a:tailEnd type="triangle" w="med" len="med"/>
            </a:ln>
          </p:spPr>
          <p:txBody>
            <a:bodyPr/>
            <a:lstStyle/>
            <a:p>
              <a:endParaRPr lang="zh-CN" altLang="en-US">
                <a:solidFill>
                  <a:srgbClr val="000000"/>
                </a:solidFill>
              </a:endParaRPr>
            </a:p>
          </p:txBody>
        </p:sp>
        <p:sp>
          <p:nvSpPr>
            <p:cNvPr id="11284" name="Line 24"/>
            <p:cNvSpPr>
              <a:spLocks noChangeShapeType="1"/>
            </p:cNvSpPr>
            <p:nvPr/>
          </p:nvSpPr>
          <p:spPr bwMode="auto">
            <a:xfrm>
              <a:off x="2832" y="2584"/>
              <a:ext cx="96" cy="144"/>
            </a:xfrm>
            <a:prstGeom prst="line">
              <a:avLst/>
            </a:prstGeom>
            <a:noFill/>
            <a:ln w="28575">
              <a:solidFill>
                <a:srgbClr val="000000"/>
              </a:solidFill>
              <a:prstDash val="dash"/>
              <a:round/>
              <a:headEnd/>
              <a:tailEnd/>
            </a:ln>
          </p:spPr>
          <p:txBody>
            <a:bodyPr/>
            <a:lstStyle/>
            <a:p>
              <a:endParaRPr lang="zh-CN" altLang="en-US">
                <a:solidFill>
                  <a:srgbClr val="000000"/>
                </a:solidFill>
              </a:endParaRPr>
            </a:p>
          </p:txBody>
        </p:sp>
        <p:sp>
          <p:nvSpPr>
            <p:cNvPr id="11285" name="Line 25"/>
            <p:cNvSpPr>
              <a:spLocks noChangeShapeType="1"/>
            </p:cNvSpPr>
            <p:nvPr/>
          </p:nvSpPr>
          <p:spPr bwMode="auto">
            <a:xfrm>
              <a:off x="2976" y="2805"/>
              <a:ext cx="192" cy="237"/>
            </a:xfrm>
            <a:prstGeom prst="line">
              <a:avLst/>
            </a:prstGeom>
            <a:noFill/>
            <a:ln w="28575">
              <a:solidFill>
                <a:srgbClr val="000000"/>
              </a:solidFill>
              <a:round/>
              <a:headEnd type="oval" w="med" len="med"/>
              <a:tailEnd type="triangle" w="med" len="med"/>
            </a:ln>
          </p:spPr>
          <p:txBody>
            <a:bodyPr/>
            <a:lstStyle/>
            <a:p>
              <a:endParaRPr lang="zh-CN" altLang="en-US">
                <a:solidFill>
                  <a:srgbClr val="000000"/>
                </a:solidFill>
              </a:endParaRPr>
            </a:p>
          </p:txBody>
        </p:sp>
        <p:sp>
          <p:nvSpPr>
            <p:cNvPr id="11286" name="Text Box 26"/>
            <p:cNvSpPr txBox="1">
              <a:spLocks noChangeArrowheads="1"/>
            </p:cNvSpPr>
            <p:nvPr/>
          </p:nvSpPr>
          <p:spPr bwMode="auto">
            <a:xfrm>
              <a:off x="1681" y="3138"/>
              <a:ext cx="335" cy="176"/>
            </a:xfrm>
            <a:prstGeom prst="rect">
              <a:avLst/>
            </a:prstGeom>
            <a:noFill/>
            <a:ln w="9525">
              <a:noFill/>
              <a:miter lim="800000"/>
              <a:headEnd/>
              <a:tailEnd/>
            </a:ln>
          </p:spPr>
          <p:txBody>
            <a:bodyPr/>
            <a:lstStyle/>
            <a:p>
              <a:pPr algn="just" eaLnBrk="0" hangingPunct="0"/>
              <a:r>
                <a:rPr lang="en-US" altLang="zh-CN" i="1" dirty="0">
                  <a:solidFill>
                    <a:srgbClr val="000000"/>
                  </a:solidFill>
                  <a:latin typeface="Times New Roman" pitchFamily="18" charset="0"/>
                </a:rPr>
                <a:t>V</a:t>
              </a:r>
              <a:r>
                <a:rPr lang="en-US" altLang="zh-CN" i="1" baseline="-25000" dirty="0">
                  <a:solidFill>
                    <a:srgbClr val="000000"/>
                  </a:solidFill>
                  <a:latin typeface="Times New Roman" pitchFamily="18" charset="0"/>
                </a:rPr>
                <a:t>i</a:t>
              </a:r>
              <a:endParaRPr lang="en-US" altLang="zh-CN" i="1" dirty="0">
                <a:solidFill>
                  <a:srgbClr val="000000"/>
                </a:solidFill>
                <a:latin typeface="Times New Roman" pitchFamily="18" charset="0"/>
              </a:endParaRPr>
            </a:p>
          </p:txBody>
        </p:sp>
        <p:sp>
          <p:nvSpPr>
            <p:cNvPr id="11287" name="Text Box 27"/>
            <p:cNvSpPr txBox="1">
              <a:spLocks noChangeArrowheads="1"/>
            </p:cNvSpPr>
            <p:nvPr/>
          </p:nvSpPr>
          <p:spPr bwMode="auto">
            <a:xfrm>
              <a:off x="3072" y="3097"/>
              <a:ext cx="308" cy="137"/>
            </a:xfrm>
            <a:prstGeom prst="rect">
              <a:avLst/>
            </a:prstGeom>
            <a:noFill/>
            <a:ln w="9525">
              <a:noFill/>
              <a:miter lim="800000"/>
              <a:headEnd/>
              <a:tailEnd/>
            </a:ln>
          </p:spPr>
          <p:txBody>
            <a:bodyPr/>
            <a:lstStyle/>
            <a:p>
              <a:pPr algn="just" eaLnBrk="0" hangingPunct="0"/>
              <a:r>
                <a:rPr lang="en-US" altLang="zh-CN" i="1" dirty="0" err="1">
                  <a:solidFill>
                    <a:srgbClr val="000000"/>
                  </a:solidFill>
                  <a:latin typeface="Times New Roman" pitchFamily="18" charset="0"/>
                </a:rPr>
                <a:t>V</a:t>
              </a:r>
              <a:r>
                <a:rPr lang="en-US" altLang="zh-CN" i="1" baseline="-25000" dirty="0" err="1">
                  <a:solidFill>
                    <a:srgbClr val="000000"/>
                  </a:solidFill>
                  <a:latin typeface="Times New Roman" pitchFamily="18" charset="0"/>
                </a:rPr>
                <a:t>j</a:t>
              </a:r>
              <a:endParaRPr lang="en-US" altLang="zh-CN" i="1" dirty="0">
                <a:solidFill>
                  <a:srgbClr val="000000"/>
                </a:solidFill>
                <a:latin typeface="Times New Roman" pitchFamily="18" charset="0"/>
              </a:endParaRPr>
            </a:p>
          </p:txBody>
        </p:sp>
        <p:sp>
          <p:nvSpPr>
            <p:cNvPr id="11288" name="Text Box 28"/>
            <p:cNvSpPr txBox="1">
              <a:spLocks noChangeArrowheads="1"/>
            </p:cNvSpPr>
            <p:nvPr/>
          </p:nvSpPr>
          <p:spPr bwMode="auto">
            <a:xfrm>
              <a:off x="2496" y="1968"/>
              <a:ext cx="336" cy="218"/>
            </a:xfrm>
            <a:prstGeom prst="rect">
              <a:avLst/>
            </a:prstGeom>
            <a:noFill/>
            <a:ln w="9525">
              <a:noFill/>
              <a:miter lim="800000"/>
              <a:headEnd/>
              <a:tailEnd/>
            </a:ln>
          </p:spPr>
          <p:txBody>
            <a:bodyPr/>
            <a:lstStyle/>
            <a:p>
              <a:pPr algn="just" eaLnBrk="0" hangingPunct="0"/>
              <a:r>
                <a:rPr lang="en-US" altLang="zh-CN" i="1">
                  <a:solidFill>
                    <a:srgbClr val="000000"/>
                  </a:solidFill>
                  <a:latin typeface="Times New Roman" pitchFamily="18" charset="0"/>
                </a:rPr>
                <a:t>V</a:t>
              </a:r>
              <a:r>
                <a:rPr lang="en-US" altLang="zh-CN" i="1" baseline="-25000">
                  <a:solidFill>
                    <a:srgbClr val="000000"/>
                  </a:solidFill>
                  <a:latin typeface="Times New Roman" pitchFamily="18" charset="0"/>
                </a:rPr>
                <a:t>k</a:t>
              </a:r>
              <a:endParaRPr lang="en-US" altLang="zh-CN" i="1">
                <a:solidFill>
                  <a:srgbClr val="000000"/>
                </a:solidFill>
                <a:latin typeface="Times New Roman" pitchFamily="18" charset="0"/>
              </a:endParaRPr>
            </a:p>
          </p:txBody>
        </p:sp>
      </p:grpSp>
      <p:grpSp>
        <p:nvGrpSpPr>
          <p:cNvPr id="4" name="Group 29"/>
          <p:cNvGrpSpPr>
            <a:grpSpLocks/>
          </p:cNvGrpSpPr>
          <p:nvPr/>
        </p:nvGrpSpPr>
        <p:grpSpPr bwMode="auto">
          <a:xfrm>
            <a:off x="3124200" y="4267200"/>
            <a:ext cx="2057400" cy="1692275"/>
            <a:chOff x="1968" y="2688"/>
            <a:chExt cx="1296" cy="1066"/>
          </a:xfrm>
        </p:grpSpPr>
        <p:graphicFrame>
          <p:nvGraphicFramePr>
            <p:cNvPr id="11268" name="Object 30"/>
            <p:cNvGraphicFramePr>
              <a:graphicFrameLocks noChangeAspect="1"/>
            </p:cNvGraphicFramePr>
            <p:nvPr/>
          </p:nvGraphicFramePr>
          <p:xfrm>
            <a:off x="1968" y="3360"/>
            <a:ext cx="1296" cy="394"/>
          </p:xfrm>
          <a:graphic>
            <a:graphicData uri="http://schemas.openxmlformats.org/presentationml/2006/ole">
              <mc:AlternateContent xmlns:mc="http://schemas.openxmlformats.org/markup-compatibility/2006">
                <mc:Choice xmlns:v="urn:schemas-microsoft-com:vml" Requires="v">
                  <p:oleObj spid="_x0000_s172164" name="公式" r:id="rId5" imgW="1409088" imgH="431613" progId="Equation.3">
                    <p:embed/>
                  </p:oleObj>
                </mc:Choice>
                <mc:Fallback>
                  <p:oleObj name="公式" r:id="rId5" imgW="1409088" imgH="431613" progId="Equation.3">
                    <p:embed/>
                    <p:pic>
                      <p:nvPicPr>
                        <p:cNvPr id="11268"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8" y="3360"/>
                          <a:ext cx="1296" cy="3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6" name="Line 31"/>
            <p:cNvSpPr>
              <a:spLocks noChangeShapeType="1"/>
            </p:cNvSpPr>
            <p:nvPr/>
          </p:nvSpPr>
          <p:spPr bwMode="auto">
            <a:xfrm>
              <a:off x="2304" y="2688"/>
              <a:ext cx="192" cy="576"/>
            </a:xfrm>
            <a:prstGeom prst="line">
              <a:avLst/>
            </a:prstGeom>
            <a:noFill/>
            <a:ln w="38100">
              <a:solidFill>
                <a:schemeClr val="accent1"/>
              </a:solidFill>
              <a:prstDash val="dash"/>
              <a:round/>
              <a:headEnd/>
              <a:tailEnd type="triangle" w="med" len="med"/>
            </a:ln>
          </p:spPr>
          <p:txBody>
            <a:bodyPr/>
            <a:lstStyle/>
            <a:p>
              <a:endParaRPr lang="zh-CN" altLang="en-US">
                <a:solidFill>
                  <a:srgbClr val="000000"/>
                </a:solidFill>
              </a:endParaRPr>
            </a:p>
          </p:txBody>
        </p:sp>
        <p:sp>
          <p:nvSpPr>
            <p:cNvPr id="11277" name="Line 32"/>
            <p:cNvSpPr>
              <a:spLocks noChangeShapeType="1"/>
            </p:cNvSpPr>
            <p:nvPr/>
          </p:nvSpPr>
          <p:spPr bwMode="auto">
            <a:xfrm flipH="1">
              <a:off x="2688" y="2736"/>
              <a:ext cx="144" cy="528"/>
            </a:xfrm>
            <a:prstGeom prst="line">
              <a:avLst/>
            </a:prstGeom>
            <a:noFill/>
            <a:ln w="38100">
              <a:solidFill>
                <a:schemeClr val="accent1"/>
              </a:solidFill>
              <a:prstDash val="dash"/>
              <a:round/>
              <a:headEnd/>
              <a:tailEnd type="triangle" w="med" len="med"/>
            </a:ln>
          </p:spPr>
          <p:txBody>
            <a:bodyPr/>
            <a:lstStyle/>
            <a:p>
              <a:endParaRPr lang="zh-CN" altLang="en-US">
                <a:solidFill>
                  <a:srgbClr val="000000"/>
                </a:solidFill>
              </a:endParaRPr>
            </a:p>
          </p:txBody>
        </p:sp>
      </p:grpSp>
      <p:sp>
        <p:nvSpPr>
          <p:cNvPr id="37" name="Rectangle 2"/>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a:t>路径的矩阵求解</a:t>
            </a:r>
          </a:p>
        </p:txBody>
      </p:sp>
      <p:graphicFrame>
        <p:nvGraphicFramePr>
          <p:cNvPr id="33" name="Object 30"/>
          <p:cNvGraphicFramePr>
            <a:graphicFrameLocks noChangeAspect="1"/>
          </p:cNvGraphicFramePr>
          <p:nvPr>
            <p:extLst/>
          </p:nvPr>
        </p:nvGraphicFramePr>
        <p:xfrm>
          <a:off x="3308351" y="2283867"/>
          <a:ext cx="2057400" cy="625475"/>
        </p:xfrm>
        <a:graphic>
          <a:graphicData uri="http://schemas.openxmlformats.org/presentationml/2006/ole">
            <mc:AlternateContent xmlns:mc="http://schemas.openxmlformats.org/markup-compatibility/2006">
              <mc:Choice xmlns:v="urn:schemas-microsoft-com:vml" Requires="v">
                <p:oleObj spid="_x0000_s172165" name="公式" r:id="rId7" imgW="1409088" imgH="431613" progId="Equation.3">
                  <p:embed/>
                </p:oleObj>
              </mc:Choice>
              <mc:Fallback>
                <p:oleObj name="公式" r:id="rId7" imgW="1409088" imgH="431613" progId="Equation.3">
                  <p:embed/>
                  <p:pic>
                    <p:nvPicPr>
                      <p:cNvPr id="33"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8351" y="2283867"/>
                        <a:ext cx="2057400"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矩形 4"/>
          <p:cNvSpPr/>
          <p:nvPr/>
        </p:nvSpPr>
        <p:spPr>
          <a:xfrm>
            <a:off x="6621462" y="5109667"/>
            <a:ext cx="1287532" cy="5232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spcBef>
                <a:spcPct val="20000"/>
              </a:spcBef>
              <a:buClr>
                <a:schemeClr val="hlink"/>
              </a:buClr>
              <a:buSzPct val="60000"/>
              <a:buFont typeface="Wingdings" pitchFamily="2" charset="2"/>
              <a:buNone/>
            </a:pPr>
            <a:r>
              <a:rPr lang="en-US" altLang="zh-CN" sz="2800" i="1" dirty="0" err="1" smtClean="0">
                <a:solidFill>
                  <a:srgbClr val="000000"/>
                </a:solidFill>
                <a:latin typeface="Times New Roman" panose="02020603050405020304" pitchFamily="18" charset="0"/>
                <a:cs typeface="Times New Roman" panose="02020603050405020304" pitchFamily="18" charset="0"/>
              </a:rPr>
              <a:t>a</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ik</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 </a:t>
            </a:r>
            <a:r>
              <a:rPr lang="zh-CN" altLang="en-US" sz="2800" i="1" baseline="-25000" dirty="0">
                <a:solidFill>
                  <a:srgbClr val="000000"/>
                </a:solidFill>
                <a:latin typeface="Times New Roman" panose="02020603050405020304" pitchFamily="18" charset="0"/>
                <a:cs typeface="Times New Roman" panose="02020603050405020304" pitchFamily="18" charset="0"/>
              </a:rPr>
              <a:t>* </a:t>
            </a:r>
            <a:r>
              <a:rPr lang="en-US" altLang="zh-CN" sz="2800" i="1" dirty="0" err="1">
                <a:solidFill>
                  <a:srgbClr val="000000"/>
                </a:solidFill>
                <a:latin typeface="Times New Roman" panose="02020603050405020304" pitchFamily="18" charset="0"/>
                <a:cs typeface="Times New Roman" panose="02020603050405020304" pitchFamily="18" charset="0"/>
              </a:rPr>
              <a:t>a</a:t>
            </a:r>
            <a:r>
              <a:rPr lang="en-US" altLang="zh-CN" sz="2800" i="1" baseline="-25000" dirty="0" err="1">
                <a:solidFill>
                  <a:srgbClr val="000000"/>
                </a:solidFill>
                <a:latin typeface="Times New Roman" panose="02020603050405020304" pitchFamily="18" charset="0"/>
                <a:cs typeface="Times New Roman" panose="02020603050405020304" pitchFamily="18" charset="0"/>
              </a:rPr>
              <a:t>kj</a:t>
            </a:r>
            <a:r>
              <a:rPr lang="en-US" altLang="zh-CN" sz="2800" i="1" baseline="-25000" dirty="0">
                <a:solidFill>
                  <a:srgbClr val="000000"/>
                </a:solidFill>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6" name="矩形 5"/>
              <p:cNvSpPr/>
              <p:nvPr/>
            </p:nvSpPr>
            <p:spPr>
              <a:xfrm>
                <a:off x="6599237" y="4224338"/>
                <a:ext cx="1287532" cy="461665"/>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spcBef>
                    <a:spcPct val="20000"/>
                  </a:spcBef>
                  <a:buClr>
                    <a:schemeClr val="hlink"/>
                  </a:buClr>
                  <a:buSzPct val="60000"/>
                  <a:buFont typeface="Wingdings" pitchFamily="2" charset="2"/>
                  <a:buNone/>
                </a:pPr>
                <a14:m>
                  <m:oMath xmlns:m="http://schemas.openxmlformats.org/officeDocument/2006/math">
                    <m:r>
                      <a:rPr lang="en-US" altLang="zh-CN"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i="1" dirty="0" err="1">
                    <a:solidFill>
                      <a:srgbClr val="000000"/>
                    </a:solidFill>
                    <a:latin typeface="Times New Roman" panose="02020603050405020304" pitchFamily="18" charset="0"/>
                    <a:cs typeface="Times New Roman" panose="02020603050405020304" pitchFamily="18" charset="0"/>
                  </a:rPr>
                  <a:t>a</a:t>
                </a:r>
                <a:r>
                  <a:rPr lang="en-US" altLang="zh-CN" i="1" baseline="-25000" dirty="0" err="1">
                    <a:solidFill>
                      <a:srgbClr val="000000"/>
                    </a:solidFill>
                    <a:latin typeface="Times New Roman" panose="02020603050405020304" pitchFamily="18" charset="0"/>
                    <a:cs typeface="Times New Roman" panose="02020603050405020304" pitchFamily="18" charset="0"/>
                  </a:rPr>
                  <a:t>ik</a:t>
                </a:r>
                <a:r>
                  <a:rPr lang="en-US" altLang="zh-CN" i="1" baseline="-25000" dirty="0">
                    <a:solidFill>
                      <a:srgbClr val="000000"/>
                    </a:solidFill>
                    <a:latin typeface="Times New Roman" panose="02020603050405020304" pitchFamily="18" charset="0"/>
                    <a:cs typeface="Times New Roman" panose="02020603050405020304" pitchFamily="18" charset="0"/>
                  </a:rPr>
                  <a:t> </a:t>
                </a:r>
                <a:r>
                  <a:rPr lang="zh-CN" altLang="en-US" i="1" baseline="-25000" dirty="0">
                    <a:solidFill>
                      <a:srgbClr val="000000"/>
                    </a:solidFill>
                    <a:latin typeface="Times New Roman" panose="02020603050405020304" pitchFamily="18" charset="0"/>
                    <a:cs typeface="Times New Roman" panose="02020603050405020304" pitchFamily="18" charset="0"/>
                  </a:rPr>
                  <a:t>* </a:t>
                </a:r>
                <a:r>
                  <a:rPr lang="en-US" altLang="zh-CN" i="1" dirty="0" err="1">
                    <a:solidFill>
                      <a:srgbClr val="000000"/>
                    </a:solidFill>
                    <a:latin typeface="Times New Roman" panose="02020603050405020304" pitchFamily="18" charset="0"/>
                    <a:cs typeface="Times New Roman" panose="02020603050405020304" pitchFamily="18" charset="0"/>
                  </a:rPr>
                  <a:t>a</a:t>
                </a:r>
                <a:r>
                  <a:rPr lang="en-US" altLang="zh-CN" i="1" baseline="-25000" dirty="0" err="1">
                    <a:solidFill>
                      <a:srgbClr val="000000"/>
                    </a:solidFill>
                    <a:latin typeface="Times New Roman" panose="02020603050405020304" pitchFamily="18" charset="0"/>
                    <a:cs typeface="Times New Roman" panose="02020603050405020304" pitchFamily="18" charset="0"/>
                  </a:rPr>
                  <a:t>kj</a:t>
                </a:r>
                <a:r>
                  <a:rPr lang="en-US" altLang="zh-CN" i="1" baseline="-25000" dirty="0">
                    <a:solidFill>
                      <a:srgbClr val="000000"/>
                    </a:solidFill>
                    <a:latin typeface="Times New Roman" panose="02020603050405020304" pitchFamily="18" charset="0"/>
                    <a:cs typeface="Times New Roman" panose="02020603050405020304" pitchFamily="18" charset="0"/>
                  </a:rPr>
                  <a:t> </a:t>
                </a:r>
              </a:p>
            </p:txBody>
          </p:sp>
        </mc:Choice>
        <mc:Fallback xmlns="">
          <p:sp>
            <p:nvSpPr>
              <p:cNvPr id="6" name="矩形 5"/>
              <p:cNvSpPr>
                <a:spLocks noRot="1" noChangeAspect="1" noMove="1" noResize="1" noEditPoints="1" noAdjustHandles="1" noChangeArrowheads="1" noChangeShapeType="1" noTextEdit="1"/>
              </p:cNvSpPr>
              <p:nvPr/>
            </p:nvSpPr>
            <p:spPr>
              <a:xfrm>
                <a:off x="6599237" y="4224338"/>
                <a:ext cx="1287532" cy="461665"/>
              </a:xfrm>
              <a:prstGeom prst="rect">
                <a:avLst/>
              </a:prstGeom>
              <a:blipFill>
                <a:blip r:embed="rId9"/>
                <a:stretch>
                  <a:fillRect l="-3738" t="-8861" b="-25316"/>
                </a:stretch>
              </a:blipFill>
            </p:spPr>
            <p:txBody>
              <a:bodyPr/>
              <a:lstStyle/>
              <a:p>
                <a:r>
                  <a:rPr lang="zh-CN" altLang="en-US">
                    <a:noFill/>
                  </a:rPr>
                  <a:t> </a:t>
                </a:r>
              </a:p>
            </p:txBody>
          </p:sp>
        </mc:Fallback>
      </mc:AlternateContent>
      <p:sp>
        <p:nvSpPr>
          <p:cNvPr id="7" name="下箭头 6"/>
          <p:cNvSpPr/>
          <p:nvPr/>
        </p:nvSpPr>
        <p:spPr>
          <a:xfrm>
            <a:off x="7026275" y="4733430"/>
            <a:ext cx="457200" cy="3524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Rectangle 4"/>
          <p:cNvSpPr>
            <a:spLocks noChangeArrowheads="1"/>
          </p:cNvSpPr>
          <p:nvPr/>
        </p:nvSpPr>
        <p:spPr bwMode="auto">
          <a:xfrm>
            <a:off x="169583" y="6202689"/>
            <a:ext cx="8355172" cy="523220"/>
          </a:xfrm>
          <a:prstGeom prst="rect">
            <a:avLst/>
          </a:prstGeom>
          <a:noFill/>
          <a:ln w="9525">
            <a:noFill/>
            <a:miter lim="800000"/>
            <a:headEnd/>
            <a:tailEnd/>
          </a:ln>
        </p:spPr>
        <p:txBody>
          <a:bodyPr wrap="none">
            <a:spAutoFit/>
          </a:bodyPr>
          <a:lstStyle/>
          <a:p>
            <a:pPr>
              <a:spcBef>
                <a:spcPct val="20000"/>
              </a:spcBef>
              <a:buClr>
                <a:schemeClr val="hlink"/>
              </a:buClr>
              <a:buSzPct val="70000"/>
            </a:pPr>
            <a:r>
              <a:rPr lang="en-US" altLang="zh-CN" sz="2800" dirty="0">
                <a:solidFill>
                  <a:srgbClr val="000000"/>
                </a:solidFill>
                <a:latin typeface="Times New Roman" pitchFamily="18" charset="0"/>
              </a:rPr>
              <a:t> </a:t>
            </a:r>
            <a:r>
              <a:rPr lang="en-US" altLang="zh-CN" sz="2800" dirty="0" smtClean="0">
                <a:solidFill>
                  <a:srgbClr val="000000"/>
                </a:solidFill>
                <a:latin typeface="Times New Roman" pitchFamily="18" charset="0"/>
              </a:rPr>
              <a:t> </a:t>
            </a:r>
            <a:r>
              <a:rPr lang="en-US" altLang="zh-CN" dirty="0" smtClean="0">
                <a:solidFill>
                  <a:srgbClr val="000000"/>
                </a:solidFill>
                <a:latin typeface="Times New Roman" pitchFamily="18" charset="0"/>
              </a:rPr>
              <a:t>P</a:t>
            </a:r>
            <a:r>
              <a:rPr lang="zh-CN" altLang="en-US" dirty="0" smtClean="0">
                <a:solidFill>
                  <a:srgbClr val="000000"/>
                </a:solidFill>
                <a:latin typeface="Times New Roman" pitchFamily="18" charset="0"/>
              </a:rPr>
              <a:t>迭代累加存储的是</a:t>
            </a:r>
            <a:r>
              <a:rPr lang="zh-CN" altLang="en-US" b="1" dirty="0" smtClean="0">
                <a:solidFill>
                  <a:srgbClr val="000000"/>
                </a:solidFill>
                <a:latin typeface="Times New Roman" pitchFamily="18" charset="0"/>
              </a:rPr>
              <a:t>节点最大标号</a:t>
            </a:r>
            <a:r>
              <a:rPr lang="zh-CN" altLang="en-US" b="1" dirty="0" smtClean="0">
                <a:solidFill>
                  <a:srgbClr val="000000"/>
                </a:solidFill>
                <a:latin typeface="Times New Roman" panose="02020603050405020304" pitchFamily="18" charset="0"/>
                <a:cs typeface="Times New Roman" panose="02020603050405020304" pitchFamily="18" charset="0"/>
              </a:rPr>
              <a:t>≤</a:t>
            </a:r>
            <a:r>
              <a:rPr lang="en-US" altLang="zh-CN" dirty="0">
                <a:solidFill>
                  <a:srgbClr val="000000"/>
                </a:solidFill>
                <a:latin typeface="Times New Roman" panose="02020603050405020304" pitchFamily="18" charset="0"/>
                <a:cs typeface="Times New Roman" panose="02020603050405020304" pitchFamily="18" charset="0"/>
              </a:rPr>
              <a:t>k</a:t>
            </a:r>
            <a:r>
              <a:rPr lang="zh-CN" altLang="en-US" dirty="0" smtClean="0">
                <a:solidFill>
                  <a:srgbClr val="000000"/>
                </a:solidFill>
                <a:latin typeface="Times New Roman" pitchFamily="18" charset="0"/>
              </a:rPr>
              <a:t>时</a:t>
            </a:r>
            <a:r>
              <a:rPr lang="en-US" altLang="zh-CN" b="1" i="1" dirty="0" smtClean="0">
                <a:solidFill>
                  <a:srgbClr val="000000"/>
                </a:solidFill>
                <a:latin typeface="Times New Roman" pitchFamily="18" charset="0"/>
              </a:rPr>
              <a:t>v</a:t>
            </a:r>
            <a:r>
              <a:rPr lang="en-US" altLang="zh-CN" b="1" i="1" baseline="-25000" dirty="0" smtClean="0">
                <a:solidFill>
                  <a:srgbClr val="000000"/>
                </a:solidFill>
                <a:latin typeface="Times New Roman" pitchFamily="18" charset="0"/>
              </a:rPr>
              <a:t>i</a:t>
            </a:r>
            <a:r>
              <a:rPr lang="zh-CN" altLang="en-US" b="1" dirty="0">
                <a:solidFill>
                  <a:srgbClr val="000000"/>
                </a:solidFill>
                <a:latin typeface="Times New Roman" pitchFamily="18" charset="0"/>
              </a:rPr>
              <a:t>与</a:t>
            </a:r>
            <a:r>
              <a:rPr lang="en-US" altLang="zh-CN" b="1" i="1" dirty="0" err="1">
                <a:solidFill>
                  <a:srgbClr val="000000"/>
                </a:solidFill>
                <a:latin typeface="Times New Roman" pitchFamily="18" charset="0"/>
              </a:rPr>
              <a:t>v</a:t>
            </a:r>
            <a:r>
              <a:rPr lang="en-US" altLang="zh-CN" b="1" i="1" baseline="-25000" dirty="0" err="1">
                <a:solidFill>
                  <a:srgbClr val="000000"/>
                </a:solidFill>
                <a:latin typeface="Times New Roman" pitchFamily="18" charset="0"/>
              </a:rPr>
              <a:t>j</a:t>
            </a:r>
            <a:r>
              <a:rPr lang="zh-CN" altLang="en-US" b="1" dirty="0">
                <a:solidFill>
                  <a:srgbClr val="000000"/>
                </a:solidFill>
                <a:latin typeface="Times New Roman" pitchFamily="18" charset="0"/>
              </a:rPr>
              <a:t>之间有无</a:t>
            </a:r>
            <a:r>
              <a:rPr lang="zh-CN" altLang="en-US" b="1" dirty="0" smtClean="0">
                <a:solidFill>
                  <a:srgbClr val="000000"/>
                </a:solidFill>
                <a:latin typeface="Times New Roman" pitchFamily="18" charset="0"/>
              </a:rPr>
              <a:t>道路</a:t>
            </a:r>
            <a:endParaRPr lang="zh-CN" altLang="en-US" b="1" dirty="0">
              <a:solidFill>
                <a:srgbClr val="000000"/>
              </a:solidFill>
              <a:latin typeface="Times New Roman" pitchFamily="18" charset="0"/>
            </a:endParaRPr>
          </a:p>
        </p:txBody>
      </p:sp>
    </p:spTree>
    <p:extLst>
      <p:ext uri="{BB962C8B-B14F-4D97-AF65-F5344CB8AC3E}">
        <p14:creationId xmlns:p14="http://schemas.microsoft.com/office/powerpoint/2010/main" val="3211867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252932"/>
                                        </p:tgtEl>
                                        <p:attrNameLst>
                                          <p:attrName>style.visibility</p:attrName>
                                        </p:attrNameLst>
                                      </p:cBhvr>
                                      <p:to>
                                        <p:strVal val="visible"/>
                                      </p:to>
                                    </p:set>
                                    <p:animEffect transition="in" filter="checkerboard(across)">
                                      <p:cBhvr>
                                        <p:cTn id="7" dur="700"/>
                                        <p:tgtEl>
                                          <p:spTgt spid="25293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52933">
                                            <p:txEl>
                                              <p:pRg st="0" end="0"/>
                                            </p:txEl>
                                          </p:spTgt>
                                        </p:tgtEl>
                                        <p:attrNameLst>
                                          <p:attrName>style.visibility</p:attrName>
                                        </p:attrNameLst>
                                      </p:cBhvr>
                                      <p:to>
                                        <p:strVal val="visible"/>
                                      </p:to>
                                    </p:set>
                                    <p:animEffect transition="in" filter="strips(downRight)">
                                      <p:cBhvr>
                                        <p:cTn id="12" dur="500"/>
                                        <p:tgtEl>
                                          <p:spTgt spid="25293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20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52934">
                                            <p:txEl>
                                              <p:pRg st="0" end="0"/>
                                            </p:txEl>
                                          </p:spTgt>
                                        </p:tgtEl>
                                        <p:attrNameLst>
                                          <p:attrName>style.visibility</p:attrName>
                                        </p:attrNameLst>
                                      </p:cBhvr>
                                      <p:to>
                                        <p:strVal val="visible"/>
                                      </p:to>
                                    </p:set>
                                    <p:animEffect transition="in" filter="strips(downRight)">
                                      <p:cBhvr>
                                        <p:cTn id="22" dur="500"/>
                                        <p:tgtEl>
                                          <p:spTgt spid="25293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20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strips(downRigh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10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up)">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3" grpId="0" build="p" bldLvl="3" autoUpdateAnimBg="0"/>
      <p:bldP spid="252934" grpId="0" build="p" bldLvl="3" autoUpdateAnimBg="0"/>
      <p:bldP spid="5" grpId="0" animBg="1"/>
      <p:bldP spid="6" grpId="0" animBg="1"/>
      <p:bldP spid="7" grpId="0" animBg="1"/>
      <p:bldP spid="3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AutoShape 2"/>
          <p:cNvSpPr>
            <a:spLocks noChangeArrowheads="1"/>
          </p:cNvSpPr>
          <p:nvPr/>
        </p:nvSpPr>
        <p:spPr bwMode="auto">
          <a:xfrm>
            <a:off x="1835150" y="1700213"/>
            <a:ext cx="6019800" cy="3671887"/>
          </a:xfrm>
          <a:prstGeom prst="foldedCorner">
            <a:avLst>
              <a:gd name="adj" fmla="val 12500"/>
            </a:avLst>
          </a:prstGeom>
          <a:noFill/>
          <a:ln w="9525">
            <a:solidFill>
              <a:srgbClr val="000000"/>
            </a:solidFill>
            <a:round/>
            <a:headEnd/>
            <a:tailEnd/>
          </a:ln>
        </p:spPr>
        <p:txBody>
          <a:bodyPr wrap="none"/>
          <a:lstStyle/>
          <a:p>
            <a:endParaRPr kumimoji="1" lang="en-US" altLang="zh-CN" sz="2400" b="1">
              <a:solidFill>
                <a:srgbClr val="000000"/>
              </a:solidFill>
              <a:latin typeface="Times New Roman" pitchFamily="18" charset="0"/>
            </a:endParaRPr>
          </a:p>
          <a:p>
            <a:r>
              <a:rPr kumimoji="1" lang="en-US" altLang="zh-CN" sz="2400" b="1">
                <a:solidFill>
                  <a:srgbClr val="000000"/>
                </a:solidFill>
                <a:latin typeface="Times New Roman" pitchFamily="18" charset="0"/>
              </a:rPr>
              <a:t> for (</a:t>
            </a:r>
            <a:r>
              <a:rPr kumimoji="1" lang="en-US" altLang="zh-CN" sz="2400" b="1" i="1">
                <a:solidFill>
                  <a:srgbClr val="000000"/>
                </a:solidFill>
                <a:latin typeface="Times New Roman" pitchFamily="18" charset="0"/>
              </a:rPr>
              <a:t>k</a:t>
            </a:r>
            <a:r>
              <a:rPr kumimoji="1" lang="en-US" altLang="zh-CN" sz="2400" b="1">
                <a:solidFill>
                  <a:srgbClr val="000000"/>
                </a:solidFill>
                <a:latin typeface="Times New Roman" pitchFamily="18" charset="0"/>
              </a:rPr>
              <a:t>=1; </a:t>
            </a:r>
            <a:r>
              <a:rPr kumimoji="1" lang="en-US" altLang="zh-CN" sz="2400" b="1" i="1">
                <a:solidFill>
                  <a:srgbClr val="000000"/>
                </a:solidFill>
                <a:latin typeface="Times New Roman" pitchFamily="18" charset="0"/>
              </a:rPr>
              <a:t>k</a:t>
            </a:r>
            <a:r>
              <a:rPr kumimoji="1" lang="en-US" altLang="zh-CN" sz="2400" b="1">
                <a:solidFill>
                  <a:srgbClr val="000000"/>
                </a:solidFill>
                <a:latin typeface="Times New Roman" pitchFamily="18" charset="0"/>
              </a:rPr>
              <a:t> &lt;=</a:t>
            </a:r>
            <a:r>
              <a:rPr kumimoji="1" lang="en-US" altLang="zh-CN" sz="2400" b="1" i="1">
                <a:solidFill>
                  <a:srgbClr val="000000"/>
                </a:solidFill>
                <a:latin typeface="Times New Roman" pitchFamily="18" charset="0"/>
              </a:rPr>
              <a:t>n</a:t>
            </a:r>
            <a:r>
              <a:rPr kumimoji="1" lang="en-US" altLang="zh-CN" sz="2400" b="1">
                <a:solidFill>
                  <a:srgbClr val="000000"/>
                </a:solidFill>
                <a:latin typeface="Times New Roman" pitchFamily="18" charset="0"/>
              </a:rPr>
              <a:t>; </a:t>
            </a:r>
            <a:r>
              <a:rPr kumimoji="1" lang="en-US" altLang="zh-CN" sz="2400" b="1" i="1">
                <a:solidFill>
                  <a:srgbClr val="000000"/>
                </a:solidFill>
                <a:latin typeface="Times New Roman" pitchFamily="18" charset="0"/>
              </a:rPr>
              <a:t>k</a:t>
            </a:r>
            <a:r>
              <a:rPr kumimoji="1" lang="en-US" altLang="zh-CN" sz="2400" b="1">
                <a:solidFill>
                  <a:srgbClr val="000000"/>
                </a:solidFill>
                <a:latin typeface="Times New Roman" pitchFamily="18" charset="0"/>
              </a:rPr>
              <a:t> ++)</a:t>
            </a:r>
          </a:p>
          <a:p>
            <a:r>
              <a:rPr kumimoji="1" lang="en-US" altLang="zh-CN" sz="2400" b="1">
                <a:solidFill>
                  <a:srgbClr val="000000"/>
                </a:solidFill>
                <a:latin typeface="Times New Roman" pitchFamily="18" charset="0"/>
              </a:rPr>
              <a:t>{</a:t>
            </a:r>
          </a:p>
          <a:p>
            <a:r>
              <a:rPr kumimoji="1" lang="en-US" altLang="zh-CN" sz="2400" b="1">
                <a:solidFill>
                  <a:srgbClr val="000000"/>
                </a:solidFill>
                <a:latin typeface="Times New Roman" pitchFamily="18" charset="0"/>
              </a:rPr>
              <a:t> 	for (</a:t>
            </a:r>
            <a:r>
              <a:rPr kumimoji="1" lang="en-US" altLang="zh-CN" sz="2400" b="1" i="1">
                <a:solidFill>
                  <a:srgbClr val="000000"/>
                </a:solidFill>
                <a:latin typeface="Times New Roman" pitchFamily="18" charset="0"/>
              </a:rPr>
              <a:t>i</a:t>
            </a:r>
            <a:r>
              <a:rPr kumimoji="1" lang="en-US" altLang="zh-CN" sz="2400" b="1">
                <a:solidFill>
                  <a:srgbClr val="000000"/>
                </a:solidFill>
                <a:latin typeface="Times New Roman" pitchFamily="18" charset="0"/>
              </a:rPr>
              <a:t>=1; </a:t>
            </a:r>
            <a:r>
              <a:rPr kumimoji="1" lang="en-US" altLang="zh-CN" sz="2400" b="1" i="1">
                <a:solidFill>
                  <a:srgbClr val="000000"/>
                </a:solidFill>
                <a:latin typeface="Times New Roman" pitchFamily="18" charset="0"/>
              </a:rPr>
              <a:t>i</a:t>
            </a:r>
            <a:r>
              <a:rPr kumimoji="1" lang="en-US" altLang="zh-CN" sz="2400" b="1">
                <a:solidFill>
                  <a:srgbClr val="000000"/>
                </a:solidFill>
                <a:latin typeface="Times New Roman" pitchFamily="18" charset="0"/>
              </a:rPr>
              <a:t> &lt;=</a:t>
            </a:r>
            <a:r>
              <a:rPr kumimoji="1" lang="en-US" altLang="zh-CN" sz="2400" b="1" i="1">
                <a:solidFill>
                  <a:srgbClr val="000000"/>
                </a:solidFill>
                <a:latin typeface="Times New Roman" pitchFamily="18" charset="0"/>
              </a:rPr>
              <a:t>n</a:t>
            </a:r>
            <a:r>
              <a:rPr kumimoji="1" lang="en-US" altLang="zh-CN" sz="2400" b="1">
                <a:solidFill>
                  <a:srgbClr val="000000"/>
                </a:solidFill>
                <a:latin typeface="Times New Roman" pitchFamily="18" charset="0"/>
              </a:rPr>
              <a:t>; </a:t>
            </a:r>
            <a:r>
              <a:rPr kumimoji="1" lang="en-US" altLang="zh-CN" sz="2400" b="1" i="1">
                <a:solidFill>
                  <a:srgbClr val="000000"/>
                </a:solidFill>
                <a:latin typeface="Times New Roman" pitchFamily="18" charset="0"/>
              </a:rPr>
              <a:t>i</a:t>
            </a:r>
            <a:r>
              <a:rPr kumimoji="1" lang="en-US" altLang="zh-CN" sz="2400" b="1">
                <a:solidFill>
                  <a:srgbClr val="000000"/>
                </a:solidFill>
                <a:latin typeface="Times New Roman" pitchFamily="18" charset="0"/>
              </a:rPr>
              <a:t> ++)</a:t>
            </a:r>
          </a:p>
          <a:p>
            <a:r>
              <a:rPr kumimoji="1" lang="en-US" altLang="zh-CN" sz="2400" b="1">
                <a:solidFill>
                  <a:srgbClr val="000000"/>
                </a:solidFill>
                <a:latin typeface="Times New Roman" pitchFamily="18" charset="0"/>
              </a:rPr>
              <a:t>	{</a:t>
            </a:r>
          </a:p>
          <a:p>
            <a:r>
              <a:rPr kumimoji="1" lang="en-US" altLang="zh-CN" sz="2400" b="1">
                <a:solidFill>
                  <a:srgbClr val="000000"/>
                </a:solidFill>
                <a:latin typeface="Times New Roman" pitchFamily="18" charset="0"/>
              </a:rPr>
              <a:t>		for (</a:t>
            </a:r>
            <a:r>
              <a:rPr kumimoji="1" lang="en-US" altLang="zh-CN" sz="2400" b="1" i="1">
                <a:solidFill>
                  <a:srgbClr val="000000"/>
                </a:solidFill>
                <a:latin typeface="Times New Roman" pitchFamily="18" charset="0"/>
              </a:rPr>
              <a:t>j</a:t>
            </a:r>
            <a:r>
              <a:rPr kumimoji="1" lang="en-US" altLang="zh-CN" sz="2400" b="1">
                <a:solidFill>
                  <a:srgbClr val="000000"/>
                </a:solidFill>
                <a:latin typeface="Times New Roman" pitchFamily="18" charset="0"/>
              </a:rPr>
              <a:t>=1; </a:t>
            </a:r>
            <a:r>
              <a:rPr kumimoji="1" lang="en-US" altLang="zh-CN" sz="2400" b="1" i="1">
                <a:solidFill>
                  <a:srgbClr val="000000"/>
                </a:solidFill>
                <a:latin typeface="Times New Roman" pitchFamily="18" charset="0"/>
              </a:rPr>
              <a:t>j</a:t>
            </a:r>
            <a:r>
              <a:rPr kumimoji="1" lang="en-US" altLang="zh-CN" sz="2400" b="1">
                <a:solidFill>
                  <a:srgbClr val="000000"/>
                </a:solidFill>
                <a:latin typeface="Times New Roman" pitchFamily="18" charset="0"/>
              </a:rPr>
              <a:t> &lt;=</a:t>
            </a:r>
            <a:r>
              <a:rPr kumimoji="1" lang="en-US" altLang="zh-CN" sz="2400" b="1" i="1">
                <a:solidFill>
                  <a:srgbClr val="000000"/>
                </a:solidFill>
                <a:latin typeface="Times New Roman" pitchFamily="18" charset="0"/>
              </a:rPr>
              <a:t>n</a:t>
            </a:r>
            <a:r>
              <a:rPr kumimoji="1" lang="en-US" altLang="zh-CN" sz="2400" b="1">
                <a:solidFill>
                  <a:srgbClr val="000000"/>
                </a:solidFill>
                <a:latin typeface="Times New Roman" pitchFamily="18" charset="0"/>
              </a:rPr>
              <a:t>; </a:t>
            </a:r>
            <a:r>
              <a:rPr kumimoji="1" lang="en-US" altLang="zh-CN" sz="2400" b="1" i="1">
                <a:solidFill>
                  <a:srgbClr val="000000"/>
                </a:solidFill>
                <a:latin typeface="Times New Roman" pitchFamily="18" charset="0"/>
              </a:rPr>
              <a:t>j</a:t>
            </a:r>
            <a:r>
              <a:rPr kumimoji="1" lang="en-US" altLang="zh-CN" sz="2400" b="1">
                <a:solidFill>
                  <a:srgbClr val="000000"/>
                </a:solidFill>
                <a:latin typeface="Times New Roman" pitchFamily="18" charset="0"/>
              </a:rPr>
              <a:t> ++)</a:t>
            </a:r>
          </a:p>
          <a:p>
            <a:endParaRPr kumimoji="1" lang="en-US" altLang="zh-CN" sz="2400" b="1">
              <a:solidFill>
                <a:srgbClr val="000000"/>
              </a:solidFill>
              <a:latin typeface="Times New Roman" pitchFamily="18" charset="0"/>
            </a:endParaRPr>
          </a:p>
          <a:p>
            <a:endParaRPr kumimoji="1" lang="en-US" altLang="zh-CN" sz="2400" b="1">
              <a:solidFill>
                <a:srgbClr val="000000"/>
              </a:solidFill>
              <a:latin typeface="Times New Roman" pitchFamily="18" charset="0"/>
            </a:endParaRPr>
          </a:p>
          <a:p>
            <a:r>
              <a:rPr kumimoji="1" lang="en-US" altLang="zh-CN" sz="2400" b="1">
                <a:solidFill>
                  <a:srgbClr val="000000"/>
                </a:solidFill>
                <a:latin typeface="Times New Roman" pitchFamily="18" charset="0"/>
              </a:rPr>
              <a:t>             }</a:t>
            </a:r>
          </a:p>
          <a:p>
            <a:r>
              <a:rPr kumimoji="1" lang="en-US" altLang="zh-CN" sz="2400" b="1">
                <a:solidFill>
                  <a:srgbClr val="000000"/>
                </a:solidFill>
                <a:latin typeface="Times New Roman" pitchFamily="18" charset="0"/>
              </a:rPr>
              <a:t>}</a:t>
            </a:r>
          </a:p>
        </p:txBody>
      </p:sp>
      <p:graphicFrame>
        <p:nvGraphicFramePr>
          <p:cNvPr id="12290" name="Object 3"/>
          <p:cNvGraphicFramePr>
            <a:graphicFrameLocks noChangeAspect="1"/>
          </p:cNvGraphicFramePr>
          <p:nvPr/>
        </p:nvGraphicFramePr>
        <p:xfrm>
          <a:off x="2068513" y="1770063"/>
          <a:ext cx="1360487" cy="406400"/>
        </p:xfrm>
        <a:graphic>
          <a:graphicData uri="http://schemas.openxmlformats.org/presentationml/2006/ole">
            <mc:AlternateContent xmlns:mc="http://schemas.openxmlformats.org/markup-compatibility/2006">
              <mc:Choice xmlns:v="urn:schemas-microsoft-com:vml" Requires="v">
                <p:oleObj spid="_x0000_s173181" name="公式" r:id="rId3" imgW="736600" imgH="241300" progId="Equation.3">
                  <p:embed/>
                </p:oleObj>
              </mc:Choice>
              <mc:Fallback>
                <p:oleObj name="公式" r:id="rId3" imgW="736600" imgH="241300" progId="Equation.3">
                  <p:embed/>
                  <p:pic>
                    <p:nvPicPr>
                      <p:cNvPr id="1229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8513" y="1770063"/>
                        <a:ext cx="1360487"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1" name="Object 4"/>
          <p:cNvGraphicFramePr>
            <a:graphicFrameLocks noChangeAspect="1"/>
          </p:cNvGraphicFramePr>
          <p:nvPr/>
        </p:nvGraphicFramePr>
        <p:xfrm>
          <a:off x="3902075" y="3946525"/>
          <a:ext cx="2967038" cy="493713"/>
        </p:xfrm>
        <a:graphic>
          <a:graphicData uri="http://schemas.openxmlformats.org/presentationml/2006/ole">
            <mc:AlternateContent xmlns:mc="http://schemas.openxmlformats.org/markup-compatibility/2006">
              <mc:Choice xmlns:v="urn:schemas-microsoft-com:vml" Requires="v">
                <p:oleObj spid="_x0000_s173182" name="公式" r:id="rId5" imgW="1320227" imgH="241195" progId="Equation.3">
                  <p:embed/>
                </p:oleObj>
              </mc:Choice>
              <mc:Fallback>
                <p:oleObj name="公式" r:id="rId5" imgW="1320227" imgH="241195" progId="Equation.3">
                  <p:embed/>
                  <p:pic>
                    <p:nvPicPr>
                      <p:cNvPr id="12291"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2075" y="3946525"/>
                        <a:ext cx="2967038"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4" name="Text Box 5"/>
          <p:cNvSpPr txBox="1">
            <a:spLocks noChangeArrowheads="1"/>
          </p:cNvSpPr>
          <p:nvPr/>
        </p:nvSpPr>
        <p:spPr bwMode="auto">
          <a:xfrm>
            <a:off x="971550" y="1125538"/>
            <a:ext cx="7696200" cy="457200"/>
          </a:xfrm>
          <a:prstGeom prst="rect">
            <a:avLst/>
          </a:prstGeom>
          <a:noFill/>
          <a:ln w="9525">
            <a:noFill/>
            <a:miter lim="800000"/>
            <a:headEnd/>
            <a:tailEnd/>
          </a:ln>
        </p:spPr>
        <p:txBody>
          <a:bodyPr>
            <a:spAutoFit/>
          </a:bodyPr>
          <a:lstStyle/>
          <a:p>
            <a:pPr>
              <a:spcBef>
                <a:spcPct val="20000"/>
              </a:spcBef>
            </a:pPr>
            <a:r>
              <a:rPr kumimoji="1" lang="en-US" altLang="zh-CN" sz="2400" b="1" dirty="0" err="1">
                <a:solidFill>
                  <a:srgbClr val="FF3399"/>
                </a:solidFill>
                <a:latin typeface="Times New Roman" pitchFamily="18" charset="0"/>
              </a:rPr>
              <a:t>Warshall</a:t>
            </a:r>
            <a:r>
              <a:rPr kumimoji="1" lang="en-US" altLang="zh-CN" sz="2400" b="1" dirty="0" err="1">
                <a:solidFill>
                  <a:srgbClr val="FF3399"/>
                </a:solidFill>
              </a:rPr>
              <a:t>’</a:t>
            </a:r>
            <a:r>
              <a:rPr kumimoji="1" lang="en-US" altLang="zh-CN" sz="2400" b="1" dirty="0" err="1">
                <a:solidFill>
                  <a:srgbClr val="FF3399"/>
                </a:solidFill>
                <a:latin typeface="Times New Roman" pitchFamily="18" charset="0"/>
              </a:rPr>
              <a:t>s</a:t>
            </a:r>
            <a:r>
              <a:rPr kumimoji="1" lang="en-US" altLang="zh-CN" sz="2400" b="1" dirty="0">
                <a:solidFill>
                  <a:srgbClr val="FF3399"/>
                </a:solidFill>
                <a:latin typeface="Times New Roman" pitchFamily="18" charset="0"/>
              </a:rPr>
              <a:t> Algorithm</a:t>
            </a:r>
          </a:p>
        </p:txBody>
      </p:sp>
      <p:sp>
        <p:nvSpPr>
          <p:cNvPr id="253959" name="Text Box 7"/>
          <p:cNvSpPr txBox="1">
            <a:spLocks noChangeArrowheads="1"/>
          </p:cNvSpPr>
          <p:nvPr/>
        </p:nvSpPr>
        <p:spPr bwMode="auto">
          <a:xfrm>
            <a:off x="1447800" y="5589588"/>
            <a:ext cx="7696200" cy="457200"/>
          </a:xfrm>
          <a:prstGeom prst="rect">
            <a:avLst/>
          </a:prstGeom>
          <a:noFill/>
          <a:ln w="9525">
            <a:noFill/>
            <a:miter lim="800000"/>
            <a:headEnd/>
            <a:tailEnd/>
          </a:ln>
        </p:spPr>
        <p:txBody>
          <a:bodyPr>
            <a:spAutoFit/>
          </a:bodyPr>
          <a:lstStyle/>
          <a:p>
            <a:pPr>
              <a:spcBef>
                <a:spcPct val="20000"/>
              </a:spcBef>
            </a:pPr>
            <a:r>
              <a:rPr kumimoji="1" lang="zh-CN" altLang="en-US" sz="2400" b="1">
                <a:solidFill>
                  <a:srgbClr val="000000"/>
                </a:solidFill>
                <a:latin typeface="Times New Roman" pitchFamily="18" charset="0"/>
              </a:rPr>
              <a:t>算法复杂度</a:t>
            </a:r>
            <a:r>
              <a:rPr kumimoji="1" lang="en-US" altLang="zh-CN" sz="2400" b="1">
                <a:solidFill>
                  <a:srgbClr val="000000"/>
                </a:solidFill>
                <a:latin typeface="Times New Roman" pitchFamily="18" charset="0"/>
              </a:rPr>
              <a:t>: </a:t>
            </a:r>
          </a:p>
        </p:txBody>
      </p:sp>
      <p:graphicFrame>
        <p:nvGraphicFramePr>
          <p:cNvPr id="253960" name="Object 8"/>
          <p:cNvGraphicFramePr>
            <a:graphicFrameLocks noChangeAspect="1"/>
          </p:cNvGraphicFramePr>
          <p:nvPr/>
        </p:nvGraphicFramePr>
        <p:xfrm>
          <a:off x="3635375" y="5589588"/>
          <a:ext cx="1757363" cy="506412"/>
        </p:xfrm>
        <a:graphic>
          <a:graphicData uri="http://schemas.openxmlformats.org/presentationml/2006/ole">
            <mc:AlternateContent xmlns:mc="http://schemas.openxmlformats.org/markup-compatibility/2006">
              <mc:Choice xmlns:v="urn:schemas-microsoft-com:vml" Requires="v">
                <p:oleObj spid="_x0000_s173183" name="公式" r:id="rId7" imgW="774364" imgH="228501" progId="Equation.3">
                  <p:embed/>
                </p:oleObj>
              </mc:Choice>
              <mc:Fallback>
                <p:oleObj name="公式" r:id="rId7" imgW="774364" imgH="228501" progId="Equation.3">
                  <p:embed/>
                  <p:pic>
                    <p:nvPicPr>
                      <p:cNvPr id="25396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35375" y="5589588"/>
                        <a:ext cx="1757363" cy="506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标题 10"/>
          <p:cNvSpPr>
            <a:spLocks noGrp="1"/>
          </p:cNvSpPr>
          <p:nvPr>
            <p:ph type="title"/>
          </p:nvPr>
        </p:nvSpPr>
        <p:spPr/>
        <p:txBody>
          <a:bodyPr/>
          <a:lstStyle/>
          <a:p>
            <a:r>
              <a:rPr lang="zh-CN" altLang="en-US" dirty="0" smtClean="0"/>
              <a:t>路径的矩阵求解</a:t>
            </a:r>
            <a:endParaRPr lang="zh-CN" altLang="en-US" dirty="0"/>
          </a:p>
        </p:txBody>
      </p:sp>
    </p:spTree>
    <p:extLst>
      <p:ext uri="{BB962C8B-B14F-4D97-AF65-F5344CB8AC3E}">
        <p14:creationId xmlns:p14="http://schemas.microsoft.com/office/powerpoint/2010/main" val="2969667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53959">
                                            <p:txEl>
                                              <p:pRg st="0" end="0"/>
                                            </p:txEl>
                                          </p:spTgt>
                                        </p:tgtEl>
                                        <p:attrNameLst>
                                          <p:attrName>style.visibility</p:attrName>
                                        </p:attrNameLst>
                                      </p:cBhvr>
                                      <p:to>
                                        <p:strVal val="visible"/>
                                      </p:to>
                                    </p:set>
                                    <p:animEffect transition="in" filter="strips(downRight)">
                                      <p:cBhvr>
                                        <p:cTn id="7" dur="500"/>
                                        <p:tgtEl>
                                          <p:spTgt spid="2539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3960"/>
                                        </p:tgtEl>
                                        <p:attrNameLst>
                                          <p:attrName>style.visibility</p:attrName>
                                        </p:attrNameLst>
                                      </p:cBhvr>
                                      <p:to>
                                        <p:strVal val="visible"/>
                                      </p:to>
                                    </p:set>
                                    <p:animEffect transition="in" filter="wipe(left)">
                                      <p:cBhvr>
                                        <p:cTn id="12" dur="500"/>
                                        <p:tgtEl>
                                          <p:spTgt spid="253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9" grpId="0" build="p" bldLvl="3"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rrowheads="1"/>
          </p:cNvSpPr>
          <p:nvPr>
            <p:ph type="title"/>
          </p:nvPr>
        </p:nvSpPr>
        <p:spPr/>
        <p:txBody>
          <a:bodyPr/>
          <a:lstStyle/>
          <a:p>
            <a:pPr eaLnBrk="1" hangingPunct="1"/>
            <a:r>
              <a:rPr lang="zh-CN" altLang="en-US" dirty="0" smtClean="0">
                <a:latin typeface="宋体" pitchFamily="2" charset="-122"/>
              </a:rPr>
              <a:t>本堂课小结</a:t>
            </a:r>
          </a:p>
        </p:txBody>
      </p:sp>
      <p:sp>
        <p:nvSpPr>
          <p:cNvPr id="6" name="Rectangle 2"/>
          <p:cNvSpPr>
            <a:spLocks noGrp="1" noChangeArrowheads="1"/>
          </p:cNvSpPr>
          <p:nvPr>
            <p:ph idx="1"/>
          </p:nvPr>
        </p:nvSpPr>
        <p:spPr>
          <a:xfrm>
            <a:off x="638627" y="1259113"/>
            <a:ext cx="8026401" cy="5214257"/>
          </a:xfrm>
        </p:spPr>
        <p:txBody>
          <a:bodyPr>
            <a:normAutofit/>
          </a:bodyPr>
          <a:lstStyle/>
          <a:p>
            <a:pPr eaLnBrk="1" hangingPunct="1"/>
            <a:r>
              <a:rPr lang="zh-CN" altLang="en-US" sz="3200" b="1" dirty="0">
                <a:latin typeface="Times New Roman" panose="02020603050405020304" pitchFamily="18" charset="0"/>
                <a:ea typeface="+mn-ea"/>
                <a:cs typeface="Times New Roman" panose="02020603050405020304" pitchFamily="18" charset="0"/>
              </a:rPr>
              <a:t> 道路与回路的基本概念</a:t>
            </a:r>
          </a:p>
          <a:p>
            <a:pPr marL="0" indent="0" eaLnBrk="1" hangingPunct="1">
              <a:buNone/>
            </a:pPr>
            <a:r>
              <a:rPr lang="zh-CN" altLang="en-US" sz="3200" b="1" dirty="0">
                <a:latin typeface="Times New Roman" panose="02020603050405020304" pitchFamily="18" charset="0"/>
                <a:ea typeface="+mn-ea"/>
                <a:cs typeface="Times New Roman" panose="02020603050405020304" pitchFamily="18" charset="0"/>
              </a:rPr>
              <a:t>     简单、初级道路（回路）、连通、连通支</a:t>
            </a:r>
            <a:r>
              <a:rPr lang="zh-CN" altLang="en-US" sz="3200" b="1" dirty="0" smtClean="0">
                <a:latin typeface="Times New Roman" panose="02020603050405020304" pitchFamily="18" charset="0"/>
                <a:ea typeface="+mn-ea"/>
                <a:cs typeface="Times New Roman" panose="02020603050405020304" pitchFamily="18" charset="0"/>
              </a:rPr>
              <a:t>、连通度</a:t>
            </a:r>
            <a:r>
              <a:rPr lang="zh-CN" altLang="en-US" sz="3200" b="1" dirty="0">
                <a:latin typeface="Times New Roman" panose="02020603050405020304" pitchFamily="18" charset="0"/>
                <a:ea typeface="+mn-ea"/>
                <a:cs typeface="Times New Roman" panose="02020603050405020304" pitchFamily="18" charset="0"/>
              </a:rPr>
              <a:t>、点割集、割点、边割集、</a:t>
            </a:r>
            <a:r>
              <a:rPr lang="zh-CN" altLang="en-US" sz="3200" b="1" dirty="0" smtClean="0">
                <a:latin typeface="Times New Roman" panose="02020603050405020304" pitchFamily="18" charset="0"/>
                <a:ea typeface="+mn-ea"/>
                <a:cs typeface="Times New Roman" panose="02020603050405020304" pitchFamily="18" charset="0"/>
              </a:rPr>
              <a:t>桥</a:t>
            </a:r>
            <a:endParaRPr lang="en-US" altLang="zh-CN" sz="3200" b="1" dirty="0" smtClean="0">
              <a:latin typeface="Times New Roman" panose="02020603050405020304" pitchFamily="18" charset="0"/>
              <a:ea typeface="+mn-ea"/>
              <a:cs typeface="Times New Roman" panose="02020603050405020304" pitchFamily="18" charset="0"/>
            </a:endParaRPr>
          </a:p>
          <a:p>
            <a:pPr marL="0" indent="0" eaLnBrk="1" hangingPunct="1">
              <a:buNone/>
            </a:pPr>
            <a:endParaRPr lang="en-US" altLang="zh-CN" sz="3200" b="1" dirty="0" smtClean="0">
              <a:latin typeface="Times New Roman" panose="02020603050405020304" pitchFamily="18" charset="0"/>
              <a:ea typeface="+mn-ea"/>
              <a:cs typeface="Times New Roman" panose="02020603050405020304" pitchFamily="18" charset="0"/>
            </a:endParaRPr>
          </a:p>
          <a:p>
            <a:pPr eaLnBrk="1" hangingPunct="1"/>
            <a:r>
              <a:rPr lang="zh-CN" altLang="en-US" sz="3200" b="1" dirty="0" smtClean="0">
                <a:latin typeface="Times New Roman" panose="02020603050405020304" pitchFamily="18" charset="0"/>
                <a:ea typeface="+mn-ea"/>
                <a:cs typeface="Times New Roman" panose="02020603050405020304" pitchFamily="18" charset="0"/>
              </a:rPr>
              <a:t>道路</a:t>
            </a:r>
            <a:r>
              <a:rPr lang="zh-CN" altLang="en-US" sz="3200" b="1" dirty="0">
                <a:latin typeface="Times New Roman" panose="02020603050405020304" pitchFamily="18" charset="0"/>
                <a:ea typeface="+mn-ea"/>
                <a:cs typeface="Times New Roman" panose="02020603050405020304" pitchFamily="18" charset="0"/>
              </a:rPr>
              <a:t>与回路判定代数方</a:t>
            </a:r>
            <a:r>
              <a:rPr lang="zh-CN" altLang="zh-CN" sz="3200" b="1" dirty="0" smtClean="0">
                <a:latin typeface="Times New Roman" panose="02020603050405020304" pitchFamily="18" charset="0"/>
                <a:ea typeface="+mn-ea"/>
                <a:cs typeface="Times New Roman" panose="02020603050405020304" pitchFamily="18" charset="0"/>
              </a:rPr>
              <a:t>法</a:t>
            </a:r>
            <a:endParaRPr lang="zh-CN" altLang="en-US" sz="3200" b="1" dirty="0" smtClean="0">
              <a:latin typeface="Times New Roman" panose="02020603050405020304" pitchFamily="18" charset="0"/>
              <a:ea typeface="+mn-ea"/>
              <a:cs typeface="Times New Roman" panose="02020603050405020304" pitchFamily="18" charset="0"/>
            </a:endParaRPr>
          </a:p>
          <a:p>
            <a:pPr eaLnBrk="1" hangingPunct="1">
              <a:buFont typeface="Wingdings" pitchFamily="2" charset="2"/>
              <a:buNone/>
            </a:pPr>
            <a:r>
              <a:rPr lang="zh-CN" altLang="en-US" sz="3200" b="1" dirty="0" smtClean="0">
                <a:latin typeface="Times New Roman" panose="02020603050405020304" pitchFamily="18" charset="0"/>
                <a:ea typeface="+mn-ea"/>
                <a:cs typeface="Times New Roman" panose="02020603050405020304" pitchFamily="18" charset="0"/>
              </a:rPr>
              <a:t>     </a:t>
            </a:r>
            <a:r>
              <a:rPr lang="en-US" altLang="zh-CN" sz="3200" b="1" dirty="0" err="1" smtClean="0">
                <a:latin typeface="Times New Roman" panose="02020603050405020304" pitchFamily="18" charset="0"/>
                <a:ea typeface="+mn-ea"/>
                <a:cs typeface="Times New Roman" panose="02020603050405020304" pitchFamily="18" charset="0"/>
              </a:rPr>
              <a:t>Warshall</a:t>
            </a:r>
            <a:r>
              <a:rPr lang="en-US" altLang="zh-CN" sz="3200" b="1" dirty="0" smtClean="0">
                <a:latin typeface="Times New Roman" panose="02020603050405020304" pitchFamily="18" charset="0"/>
                <a:ea typeface="+mn-ea"/>
                <a:cs typeface="Times New Roman" panose="02020603050405020304" pitchFamily="18" charset="0"/>
              </a:rPr>
              <a:t> </a:t>
            </a:r>
            <a:r>
              <a:rPr lang="zh-CN" altLang="en-US" sz="3200" b="1" dirty="0" smtClean="0">
                <a:latin typeface="Times New Roman" panose="02020603050405020304" pitchFamily="18" charset="0"/>
                <a:ea typeface="+mn-ea"/>
                <a:cs typeface="Times New Roman" panose="02020603050405020304" pitchFamily="18" charset="0"/>
              </a:rPr>
              <a:t>算法</a:t>
            </a:r>
            <a:endParaRPr lang="zh-CN" altLang="zh-CN" sz="3200" b="1" dirty="0" smtClean="0">
              <a:latin typeface="Times New Roman" panose="02020603050405020304" pitchFamily="18" charset="0"/>
              <a:ea typeface="+mn-ea"/>
              <a:cs typeface="Times New Roman" panose="02020603050405020304" pitchFamily="18" charset="0"/>
            </a:endParaRPr>
          </a:p>
          <a:p>
            <a:pPr eaLnBrk="1" hangingPunct="1">
              <a:buFont typeface="Wingdings" pitchFamily="2" charset="2"/>
              <a:buNone/>
            </a:pPr>
            <a:endParaRPr lang="en-US" altLang="zh-CN" sz="3200" b="1" dirty="0" smtClean="0">
              <a:solidFill>
                <a:srgbClr val="000000"/>
              </a:solidFill>
              <a:latin typeface="Times New Roman" panose="02020603050405020304" pitchFamily="18" charset="0"/>
              <a:ea typeface="+mn-ea"/>
              <a:cs typeface="Times New Roman" panose="02020603050405020304" pitchFamily="18" charset="0"/>
            </a:endParaRPr>
          </a:p>
          <a:p>
            <a:pPr eaLnBrk="1" hangingPunct="1">
              <a:buFont typeface="Wingdings" pitchFamily="2" charset="2"/>
              <a:buNone/>
            </a:pPr>
            <a:r>
              <a:rPr lang="en-US" altLang="zh-CN" sz="3200" b="1" dirty="0" smtClean="0">
                <a:solidFill>
                  <a:srgbClr val="000000"/>
                </a:solidFill>
                <a:latin typeface="Times New Roman" panose="02020603050405020304" pitchFamily="18" charset="0"/>
                <a:ea typeface="+mn-ea"/>
                <a:cs typeface="Times New Roman" panose="02020603050405020304" pitchFamily="18" charset="0"/>
              </a:rPr>
              <a:t>     </a:t>
            </a:r>
            <a:r>
              <a:rPr lang="en-US" altLang="zh-CN" sz="3200" b="1" dirty="0" smtClean="0">
                <a:latin typeface="Times New Roman" panose="02020603050405020304" pitchFamily="18" charset="0"/>
                <a:ea typeface="+mn-ea"/>
                <a:cs typeface="Times New Roman" panose="02020603050405020304" pitchFamily="18" charset="0"/>
              </a:rPr>
              <a:t>     </a:t>
            </a:r>
            <a:endParaRPr lang="zh-CN" altLang="zh-CN" sz="3200" b="1" dirty="0" smtClean="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9593241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作业</a:t>
            </a:r>
            <a:endParaRPr lang="zh-CN" altLang="en-US" dirty="0"/>
          </a:p>
        </p:txBody>
      </p:sp>
      <p:sp>
        <p:nvSpPr>
          <p:cNvPr id="4" name="Rectangle 2"/>
          <p:cNvSpPr txBox="1">
            <a:spLocks noChangeArrowheads="1"/>
          </p:cNvSpPr>
          <p:nvPr/>
        </p:nvSpPr>
        <p:spPr bwMode="auto">
          <a:xfrm>
            <a:off x="609599" y="1330641"/>
            <a:ext cx="8343141" cy="4071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pitchFamily="34" charset="0"/>
              <a:buChar char="»"/>
              <a:defRPr sz="2800" kern="1200">
                <a:solidFill>
                  <a:srgbClr val="000000"/>
                </a:solidFill>
                <a:latin typeface="+mn-lt"/>
                <a:ea typeface="MS Mincho" pitchFamily="49" charset="-128"/>
                <a:cs typeface="+mn-cs"/>
              </a:defRPr>
            </a:lvl1pPr>
            <a:lvl2pPr marL="742950" indent="-285750" algn="l" rtl="0" eaLnBrk="0" fontAlgn="base" hangingPunct="0">
              <a:spcBef>
                <a:spcPct val="20000"/>
              </a:spcBef>
              <a:spcAft>
                <a:spcPct val="0"/>
              </a:spcAft>
              <a:buFont typeface="Arial" pitchFamily="34" charset="0"/>
              <a:buChar char="˃"/>
              <a:defRPr sz="1800" kern="1200">
                <a:solidFill>
                  <a:srgbClr val="000000"/>
                </a:solidFill>
                <a:latin typeface="+mn-lt"/>
                <a:ea typeface="MS Mincho" pitchFamily="49" charset="-128"/>
                <a:cs typeface="+mn-cs"/>
              </a:defRPr>
            </a:lvl2pPr>
            <a:lvl3pPr marL="1143000" indent="-228600" algn="l" rtl="0" eaLnBrk="0" fontAlgn="base" hangingPunct="0">
              <a:spcBef>
                <a:spcPct val="20000"/>
              </a:spcBef>
              <a:spcAft>
                <a:spcPct val="0"/>
              </a:spcAft>
              <a:buFont typeface="Calibri" pitchFamily="34" charset="0"/>
              <a:buChar char="+"/>
              <a:defRPr sz="1800" kern="1200">
                <a:solidFill>
                  <a:srgbClr val="000000"/>
                </a:solidFill>
                <a:latin typeface="+mn-lt"/>
                <a:ea typeface="MS Mincho" pitchFamily="49" charset="-128"/>
                <a:cs typeface="+mn-cs"/>
              </a:defRPr>
            </a:lvl3pPr>
            <a:lvl4pPr marL="1600200" indent="-228600" algn="l" rtl="0" eaLnBrk="0" fontAlgn="base" hangingPunct="0">
              <a:spcBef>
                <a:spcPct val="20000"/>
              </a:spcBef>
              <a:spcAft>
                <a:spcPct val="0"/>
              </a:spcAft>
              <a:buFont typeface="Arial" pitchFamily="34" charset="0"/>
              <a:buChar char="–"/>
              <a:defRPr sz="1800" kern="1200">
                <a:solidFill>
                  <a:srgbClr val="000000"/>
                </a:solidFill>
                <a:latin typeface="+mn-lt"/>
                <a:ea typeface="MS Mincho" pitchFamily="49" charset="-128"/>
                <a:cs typeface="+mn-cs"/>
              </a:defRPr>
            </a:lvl4pPr>
            <a:lvl5pPr marL="2057400" indent="-228600" algn="l" rtl="0" eaLnBrk="0" fontAlgn="base" hangingPunct="0">
              <a:spcBef>
                <a:spcPct val="20000"/>
              </a:spcBef>
              <a:spcAft>
                <a:spcPct val="0"/>
              </a:spcAft>
              <a:buFont typeface="Arial" pitchFamily="34" charset="0"/>
              <a:buChar char="»"/>
              <a:defRPr sz="1800" kern="1200">
                <a:solidFill>
                  <a:srgbClr val="000000"/>
                </a:solidFill>
                <a:latin typeface="+mn-lt"/>
                <a:ea typeface="MS Mincho" pitchFamily="49" charset="-128"/>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a:lstStyle>
          <a:p>
            <a:pPr>
              <a:buClr>
                <a:schemeClr val="hlink"/>
              </a:buClr>
              <a:buSzPct val="70000"/>
              <a:buFont typeface="Wingdings" pitchFamily="2" charset="2"/>
              <a:buChar char="n"/>
            </a:pPr>
            <a:r>
              <a:rPr kumimoji="0" lang="zh-CN" altLang="en-US" sz="3200" b="1" dirty="0" smtClean="0">
                <a:latin typeface="Times New Roman" panose="02020603050405020304" pitchFamily="18" charset="0"/>
                <a:ea typeface="+mn-ea"/>
                <a:cs typeface="Times New Roman" panose="02020603050405020304" pitchFamily="18" charset="0"/>
              </a:rPr>
              <a:t>课本</a:t>
            </a:r>
            <a:r>
              <a:rPr kumimoji="0" lang="en-US" altLang="zh-CN" sz="3200" b="1" dirty="0" smtClean="0">
                <a:latin typeface="Times New Roman" panose="02020603050405020304" pitchFamily="18" charset="0"/>
                <a:ea typeface="+mn-ea"/>
                <a:cs typeface="Times New Roman" panose="02020603050405020304" pitchFamily="18" charset="0"/>
              </a:rPr>
              <a:t>P36</a:t>
            </a:r>
            <a:r>
              <a:rPr kumimoji="0" lang="zh-CN" altLang="en-US" sz="3200" b="1" dirty="0" smtClean="0">
                <a:latin typeface="Times New Roman" panose="02020603050405020304" pitchFamily="18" charset="0"/>
                <a:ea typeface="+mn-ea"/>
                <a:cs typeface="Times New Roman" panose="02020603050405020304" pitchFamily="18" charset="0"/>
              </a:rPr>
              <a:t>， 第</a:t>
            </a:r>
            <a:r>
              <a:rPr kumimoji="0" lang="en-US" altLang="zh-CN" sz="3200" b="1" dirty="0" smtClean="0">
                <a:latin typeface="Times New Roman" panose="02020603050405020304" pitchFamily="18" charset="0"/>
                <a:ea typeface="+mn-ea"/>
                <a:cs typeface="Times New Roman" panose="02020603050405020304" pitchFamily="18" charset="0"/>
              </a:rPr>
              <a:t>2</a:t>
            </a:r>
            <a:r>
              <a:rPr kumimoji="0" lang="zh-CN" altLang="en-US" sz="3200" dirty="0" smtClean="0">
                <a:latin typeface="Times New Roman" panose="02020603050405020304" pitchFamily="18" charset="0"/>
                <a:ea typeface="+mn-ea"/>
                <a:cs typeface="Times New Roman" panose="02020603050405020304" pitchFamily="18" charset="0"/>
              </a:rPr>
              <a:t>、</a:t>
            </a:r>
            <a:r>
              <a:rPr kumimoji="0" lang="en-US" altLang="zh-CN" sz="3200" dirty="0" smtClean="0">
                <a:latin typeface="Times New Roman" panose="02020603050405020304" pitchFamily="18" charset="0"/>
                <a:ea typeface="+mn-ea"/>
                <a:cs typeface="Times New Roman" panose="02020603050405020304" pitchFamily="18" charset="0"/>
              </a:rPr>
              <a:t>3</a:t>
            </a:r>
            <a:r>
              <a:rPr kumimoji="0" lang="zh-CN" altLang="en-US" sz="3200" dirty="0" smtClean="0">
                <a:latin typeface="Times New Roman" panose="02020603050405020304" pitchFamily="18" charset="0"/>
                <a:ea typeface="+mn-ea"/>
                <a:cs typeface="Times New Roman" panose="02020603050405020304" pitchFamily="18" charset="0"/>
              </a:rPr>
              <a:t>、</a:t>
            </a:r>
            <a:r>
              <a:rPr kumimoji="0" lang="en-US" altLang="zh-CN" sz="3200" dirty="0" smtClean="0">
                <a:latin typeface="Times New Roman" panose="02020603050405020304" pitchFamily="18" charset="0"/>
                <a:ea typeface="+mn-ea"/>
                <a:cs typeface="Times New Roman" panose="02020603050405020304" pitchFamily="18" charset="0"/>
              </a:rPr>
              <a:t>4</a:t>
            </a:r>
            <a:endParaRPr kumimoji="0" lang="en-US" altLang="zh-CN" sz="3200" b="1" dirty="0" smtClean="0">
              <a:latin typeface="Times New Roman" panose="02020603050405020304" pitchFamily="18" charset="0"/>
              <a:ea typeface="+mn-ea"/>
              <a:cs typeface="Times New Roman" panose="02020603050405020304" pitchFamily="18" charset="0"/>
            </a:endParaRPr>
          </a:p>
          <a:p>
            <a:pPr eaLnBrk="1" hangingPunct="1">
              <a:buFont typeface="Arial" pitchFamily="34" charset="0"/>
              <a:buNone/>
            </a:pPr>
            <a:endParaRPr kumimoji="0" lang="en-US" altLang="zh-CN" sz="3200" b="1" dirty="0" smtClean="0">
              <a:latin typeface="Times New Roman" panose="02020603050405020304" pitchFamily="18" charset="0"/>
              <a:ea typeface="+mn-ea"/>
              <a:cs typeface="Times New Roman" panose="02020603050405020304" pitchFamily="18" charset="0"/>
            </a:endParaRPr>
          </a:p>
          <a:p>
            <a:pPr eaLnBrk="1" hangingPunct="1">
              <a:buFont typeface="Wingdings" pitchFamily="2" charset="2"/>
              <a:buNone/>
            </a:pPr>
            <a:endParaRPr kumimoji="0" lang="en-US" altLang="zh-CN" sz="3200" b="1" dirty="0" smtClean="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50644372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道路与回路：基本概念</a:t>
            </a:r>
            <a:endParaRPr lang="zh-CN" altLang="en-US" dirty="0"/>
          </a:p>
        </p:txBody>
      </p:sp>
      <p:sp>
        <p:nvSpPr>
          <p:cNvPr id="21506" name="Rectangle 2"/>
          <p:cNvSpPr>
            <a:spLocks noGrp="1" noChangeArrowheads="1"/>
          </p:cNvSpPr>
          <p:nvPr>
            <p:ph idx="1"/>
          </p:nvPr>
        </p:nvSpPr>
        <p:spPr/>
        <p:txBody>
          <a:bodyPr/>
          <a:lstStyle/>
          <a:p>
            <a:pPr eaLnBrk="1" hangingPunct="1">
              <a:buNone/>
            </a:pPr>
            <a:endParaRPr lang="en-US" altLang="zh-CN" b="1" dirty="0" smtClean="0"/>
          </a:p>
          <a:p>
            <a:pPr eaLnBrk="1" hangingPunct="1"/>
            <a:r>
              <a:rPr lang="zh-CN" altLang="en-US" sz="2800" b="1" dirty="0" smtClean="0">
                <a:latin typeface="Times New Roman" pitchFamily="18" charset="0"/>
                <a:ea typeface="+mn-ea"/>
                <a:cs typeface="Times New Roman" pitchFamily="18" charset="0"/>
              </a:rPr>
              <a:t>在图</a:t>
            </a:r>
            <a:r>
              <a:rPr lang="en-US" altLang="zh-CN" sz="2800" b="1" i="1" dirty="0" smtClean="0">
                <a:latin typeface="Times New Roman" pitchFamily="18" charset="0"/>
                <a:ea typeface="+mn-ea"/>
                <a:cs typeface="Times New Roman" pitchFamily="18" charset="0"/>
              </a:rPr>
              <a:t>G</a:t>
            </a:r>
            <a:r>
              <a:rPr lang="en-US" altLang="zh-CN" sz="2800" b="1" dirty="0" smtClean="0">
                <a:latin typeface="Times New Roman" pitchFamily="18" charset="0"/>
                <a:ea typeface="+mn-ea"/>
                <a:cs typeface="Times New Roman" pitchFamily="18" charset="0"/>
              </a:rPr>
              <a:t> = (</a:t>
            </a:r>
            <a:r>
              <a:rPr lang="en-US" altLang="zh-CN" sz="2800" b="1" i="1" dirty="0" smtClean="0">
                <a:latin typeface="Times New Roman" pitchFamily="18" charset="0"/>
                <a:ea typeface="+mn-ea"/>
                <a:cs typeface="Times New Roman" pitchFamily="18" charset="0"/>
              </a:rPr>
              <a:t>V</a:t>
            </a:r>
            <a:r>
              <a:rPr lang="en-US" altLang="zh-CN" sz="2800" b="1" dirty="0" smtClean="0">
                <a:latin typeface="Times New Roman" pitchFamily="18" charset="0"/>
                <a:ea typeface="+mn-ea"/>
                <a:cs typeface="Times New Roman" pitchFamily="18" charset="0"/>
              </a:rPr>
              <a:t>, </a:t>
            </a:r>
            <a:r>
              <a:rPr lang="en-US" altLang="zh-CN" sz="2800" b="1" i="1" dirty="0" smtClean="0">
                <a:latin typeface="Times New Roman" pitchFamily="18" charset="0"/>
                <a:ea typeface="+mn-ea"/>
                <a:cs typeface="Times New Roman" pitchFamily="18" charset="0"/>
              </a:rPr>
              <a:t>E</a:t>
            </a:r>
            <a:r>
              <a:rPr lang="en-US" altLang="zh-CN" sz="2800" b="1" dirty="0" smtClean="0">
                <a:latin typeface="Times New Roman" pitchFamily="18" charset="0"/>
                <a:ea typeface="+mn-ea"/>
                <a:cs typeface="Times New Roman" pitchFamily="18" charset="0"/>
              </a:rPr>
              <a:t>)</a:t>
            </a:r>
            <a:r>
              <a:rPr lang="zh-CN" altLang="en-US" sz="2800" b="1" dirty="0" smtClean="0">
                <a:latin typeface="Times New Roman" pitchFamily="18" charset="0"/>
                <a:ea typeface="+mn-ea"/>
                <a:cs typeface="Times New Roman" pitchFamily="18" charset="0"/>
              </a:rPr>
              <a:t>中</a:t>
            </a:r>
            <a:r>
              <a:rPr lang="en-US" altLang="zh-CN" sz="2800" b="1" dirty="0" smtClean="0">
                <a:latin typeface="Times New Roman" pitchFamily="18" charset="0"/>
                <a:ea typeface="+mn-ea"/>
                <a:cs typeface="Times New Roman" pitchFamily="18" charset="0"/>
              </a:rPr>
              <a:t>, </a:t>
            </a:r>
            <a:r>
              <a:rPr lang="zh-CN" altLang="en-US" sz="2800" b="1" dirty="0" smtClean="0">
                <a:latin typeface="Times New Roman" pitchFamily="18" charset="0"/>
                <a:ea typeface="+mn-ea"/>
                <a:cs typeface="Times New Roman" pitchFamily="18" charset="0"/>
              </a:rPr>
              <a:t>经常考虑从一个结点出发</a:t>
            </a:r>
            <a:r>
              <a:rPr lang="en-US" altLang="zh-CN" sz="2800" b="1" dirty="0" smtClean="0">
                <a:latin typeface="Times New Roman" pitchFamily="18" charset="0"/>
                <a:ea typeface="+mn-ea"/>
                <a:cs typeface="Times New Roman" pitchFamily="18" charset="0"/>
              </a:rPr>
              <a:t>,</a:t>
            </a:r>
            <a:r>
              <a:rPr lang="zh-CN" altLang="en-US" sz="2800" b="1" dirty="0" smtClean="0">
                <a:latin typeface="Times New Roman" pitchFamily="18" charset="0"/>
                <a:ea typeface="+mn-ea"/>
                <a:cs typeface="Times New Roman" pitchFamily="18" charset="0"/>
              </a:rPr>
              <a:t>沿着一些边连续移动到另一</a:t>
            </a:r>
            <a:r>
              <a:rPr lang="zh-CN" altLang="en-US" b="1" dirty="0">
                <a:latin typeface="Times New Roman" pitchFamily="18" charset="0"/>
                <a:ea typeface="+mn-ea"/>
                <a:cs typeface="Times New Roman" pitchFamily="18" charset="0"/>
              </a:rPr>
              <a:t>个结点</a:t>
            </a:r>
            <a:r>
              <a:rPr lang="zh-CN" altLang="en-US" sz="2800" b="1" dirty="0" smtClean="0">
                <a:latin typeface="Times New Roman" pitchFamily="18" charset="0"/>
                <a:ea typeface="+mn-ea"/>
                <a:cs typeface="Times New Roman" pitchFamily="18" charset="0"/>
              </a:rPr>
              <a:t>的问题</a:t>
            </a:r>
            <a:r>
              <a:rPr lang="en-US" altLang="zh-CN" sz="2800" b="1" dirty="0" smtClean="0">
                <a:latin typeface="Times New Roman" pitchFamily="18" charset="0"/>
                <a:ea typeface="+mn-ea"/>
                <a:cs typeface="Times New Roman" pitchFamily="18" charset="0"/>
              </a:rPr>
              <a:t>,</a:t>
            </a:r>
            <a:r>
              <a:rPr lang="zh-CN" altLang="en-US" sz="2800" b="1" dirty="0" smtClean="0">
                <a:latin typeface="Times New Roman" pitchFamily="18" charset="0"/>
                <a:ea typeface="+mn-ea"/>
                <a:cs typeface="Times New Roman" pitchFamily="18" charset="0"/>
              </a:rPr>
              <a:t>这就是路的概念</a:t>
            </a:r>
            <a:r>
              <a:rPr lang="en-US" altLang="zh-CN" sz="2800" b="1" dirty="0" smtClean="0">
                <a:latin typeface="Times New Roman" pitchFamily="18" charset="0"/>
                <a:ea typeface="+mn-ea"/>
                <a:cs typeface="Times New Roman" pitchFamily="18" charset="0"/>
              </a:rPr>
              <a:t>.</a:t>
            </a:r>
          </a:p>
        </p:txBody>
      </p:sp>
    </p:spTree>
    <p:extLst>
      <p:ext uri="{BB962C8B-B14F-4D97-AF65-F5344CB8AC3E}">
        <p14:creationId xmlns:p14="http://schemas.microsoft.com/office/powerpoint/2010/main" val="118887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道路与回路：基本概念</a:t>
            </a:r>
            <a:endParaRPr lang="zh-CN" altLang="en-US" dirty="0"/>
          </a:p>
        </p:txBody>
      </p:sp>
      <p:sp>
        <p:nvSpPr>
          <p:cNvPr id="192514" name="Rectangle 2"/>
          <p:cNvSpPr>
            <a:spLocks noGrp="1" noChangeArrowheads="1"/>
          </p:cNvSpPr>
          <p:nvPr>
            <p:ph idx="1"/>
          </p:nvPr>
        </p:nvSpPr>
        <p:spPr/>
        <p:txBody>
          <a:bodyPr rtlCol="0">
            <a:normAutofit/>
          </a:bodyPr>
          <a:lstStyle/>
          <a:p>
            <a:pPr algn="just" eaLnBrk="1" fontAlgn="auto" hangingPunct="1">
              <a:buFont typeface="Wingdings" pitchFamily="2" charset="2"/>
              <a:buNone/>
              <a:defRPr/>
            </a:pPr>
            <a:r>
              <a:rPr lang="zh-CN" altLang="en-US" sz="2400" b="1" dirty="0" smtClean="0">
                <a:solidFill>
                  <a:srgbClr val="C00000"/>
                </a:solidFill>
                <a:latin typeface="Times New Roman" panose="02020603050405020304" pitchFamily="18" charset="0"/>
                <a:ea typeface="+mn-ea"/>
                <a:cs typeface="Times New Roman" panose="02020603050405020304" pitchFamily="18" charset="0"/>
              </a:rPr>
              <a:t>定义</a:t>
            </a:r>
            <a:r>
              <a:rPr lang="en-US" altLang="zh-CN" sz="2400" b="1" dirty="0" smtClean="0">
                <a:solidFill>
                  <a:srgbClr val="C00000"/>
                </a:solidFill>
                <a:latin typeface="Times New Roman" panose="02020603050405020304" pitchFamily="18" charset="0"/>
                <a:ea typeface="+mn-ea"/>
                <a:cs typeface="Times New Roman" panose="02020603050405020304" pitchFamily="18" charset="0"/>
              </a:rPr>
              <a:t>2.1.1</a:t>
            </a:r>
          </a:p>
          <a:p>
            <a:pPr algn="just" eaLnBrk="1" fontAlgn="auto" hangingPunct="1">
              <a:buFont typeface="Wingdings" pitchFamily="2" charset="2"/>
              <a:buNone/>
              <a:defRPr/>
            </a:pPr>
            <a:r>
              <a:rPr lang="en-US" altLang="zh-CN" sz="2400" b="1" dirty="0" smtClean="0">
                <a:latin typeface="Times New Roman" panose="02020603050405020304" pitchFamily="18" charset="0"/>
                <a:ea typeface="+mn-ea"/>
                <a:cs typeface="Times New Roman" panose="02020603050405020304" pitchFamily="18" charset="0"/>
              </a:rPr>
              <a:t> </a:t>
            </a:r>
            <a:r>
              <a:rPr lang="zh-CN" altLang="en-US" sz="2400" b="1" dirty="0" smtClean="0">
                <a:latin typeface="Times New Roman" panose="02020603050405020304" pitchFamily="18" charset="0"/>
                <a:ea typeface="+mn-ea"/>
                <a:cs typeface="Times New Roman" panose="02020603050405020304" pitchFamily="18" charset="0"/>
              </a:rPr>
              <a:t>给定图</a:t>
            </a:r>
            <a:r>
              <a:rPr lang="en-US" altLang="zh-CN" sz="2400" b="1" i="1" dirty="0" smtClean="0">
                <a:latin typeface="Times New Roman" panose="02020603050405020304" pitchFamily="18" charset="0"/>
                <a:ea typeface="+mn-ea"/>
                <a:cs typeface="Times New Roman" panose="02020603050405020304" pitchFamily="18" charset="0"/>
              </a:rPr>
              <a:t>G</a:t>
            </a:r>
            <a:r>
              <a:rPr lang="en-US" altLang="zh-CN" sz="2400" b="1" dirty="0" smtClean="0">
                <a:latin typeface="Times New Roman" panose="02020603050405020304" pitchFamily="18" charset="0"/>
                <a:ea typeface="+mn-ea"/>
                <a:cs typeface="Times New Roman" panose="02020603050405020304" pitchFamily="18" charset="0"/>
              </a:rPr>
              <a:t>=&lt;</a:t>
            </a:r>
            <a:r>
              <a:rPr lang="en-US" altLang="zh-CN" sz="2400" b="1" i="1" dirty="0" smtClean="0">
                <a:latin typeface="Times New Roman" panose="02020603050405020304" pitchFamily="18" charset="0"/>
                <a:ea typeface="+mn-ea"/>
                <a:cs typeface="Times New Roman" panose="02020603050405020304" pitchFamily="18" charset="0"/>
              </a:rPr>
              <a:t>V</a:t>
            </a:r>
            <a:r>
              <a:rPr lang="en-US" altLang="zh-CN" sz="2400" b="1" dirty="0" smtClean="0">
                <a:latin typeface="Times New Roman" panose="02020603050405020304" pitchFamily="18" charset="0"/>
                <a:ea typeface="+mn-ea"/>
                <a:cs typeface="Times New Roman" panose="02020603050405020304" pitchFamily="18" charset="0"/>
              </a:rPr>
              <a:t>,</a:t>
            </a:r>
            <a:r>
              <a:rPr lang="en-US" altLang="zh-CN" sz="2400" b="1" i="1" dirty="0" smtClean="0">
                <a:latin typeface="Times New Roman" panose="02020603050405020304" pitchFamily="18" charset="0"/>
                <a:ea typeface="+mn-ea"/>
                <a:cs typeface="Times New Roman" panose="02020603050405020304" pitchFamily="18" charset="0"/>
              </a:rPr>
              <a:t>E</a:t>
            </a:r>
            <a:r>
              <a:rPr lang="en-US" altLang="zh-CN" sz="2400" b="1" dirty="0" smtClean="0">
                <a:latin typeface="Times New Roman" panose="02020603050405020304" pitchFamily="18" charset="0"/>
                <a:ea typeface="+mn-ea"/>
                <a:cs typeface="Times New Roman" panose="02020603050405020304" pitchFamily="18" charset="0"/>
              </a:rPr>
              <a:t>&gt;(</a:t>
            </a:r>
            <a:r>
              <a:rPr lang="zh-CN" altLang="en-US" sz="2400" b="1" dirty="0" smtClean="0">
                <a:latin typeface="Times New Roman" panose="02020603050405020304" pitchFamily="18" charset="0"/>
                <a:ea typeface="+mn-ea"/>
                <a:cs typeface="Times New Roman" panose="02020603050405020304" pitchFamily="18" charset="0"/>
              </a:rPr>
              <a:t>无向或有向的</a:t>
            </a:r>
            <a:r>
              <a:rPr lang="en-US" altLang="zh-CN" sz="2400" b="1" dirty="0" smtClean="0">
                <a:latin typeface="Times New Roman" panose="02020603050405020304" pitchFamily="18" charset="0"/>
                <a:ea typeface="+mn-ea"/>
                <a:cs typeface="Times New Roman" panose="02020603050405020304" pitchFamily="18" charset="0"/>
              </a:rPr>
              <a:t>), </a:t>
            </a:r>
            <a:r>
              <a:rPr lang="en-US" altLang="zh-CN" sz="2400" b="1" i="1" dirty="0" smtClean="0">
                <a:latin typeface="Times New Roman" panose="02020603050405020304" pitchFamily="18" charset="0"/>
                <a:ea typeface="+mn-ea"/>
                <a:cs typeface="Times New Roman" panose="02020603050405020304" pitchFamily="18" charset="0"/>
              </a:rPr>
              <a:t>G</a:t>
            </a:r>
            <a:r>
              <a:rPr lang="zh-CN" altLang="en-US" sz="2400" b="1" dirty="0" smtClean="0">
                <a:latin typeface="Times New Roman" panose="02020603050405020304" pitchFamily="18" charset="0"/>
                <a:ea typeface="+mn-ea"/>
                <a:cs typeface="Times New Roman" panose="02020603050405020304" pitchFamily="18" charset="0"/>
              </a:rPr>
              <a:t>中顶点与边的交替序列：</a:t>
            </a:r>
            <a:r>
              <a:rPr lang="en-US" altLang="zh-CN" sz="2400" b="1" i="1" dirty="0" smtClean="0">
                <a:latin typeface="Times New Roman" panose="02020603050405020304" pitchFamily="18" charset="0"/>
                <a:ea typeface="+mn-ea"/>
                <a:cs typeface="Times New Roman" panose="02020603050405020304" pitchFamily="18" charset="0"/>
              </a:rPr>
              <a:t>P</a:t>
            </a:r>
            <a:r>
              <a:rPr lang="en-US" altLang="zh-CN" sz="2400" b="1" dirty="0" smtClean="0">
                <a:latin typeface="Times New Roman" panose="02020603050405020304" pitchFamily="18" charset="0"/>
                <a:ea typeface="+mn-ea"/>
                <a:cs typeface="Times New Roman" panose="02020603050405020304" pitchFamily="18" charset="0"/>
              </a:rPr>
              <a:t>=</a:t>
            </a:r>
            <a:r>
              <a:rPr lang="en-US" altLang="zh-CN" sz="2400" b="1" i="1" dirty="0" smtClean="0">
                <a:latin typeface="Times New Roman" panose="02020603050405020304" pitchFamily="18" charset="0"/>
                <a:ea typeface="+mn-ea"/>
                <a:cs typeface="Times New Roman" panose="02020603050405020304" pitchFamily="18" charset="0"/>
              </a:rPr>
              <a:t>v</a:t>
            </a:r>
            <a:r>
              <a:rPr lang="en-US" altLang="zh-CN" sz="2400" b="1" baseline="-30000" dirty="0" smtClean="0">
                <a:latin typeface="Times New Roman" panose="02020603050405020304" pitchFamily="18" charset="0"/>
                <a:ea typeface="+mn-ea"/>
                <a:cs typeface="Times New Roman" panose="02020603050405020304" pitchFamily="18" charset="0"/>
              </a:rPr>
              <a:t>0</a:t>
            </a:r>
            <a:r>
              <a:rPr lang="en-US" altLang="zh-CN" sz="2400" b="1" i="1" dirty="0" smtClean="0">
                <a:latin typeface="Times New Roman" panose="02020603050405020304" pitchFamily="18" charset="0"/>
                <a:ea typeface="+mn-ea"/>
                <a:cs typeface="Times New Roman" panose="02020603050405020304" pitchFamily="18" charset="0"/>
              </a:rPr>
              <a:t>e</a:t>
            </a:r>
            <a:r>
              <a:rPr lang="en-US" altLang="zh-CN" sz="2400" b="1" baseline="-30000" dirty="0" smtClean="0">
                <a:latin typeface="Times New Roman" panose="02020603050405020304" pitchFamily="18" charset="0"/>
                <a:ea typeface="+mn-ea"/>
                <a:cs typeface="Times New Roman" panose="02020603050405020304" pitchFamily="18" charset="0"/>
              </a:rPr>
              <a:t>1</a:t>
            </a:r>
            <a:r>
              <a:rPr lang="en-US" altLang="zh-CN" sz="2400" b="1" i="1" dirty="0" smtClean="0">
                <a:latin typeface="Times New Roman" panose="02020603050405020304" pitchFamily="18" charset="0"/>
                <a:ea typeface="+mn-ea"/>
                <a:cs typeface="Times New Roman" panose="02020603050405020304" pitchFamily="18" charset="0"/>
              </a:rPr>
              <a:t>v</a:t>
            </a:r>
            <a:r>
              <a:rPr lang="en-US" altLang="zh-CN" sz="2400" b="1" baseline="-30000" dirty="0" smtClean="0">
                <a:latin typeface="Times New Roman" panose="02020603050405020304" pitchFamily="18" charset="0"/>
                <a:ea typeface="+mn-ea"/>
                <a:cs typeface="Times New Roman" panose="02020603050405020304" pitchFamily="18" charset="0"/>
              </a:rPr>
              <a:t>1</a:t>
            </a:r>
            <a:r>
              <a:rPr lang="en-US" altLang="zh-CN" sz="2400" b="1" i="1" dirty="0" smtClean="0">
                <a:latin typeface="Times New Roman" panose="02020603050405020304" pitchFamily="18" charset="0"/>
                <a:ea typeface="+mn-ea"/>
                <a:cs typeface="Times New Roman" panose="02020603050405020304" pitchFamily="18" charset="0"/>
              </a:rPr>
              <a:t>e</a:t>
            </a:r>
            <a:r>
              <a:rPr lang="en-US" altLang="zh-CN" sz="2400" b="1" baseline="-30000" dirty="0" smtClean="0">
                <a:latin typeface="Times New Roman" panose="02020603050405020304" pitchFamily="18" charset="0"/>
                <a:ea typeface="+mn-ea"/>
                <a:cs typeface="Times New Roman" panose="02020603050405020304" pitchFamily="18" charset="0"/>
              </a:rPr>
              <a:t>2</a:t>
            </a:r>
            <a:r>
              <a:rPr lang="en-US" altLang="zh-CN" sz="2400" b="1" dirty="0" smtClean="0">
                <a:latin typeface="Times New Roman" panose="02020603050405020304" pitchFamily="18" charset="0"/>
                <a:ea typeface="+mn-ea"/>
                <a:cs typeface="Times New Roman" panose="02020603050405020304" pitchFamily="18" charset="0"/>
              </a:rPr>
              <a:t>…</a:t>
            </a:r>
            <a:r>
              <a:rPr lang="en-US" altLang="zh-CN" sz="2400" b="1" i="1" dirty="0" err="1" smtClean="0">
                <a:latin typeface="Times New Roman" panose="02020603050405020304" pitchFamily="18" charset="0"/>
                <a:ea typeface="+mn-ea"/>
                <a:cs typeface="Times New Roman" panose="02020603050405020304" pitchFamily="18" charset="0"/>
              </a:rPr>
              <a:t>e</a:t>
            </a:r>
            <a:r>
              <a:rPr lang="en-US" altLang="zh-CN" sz="2400" b="1" i="1" baseline="-30000" dirty="0" err="1" smtClean="0">
                <a:latin typeface="Times New Roman" panose="02020603050405020304" pitchFamily="18" charset="0"/>
                <a:ea typeface="+mn-ea"/>
                <a:cs typeface="Times New Roman" panose="02020603050405020304" pitchFamily="18" charset="0"/>
              </a:rPr>
              <a:t>l</a:t>
            </a:r>
            <a:r>
              <a:rPr lang="en-US" altLang="zh-CN" sz="2400" b="1" i="1" dirty="0" err="1" smtClean="0">
                <a:latin typeface="Times New Roman" panose="02020603050405020304" pitchFamily="18" charset="0"/>
                <a:ea typeface="+mn-ea"/>
                <a:cs typeface="Times New Roman" panose="02020603050405020304" pitchFamily="18" charset="0"/>
              </a:rPr>
              <a:t>v</a:t>
            </a:r>
            <a:r>
              <a:rPr lang="en-US" altLang="zh-CN" sz="2400" b="1" i="1" baseline="-30000" dirty="0" err="1" smtClean="0">
                <a:latin typeface="Times New Roman" panose="02020603050405020304" pitchFamily="18" charset="0"/>
                <a:ea typeface="+mn-ea"/>
                <a:cs typeface="Times New Roman" panose="02020603050405020304" pitchFamily="18" charset="0"/>
              </a:rPr>
              <a:t>l</a:t>
            </a:r>
            <a:r>
              <a:rPr lang="en-US" altLang="zh-CN" sz="2400" b="1" dirty="0" smtClean="0">
                <a:latin typeface="Times New Roman" panose="02020603050405020304" pitchFamily="18" charset="0"/>
                <a:ea typeface="+mn-ea"/>
                <a:cs typeface="Times New Roman" panose="02020603050405020304" pitchFamily="18" charset="0"/>
              </a:rPr>
              <a:t>.</a:t>
            </a:r>
          </a:p>
          <a:p>
            <a:pPr algn="just" eaLnBrk="1" fontAlgn="auto" hangingPunct="1">
              <a:buFont typeface="Wingdings" pitchFamily="2" charset="2"/>
              <a:buNone/>
              <a:defRPr/>
            </a:pPr>
            <a:r>
              <a:rPr lang="zh-CN" altLang="en-US" sz="2400" b="1" dirty="0" smtClean="0">
                <a:latin typeface="Times New Roman" panose="02020603050405020304" pitchFamily="18" charset="0"/>
                <a:ea typeface="+mn-ea"/>
                <a:cs typeface="Times New Roman" panose="02020603050405020304" pitchFamily="18" charset="0"/>
              </a:rPr>
              <a:t>若</a:t>
            </a:r>
            <a:r>
              <a:rPr lang="zh-CN" altLang="en-US" sz="2400" b="1" dirty="0" smtClean="0">
                <a:latin typeface="Times New Roman" panose="02020603050405020304" pitchFamily="18" charset="0"/>
                <a:ea typeface="+mn-ea"/>
                <a:cs typeface="Times New Roman" panose="02020603050405020304" pitchFamily="18" charset="0"/>
                <a:sym typeface="Symbol" pitchFamily="18" charset="2"/>
              </a:rPr>
              <a:t></a:t>
            </a:r>
            <a:r>
              <a:rPr lang="en-US" altLang="zh-CN" sz="2400" b="1" i="1" dirty="0" err="1" smtClean="0">
                <a:latin typeface="Times New Roman" panose="02020603050405020304" pitchFamily="18" charset="0"/>
                <a:ea typeface="+mn-ea"/>
                <a:cs typeface="Times New Roman" panose="02020603050405020304" pitchFamily="18" charset="0"/>
                <a:sym typeface="Symbol" pitchFamily="18" charset="2"/>
              </a:rPr>
              <a:t>i</a:t>
            </a:r>
            <a:r>
              <a:rPr lang="en-US" altLang="zh-CN" sz="2400" b="1" dirty="0" smtClean="0">
                <a:latin typeface="Times New Roman" panose="02020603050405020304" pitchFamily="18" charset="0"/>
                <a:ea typeface="+mn-ea"/>
                <a:cs typeface="Times New Roman" panose="02020603050405020304" pitchFamily="18" charset="0"/>
                <a:sym typeface="Symbol" pitchFamily="18" charset="2"/>
              </a:rPr>
              <a:t>(1</a:t>
            </a:r>
            <a:r>
              <a:rPr lang="en-US" altLang="zh-CN" sz="2400" b="1" i="1" dirty="0" smtClean="0">
                <a:latin typeface="Times New Roman" panose="02020603050405020304" pitchFamily="18" charset="0"/>
                <a:ea typeface="+mn-ea"/>
                <a:cs typeface="Times New Roman" panose="02020603050405020304" pitchFamily="18" charset="0"/>
                <a:sym typeface="Symbol" pitchFamily="18" charset="2"/>
              </a:rPr>
              <a:t>i</a:t>
            </a:r>
            <a:r>
              <a:rPr lang="en-US" altLang="zh-CN" sz="2400" b="1" dirty="0" smtClean="0">
                <a:latin typeface="Times New Roman" panose="02020603050405020304" pitchFamily="18" charset="0"/>
                <a:ea typeface="+mn-ea"/>
                <a:cs typeface="Times New Roman" panose="02020603050405020304" pitchFamily="18" charset="0"/>
                <a:sym typeface="Symbol" pitchFamily="18" charset="2"/>
              </a:rPr>
              <a:t></a:t>
            </a:r>
            <a:r>
              <a:rPr lang="en-US" altLang="zh-CN" sz="2400" b="1" i="1" dirty="0" smtClean="0">
                <a:latin typeface="Times New Roman" panose="02020603050405020304" pitchFamily="18" charset="0"/>
                <a:ea typeface="+mn-ea"/>
                <a:cs typeface="Times New Roman" panose="02020603050405020304" pitchFamily="18" charset="0"/>
                <a:sym typeface="Symbol" pitchFamily="18" charset="2"/>
              </a:rPr>
              <a:t>l</a:t>
            </a:r>
            <a:r>
              <a:rPr lang="en-US" altLang="zh-CN" sz="2400" b="1" dirty="0" smtClean="0">
                <a:latin typeface="Times New Roman" panose="02020603050405020304" pitchFamily="18" charset="0"/>
                <a:ea typeface="+mn-ea"/>
                <a:cs typeface="Times New Roman" panose="02020603050405020304" pitchFamily="18" charset="0"/>
                <a:sym typeface="Symbol" pitchFamily="18" charset="2"/>
              </a:rPr>
              <a:t>), </a:t>
            </a:r>
            <a:r>
              <a:rPr lang="en-US" altLang="zh-CN" sz="2400" b="1" i="1" dirty="0" err="1" smtClean="0">
                <a:latin typeface="Times New Roman" panose="02020603050405020304" pitchFamily="18" charset="0"/>
                <a:ea typeface="+mn-ea"/>
                <a:cs typeface="Times New Roman" panose="02020603050405020304" pitchFamily="18" charset="0"/>
              </a:rPr>
              <a:t>e</a:t>
            </a:r>
            <a:r>
              <a:rPr lang="en-US" altLang="zh-CN" sz="2400" b="1" i="1" baseline="-30000" dirty="0" err="1" smtClean="0">
                <a:latin typeface="Times New Roman" panose="02020603050405020304" pitchFamily="18" charset="0"/>
                <a:ea typeface="+mn-ea"/>
                <a:cs typeface="Times New Roman" panose="02020603050405020304" pitchFamily="18" charset="0"/>
              </a:rPr>
              <a:t>i</a:t>
            </a:r>
            <a:r>
              <a:rPr lang="en-US" altLang="zh-CN" sz="2400" b="1" dirty="0" smtClean="0">
                <a:latin typeface="Times New Roman" panose="02020603050405020304" pitchFamily="18" charset="0"/>
                <a:ea typeface="+mn-ea"/>
                <a:cs typeface="Times New Roman" panose="02020603050405020304" pitchFamily="18" charset="0"/>
                <a:sym typeface="Symbol" pitchFamily="18" charset="2"/>
              </a:rPr>
              <a:t>=(</a:t>
            </a:r>
            <a:r>
              <a:rPr lang="en-US" altLang="zh-CN" sz="2400" b="1" i="1" dirty="0" smtClean="0">
                <a:latin typeface="Times New Roman" panose="02020603050405020304" pitchFamily="18" charset="0"/>
                <a:ea typeface="+mn-ea"/>
                <a:cs typeface="Times New Roman" panose="02020603050405020304" pitchFamily="18" charset="0"/>
              </a:rPr>
              <a:t>v</a:t>
            </a:r>
            <a:r>
              <a:rPr lang="en-US" altLang="zh-CN" sz="2400" b="1" i="1" baseline="-30000" dirty="0" smtClean="0">
                <a:latin typeface="Times New Roman" panose="02020603050405020304" pitchFamily="18" charset="0"/>
                <a:ea typeface="+mn-ea"/>
                <a:cs typeface="Times New Roman" panose="02020603050405020304" pitchFamily="18" charset="0"/>
              </a:rPr>
              <a:t>i</a:t>
            </a:r>
            <a:r>
              <a:rPr lang="en-US" altLang="zh-CN" sz="2400" b="1" baseline="-30000" dirty="0" smtClean="0">
                <a:latin typeface="Times New Roman" panose="02020603050405020304" pitchFamily="18" charset="0"/>
                <a:ea typeface="+mn-ea"/>
                <a:cs typeface="Times New Roman" panose="02020603050405020304" pitchFamily="18" charset="0"/>
                <a:sym typeface="Symbol" pitchFamily="18" charset="2"/>
              </a:rPr>
              <a:t></a:t>
            </a:r>
            <a:r>
              <a:rPr lang="en-US" altLang="zh-CN" sz="2400" b="1" baseline="-30000" dirty="0" smtClean="0">
                <a:latin typeface="Times New Roman" panose="02020603050405020304" pitchFamily="18" charset="0"/>
                <a:ea typeface="+mn-ea"/>
                <a:cs typeface="Times New Roman" panose="02020603050405020304" pitchFamily="18" charset="0"/>
              </a:rPr>
              <a:t>1</a:t>
            </a:r>
            <a:r>
              <a:rPr lang="en-US" altLang="zh-CN" sz="2400" b="1" dirty="0" smtClean="0">
                <a:latin typeface="Times New Roman" panose="02020603050405020304" pitchFamily="18" charset="0"/>
                <a:ea typeface="+mn-ea"/>
                <a:cs typeface="Times New Roman" panose="02020603050405020304" pitchFamily="18" charset="0"/>
              </a:rPr>
              <a:t>,</a:t>
            </a:r>
            <a:r>
              <a:rPr lang="en-US" altLang="zh-CN" sz="2400" b="1" i="1" dirty="0" smtClean="0">
                <a:latin typeface="Times New Roman" panose="02020603050405020304" pitchFamily="18" charset="0"/>
                <a:ea typeface="+mn-ea"/>
                <a:cs typeface="Times New Roman" panose="02020603050405020304" pitchFamily="18" charset="0"/>
              </a:rPr>
              <a:t>v</a:t>
            </a:r>
            <a:r>
              <a:rPr lang="en-US" altLang="zh-CN" sz="2400" b="1" i="1" baseline="-30000" dirty="0" smtClean="0">
                <a:latin typeface="Times New Roman" panose="02020603050405020304" pitchFamily="18" charset="0"/>
                <a:ea typeface="+mn-ea"/>
                <a:cs typeface="Times New Roman" panose="02020603050405020304" pitchFamily="18" charset="0"/>
              </a:rPr>
              <a:t>i</a:t>
            </a:r>
            <a:r>
              <a:rPr lang="en-US" altLang="zh-CN" sz="2400" b="1" dirty="0" smtClean="0">
                <a:latin typeface="Times New Roman" panose="02020603050405020304" pitchFamily="18" charset="0"/>
                <a:ea typeface="+mn-ea"/>
                <a:cs typeface="Times New Roman" panose="02020603050405020304" pitchFamily="18" charset="0"/>
              </a:rPr>
              <a:t>)(</a:t>
            </a:r>
            <a:r>
              <a:rPr lang="zh-CN" altLang="en-US" sz="2400" b="1" dirty="0" smtClean="0">
                <a:latin typeface="Times New Roman" panose="02020603050405020304" pitchFamily="18" charset="0"/>
                <a:ea typeface="+mn-ea"/>
                <a:cs typeface="Times New Roman" panose="02020603050405020304" pitchFamily="18" charset="0"/>
              </a:rPr>
              <a:t>对于有向图</a:t>
            </a:r>
            <a:r>
              <a:rPr lang="en-US" altLang="zh-CN" sz="2400" b="1" dirty="0" smtClean="0">
                <a:latin typeface="Times New Roman" panose="02020603050405020304" pitchFamily="18" charset="0"/>
                <a:ea typeface="+mn-ea"/>
                <a:cs typeface="Times New Roman" panose="02020603050405020304" pitchFamily="18" charset="0"/>
              </a:rPr>
              <a:t>, </a:t>
            </a:r>
            <a:r>
              <a:rPr lang="en-US" altLang="zh-CN" sz="2400" b="1" i="1" dirty="0" err="1" smtClean="0">
                <a:latin typeface="Times New Roman" panose="02020603050405020304" pitchFamily="18" charset="0"/>
                <a:ea typeface="+mn-ea"/>
                <a:cs typeface="Times New Roman" panose="02020603050405020304" pitchFamily="18" charset="0"/>
              </a:rPr>
              <a:t>e</a:t>
            </a:r>
            <a:r>
              <a:rPr lang="en-US" altLang="zh-CN" sz="2400" b="1" i="1" baseline="-30000" dirty="0" err="1" smtClean="0">
                <a:latin typeface="Times New Roman" panose="02020603050405020304" pitchFamily="18" charset="0"/>
                <a:ea typeface="+mn-ea"/>
                <a:cs typeface="Times New Roman" panose="02020603050405020304" pitchFamily="18" charset="0"/>
              </a:rPr>
              <a:t>i</a:t>
            </a:r>
            <a:r>
              <a:rPr lang="en-US" altLang="zh-CN" sz="2400" b="1" dirty="0" smtClean="0">
                <a:latin typeface="Times New Roman" panose="02020603050405020304" pitchFamily="18" charset="0"/>
                <a:ea typeface="+mn-ea"/>
                <a:cs typeface="Times New Roman" panose="02020603050405020304" pitchFamily="18" charset="0"/>
                <a:sym typeface="Symbol" pitchFamily="18" charset="2"/>
              </a:rPr>
              <a:t>=&lt;</a:t>
            </a:r>
            <a:r>
              <a:rPr lang="en-US" altLang="zh-CN" sz="2400" b="1" i="1" dirty="0" smtClean="0">
                <a:latin typeface="Times New Roman" panose="02020603050405020304" pitchFamily="18" charset="0"/>
                <a:ea typeface="+mn-ea"/>
                <a:cs typeface="Times New Roman" panose="02020603050405020304" pitchFamily="18" charset="0"/>
              </a:rPr>
              <a:t>v</a:t>
            </a:r>
            <a:r>
              <a:rPr lang="en-US" altLang="zh-CN" sz="2400" b="1" i="1" baseline="-30000" dirty="0" smtClean="0">
                <a:latin typeface="Times New Roman" panose="02020603050405020304" pitchFamily="18" charset="0"/>
                <a:ea typeface="+mn-ea"/>
                <a:cs typeface="Times New Roman" panose="02020603050405020304" pitchFamily="18" charset="0"/>
              </a:rPr>
              <a:t>i</a:t>
            </a:r>
            <a:r>
              <a:rPr lang="en-US" altLang="zh-CN" sz="2400" b="1" baseline="-30000" dirty="0" smtClean="0">
                <a:latin typeface="Times New Roman" panose="02020603050405020304" pitchFamily="18" charset="0"/>
                <a:ea typeface="+mn-ea"/>
                <a:cs typeface="Times New Roman" panose="02020603050405020304" pitchFamily="18" charset="0"/>
                <a:sym typeface="Symbol" pitchFamily="18" charset="2"/>
              </a:rPr>
              <a:t></a:t>
            </a:r>
            <a:r>
              <a:rPr lang="en-US" altLang="zh-CN" sz="2400" b="1" baseline="-30000" dirty="0" smtClean="0">
                <a:latin typeface="Times New Roman" panose="02020603050405020304" pitchFamily="18" charset="0"/>
                <a:ea typeface="+mn-ea"/>
                <a:cs typeface="Times New Roman" panose="02020603050405020304" pitchFamily="18" charset="0"/>
              </a:rPr>
              <a:t>1</a:t>
            </a:r>
            <a:r>
              <a:rPr lang="en-US" altLang="zh-CN" sz="2400" b="1" dirty="0" smtClean="0">
                <a:latin typeface="Times New Roman" panose="02020603050405020304" pitchFamily="18" charset="0"/>
                <a:ea typeface="+mn-ea"/>
                <a:cs typeface="Times New Roman" panose="02020603050405020304" pitchFamily="18" charset="0"/>
              </a:rPr>
              <a:t>,</a:t>
            </a:r>
            <a:r>
              <a:rPr lang="en-US" altLang="zh-CN" sz="2400" b="1" i="1" dirty="0" smtClean="0">
                <a:latin typeface="Times New Roman" panose="02020603050405020304" pitchFamily="18" charset="0"/>
                <a:ea typeface="+mn-ea"/>
                <a:cs typeface="Times New Roman" panose="02020603050405020304" pitchFamily="18" charset="0"/>
              </a:rPr>
              <a:t>v</a:t>
            </a:r>
            <a:r>
              <a:rPr lang="en-US" altLang="zh-CN" sz="2400" b="1" i="1" baseline="-30000" dirty="0" smtClean="0">
                <a:latin typeface="Times New Roman" panose="02020603050405020304" pitchFamily="18" charset="0"/>
                <a:ea typeface="+mn-ea"/>
                <a:cs typeface="Times New Roman" panose="02020603050405020304" pitchFamily="18" charset="0"/>
              </a:rPr>
              <a:t>i</a:t>
            </a:r>
            <a:r>
              <a:rPr lang="en-US" altLang="zh-CN" sz="2400" b="1" dirty="0" smtClean="0">
                <a:latin typeface="Times New Roman" panose="02020603050405020304" pitchFamily="18" charset="0"/>
                <a:ea typeface="+mn-ea"/>
                <a:cs typeface="Times New Roman" panose="02020603050405020304" pitchFamily="18" charset="0"/>
              </a:rPr>
              <a:t>&gt;), </a:t>
            </a:r>
          </a:p>
          <a:p>
            <a:pPr algn="just" eaLnBrk="1" fontAlgn="auto" hangingPunct="1">
              <a:buFont typeface="Wingdings" pitchFamily="2" charset="2"/>
              <a:buNone/>
              <a:defRPr/>
            </a:pPr>
            <a:r>
              <a:rPr lang="zh-CN" altLang="en-US" sz="2400" b="1" dirty="0" smtClean="0">
                <a:latin typeface="Times New Roman" panose="02020603050405020304" pitchFamily="18" charset="0"/>
                <a:ea typeface="+mn-ea"/>
                <a:cs typeface="Times New Roman" panose="02020603050405020304" pitchFamily="18" charset="0"/>
              </a:rPr>
              <a:t>则称</a:t>
            </a:r>
            <a:r>
              <a:rPr lang="en-US" altLang="zh-CN" sz="2400" b="1" i="1" dirty="0" smtClean="0">
                <a:latin typeface="Times New Roman" panose="02020603050405020304" pitchFamily="18" charset="0"/>
                <a:ea typeface="+mn-ea"/>
                <a:cs typeface="Times New Roman" panose="02020603050405020304" pitchFamily="18" charset="0"/>
                <a:sym typeface="Symbol" pitchFamily="18" charset="2"/>
              </a:rPr>
              <a:t>P</a:t>
            </a:r>
            <a:r>
              <a:rPr lang="zh-CN" altLang="en-US" sz="2400" b="1" dirty="0" smtClean="0">
                <a:latin typeface="Times New Roman" panose="02020603050405020304" pitchFamily="18" charset="0"/>
                <a:ea typeface="+mn-ea"/>
                <a:cs typeface="Times New Roman" panose="02020603050405020304" pitchFamily="18" charset="0"/>
              </a:rPr>
              <a:t>为</a:t>
            </a:r>
            <a:r>
              <a:rPr lang="en-US" altLang="zh-CN" sz="2400" b="1" i="1" dirty="0" smtClean="0">
                <a:latin typeface="Times New Roman" panose="02020603050405020304" pitchFamily="18" charset="0"/>
                <a:ea typeface="+mn-ea"/>
                <a:cs typeface="Times New Roman" panose="02020603050405020304" pitchFamily="18" charset="0"/>
              </a:rPr>
              <a:t>v</a:t>
            </a:r>
            <a:r>
              <a:rPr lang="en-US" altLang="zh-CN" sz="2400" b="1" baseline="-30000" dirty="0" smtClean="0">
                <a:latin typeface="Times New Roman" panose="02020603050405020304" pitchFamily="18" charset="0"/>
                <a:ea typeface="+mn-ea"/>
                <a:cs typeface="Times New Roman" panose="02020603050405020304" pitchFamily="18" charset="0"/>
              </a:rPr>
              <a:t>0</a:t>
            </a:r>
            <a:r>
              <a:rPr lang="zh-CN" altLang="en-US" sz="2400" b="1" dirty="0" smtClean="0">
                <a:latin typeface="Times New Roman" panose="02020603050405020304" pitchFamily="18" charset="0"/>
                <a:ea typeface="+mn-ea"/>
                <a:cs typeface="Times New Roman" panose="02020603050405020304" pitchFamily="18" charset="0"/>
              </a:rPr>
              <a:t>到</a:t>
            </a:r>
            <a:r>
              <a:rPr lang="en-US" altLang="zh-CN" sz="2400" b="1" i="1" dirty="0" err="1" smtClean="0">
                <a:latin typeface="Times New Roman" panose="02020603050405020304" pitchFamily="18" charset="0"/>
                <a:ea typeface="+mn-ea"/>
                <a:cs typeface="Times New Roman" panose="02020603050405020304" pitchFamily="18" charset="0"/>
              </a:rPr>
              <a:t>v</a:t>
            </a:r>
            <a:r>
              <a:rPr lang="en-US" altLang="zh-CN" sz="2400" b="1" i="1" baseline="-30000" dirty="0" err="1" smtClean="0">
                <a:latin typeface="Times New Roman" panose="02020603050405020304" pitchFamily="18" charset="0"/>
                <a:ea typeface="+mn-ea"/>
                <a:cs typeface="Times New Roman" panose="02020603050405020304" pitchFamily="18" charset="0"/>
              </a:rPr>
              <a:t>l</a:t>
            </a:r>
            <a:r>
              <a:rPr lang="zh-CN" altLang="en-US" sz="2400" b="1" dirty="0" smtClean="0">
                <a:latin typeface="Times New Roman" panose="02020603050405020304" pitchFamily="18" charset="0"/>
                <a:ea typeface="+mn-ea"/>
                <a:cs typeface="Times New Roman" panose="02020603050405020304" pitchFamily="18" charset="0"/>
              </a:rPr>
              <a:t>的</a:t>
            </a:r>
            <a:r>
              <a:rPr lang="zh-CN" altLang="en-US" sz="2400" b="1" dirty="0" smtClean="0">
                <a:solidFill>
                  <a:srgbClr val="C00000"/>
                </a:solidFill>
                <a:latin typeface="Times New Roman" panose="02020603050405020304" pitchFamily="18" charset="0"/>
                <a:ea typeface="+mn-ea"/>
                <a:cs typeface="Times New Roman" panose="02020603050405020304" pitchFamily="18" charset="0"/>
              </a:rPr>
              <a:t>通路</a:t>
            </a:r>
            <a:r>
              <a:rPr lang="en-US" altLang="zh-CN" sz="2400" b="1" dirty="0" smtClean="0">
                <a:latin typeface="Times New Roman" panose="02020603050405020304" pitchFamily="18" charset="0"/>
                <a:ea typeface="+mn-ea"/>
                <a:cs typeface="Times New Roman" panose="02020603050405020304" pitchFamily="18" charset="0"/>
              </a:rPr>
              <a:t>, </a:t>
            </a:r>
            <a:r>
              <a:rPr lang="en-US" altLang="zh-CN" sz="2400" b="1" i="1" dirty="0" smtClean="0">
                <a:latin typeface="Times New Roman" panose="02020603050405020304" pitchFamily="18" charset="0"/>
                <a:ea typeface="+mn-ea"/>
                <a:cs typeface="Times New Roman" panose="02020603050405020304" pitchFamily="18" charset="0"/>
              </a:rPr>
              <a:t>v</a:t>
            </a:r>
            <a:r>
              <a:rPr lang="en-US" altLang="zh-CN" sz="2400" b="1" baseline="-30000" dirty="0" smtClean="0">
                <a:latin typeface="Times New Roman" panose="02020603050405020304" pitchFamily="18" charset="0"/>
                <a:ea typeface="+mn-ea"/>
                <a:cs typeface="Times New Roman" panose="02020603050405020304" pitchFamily="18" charset="0"/>
              </a:rPr>
              <a:t>0</a:t>
            </a:r>
            <a:r>
              <a:rPr lang="zh-CN" altLang="en-US" sz="2400" b="1" dirty="0" smtClean="0">
                <a:latin typeface="Times New Roman" panose="02020603050405020304" pitchFamily="18" charset="0"/>
                <a:ea typeface="+mn-ea"/>
                <a:cs typeface="Times New Roman" panose="02020603050405020304" pitchFamily="18" charset="0"/>
              </a:rPr>
              <a:t>和</a:t>
            </a:r>
            <a:r>
              <a:rPr lang="en-US" altLang="zh-CN" sz="2400" b="1" i="1" dirty="0" err="1" smtClean="0">
                <a:latin typeface="Times New Roman" panose="02020603050405020304" pitchFamily="18" charset="0"/>
                <a:ea typeface="+mn-ea"/>
                <a:cs typeface="Times New Roman" panose="02020603050405020304" pitchFamily="18" charset="0"/>
              </a:rPr>
              <a:t>v</a:t>
            </a:r>
            <a:r>
              <a:rPr lang="en-US" altLang="zh-CN" sz="2400" b="1" i="1" baseline="-30000" dirty="0" err="1" smtClean="0">
                <a:latin typeface="Times New Roman" panose="02020603050405020304" pitchFamily="18" charset="0"/>
                <a:ea typeface="+mn-ea"/>
                <a:cs typeface="Times New Roman" panose="02020603050405020304" pitchFamily="18" charset="0"/>
              </a:rPr>
              <a:t>l</a:t>
            </a:r>
            <a:r>
              <a:rPr lang="zh-CN" altLang="en-US" sz="2400" b="1" dirty="0" smtClean="0">
                <a:latin typeface="Times New Roman" panose="02020603050405020304" pitchFamily="18" charset="0"/>
                <a:ea typeface="+mn-ea"/>
                <a:cs typeface="Times New Roman" panose="02020603050405020304" pitchFamily="18" charset="0"/>
              </a:rPr>
              <a:t>分别为</a:t>
            </a:r>
            <a:r>
              <a:rPr lang="zh-CN" altLang="en-US" sz="2400" b="1" dirty="0" smtClean="0">
                <a:solidFill>
                  <a:srgbClr val="C00000"/>
                </a:solidFill>
                <a:latin typeface="Times New Roman" panose="02020603050405020304" pitchFamily="18" charset="0"/>
                <a:ea typeface="+mn-ea"/>
                <a:cs typeface="Times New Roman" panose="02020603050405020304" pitchFamily="18" charset="0"/>
              </a:rPr>
              <a:t>通路的起点</a:t>
            </a:r>
            <a:r>
              <a:rPr lang="zh-CN" altLang="en-US" sz="2400" b="1" dirty="0" smtClean="0">
                <a:latin typeface="Times New Roman" panose="02020603050405020304" pitchFamily="18" charset="0"/>
                <a:ea typeface="+mn-ea"/>
                <a:cs typeface="Times New Roman" panose="02020603050405020304" pitchFamily="18" charset="0"/>
              </a:rPr>
              <a:t>和</a:t>
            </a:r>
            <a:r>
              <a:rPr lang="zh-CN" altLang="en-US" sz="2400" b="1" dirty="0" smtClean="0">
                <a:solidFill>
                  <a:srgbClr val="C00000"/>
                </a:solidFill>
                <a:latin typeface="Times New Roman" panose="02020603050405020304" pitchFamily="18" charset="0"/>
                <a:ea typeface="+mn-ea"/>
                <a:cs typeface="Times New Roman" panose="02020603050405020304" pitchFamily="18" charset="0"/>
              </a:rPr>
              <a:t>终点</a:t>
            </a:r>
            <a:r>
              <a:rPr lang="en-US" altLang="zh-CN" sz="2400" b="1" dirty="0" smtClean="0">
                <a:latin typeface="Times New Roman" panose="02020603050405020304" pitchFamily="18" charset="0"/>
                <a:ea typeface="+mn-ea"/>
                <a:cs typeface="Times New Roman" panose="02020603050405020304" pitchFamily="18" charset="0"/>
              </a:rPr>
              <a:t>, </a:t>
            </a:r>
            <a:r>
              <a:rPr lang="en-US" altLang="zh-CN" sz="2400" b="1" i="1" dirty="0" smtClean="0">
                <a:latin typeface="Times New Roman" panose="02020603050405020304" pitchFamily="18" charset="0"/>
                <a:ea typeface="+mn-ea"/>
                <a:cs typeface="Times New Roman" panose="02020603050405020304" pitchFamily="18" charset="0"/>
              </a:rPr>
              <a:t>l</a:t>
            </a:r>
            <a:r>
              <a:rPr lang="zh-CN" altLang="en-US" sz="2400" b="1" dirty="0" smtClean="0">
                <a:latin typeface="Times New Roman" panose="02020603050405020304" pitchFamily="18" charset="0"/>
                <a:ea typeface="+mn-ea"/>
                <a:cs typeface="Times New Roman" panose="02020603050405020304" pitchFamily="18" charset="0"/>
              </a:rPr>
              <a:t>为</a:t>
            </a:r>
            <a:r>
              <a:rPr lang="zh-CN" altLang="en-US" sz="2400" b="1" dirty="0" smtClean="0">
                <a:solidFill>
                  <a:srgbClr val="C00000"/>
                </a:solidFill>
                <a:latin typeface="Times New Roman" panose="02020603050405020304" pitchFamily="18" charset="0"/>
                <a:ea typeface="+mn-ea"/>
                <a:cs typeface="Times New Roman" panose="02020603050405020304" pitchFamily="18" charset="0"/>
              </a:rPr>
              <a:t>通路的长度</a:t>
            </a:r>
            <a:r>
              <a:rPr lang="en-US" altLang="zh-CN" sz="2400" b="1" dirty="0" smtClean="0">
                <a:latin typeface="Times New Roman" panose="02020603050405020304" pitchFamily="18" charset="0"/>
                <a:ea typeface="+mn-ea"/>
                <a:cs typeface="Times New Roman" panose="02020603050405020304" pitchFamily="18" charset="0"/>
              </a:rPr>
              <a:t>. </a:t>
            </a:r>
          </a:p>
          <a:p>
            <a:pPr algn="just" eaLnBrk="1" fontAlgn="auto" hangingPunct="1">
              <a:buFont typeface="Wingdings" pitchFamily="2" charset="2"/>
              <a:buNone/>
              <a:defRPr/>
            </a:pPr>
            <a:r>
              <a:rPr lang="zh-CN" altLang="en-US" sz="2400" b="1" dirty="0" smtClean="0">
                <a:latin typeface="Times New Roman" panose="02020603050405020304" pitchFamily="18" charset="0"/>
                <a:ea typeface="+mn-ea"/>
                <a:cs typeface="Times New Roman" panose="02020603050405020304" pitchFamily="18" charset="0"/>
              </a:rPr>
              <a:t>若</a:t>
            </a:r>
            <a:r>
              <a:rPr lang="en-US" altLang="zh-CN" sz="2400" b="1" i="1" dirty="0" smtClean="0">
                <a:latin typeface="Times New Roman" panose="02020603050405020304" pitchFamily="18" charset="0"/>
                <a:ea typeface="+mn-ea"/>
                <a:cs typeface="Times New Roman" panose="02020603050405020304" pitchFamily="18" charset="0"/>
              </a:rPr>
              <a:t>v</a:t>
            </a:r>
            <a:r>
              <a:rPr lang="en-US" altLang="zh-CN" sz="2400" b="1" baseline="-30000" dirty="0" smtClean="0">
                <a:latin typeface="Times New Roman" panose="02020603050405020304" pitchFamily="18" charset="0"/>
                <a:ea typeface="+mn-ea"/>
                <a:cs typeface="Times New Roman" panose="02020603050405020304" pitchFamily="18" charset="0"/>
              </a:rPr>
              <a:t>0</a:t>
            </a:r>
            <a:r>
              <a:rPr lang="en-US" altLang="zh-CN" sz="2400" b="1" dirty="0" smtClean="0">
                <a:latin typeface="Times New Roman" panose="02020603050405020304" pitchFamily="18" charset="0"/>
                <a:ea typeface="+mn-ea"/>
                <a:cs typeface="Times New Roman" panose="02020603050405020304" pitchFamily="18" charset="0"/>
              </a:rPr>
              <a:t>=</a:t>
            </a:r>
            <a:r>
              <a:rPr lang="en-US" altLang="zh-CN" sz="2400" b="1" i="1" dirty="0" err="1" smtClean="0">
                <a:latin typeface="Times New Roman" panose="02020603050405020304" pitchFamily="18" charset="0"/>
                <a:ea typeface="+mn-ea"/>
                <a:cs typeface="Times New Roman" panose="02020603050405020304" pitchFamily="18" charset="0"/>
              </a:rPr>
              <a:t>v</a:t>
            </a:r>
            <a:r>
              <a:rPr lang="en-US" altLang="zh-CN" sz="2400" b="1" i="1" baseline="-30000" dirty="0" err="1" smtClean="0">
                <a:latin typeface="Times New Roman" panose="02020603050405020304" pitchFamily="18" charset="0"/>
                <a:ea typeface="+mn-ea"/>
                <a:cs typeface="Times New Roman" panose="02020603050405020304" pitchFamily="18" charset="0"/>
              </a:rPr>
              <a:t>l</a:t>
            </a:r>
            <a:r>
              <a:rPr lang="en-US" altLang="zh-CN" sz="2400" b="1" dirty="0" smtClean="0">
                <a:latin typeface="Times New Roman" panose="02020603050405020304" pitchFamily="18" charset="0"/>
                <a:ea typeface="+mn-ea"/>
                <a:cs typeface="Times New Roman" panose="02020603050405020304" pitchFamily="18" charset="0"/>
              </a:rPr>
              <a:t>, </a:t>
            </a:r>
            <a:r>
              <a:rPr lang="zh-CN" altLang="en-US" sz="2400" b="1" dirty="0" smtClean="0">
                <a:latin typeface="Times New Roman" panose="02020603050405020304" pitchFamily="18" charset="0"/>
                <a:ea typeface="+mn-ea"/>
                <a:cs typeface="Times New Roman" panose="02020603050405020304" pitchFamily="18" charset="0"/>
              </a:rPr>
              <a:t>则称</a:t>
            </a:r>
            <a:r>
              <a:rPr lang="en-US" altLang="zh-CN" sz="2400" b="1" i="1" dirty="0" smtClean="0">
                <a:latin typeface="Times New Roman" panose="02020603050405020304" pitchFamily="18" charset="0"/>
                <a:ea typeface="+mn-ea"/>
                <a:cs typeface="Times New Roman" panose="02020603050405020304" pitchFamily="18" charset="0"/>
              </a:rPr>
              <a:t>P</a:t>
            </a:r>
            <a:r>
              <a:rPr lang="zh-CN" altLang="en-US" sz="2400" b="1" dirty="0" smtClean="0">
                <a:latin typeface="Times New Roman" panose="02020603050405020304" pitchFamily="18" charset="0"/>
                <a:ea typeface="+mn-ea"/>
                <a:cs typeface="Times New Roman" panose="02020603050405020304" pitchFamily="18" charset="0"/>
              </a:rPr>
              <a:t>为</a:t>
            </a:r>
            <a:r>
              <a:rPr lang="zh-CN" altLang="en-US" sz="2400" b="1" dirty="0" smtClean="0">
                <a:solidFill>
                  <a:srgbClr val="C00000"/>
                </a:solidFill>
                <a:latin typeface="Times New Roman" panose="02020603050405020304" pitchFamily="18" charset="0"/>
                <a:ea typeface="+mn-ea"/>
                <a:cs typeface="Times New Roman" panose="02020603050405020304" pitchFamily="18" charset="0"/>
              </a:rPr>
              <a:t>回路</a:t>
            </a:r>
            <a:r>
              <a:rPr lang="zh-CN" altLang="en-US" sz="2400" b="1" dirty="0" smtClean="0">
                <a:solidFill>
                  <a:schemeClr val="tx1"/>
                </a:solidFill>
                <a:latin typeface="Times New Roman" panose="02020603050405020304" pitchFamily="18" charset="0"/>
                <a:ea typeface="+mn-ea"/>
                <a:cs typeface="Times New Roman" panose="02020603050405020304" pitchFamily="18" charset="0"/>
              </a:rPr>
              <a:t>，</a:t>
            </a:r>
            <a:r>
              <a:rPr lang="zh-CN" altLang="en-US" sz="2400" b="1" dirty="0" smtClean="0">
                <a:solidFill>
                  <a:schemeClr val="tx1">
                    <a:lumMod val="50000"/>
                  </a:schemeClr>
                </a:solidFill>
                <a:latin typeface="Times New Roman" panose="02020603050405020304" pitchFamily="18" charset="0"/>
                <a:ea typeface="+mn-ea"/>
                <a:cs typeface="Times New Roman" panose="02020603050405020304" pitchFamily="18" charset="0"/>
              </a:rPr>
              <a:t>也称</a:t>
            </a:r>
            <a:r>
              <a:rPr lang="zh-CN" altLang="en-US" sz="2400" b="1" dirty="0" smtClean="0">
                <a:solidFill>
                  <a:srgbClr val="C00000"/>
                </a:solidFill>
                <a:latin typeface="Times New Roman" panose="02020603050405020304" pitchFamily="18" charset="0"/>
                <a:ea typeface="+mn-ea"/>
                <a:cs typeface="Times New Roman" panose="02020603050405020304" pitchFamily="18" charset="0"/>
              </a:rPr>
              <a:t>圈</a:t>
            </a:r>
            <a:r>
              <a:rPr lang="en-US" altLang="zh-CN" sz="2400" b="1" dirty="0" smtClean="0">
                <a:latin typeface="Times New Roman" panose="02020603050405020304" pitchFamily="18" charset="0"/>
                <a:ea typeface="+mn-ea"/>
                <a:cs typeface="Times New Roman" panose="02020603050405020304" pitchFamily="18" charset="0"/>
              </a:rPr>
              <a:t>.</a:t>
            </a:r>
          </a:p>
          <a:p>
            <a:pPr algn="just" eaLnBrk="1" fontAlgn="auto" hangingPunct="1">
              <a:buFont typeface="Wingdings" pitchFamily="2" charset="2"/>
              <a:buNone/>
              <a:defRPr/>
            </a:pPr>
            <a:endParaRPr lang="en-US" altLang="zh-CN" sz="2400" b="1" dirty="0" smtClean="0">
              <a:latin typeface="Times New Roman" panose="02020603050405020304" pitchFamily="18" charset="0"/>
              <a:ea typeface="+mn-ea"/>
              <a:cs typeface="Times New Roman" panose="02020603050405020304" pitchFamily="18" charset="0"/>
            </a:endParaRPr>
          </a:p>
          <a:p>
            <a:pPr algn="just" eaLnBrk="1" fontAlgn="auto" hangingPunct="1">
              <a:buFont typeface="Wingdings" pitchFamily="2" charset="2"/>
              <a:buNone/>
              <a:defRPr/>
            </a:pPr>
            <a:r>
              <a:rPr lang="zh-CN" altLang="en-US" sz="2400" b="1" dirty="0" smtClean="0">
                <a:latin typeface="Times New Roman" panose="02020603050405020304" pitchFamily="18" charset="0"/>
                <a:ea typeface="+mn-ea"/>
                <a:cs typeface="Times New Roman" panose="02020603050405020304" pitchFamily="18" charset="0"/>
              </a:rPr>
              <a:t>长度为奇数的圈称作</a:t>
            </a:r>
            <a:r>
              <a:rPr lang="zh-CN" altLang="en-US" sz="2400" b="1" dirty="0" smtClean="0">
                <a:solidFill>
                  <a:srgbClr val="C00000"/>
                </a:solidFill>
                <a:latin typeface="Times New Roman" panose="02020603050405020304" pitchFamily="18" charset="0"/>
                <a:ea typeface="+mn-ea"/>
                <a:cs typeface="Times New Roman" panose="02020603050405020304" pitchFamily="18" charset="0"/>
              </a:rPr>
              <a:t>奇圈</a:t>
            </a:r>
            <a:r>
              <a:rPr lang="en-US" altLang="zh-CN" sz="2400" b="1" dirty="0" smtClean="0">
                <a:latin typeface="Times New Roman" panose="02020603050405020304" pitchFamily="18" charset="0"/>
                <a:ea typeface="+mn-ea"/>
                <a:cs typeface="Times New Roman" panose="02020603050405020304" pitchFamily="18" charset="0"/>
              </a:rPr>
              <a:t>,</a:t>
            </a:r>
            <a:r>
              <a:rPr lang="zh-CN" altLang="en-US" sz="2400" b="1" dirty="0" smtClean="0">
                <a:latin typeface="Times New Roman" panose="02020603050405020304" pitchFamily="18" charset="0"/>
                <a:ea typeface="+mn-ea"/>
                <a:cs typeface="Times New Roman" panose="02020603050405020304" pitchFamily="18" charset="0"/>
              </a:rPr>
              <a:t>长度为偶数的圈称作</a:t>
            </a:r>
            <a:r>
              <a:rPr lang="zh-CN" altLang="en-US" sz="2400" b="1" dirty="0" smtClean="0">
                <a:solidFill>
                  <a:srgbClr val="C00000"/>
                </a:solidFill>
                <a:latin typeface="Times New Roman" panose="02020603050405020304" pitchFamily="18" charset="0"/>
                <a:ea typeface="+mn-ea"/>
                <a:cs typeface="Times New Roman" panose="02020603050405020304" pitchFamily="18" charset="0"/>
              </a:rPr>
              <a:t>偶圈</a:t>
            </a:r>
          </a:p>
          <a:p>
            <a:pPr algn="just" eaLnBrk="1" fontAlgn="auto" hangingPunct="1">
              <a:buFont typeface="Wingdings" pitchFamily="2" charset="2"/>
              <a:buNone/>
              <a:defRPr/>
            </a:pPr>
            <a:endParaRPr lang="en-US" altLang="zh-CN" sz="2800" b="1" dirty="0" smtClean="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361111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2514">
                                            <p:txEl>
                                              <p:pRg st="1" end="1"/>
                                            </p:txEl>
                                          </p:spTgt>
                                        </p:tgtEl>
                                        <p:attrNameLst>
                                          <p:attrName>style.visibility</p:attrName>
                                        </p:attrNameLst>
                                      </p:cBhvr>
                                      <p:to>
                                        <p:strVal val="visible"/>
                                      </p:to>
                                    </p:set>
                                    <p:animEffect transition="in" filter="blinds(horizontal)">
                                      <p:cBhvr>
                                        <p:cTn id="7" dur="500"/>
                                        <p:tgtEl>
                                          <p:spTgt spid="19251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2514">
                                            <p:txEl>
                                              <p:pRg st="2" end="2"/>
                                            </p:txEl>
                                          </p:spTgt>
                                        </p:tgtEl>
                                        <p:attrNameLst>
                                          <p:attrName>style.visibility</p:attrName>
                                        </p:attrNameLst>
                                      </p:cBhvr>
                                      <p:to>
                                        <p:strVal val="visible"/>
                                      </p:to>
                                    </p:set>
                                    <p:animEffect transition="in" filter="blinds(horizontal)">
                                      <p:cBhvr>
                                        <p:cTn id="12" dur="500"/>
                                        <p:tgtEl>
                                          <p:spTgt spid="19251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92514">
                                            <p:txEl>
                                              <p:pRg st="3" end="3"/>
                                            </p:txEl>
                                          </p:spTgt>
                                        </p:tgtEl>
                                        <p:attrNameLst>
                                          <p:attrName>style.visibility</p:attrName>
                                        </p:attrNameLst>
                                      </p:cBhvr>
                                      <p:to>
                                        <p:strVal val="visible"/>
                                      </p:to>
                                    </p:set>
                                    <p:animEffect transition="in" filter="blinds(horizontal)">
                                      <p:cBhvr>
                                        <p:cTn id="17" dur="500"/>
                                        <p:tgtEl>
                                          <p:spTgt spid="192514">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92514">
                                            <p:txEl>
                                              <p:pRg st="4" end="4"/>
                                            </p:txEl>
                                          </p:spTgt>
                                        </p:tgtEl>
                                        <p:attrNameLst>
                                          <p:attrName>style.visibility</p:attrName>
                                        </p:attrNameLst>
                                      </p:cBhvr>
                                      <p:to>
                                        <p:strVal val="visible"/>
                                      </p:to>
                                    </p:set>
                                    <p:animEffect transition="in" filter="blinds(horizontal)">
                                      <p:cBhvr>
                                        <p:cTn id="22" dur="500"/>
                                        <p:tgtEl>
                                          <p:spTgt spid="192514">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92514">
                                            <p:txEl>
                                              <p:pRg st="6" end="6"/>
                                            </p:txEl>
                                          </p:spTgt>
                                        </p:tgtEl>
                                        <p:attrNameLst>
                                          <p:attrName>style.visibility</p:attrName>
                                        </p:attrNameLst>
                                      </p:cBhvr>
                                      <p:to>
                                        <p:strVal val="visible"/>
                                      </p:to>
                                    </p:set>
                                    <p:animEffect transition="in" filter="blinds(horizontal)">
                                      <p:cBhvr>
                                        <p:cTn id="27" dur="500"/>
                                        <p:tgtEl>
                                          <p:spTgt spid="1925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p:txBody>
          <a:bodyPr/>
          <a:lstStyle/>
          <a:p>
            <a:pPr eaLnBrk="1" fontAlgn="auto" hangingPunct="1">
              <a:spcAft>
                <a:spcPts val="0"/>
              </a:spcAft>
              <a:defRPr/>
            </a:pPr>
            <a:r>
              <a:rPr lang="zh-CN" altLang="en-US" dirty="0" smtClean="0"/>
              <a:t>道路与回路：基本概念</a:t>
            </a:r>
          </a:p>
        </p:txBody>
      </p:sp>
      <p:sp>
        <p:nvSpPr>
          <p:cNvPr id="24579" name="Rectangle 3"/>
          <p:cNvSpPr>
            <a:spLocks noGrp="1" noChangeArrowheads="1"/>
          </p:cNvSpPr>
          <p:nvPr>
            <p:ph idx="1"/>
          </p:nvPr>
        </p:nvSpPr>
        <p:spPr>
          <a:xfrm>
            <a:off x="546027" y="1143366"/>
            <a:ext cx="8505373" cy="5431054"/>
          </a:xfrm>
        </p:spPr>
        <p:txBody>
          <a:bodyPr rtlCol="0">
            <a:normAutofit lnSpcReduction="10000"/>
          </a:bodyPr>
          <a:lstStyle/>
          <a:p>
            <a:pPr marL="533400" indent="-533400" algn="just" eaLnBrk="1" fontAlgn="auto" hangingPunct="1">
              <a:lnSpc>
                <a:spcPct val="90000"/>
              </a:lnSpc>
              <a:spcBef>
                <a:spcPct val="40000"/>
              </a:spcBef>
              <a:buFont typeface="Wingdings" pitchFamily="2" charset="2"/>
              <a:buNone/>
              <a:defRPr/>
            </a:pPr>
            <a:r>
              <a:rPr lang="zh-CN" altLang="en-US" b="1" dirty="0" smtClean="0">
                <a:solidFill>
                  <a:schemeClr val="tx1">
                    <a:lumMod val="50000"/>
                  </a:schemeClr>
                </a:solidFill>
                <a:latin typeface="Times New Roman" panose="02020603050405020304" pitchFamily="18" charset="0"/>
                <a:ea typeface="+mn-ea"/>
                <a:cs typeface="Times New Roman" panose="02020603050405020304" pitchFamily="18" charset="0"/>
              </a:rPr>
              <a:t>说明</a:t>
            </a:r>
            <a:endParaRPr lang="en-US" altLang="zh-CN" b="1" dirty="0" smtClean="0">
              <a:solidFill>
                <a:schemeClr val="tx1">
                  <a:lumMod val="50000"/>
                </a:schemeClr>
              </a:solidFill>
              <a:latin typeface="Times New Roman" panose="02020603050405020304" pitchFamily="18" charset="0"/>
              <a:ea typeface="+mn-ea"/>
              <a:cs typeface="Times New Roman" panose="02020603050405020304" pitchFamily="18" charset="0"/>
            </a:endParaRPr>
          </a:p>
          <a:p>
            <a:pPr marL="533400" indent="-533400" algn="just" eaLnBrk="1" fontAlgn="auto" hangingPunct="1">
              <a:lnSpc>
                <a:spcPct val="90000"/>
              </a:lnSpc>
              <a:spcBef>
                <a:spcPct val="40000"/>
              </a:spcBef>
              <a:buFont typeface="Wingdings" pitchFamily="2" charset="2"/>
              <a:buNone/>
              <a:defRPr/>
            </a:pPr>
            <a:r>
              <a:rPr lang="en-US" altLang="zh-CN" sz="2600" b="1" dirty="0" smtClean="0">
                <a:solidFill>
                  <a:srgbClr val="C00000"/>
                </a:solidFill>
                <a:latin typeface="Times New Roman" panose="02020603050405020304" pitchFamily="18" charset="0"/>
                <a:ea typeface="+mn-ea"/>
                <a:cs typeface="Times New Roman" panose="02020603050405020304" pitchFamily="18" charset="0"/>
              </a:rPr>
              <a:t>(1) </a:t>
            </a:r>
            <a:r>
              <a:rPr lang="zh-CN" altLang="en-US" sz="2600" b="1" dirty="0" smtClean="0">
                <a:solidFill>
                  <a:srgbClr val="C00000"/>
                </a:solidFill>
                <a:latin typeface="Times New Roman" panose="02020603050405020304" pitchFamily="18" charset="0"/>
                <a:ea typeface="+mn-ea"/>
                <a:cs typeface="Times New Roman" panose="02020603050405020304" pitchFamily="18" charset="0"/>
              </a:rPr>
              <a:t>表示方法</a:t>
            </a:r>
          </a:p>
          <a:p>
            <a:pPr marL="533400" indent="-533400" algn="just" eaLnBrk="1" fontAlgn="auto" hangingPunct="1">
              <a:lnSpc>
                <a:spcPct val="90000"/>
              </a:lnSpc>
              <a:spcBef>
                <a:spcPct val="40000"/>
              </a:spcBef>
              <a:buFont typeface="Wingdings" pitchFamily="2" charset="2"/>
              <a:buNone/>
              <a:defRPr/>
            </a:pPr>
            <a:r>
              <a:rPr lang="zh-CN" altLang="en-US" sz="2600" b="1" dirty="0" smtClean="0">
                <a:latin typeface="Times New Roman" panose="02020603050405020304" pitchFamily="18" charset="0"/>
                <a:ea typeface="+mn-ea"/>
                <a:cs typeface="Times New Roman" panose="02020603050405020304" pitchFamily="18" charset="0"/>
              </a:rPr>
              <a:t>    ① 按定义用顶点和边的交替序列</a:t>
            </a:r>
            <a:r>
              <a:rPr lang="en-US" altLang="zh-CN" sz="2600" b="1" dirty="0" smtClean="0">
                <a:latin typeface="Times New Roman" panose="02020603050405020304" pitchFamily="18" charset="0"/>
                <a:ea typeface="+mn-ea"/>
                <a:cs typeface="Times New Roman" panose="02020603050405020304" pitchFamily="18" charset="0"/>
              </a:rPr>
              <a:t>,  </a:t>
            </a:r>
          </a:p>
          <a:p>
            <a:pPr marL="533400" indent="-533400" algn="just" eaLnBrk="1" fontAlgn="auto" hangingPunct="1">
              <a:lnSpc>
                <a:spcPct val="90000"/>
              </a:lnSpc>
              <a:spcBef>
                <a:spcPct val="40000"/>
              </a:spcBef>
              <a:buFont typeface="Wingdings" pitchFamily="2" charset="2"/>
              <a:buNone/>
              <a:defRPr/>
            </a:pPr>
            <a:r>
              <a:rPr lang="en-US" altLang="zh-CN" sz="2600" b="1" i="1" dirty="0" smtClean="0">
                <a:latin typeface="Times New Roman" panose="02020603050405020304" pitchFamily="18" charset="0"/>
                <a:ea typeface="+mn-ea"/>
                <a:cs typeface="Times New Roman" panose="02020603050405020304" pitchFamily="18" charset="0"/>
              </a:rPr>
              <a:t>       P</a:t>
            </a:r>
            <a:r>
              <a:rPr lang="en-US" altLang="zh-CN" sz="2600" b="1" dirty="0" smtClean="0">
                <a:latin typeface="Times New Roman" panose="02020603050405020304" pitchFamily="18" charset="0"/>
                <a:ea typeface="+mn-ea"/>
                <a:cs typeface="Times New Roman" panose="02020603050405020304" pitchFamily="18" charset="0"/>
              </a:rPr>
              <a:t>=</a:t>
            </a:r>
            <a:r>
              <a:rPr lang="en-US" altLang="zh-CN" sz="2600" b="1" i="1" dirty="0" smtClean="0">
                <a:latin typeface="Times New Roman" panose="02020603050405020304" pitchFamily="18" charset="0"/>
                <a:ea typeface="+mn-ea"/>
                <a:cs typeface="Times New Roman" panose="02020603050405020304" pitchFamily="18" charset="0"/>
              </a:rPr>
              <a:t>v</a:t>
            </a:r>
            <a:r>
              <a:rPr lang="en-US" altLang="zh-CN" sz="2600" b="1" baseline="-30000" dirty="0" smtClean="0">
                <a:latin typeface="Times New Roman" panose="02020603050405020304" pitchFamily="18" charset="0"/>
                <a:ea typeface="+mn-ea"/>
                <a:cs typeface="Times New Roman" panose="02020603050405020304" pitchFamily="18" charset="0"/>
              </a:rPr>
              <a:t>0</a:t>
            </a:r>
            <a:r>
              <a:rPr lang="en-US" altLang="zh-CN" sz="2600" b="1" i="1" dirty="0" smtClean="0">
                <a:latin typeface="Times New Roman" panose="02020603050405020304" pitchFamily="18" charset="0"/>
                <a:ea typeface="+mn-ea"/>
                <a:cs typeface="Times New Roman" panose="02020603050405020304" pitchFamily="18" charset="0"/>
              </a:rPr>
              <a:t>e</a:t>
            </a:r>
            <a:r>
              <a:rPr lang="en-US" altLang="zh-CN" sz="2600" b="1" baseline="-30000" dirty="0" smtClean="0">
                <a:latin typeface="Times New Roman" panose="02020603050405020304" pitchFamily="18" charset="0"/>
                <a:ea typeface="+mn-ea"/>
                <a:cs typeface="Times New Roman" panose="02020603050405020304" pitchFamily="18" charset="0"/>
              </a:rPr>
              <a:t>1</a:t>
            </a:r>
            <a:r>
              <a:rPr lang="en-US" altLang="zh-CN" sz="2600" b="1" i="1" dirty="0" smtClean="0">
                <a:latin typeface="Times New Roman" panose="02020603050405020304" pitchFamily="18" charset="0"/>
                <a:ea typeface="+mn-ea"/>
                <a:cs typeface="Times New Roman" panose="02020603050405020304" pitchFamily="18" charset="0"/>
              </a:rPr>
              <a:t>v</a:t>
            </a:r>
            <a:r>
              <a:rPr lang="en-US" altLang="zh-CN" sz="2600" b="1" baseline="-30000" dirty="0" smtClean="0">
                <a:latin typeface="Times New Roman" panose="02020603050405020304" pitchFamily="18" charset="0"/>
                <a:ea typeface="+mn-ea"/>
                <a:cs typeface="Times New Roman" panose="02020603050405020304" pitchFamily="18" charset="0"/>
              </a:rPr>
              <a:t>1</a:t>
            </a:r>
            <a:r>
              <a:rPr lang="en-US" altLang="zh-CN" sz="2600" b="1" i="1" dirty="0" smtClean="0">
                <a:latin typeface="Times New Roman" panose="02020603050405020304" pitchFamily="18" charset="0"/>
                <a:ea typeface="+mn-ea"/>
                <a:cs typeface="Times New Roman" panose="02020603050405020304" pitchFamily="18" charset="0"/>
              </a:rPr>
              <a:t>e</a:t>
            </a:r>
            <a:r>
              <a:rPr lang="en-US" altLang="zh-CN" sz="2600" b="1" baseline="-30000" dirty="0" smtClean="0">
                <a:latin typeface="Times New Roman" panose="02020603050405020304" pitchFamily="18" charset="0"/>
                <a:ea typeface="+mn-ea"/>
                <a:cs typeface="Times New Roman" panose="02020603050405020304" pitchFamily="18" charset="0"/>
              </a:rPr>
              <a:t>2</a:t>
            </a:r>
            <a:r>
              <a:rPr lang="en-US" altLang="zh-CN" sz="2600" b="1" dirty="0" smtClean="0">
                <a:latin typeface="Times New Roman" panose="02020603050405020304" pitchFamily="18" charset="0"/>
                <a:ea typeface="+mn-ea"/>
                <a:cs typeface="Times New Roman" panose="02020603050405020304" pitchFamily="18" charset="0"/>
              </a:rPr>
              <a:t>…</a:t>
            </a:r>
            <a:r>
              <a:rPr lang="en-US" altLang="zh-CN" sz="2600" b="1" i="1" dirty="0" err="1" smtClean="0">
                <a:latin typeface="Times New Roman" panose="02020603050405020304" pitchFamily="18" charset="0"/>
                <a:ea typeface="+mn-ea"/>
                <a:cs typeface="Times New Roman" panose="02020603050405020304" pitchFamily="18" charset="0"/>
              </a:rPr>
              <a:t>e</a:t>
            </a:r>
            <a:r>
              <a:rPr lang="en-US" altLang="zh-CN" sz="2600" b="1" i="1" baseline="-30000" dirty="0" err="1" smtClean="0">
                <a:latin typeface="Times New Roman" panose="02020603050405020304" pitchFamily="18" charset="0"/>
                <a:ea typeface="+mn-ea"/>
                <a:cs typeface="Times New Roman" panose="02020603050405020304" pitchFamily="18" charset="0"/>
              </a:rPr>
              <a:t>l</a:t>
            </a:r>
            <a:r>
              <a:rPr lang="en-US" altLang="zh-CN" sz="2600" b="1" i="1" dirty="0" err="1" smtClean="0">
                <a:latin typeface="Times New Roman" panose="02020603050405020304" pitchFamily="18" charset="0"/>
                <a:ea typeface="+mn-ea"/>
                <a:cs typeface="Times New Roman" panose="02020603050405020304" pitchFamily="18" charset="0"/>
              </a:rPr>
              <a:t>v</a:t>
            </a:r>
            <a:r>
              <a:rPr lang="en-US" altLang="zh-CN" sz="2600" b="1" i="1" baseline="-30000" dirty="0" err="1" smtClean="0">
                <a:latin typeface="Times New Roman" panose="02020603050405020304" pitchFamily="18" charset="0"/>
                <a:ea typeface="+mn-ea"/>
                <a:cs typeface="Times New Roman" panose="02020603050405020304" pitchFamily="18" charset="0"/>
              </a:rPr>
              <a:t>l</a:t>
            </a:r>
            <a:endParaRPr lang="en-US" altLang="zh-CN" sz="2600" b="1" dirty="0" smtClean="0">
              <a:latin typeface="Times New Roman" panose="02020603050405020304" pitchFamily="18" charset="0"/>
              <a:ea typeface="+mn-ea"/>
              <a:cs typeface="Times New Roman" panose="02020603050405020304" pitchFamily="18" charset="0"/>
            </a:endParaRPr>
          </a:p>
          <a:p>
            <a:pPr marL="533400" indent="-533400" algn="just" eaLnBrk="1" fontAlgn="auto" hangingPunct="1">
              <a:lnSpc>
                <a:spcPct val="90000"/>
              </a:lnSpc>
              <a:spcBef>
                <a:spcPct val="40000"/>
              </a:spcBef>
              <a:buFont typeface="Wingdings" pitchFamily="2" charset="2"/>
              <a:buNone/>
              <a:defRPr/>
            </a:pPr>
            <a:r>
              <a:rPr lang="en-US" altLang="zh-CN" sz="2600" b="1" dirty="0" smtClean="0">
                <a:latin typeface="Times New Roman" panose="02020603050405020304" pitchFamily="18" charset="0"/>
                <a:ea typeface="+mn-ea"/>
                <a:cs typeface="Times New Roman" panose="02020603050405020304" pitchFamily="18" charset="0"/>
              </a:rPr>
              <a:t>    ② </a:t>
            </a:r>
            <a:r>
              <a:rPr lang="zh-CN" altLang="en-US" sz="2600" b="1" dirty="0" smtClean="0">
                <a:latin typeface="Times New Roman" panose="02020603050405020304" pitchFamily="18" charset="0"/>
                <a:ea typeface="+mn-ea"/>
                <a:cs typeface="Times New Roman" panose="02020603050405020304" pitchFamily="18" charset="0"/>
              </a:rPr>
              <a:t>用边序列</a:t>
            </a:r>
            <a:r>
              <a:rPr lang="en-US" altLang="zh-CN" sz="2600" b="1" dirty="0" smtClean="0">
                <a:latin typeface="Times New Roman" panose="02020603050405020304" pitchFamily="18" charset="0"/>
                <a:ea typeface="+mn-ea"/>
                <a:cs typeface="Times New Roman" panose="02020603050405020304" pitchFamily="18" charset="0"/>
              </a:rPr>
              <a:t>, </a:t>
            </a:r>
            <a:r>
              <a:rPr lang="en-US" altLang="zh-CN" sz="2600" b="1" i="1" dirty="0" smtClean="0">
                <a:latin typeface="Times New Roman" panose="02020603050405020304" pitchFamily="18" charset="0"/>
                <a:ea typeface="+mn-ea"/>
                <a:cs typeface="Times New Roman" panose="02020603050405020304" pitchFamily="18" charset="0"/>
                <a:sym typeface="Symbol" pitchFamily="18" charset="2"/>
              </a:rPr>
              <a:t>P</a:t>
            </a:r>
            <a:r>
              <a:rPr lang="en-US" altLang="zh-CN" sz="2600" b="1" dirty="0" smtClean="0">
                <a:latin typeface="Times New Roman" panose="02020603050405020304" pitchFamily="18" charset="0"/>
                <a:ea typeface="+mn-ea"/>
                <a:cs typeface="Times New Roman" panose="02020603050405020304" pitchFamily="18" charset="0"/>
              </a:rPr>
              <a:t>=</a:t>
            </a:r>
            <a:r>
              <a:rPr lang="en-US" altLang="zh-CN" sz="2600" b="1" i="1" dirty="0" smtClean="0">
                <a:latin typeface="Times New Roman" panose="02020603050405020304" pitchFamily="18" charset="0"/>
                <a:ea typeface="+mn-ea"/>
                <a:cs typeface="Times New Roman" panose="02020603050405020304" pitchFamily="18" charset="0"/>
              </a:rPr>
              <a:t>e</a:t>
            </a:r>
            <a:r>
              <a:rPr lang="en-US" altLang="zh-CN" sz="2600" b="1" baseline="-30000" dirty="0" smtClean="0">
                <a:latin typeface="Times New Roman" panose="02020603050405020304" pitchFamily="18" charset="0"/>
                <a:ea typeface="+mn-ea"/>
                <a:cs typeface="Times New Roman" panose="02020603050405020304" pitchFamily="18" charset="0"/>
              </a:rPr>
              <a:t>1</a:t>
            </a:r>
            <a:r>
              <a:rPr lang="en-US" altLang="zh-CN" sz="2600" b="1" i="1" dirty="0" smtClean="0">
                <a:latin typeface="Times New Roman" panose="02020603050405020304" pitchFamily="18" charset="0"/>
                <a:ea typeface="+mn-ea"/>
                <a:cs typeface="Times New Roman" panose="02020603050405020304" pitchFamily="18" charset="0"/>
              </a:rPr>
              <a:t>e</a:t>
            </a:r>
            <a:r>
              <a:rPr lang="en-US" altLang="zh-CN" sz="2600" b="1" baseline="-30000" dirty="0" smtClean="0">
                <a:latin typeface="Times New Roman" panose="02020603050405020304" pitchFamily="18" charset="0"/>
                <a:ea typeface="+mn-ea"/>
                <a:cs typeface="Times New Roman" panose="02020603050405020304" pitchFamily="18" charset="0"/>
              </a:rPr>
              <a:t>2</a:t>
            </a:r>
            <a:r>
              <a:rPr lang="en-US" altLang="zh-CN" sz="2600" b="1" dirty="0" smtClean="0">
                <a:latin typeface="Times New Roman" panose="02020603050405020304" pitchFamily="18" charset="0"/>
                <a:ea typeface="+mn-ea"/>
                <a:cs typeface="Times New Roman" panose="02020603050405020304" pitchFamily="18" charset="0"/>
              </a:rPr>
              <a:t>…</a:t>
            </a:r>
            <a:r>
              <a:rPr lang="en-US" altLang="zh-CN" sz="2600" b="1" i="1" dirty="0" smtClean="0">
                <a:latin typeface="Times New Roman" panose="02020603050405020304" pitchFamily="18" charset="0"/>
                <a:ea typeface="+mn-ea"/>
                <a:cs typeface="Times New Roman" panose="02020603050405020304" pitchFamily="18" charset="0"/>
              </a:rPr>
              <a:t>e</a:t>
            </a:r>
            <a:r>
              <a:rPr lang="en-US" altLang="zh-CN" sz="2600" b="1" i="1" baseline="-30000" dirty="0" smtClean="0">
                <a:latin typeface="Times New Roman" panose="02020603050405020304" pitchFamily="18" charset="0"/>
                <a:ea typeface="+mn-ea"/>
                <a:cs typeface="Times New Roman" panose="02020603050405020304" pitchFamily="18" charset="0"/>
              </a:rPr>
              <a:t>l</a:t>
            </a:r>
            <a:endParaRPr lang="en-US" altLang="zh-CN" sz="2600" b="1" dirty="0" smtClean="0">
              <a:latin typeface="Times New Roman" panose="02020603050405020304" pitchFamily="18" charset="0"/>
              <a:ea typeface="+mn-ea"/>
              <a:cs typeface="Times New Roman" panose="02020603050405020304" pitchFamily="18" charset="0"/>
            </a:endParaRPr>
          </a:p>
          <a:p>
            <a:pPr marL="533400" indent="-533400" algn="just" eaLnBrk="1" fontAlgn="auto" hangingPunct="1">
              <a:lnSpc>
                <a:spcPct val="90000"/>
              </a:lnSpc>
              <a:spcBef>
                <a:spcPct val="40000"/>
              </a:spcBef>
              <a:buFont typeface="Wingdings" pitchFamily="2" charset="2"/>
              <a:buNone/>
              <a:defRPr/>
            </a:pPr>
            <a:r>
              <a:rPr lang="en-US" altLang="zh-CN" sz="2600" b="1" dirty="0" smtClean="0">
                <a:latin typeface="Times New Roman" panose="02020603050405020304" pitchFamily="18" charset="0"/>
                <a:ea typeface="+mn-ea"/>
                <a:cs typeface="Times New Roman" panose="02020603050405020304" pitchFamily="18" charset="0"/>
              </a:rPr>
              <a:t>    ③ </a:t>
            </a:r>
            <a:r>
              <a:rPr lang="zh-CN" altLang="en-US" sz="2600" b="1" dirty="0" smtClean="0">
                <a:latin typeface="Times New Roman" panose="02020603050405020304" pitchFamily="18" charset="0"/>
                <a:ea typeface="+mn-ea"/>
                <a:cs typeface="Times New Roman" panose="02020603050405020304" pitchFamily="18" charset="0"/>
              </a:rPr>
              <a:t>简单图中</a:t>
            </a:r>
            <a:r>
              <a:rPr lang="en-US" altLang="zh-CN" sz="2600" b="1" dirty="0" smtClean="0">
                <a:latin typeface="Times New Roman" panose="02020603050405020304" pitchFamily="18" charset="0"/>
                <a:ea typeface="+mn-ea"/>
                <a:cs typeface="Times New Roman" panose="02020603050405020304" pitchFamily="18" charset="0"/>
              </a:rPr>
              <a:t>, </a:t>
            </a:r>
            <a:r>
              <a:rPr lang="zh-CN" altLang="en-US" sz="2600" b="1" dirty="0" smtClean="0">
                <a:latin typeface="Times New Roman" panose="02020603050405020304" pitchFamily="18" charset="0"/>
                <a:ea typeface="+mn-ea"/>
                <a:cs typeface="Times New Roman" panose="02020603050405020304" pitchFamily="18" charset="0"/>
              </a:rPr>
              <a:t>用顶点序列</a:t>
            </a:r>
            <a:r>
              <a:rPr lang="en-US" altLang="zh-CN" sz="2600" b="1" dirty="0" smtClean="0">
                <a:latin typeface="Times New Roman" panose="02020603050405020304" pitchFamily="18" charset="0"/>
                <a:ea typeface="+mn-ea"/>
                <a:cs typeface="Times New Roman" panose="02020603050405020304" pitchFamily="18" charset="0"/>
              </a:rPr>
              <a:t>, </a:t>
            </a:r>
            <a:r>
              <a:rPr lang="en-US" altLang="zh-CN" sz="2600" b="1" i="1" dirty="0" smtClean="0">
                <a:latin typeface="Times New Roman" panose="02020603050405020304" pitchFamily="18" charset="0"/>
                <a:ea typeface="+mn-ea"/>
                <a:cs typeface="Times New Roman" panose="02020603050405020304" pitchFamily="18" charset="0"/>
                <a:sym typeface="Symbol" pitchFamily="18" charset="2"/>
              </a:rPr>
              <a:t>P</a:t>
            </a:r>
            <a:r>
              <a:rPr lang="en-US" altLang="zh-CN" sz="2600" b="1" dirty="0" smtClean="0">
                <a:latin typeface="Times New Roman" panose="02020603050405020304" pitchFamily="18" charset="0"/>
                <a:ea typeface="+mn-ea"/>
                <a:cs typeface="Times New Roman" panose="02020603050405020304" pitchFamily="18" charset="0"/>
              </a:rPr>
              <a:t>=</a:t>
            </a:r>
            <a:r>
              <a:rPr lang="en-US" altLang="zh-CN" sz="2600" b="1" i="1" dirty="0" smtClean="0">
                <a:latin typeface="Times New Roman" panose="02020603050405020304" pitchFamily="18" charset="0"/>
                <a:ea typeface="+mn-ea"/>
                <a:cs typeface="Times New Roman" panose="02020603050405020304" pitchFamily="18" charset="0"/>
              </a:rPr>
              <a:t>v</a:t>
            </a:r>
            <a:r>
              <a:rPr lang="en-US" altLang="zh-CN" sz="2600" b="1" baseline="-30000" dirty="0" smtClean="0">
                <a:latin typeface="Times New Roman" panose="02020603050405020304" pitchFamily="18" charset="0"/>
                <a:ea typeface="+mn-ea"/>
                <a:cs typeface="Times New Roman" panose="02020603050405020304" pitchFamily="18" charset="0"/>
              </a:rPr>
              <a:t>0</a:t>
            </a:r>
            <a:r>
              <a:rPr lang="en-US" altLang="zh-CN" sz="2600" b="1" i="1" dirty="0" smtClean="0">
                <a:latin typeface="Times New Roman" panose="02020603050405020304" pitchFamily="18" charset="0"/>
                <a:ea typeface="+mn-ea"/>
                <a:cs typeface="Times New Roman" panose="02020603050405020304" pitchFamily="18" charset="0"/>
              </a:rPr>
              <a:t>v</a:t>
            </a:r>
            <a:r>
              <a:rPr lang="en-US" altLang="zh-CN" sz="2600" b="1" baseline="-30000" dirty="0" smtClean="0">
                <a:latin typeface="Times New Roman" panose="02020603050405020304" pitchFamily="18" charset="0"/>
                <a:ea typeface="+mn-ea"/>
                <a:cs typeface="Times New Roman" panose="02020603050405020304" pitchFamily="18" charset="0"/>
              </a:rPr>
              <a:t>1</a:t>
            </a:r>
            <a:r>
              <a:rPr lang="en-US" altLang="zh-CN" sz="2600" b="1" dirty="0" smtClean="0">
                <a:latin typeface="Times New Roman" panose="02020603050405020304" pitchFamily="18" charset="0"/>
                <a:ea typeface="+mn-ea"/>
                <a:cs typeface="Times New Roman" panose="02020603050405020304" pitchFamily="18" charset="0"/>
              </a:rPr>
              <a:t>…</a:t>
            </a:r>
            <a:r>
              <a:rPr lang="en-US" altLang="zh-CN" sz="2600" b="1" i="1" dirty="0" err="1" smtClean="0">
                <a:latin typeface="Times New Roman" panose="02020603050405020304" pitchFamily="18" charset="0"/>
                <a:ea typeface="+mn-ea"/>
                <a:cs typeface="Times New Roman" panose="02020603050405020304" pitchFamily="18" charset="0"/>
              </a:rPr>
              <a:t>v</a:t>
            </a:r>
            <a:r>
              <a:rPr lang="en-US" altLang="zh-CN" sz="2600" b="1" i="1" baseline="-30000" dirty="0" err="1" smtClean="0">
                <a:latin typeface="Times New Roman" panose="02020603050405020304" pitchFamily="18" charset="0"/>
                <a:ea typeface="+mn-ea"/>
                <a:cs typeface="Times New Roman" panose="02020603050405020304" pitchFamily="18" charset="0"/>
              </a:rPr>
              <a:t>l</a:t>
            </a:r>
            <a:endParaRPr lang="en-US" altLang="zh-CN" sz="2600" b="1" i="1" baseline="-30000" dirty="0" smtClean="0">
              <a:latin typeface="Times New Roman" panose="02020603050405020304" pitchFamily="18" charset="0"/>
              <a:ea typeface="+mn-ea"/>
              <a:cs typeface="Times New Roman" panose="02020603050405020304" pitchFamily="18" charset="0"/>
            </a:endParaRPr>
          </a:p>
          <a:p>
            <a:pPr marL="533400" indent="-533400" eaLnBrk="1" fontAlgn="auto" hangingPunct="1">
              <a:lnSpc>
                <a:spcPct val="110000"/>
              </a:lnSpc>
              <a:spcBef>
                <a:spcPct val="40000"/>
              </a:spcBef>
              <a:buFont typeface="Wingdings" pitchFamily="2" charset="2"/>
              <a:buNone/>
              <a:defRPr/>
            </a:pPr>
            <a:r>
              <a:rPr lang="en-US" altLang="zh-CN" sz="2600" b="1" dirty="0" smtClean="0">
                <a:latin typeface="Times New Roman" panose="02020603050405020304" pitchFamily="18" charset="0"/>
                <a:ea typeface="+mn-ea"/>
                <a:cs typeface="Times New Roman" panose="02020603050405020304" pitchFamily="18" charset="0"/>
              </a:rPr>
              <a:t>(2) </a:t>
            </a:r>
            <a:r>
              <a:rPr lang="zh-CN" altLang="en-US" sz="2600" b="1" dirty="0" smtClean="0">
                <a:latin typeface="Times New Roman" panose="02020603050405020304" pitchFamily="18" charset="0"/>
                <a:ea typeface="+mn-ea"/>
                <a:cs typeface="Times New Roman" panose="02020603050405020304" pitchFamily="18" charset="0"/>
              </a:rPr>
              <a:t>在无向图中</a:t>
            </a:r>
            <a:r>
              <a:rPr lang="en-US" altLang="zh-CN" sz="2600" b="1" dirty="0" smtClean="0">
                <a:latin typeface="Times New Roman" panose="02020603050405020304" pitchFamily="18" charset="0"/>
                <a:ea typeface="+mn-ea"/>
                <a:cs typeface="Times New Roman" panose="02020603050405020304" pitchFamily="18" charset="0"/>
              </a:rPr>
              <a:t>, </a:t>
            </a:r>
            <a:r>
              <a:rPr lang="zh-CN" altLang="en-US" sz="2600" b="1" dirty="0" smtClean="0">
                <a:latin typeface="Times New Roman" panose="02020603050405020304" pitchFamily="18" charset="0"/>
                <a:ea typeface="+mn-ea"/>
                <a:cs typeface="Times New Roman" panose="02020603050405020304" pitchFamily="18" charset="0"/>
              </a:rPr>
              <a:t>长度为</a:t>
            </a:r>
            <a:r>
              <a:rPr lang="en-US" altLang="zh-CN" sz="2600" b="1" dirty="0" smtClean="0">
                <a:latin typeface="Times New Roman" panose="02020603050405020304" pitchFamily="18" charset="0"/>
                <a:ea typeface="+mn-ea"/>
                <a:cs typeface="Times New Roman" panose="02020603050405020304" pitchFamily="18" charset="0"/>
              </a:rPr>
              <a:t>1</a:t>
            </a:r>
            <a:r>
              <a:rPr lang="zh-CN" altLang="en-US" sz="2600" b="1" dirty="0" smtClean="0">
                <a:latin typeface="Times New Roman" panose="02020603050405020304" pitchFamily="18" charset="0"/>
                <a:ea typeface="+mn-ea"/>
                <a:cs typeface="Times New Roman" panose="02020603050405020304" pitchFamily="18" charset="0"/>
              </a:rPr>
              <a:t>的圈由环构成</a:t>
            </a:r>
            <a:r>
              <a:rPr lang="en-US" altLang="zh-CN" sz="2600" b="1" dirty="0" smtClean="0">
                <a:latin typeface="Times New Roman" panose="02020603050405020304" pitchFamily="18" charset="0"/>
                <a:ea typeface="+mn-ea"/>
                <a:cs typeface="Times New Roman" panose="02020603050405020304" pitchFamily="18" charset="0"/>
              </a:rPr>
              <a:t>.</a:t>
            </a:r>
            <a:r>
              <a:rPr lang="zh-CN" altLang="en-US" sz="2600" b="1" dirty="0" smtClean="0">
                <a:latin typeface="Times New Roman" panose="02020603050405020304" pitchFamily="18" charset="0"/>
                <a:ea typeface="+mn-ea"/>
                <a:cs typeface="Times New Roman" panose="02020603050405020304" pitchFamily="18" charset="0"/>
              </a:rPr>
              <a:t>长度为</a:t>
            </a:r>
            <a:r>
              <a:rPr lang="en-US" altLang="zh-CN" sz="2600" b="1" dirty="0" smtClean="0">
                <a:latin typeface="Times New Roman" panose="02020603050405020304" pitchFamily="18" charset="0"/>
                <a:ea typeface="+mn-ea"/>
                <a:cs typeface="Times New Roman" panose="02020603050405020304" pitchFamily="18" charset="0"/>
              </a:rPr>
              <a:t>2</a:t>
            </a:r>
            <a:r>
              <a:rPr lang="zh-CN" altLang="en-US" sz="2600" b="1" dirty="0" smtClean="0">
                <a:latin typeface="Times New Roman" panose="02020603050405020304" pitchFamily="18" charset="0"/>
                <a:ea typeface="+mn-ea"/>
                <a:cs typeface="Times New Roman" panose="02020603050405020304" pitchFamily="18" charset="0"/>
              </a:rPr>
              <a:t>的圈由两条重边构成</a:t>
            </a:r>
            <a:r>
              <a:rPr lang="en-US" altLang="zh-CN" sz="2600" b="1" dirty="0" smtClean="0">
                <a:latin typeface="Times New Roman" panose="02020603050405020304" pitchFamily="18" charset="0"/>
                <a:ea typeface="+mn-ea"/>
                <a:cs typeface="Times New Roman" panose="02020603050405020304" pitchFamily="18" charset="0"/>
              </a:rPr>
              <a:t>. </a:t>
            </a:r>
          </a:p>
          <a:p>
            <a:pPr marL="533400" indent="-533400" eaLnBrk="1" fontAlgn="auto" hangingPunct="1">
              <a:lnSpc>
                <a:spcPct val="110000"/>
              </a:lnSpc>
              <a:spcBef>
                <a:spcPct val="40000"/>
              </a:spcBef>
              <a:buFont typeface="Wingdings" pitchFamily="2" charset="2"/>
              <a:buNone/>
              <a:defRPr/>
            </a:pPr>
            <a:r>
              <a:rPr lang="en-US" altLang="zh-CN" sz="2600" b="1" dirty="0">
                <a:latin typeface="Times New Roman" panose="02020603050405020304" pitchFamily="18" charset="0"/>
                <a:ea typeface="+mn-ea"/>
                <a:cs typeface="Times New Roman" panose="02020603050405020304" pitchFamily="18" charset="0"/>
              </a:rPr>
              <a:t> </a:t>
            </a:r>
            <a:r>
              <a:rPr lang="en-US" altLang="zh-CN" sz="2600" b="1" dirty="0" smtClean="0">
                <a:latin typeface="Times New Roman" panose="02020603050405020304" pitchFamily="18" charset="0"/>
                <a:ea typeface="+mn-ea"/>
                <a:cs typeface="Times New Roman" panose="02020603050405020304" pitchFamily="18" charset="0"/>
              </a:rPr>
              <a:t>    </a:t>
            </a:r>
            <a:r>
              <a:rPr lang="zh-CN" altLang="en-US" sz="2600" b="1" dirty="0" smtClean="0">
                <a:latin typeface="Times New Roman" panose="02020603050405020304" pitchFamily="18" charset="0"/>
                <a:ea typeface="+mn-ea"/>
                <a:cs typeface="Times New Roman" panose="02020603050405020304" pitchFamily="18" charset="0"/>
              </a:rPr>
              <a:t>在</a:t>
            </a:r>
            <a:r>
              <a:rPr lang="zh-CN" altLang="en-US" sz="2600" b="1" dirty="0" smtClean="0">
                <a:solidFill>
                  <a:srgbClr val="C00000"/>
                </a:solidFill>
                <a:latin typeface="Times New Roman" panose="02020603050405020304" pitchFamily="18" charset="0"/>
                <a:ea typeface="+mn-ea"/>
                <a:cs typeface="Times New Roman" panose="02020603050405020304" pitchFamily="18" charset="0"/>
              </a:rPr>
              <a:t>无向简单图中</a:t>
            </a:r>
            <a:r>
              <a:rPr lang="en-US" altLang="zh-CN" sz="2600" b="1" dirty="0" smtClean="0">
                <a:solidFill>
                  <a:srgbClr val="C00000"/>
                </a:solidFill>
                <a:latin typeface="Times New Roman" panose="02020603050405020304" pitchFamily="18" charset="0"/>
                <a:ea typeface="+mn-ea"/>
                <a:cs typeface="Times New Roman" panose="02020603050405020304" pitchFamily="18" charset="0"/>
              </a:rPr>
              <a:t>, </a:t>
            </a:r>
            <a:r>
              <a:rPr lang="zh-CN" altLang="en-US" sz="2600" b="1" dirty="0" smtClean="0">
                <a:solidFill>
                  <a:srgbClr val="C00000"/>
                </a:solidFill>
                <a:latin typeface="Times New Roman" panose="02020603050405020304" pitchFamily="18" charset="0"/>
                <a:ea typeface="+mn-ea"/>
                <a:cs typeface="Times New Roman" panose="02020603050405020304" pitchFamily="18" charset="0"/>
              </a:rPr>
              <a:t>所有圈的长度</a:t>
            </a:r>
            <a:r>
              <a:rPr lang="zh-CN" altLang="en-US" sz="2600" b="1" dirty="0" smtClean="0">
                <a:solidFill>
                  <a:srgbClr val="C00000"/>
                </a:solidFill>
                <a:latin typeface="Times New Roman" panose="02020603050405020304" pitchFamily="18" charset="0"/>
                <a:ea typeface="+mn-ea"/>
                <a:cs typeface="Times New Roman" panose="02020603050405020304" pitchFamily="18" charset="0"/>
                <a:sym typeface="Symbol" pitchFamily="18" charset="2"/>
              </a:rPr>
              <a:t></a:t>
            </a:r>
            <a:r>
              <a:rPr lang="en-US" altLang="zh-CN" sz="2600" b="1" dirty="0" smtClean="0">
                <a:solidFill>
                  <a:srgbClr val="C00000"/>
                </a:solidFill>
                <a:latin typeface="Times New Roman" panose="02020603050405020304" pitchFamily="18" charset="0"/>
                <a:ea typeface="+mn-ea"/>
                <a:cs typeface="Times New Roman" panose="02020603050405020304" pitchFamily="18" charset="0"/>
              </a:rPr>
              <a:t>3. </a:t>
            </a:r>
          </a:p>
          <a:p>
            <a:pPr marL="533400" indent="-533400" eaLnBrk="1" fontAlgn="auto" hangingPunct="1">
              <a:lnSpc>
                <a:spcPct val="110000"/>
              </a:lnSpc>
              <a:spcBef>
                <a:spcPct val="40000"/>
              </a:spcBef>
              <a:buFont typeface="Wingdings" pitchFamily="2" charset="2"/>
              <a:buNone/>
              <a:defRPr/>
            </a:pPr>
            <a:r>
              <a:rPr lang="en-US" altLang="zh-CN" sz="2600" b="1" dirty="0" smtClean="0">
                <a:latin typeface="Times New Roman" panose="02020603050405020304" pitchFamily="18" charset="0"/>
                <a:ea typeface="+mn-ea"/>
                <a:cs typeface="Times New Roman" panose="02020603050405020304" pitchFamily="18" charset="0"/>
              </a:rPr>
              <a:t>    </a:t>
            </a:r>
            <a:r>
              <a:rPr lang="zh-CN" altLang="en-US" sz="2600" b="1" dirty="0" smtClean="0">
                <a:latin typeface="Times New Roman" panose="02020603050405020304" pitchFamily="18" charset="0"/>
                <a:ea typeface="+mn-ea"/>
                <a:cs typeface="Times New Roman" panose="02020603050405020304" pitchFamily="18" charset="0"/>
              </a:rPr>
              <a:t>在有向图中</a:t>
            </a:r>
            <a:r>
              <a:rPr lang="en-US" altLang="zh-CN" sz="2600" b="1" dirty="0" smtClean="0">
                <a:latin typeface="Times New Roman" panose="02020603050405020304" pitchFamily="18" charset="0"/>
                <a:ea typeface="+mn-ea"/>
                <a:cs typeface="Times New Roman" panose="02020603050405020304" pitchFamily="18" charset="0"/>
              </a:rPr>
              <a:t>, </a:t>
            </a:r>
            <a:r>
              <a:rPr lang="zh-CN" altLang="en-US" sz="2600" b="1" dirty="0" smtClean="0">
                <a:latin typeface="Times New Roman" panose="02020603050405020304" pitchFamily="18" charset="0"/>
                <a:ea typeface="+mn-ea"/>
                <a:cs typeface="Times New Roman" panose="02020603050405020304" pitchFamily="18" charset="0"/>
              </a:rPr>
              <a:t>长度为</a:t>
            </a:r>
            <a:r>
              <a:rPr lang="en-US" altLang="zh-CN" sz="2600" b="1" dirty="0" smtClean="0">
                <a:latin typeface="Times New Roman" panose="02020603050405020304" pitchFamily="18" charset="0"/>
                <a:ea typeface="+mn-ea"/>
                <a:cs typeface="Times New Roman" panose="02020603050405020304" pitchFamily="18" charset="0"/>
              </a:rPr>
              <a:t>1</a:t>
            </a:r>
            <a:r>
              <a:rPr lang="zh-CN" altLang="en-US" sz="2600" b="1" dirty="0" smtClean="0">
                <a:latin typeface="Times New Roman" panose="02020603050405020304" pitchFamily="18" charset="0"/>
                <a:ea typeface="+mn-ea"/>
                <a:cs typeface="Times New Roman" panose="02020603050405020304" pitchFamily="18" charset="0"/>
              </a:rPr>
              <a:t>的圈由环构成</a:t>
            </a:r>
            <a:r>
              <a:rPr lang="en-US" altLang="zh-CN" sz="2600" b="1" dirty="0" smtClean="0">
                <a:latin typeface="Times New Roman" panose="02020603050405020304" pitchFamily="18" charset="0"/>
                <a:ea typeface="+mn-ea"/>
                <a:cs typeface="Times New Roman" panose="02020603050405020304" pitchFamily="18" charset="0"/>
              </a:rPr>
              <a:t>. </a:t>
            </a:r>
          </a:p>
          <a:p>
            <a:pPr marL="533400" indent="-533400" eaLnBrk="1" fontAlgn="auto" hangingPunct="1">
              <a:lnSpc>
                <a:spcPct val="110000"/>
              </a:lnSpc>
              <a:spcBef>
                <a:spcPct val="40000"/>
              </a:spcBef>
              <a:buFont typeface="Wingdings" pitchFamily="2" charset="2"/>
              <a:buNone/>
              <a:defRPr/>
            </a:pPr>
            <a:r>
              <a:rPr lang="en-US" altLang="zh-CN" sz="2600" b="1" dirty="0" smtClean="0">
                <a:latin typeface="Times New Roman" panose="02020603050405020304" pitchFamily="18" charset="0"/>
                <a:ea typeface="+mn-ea"/>
                <a:cs typeface="Times New Roman" panose="02020603050405020304" pitchFamily="18" charset="0"/>
              </a:rPr>
              <a:t>    </a:t>
            </a:r>
            <a:r>
              <a:rPr lang="zh-CN" altLang="en-US" sz="2600" b="1" dirty="0" smtClean="0">
                <a:solidFill>
                  <a:srgbClr val="C00000"/>
                </a:solidFill>
                <a:latin typeface="Times New Roman" panose="02020603050405020304" pitchFamily="18" charset="0"/>
                <a:ea typeface="+mn-ea"/>
                <a:cs typeface="Times New Roman" panose="02020603050405020304" pitchFamily="18" charset="0"/>
              </a:rPr>
              <a:t>在有向无自环的图中</a:t>
            </a:r>
            <a:r>
              <a:rPr lang="en-US" altLang="zh-CN" sz="2600" b="1" dirty="0" smtClean="0">
                <a:solidFill>
                  <a:srgbClr val="C00000"/>
                </a:solidFill>
                <a:latin typeface="Times New Roman" panose="02020603050405020304" pitchFamily="18" charset="0"/>
                <a:ea typeface="+mn-ea"/>
                <a:cs typeface="Times New Roman" panose="02020603050405020304" pitchFamily="18" charset="0"/>
              </a:rPr>
              <a:t>, </a:t>
            </a:r>
            <a:r>
              <a:rPr lang="zh-CN" altLang="en-US" sz="2600" b="1" dirty="0" smtClean="0">
                <a:solidFill>
                  <a:srgbClr val="C00000"/>
                </a:solidFill>
                <a:latin typeface="Times New Roman" panose="02020603050405020304" pitchFamily="18" charset="0"/>
                <a:ea typeface="+mn-ea"/>
                <a:cs typeface="Times New Roman" panose="02020603050405020304" pitchFamily="18" charset="0"/>
              </a:rPr>
              <a:t>所有圈的长度</a:t>
            </a:r>
            <a:r>
              <a:rPr lang="zh-CN" altLang="en-US" sz="2600" b="1" dirty="0" smtClean="0">
                <a:solidFill>
                  <a:srgbClr val="C00000"/>
                </a:solidFill>
                <a:latin typeface="Times New Roman" panose="02020603050405020304" pitchFamily="18" charset="0"/>
                <a:ea typeface="+mn-ea"/>
                <a:cs typeface="Times New Roman" panose="02020603050405020304" pitchFamily="18" charset="0"/>
                <a:sym typeface="Symbol" pitchFamily="18" charset="2"/>
              </a:rPr>
              <a:t></a:t>
            </a:r>
            <a:r>
              <a:rPr lang="en-US" altLang="zh-CN" sz="2600" b="1" dirty="0" smtClean="0">
                <a:solidFill>
                  <a:srgbClr val="C00000"/>
                </a:solidFill>
                <a:latin typeface="Times New Roman" panose="02020603050405020304" pitchFamily="18" charset="0"/>
                <a:ea typeface="+mn-ea"/>
                <a:cs typeface="Times New Roman" panose="02020603050405020304" pitchFamily="18" charset="0"/>
              </a:rPr>
              <a:t>2.</a:t>
            </a:r>
          </a:p>
          <a:p>
            <a:pPr marL="533400" indent="-533400" eaLnBrk="1" fontAlgn="auto" hangingPunct="1">
              <a:lnSpc>
                <a:spcPct val="90000"/>
              </a:lnSpc>
              <a:spcBef>
                <a:spcPct val="40000"/>
              </a:spcBef>
              <a:buFont typeface="Wingdings" pitchFamily="2" charset="2"/>
              <a:buNone/>
              <a:defRPr/>
            </a:pPr>
            <a:endParaRPr lang="en-US" altLang="zh-CN" sz="2600" b="1" dirty="0" smtClean="0">
              <a:solidFill>
                <a:srgbClr val="5E2CAE"/>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077504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7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7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57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道路与回路：基本概念</a:t>
            </a:r>
            <a:endParaRPr lang="zh-CN" altLang="en-US" dirty="0"/>
          </a:p>
        </p:txBody>
      </p:sp>
      <p:sp>
        <p:nvSpPr>
          <p:cNvPr id="264194" name="Rectangle 2"/>
          <p:cNvSpPr>
            <a:spLocks noGrp="1" noChangeArrowheads="1"/>
          </p:cNvSpPr>
          <p:nvPr>
            <p:ph idx="1"/>
          </p:nvPr>
        </p:nvSpPr>
        <p:spPr/>
        <p:txBody>
          <a:bodyPr/>
          <a:lstStyle/>
          <a:p>
            <a:pPr algn="just" eaLnBrk="1" hangingPunct="1">
              <a:buFont typeface="Wingdings" pitchFamily="2" charset="2"/>
              <a:buNone/>
            </a:pPr>
            <a:r>
              <a:rPr lang="zh-CN" altLang="en-US" b="1" dirty="0" smtClean="0">
                <a:solidFill>
                  <a:srgbClr val="C00000"/>
                </a:solidFill>
                <a:latin typeface="Times New Roman" pitchFamily="18" charset="0"/>
                <a:ea typeface="+mn-ea"/>
                <a:cs typeface="Times New Roman" pitchFamily="18" charset="0"/>
              </a:rPr>
              <a:t>定义</a:t>
            </a:r>
            <a:r>
              <a:rPr lang="en-US" altLang="zh-CN" b="1" dirty="0" smtClean="0">
                <a:solidFill>
                  <a:srgbClr val="C00000"/>
                </a:solidFill>
                <a:latin typeface="Times New Roman" pitchFamily="18" charset="0"/>
                <a:ea typeface="+mn-ea"/>
                <a:cs typeface="Times New Roman" pitchFamily="18" charset="0"/>
              </a:rPr>
              <a:t>2.1.2</a:t>
            </a:r>
          </a:p>
          <a:p>
            <a:pPr algn="just" eaLnBrk="1" hangingPunct="1">
              <a:buFont typeface="Wingdings" pitchFamily="2" charset="2"/>
              <a:buNone/>
            </a:pPr>
            <a:r>
              <a:rPr lang="zh-CN" altLang="en-US" b="1" dirty="0" smtClean="0">
                <a:latin typeface="+mn-ea"/>
                <a:ea typeface="+mn-ea"/>
              </a:rPr>
              <a:t>若通路</a:t>
            </a:r>
            <a:r>
              <a:rPr lang="en-US" altLang="zh-CN" b="1" dirty="0" smtClean="0">
                <a:latin typeface="+mn-ea"/>
                <a:ea typeface="+mn-ea"/>
              </a:rPr>
              <a:t>(</a:t>
            </a:r>
            <a:r>
              <a:rPr lang="zh-CN" altLang="en-US" b="1" dirty="0" smtClean="0">
                <a:latin typeface="+mn-ea"/>
                <a:ea typeface="+mn-ea"/>
              </a:rPr>
              <a:t>回路</a:t>
            </a:r>
            <a:r>
              <a:rPr lang="en-US" altLang="zh-CN" b="1" dirty="0" smtClean="0">
                <a:latin typeface="+mn-ea"/>
                <a:ea typeface="+mn-ea"/>
              </a:rPr>
              <a:t>)</a:t>
            </a:r>
            <a:r>
              <a:rPr lang="zh-CN" altLang="en-US" b="1" dirty="0" smtClean="0">
                <a:latin typeface="+mn-ea"/>
                <a:ea typeface="+mn-ea"/>
              </a:rPr>
              <a:t>中所有边各异</a:t>
            </a:r>
            <a:r>
              <a:rPr lang="en-US" altLang="zh-CN" b="1" dirty="0" smtClean="0">
                <a:latin typeface="+mn-ea"/>
                <a:ea typeface="+mn-ea"/>
              </a:rPr>
              <a:t>, </a:t>
            </a:r>
            <a:r>
              <a:rPr lang="zh-CN" altLang="en-US" b="1" dirty="0" smtClean="0">
                <a:latin typeface="+mn-ea"/>
                <a:ea typeface="+mn-ea"/>
              </a:rPr>
              <a:t>则称为</a:t>
            </a:r>
            <a:r>
              <a:rPr lang="zh-CN" altLang="en-US" b="1" dirty="0" smtClean="0">
                <a:solidFill>
                  <a:srgbClr val="C00000"/>
                </a:solidFill>
                <a:latin typeface="+mn-ea"/>
                <a:ea typeface="+mn-ea"/>
              </a:rPr>
              <a:t>简单通路</a:t>
            </a:r>
            <a:r>
              <a:rPr lang="en-US" altLang="zh-CN" b="1" dirty="0" smtClean="0">
                <a:solidFill>
                  <a:srgbClr val="C00000"/>
                </a:solidFill>
                <a:latin typeface="+mn-ea"/>
                <a:ea typeface="+mn-ea"/>
              </a:rPr>
              <a:t>(</a:t>
            </a:r>
            <a:r>
              <a:rPr lang="zh-CN" altLang="en-US" b="1" dirty="0" smtClean="0">
                <a:solidFill>
                  <a:srgbClr val="C00000"/>
                </a:solidFill>
                <a:latin typeface="+mn-ea"/>
                <a:ea typeface="+mn-ea"/>
              </a:rPr>
              <a:t>简单回路</a:t>
            </a:r>
            <a:r>
              <a:rPr lang="en-US" altLang="zh-CN" b="1" dirty="0" smtClean="0">
                <a:solidFill>
                  <a:srgbClr val="C00000"/>
                </a:solidFill>
                <a:latin typeface="+mn-ea"/>
                <a:ea typeface="+mn-ea"/>
              </a:rPr>
              <a:t>), </a:t>
            </a:r>
          </a:p>
          <a:p>
            <a:pPr algn="just" eaLnBrk="1" hangingPunct="1">
              <a:buFont typeface="Wingdings" pitchFamily="2" charset="2"/>
              <a:buNone/>
            </a:pPr>
            <a:r>
              <a:rPr lang="zh-CN" altLang="en-US" b="1" dirty="0" smtClean="0">
                <a:latin typeface="+mn-ea"/>
                <a:ea typeface="+mn-ea"/>
              </a:rPr>
              <a:t>否则称为</a:t>
            </a:r>
            <a:r>
              <a:rPr lang="zh-CN" altLang="en-US" b="1" dirty="0" smtClean="0">
                <a:solidFill>
                  <a:srgbClr val="C00000"/>
                </a:solidFill>
                <a:latin typeface="+mn-ea"/>
                <a:ea typeface="+mn-ea"/>
              </a:rPr>
              <a:t>复杂通路</a:t>
            </a:r>
            <a:r>
              <a:rPr lang="en-US" altLang="zh-CN" b="1" dirty="0" smtClean="0">
                <a:solidFill>
                  <a:srgbClr val="C00000"/>
                </a:solidFill>
                <a:latin typeface="+mn-ea"/>
                <a:ea typeface="+mn-ea"/>
              </a:rPr>
              <a:t>(</a:t>
            </a:r>
            <a:r>
              <a:rPr lang="zh-CN" altLang="en-US" b="1" dirty="0" smtClean="0">
                <a:solidFill>
                  <a:srgbClr val="C00000"/>
                </a:solidFill>
                <a:latin typeface="+mn-ea"/>
                <a:ea typeface="+mn-ea"/>
              </a:rPr>
              <a:t>复杂回路</a:t>
            </a:r>
            <a:r>
              <a:rPr lang="en-US" altLang="zh-CN" b="1" dirty="0" smtClean="0">
                <a:solidFill>
                  <a:srgbClr val="C00000"/>
                </a:solidFill>
                <a:latin typeface="+mn-ea"/>
                <a:ea typeface="+mn-ea"/>
              </a:rPr>
              <a:t>)</a:t>
            </a:r>
          </a:p>
          <a:p>
            <a:pPr algn="just" eaLnBrk="1" hangingPunct="1">
              <a:buFont typeface="Wingdings" pitchFamily="2" charset="2"/>
              <a:buNone/>
            </a:pPr>
            <a:r>
              <a:rPr lang="zh-CN" altLang="en-US" b="1" dirty="0" smtClean="0">
                <a:latin typeface="+mn-ea"/>
                <a:ea typeface="+mn-ea"/>
              </a:rPr>
              <a:t>若简单通路</a:t>
            </a:r>
            <a:r>
              <a:rPr lang="en-US" altLang="zh-CN" b="1" dirty="0" smtClean="0">
                <a:latin typeface="+mn-ea"/>
                <a:ea typeface="+mn-ea"/>
              </a:rPr>
              <a:t>(</a:t>
            </a:r>
            <a:r>
              <a:rPr lang="zh-CN" altLang="en-US" b="1" dirty="0" smtClean="0">
                <a:latin typeface="+mn-ea"/>
                <a:ea typeface="+mn-ea"/>
              </a:rPr>
              <a:t>回路</a:t>
            </a:r>
            <a:r>
              <a:rPr lang="en-US" altLang="zh-CN" b="1" dirty="0" smtClean="0">
                <a:latin typeface="+mn-ea"/>
                <a:ea typeface="+mn-ea"/>
              </a:rPr>
              <a:t>)</a:t>
            </a:r>
            <a:r>
              <a:rPr lang="zh-CN" altLang="en-US" b="1" dirty="0" smtClean="0">
                <a:latin typeface="+mn-ea"/>
                <a:ea typeface="+mn-ea"/>
              </a:rPr>
              <a:t>中所有顶点</a:t>
            </a:r>
            <a:r>
              <a:rPr lang="en-US" altLang="zh-CN" b="1" dirty="0" smtClean="0">
                <a:latin typeface="+mn-ea"/>
                <a:ea typeface="+mn-ea"/>
              </a:rPr>
              <a:t>(</a:t>
            </a:r>
            <a:r>
              <a:rPr lang="zh-CN" altLang="en-US" b="1" dirty="0" smtClean="0">
                <a:latin typeface="+mn-ea"/>
                <a:ea typeface="+mn-ea"/>
              </a:rPr>
              <a:t>对于回路</a:t>
            </a:r>
            <a:r>
              <a:rPr lang="en-US" altLang="zh-CN" b="1" dirty="0" smtClean="0">
                <a:latin typeface="+mn-ea"/>
                <a:ea typeface="+mn-ea"/>
              </a:rPr>
              <a:t>, </a:t>
            </a:r>
            <a:r>
              <a:rPr lang="zh-CN" altLang="en-US" b="1" dirty="0" smtClean="0">
                <a:latin typeface="+mn-ea"/>
                <a:ea typeface="+mn-ea"/>
              </a:rPr>
              <a:t>除</a:t>
            </a:r>
            <a:r>
              <a:rPr lang="en-US" altLang="zh-CN" b="1" i="1" dirty="0" smtClean="0">
                <a:latin typeface="+mn-ea"/>
                <a:ea typeface="+mn-ea"/>
              </a:rPr>
              <a:t>v</a:t>
            </a:r>
            <a:r>
              <a:rPr lang="en-US" altLang="zh-CN" b="1" baseline="-30000" dirty="0" smtClean="0">
                <a:latin typeface="+mn-ea"/>
                <a:ea typeface="+mn-ea"/>
              </a:rPr>
              <a:t>0</a:t>
            </a:r>
            <a:r>
              <a:rPr lang="en-US" altLang="zh-CN" b="1" dirty="0" smtClean="0">
                <a:latin typeface="+mn-ea"/>
                <a:ea typeface="+mn-ea"/>
              </a:rPr>
              <a:t>=</a:t>
            </a:r>
            <a:r>
              <a:rPr lang="en-US" altLang="zh-CN" b="1" i="1" dirty="0" err="1" smtClean="0">
                <a:latin typeface="+mn-ea"/>
                <a:ea typeface="+mn-ea"/>
              </a:rPr>
              <a:t>v</a:t>
            </a:r>
            <a:r>
              <a:rPr lang="en-US" altLang="zh-CN" b="1" i="1" baseline="-30000" dirty="0" err="1" smtClean="0">
                <a:latin typeface="+mn-ea"/>
                <a:ea typeface="+mn-ea"/>
              </a:rPr>
              <a:t>l</a:t>
            </a:r>
            <a:r>
              <a:rPr lang="en-US" altLang="zh-CN" b="1" dirty="0" smtClean="0">
                <a:latin typeface="+mn-ea"/>
                <a:ea typeface="+mn-ea"/>
              </a:rPr>
              <a:t>)</a:t>
            </a:r>
            <a:r>
              <a:rPr lang="zh-CN" altLang="en-US" b="1" dirty="0" smtClean="0">
                <a:latin typeface="+mn-ea"/>
                <a:ea typeface="+mn-ea"/>
              </a:rPr>
              <a:t>各异</a:t>
            </a:r>
            <a:r>
              <a:rPr lang="en-US" altLang="zh-CN" b="1" dirty="0" smtClean="0">
                <a:latin typeface="+mn-ea"/>
                <a:ea typeface="+mn-ea"/>
              </a:rPr>
              <a:t>, </a:t>
            </a:r>
            <a:r>
              <a:rPr lang="zh-CN" altLang="en-US" b="1" dirty="0" smtClean="0">
                <a:latin typeface="+mn-ea"/>
                <a:ea typeface="+mn-ea"/>
              </a:rPr>
              <a:t>则称为</a:t>
            </a:r>
            <a:r>
              <a:rPr lang="zh-CN" altLang="en-US" b="1" dirty="0" smtClean="0">
                <a:solidFill>
                  <a:srgbClr val="C00000"/>
                </a:solidFill>
                <a:latin typeface="+mn-ea"/>
                <a:ea typeface="+mn-ea"/>
              </a:rPr>
              <a:t>初级通路</a:t>
            </a:r>
            <a:r>
              <a:rPr lang="zh-CN" altLang="en-US" b="1" dirty="0" smtClean="0">
                <a:latin typeface="+mn-ea"/>
                <a:ea typeface="+mn-ea"/>
              </a:rPr>
              <a:t>或</a:t>
            </a:r>
            <a:r>
              <a:rPr lang="zh-CN" altLang="en-US" b="1" dirty="0" smtClean="0">
                <a:solidFill>
                  <a:srgbClr val="C00000"/>
                </a:solidFill>
                <a:latin typeface="+mn-ea"/>
                <a:ea typeface="+mn-ea"/>
              </a:rPr>
              <a:t>路径</a:t>
            </a:r>
            <a:r>
              <a:rPr lang="en-US" altLang="zh-CN" b="1" dirty="0" smtClean="0">
                <a:solidFill>
                  <a:srgbClr val="C00000"/>
                </a:solidFill>
                <a:latin typeface="+mn-ea"/>
                <a:ea typeface="+mn-ea"/>
              </a:rPr>
              <a:t>(</a:t>
            </a:r>
            <a:r>
              <a:rPr lang="zh-CN" altLang="en-US" b="1" dirty="0" smtClean="0">
                <a:solidFill>
                  <a:srgbClr val="C00000"/>
                </a:solidFill>
                <a:latin typeface="+mn-ea"/>
                <a:ea typeface="+mn-ea"/>
              </a:rPr>
              <a:t>初级回路或圈</a:t>
            </a:r>
            <a:r>
              <a:rPr lang="en-US" altLang="zh-CN" b="1" dirty="0" smtClean="0">
                <a:solidFill>
                  <a:srgbClr val="C00000"/>
                </a:solidFill>
                <a:latin typeface="+mn-ea"/>
                <a:ea typeface="+mn-ea"/>
              </a:rPr>
              <a:t>)</a:t>
            </a:r>
            <a:r>
              <a:rPr lang="en-US" altLang="zh-CN" b="1" dirty="0" smtClean="0">
                <a:latin typeface="+mn-ea"/>
                <a:ea typeface="+mn-ea"/>
              </a:rPr>
              <a:t>. </a:t>
            </a:r>
          </a:p>
          <a:p>
            <a:pPr algn="just" eaLnBrk="1" hangingPunct="1">
              <a:buFont typeface="Wingdings" pitchFamily="2" charset="2"/>
              <a:buNone/>
            </a:pPr>
            <a:endParaRPr lang="en-US" altLang="zh-CN" b="1" dirty="0" smtClean="0">
              <a:latin typeface="+mn-ea"/>
              <a:ea typeface="+mn-ea"/>
            </a:endParaRPr>
          </a:p>
        </p:txBody>
      </p:sp>
    </p:spTree>
    <p:extLst>
      <p:ext uri="{BB962C8B-B14F-4D97-AF65-F5344CB8AC3E}">
        <p14:creationId xmlns:p14="http://schemas.microsoft.com/office/powerpoint/2010/main" val="1406152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4194">
                                            <p:txEl>
                                              <p:pRg st="1" end="1"/>
                                            </p:txEl>
                                          </p:spTgt>
                                        </p:tgtEl>
                                        <p:attrNameLst>
                                          <p:attrName>style.visibility</p:attrName>
                                        </p:attrNameLst>
                                      </p:cBhvr>
                                      <p:to>
                                        <p:strVal val="visible"/>
                                      </p:to>
                                    </p:set>
                                    <p:animEffect transition="in" filter="blinds(horizontal)">
                                      <p:cBhvr>
                                        <p:cTn id="7" dur="500"/>
                                        <p:tgtEl>
                                          <p:spTgt spid="26419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64194">
                                            <p:txEl>
                                              <p:pRg st="2" end="2"/>
                                            </p:txEl>
                                          </p:spTgt>
                                        </p:tgtEl>
                                        <p:attrNameLst>
                                          <p:attrName>style.visibility</p:attrName>
                                        </p:attrNameLst>
                                      </p:cBhvr>
                                      <p:to>
                                        <p:strVal val="visible"/>
                                      </p:to>
                                    </p:set>
                                    <p:animEffect transition="in" filter="blinds(horizontal)">
                                      <p:cBhvr>
                                        <p:cTn id="12" dur="500"/>
                                        <p:tgtEl>
                                          <p:spTgt spid="26419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64194">
                                            <p:txEl>
                                              <p:pRg st="3" end="3"/>
                                            </p:txEl>
                                          </p:spTgt>
                                        </p:tgtEl>
                                        <p:attrNameLst>
                                          <p:attrName>style.visibility</p:attrName>
                                        </p:attrNameLst>
                                      </p:cBhvr>
                                      <p:to>
                                        <p:strVal val="visible"/>
                                      </p:to>
                                    </p:set>
                                    <p:animEffect transition="in" filter="blinds(horizontal)">
                                      <p:cBhvr>
                                        <p:cTn id="17" dur="500"/>
                                        <p:tgtEl>
                                          <p:spTgt spid="26419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r>
              <a:rPr lang="zh-CN" altLang="en-US" dirty="0" smtClean="0"/>
              <a:t>道路与回路：基本概念</a:t>
            </a:r>
            <a:endParaRPr lang="zh-CN" altLang="en-US" dirty="0"/>
          </a:p>
        </p:txBody>
      </p:sp>
      <p:sp>
        <p:nvSpPr>
          <p:cNvPr id="24578" name="Rectangle 2"/>
          <p:cNvSpPr>
            <a:spLocks noGrp="1" noChangeArrowheads="1"/>
          </p:cNvSpPr>
          <p:nvPr>
            <p:ph idx="1"/>
          </p:nvPr>
        </p:nvSpPr>
        <p:spPr/>
        <p:txBody>
          <a:bodyPr/>
          <a:lstStyle/>
          <a:p>
            <a:pPr marL="533400" indent="-533400" eaLnBrk="1" hangingPunct="1">
              <a:buFont typeface="Wingdings" pitchFamily="2" charset="2"/>
              <a:buNone/>
            </a:pPr>
            <a:r>
              <a:rPr lang="en-US" altLang="zh-CN" sz="2800" b="1" dirty="0" smtClean="0">
                <a:latin typeface="+mn-ea"/>
                <a:ea typeface="+mn-ea"/>
              </a:rPr>
              <a:t>(3) </a:t>
            </a:r>
            <a:r>
              <a:rPr lang="zh-CN" altLang="en-US" sz="2800" b="1" dirty="0" smtClean="0">
                <a:solidFill>
                  <a:srgbClr val="C00000"/>
                </a:solidFill>
                <a:latin typeface="+mn-ea"/>
                <a:ea typeface="+mn-ea"/>
              </a:rPr>
              <a:t>初级通路</a:t>
            </a:r>
            <a:r>
              <a:rPr lang="en-US" altLang="zh-CN" sz="2800" b="1" dirty="0" smtClean="0">
                <a:solidFill>
                  <a:srgbClr val="C00000"/>
                </a:solidFill>
                <a:latin typeface="+mn-ea"/>
                <a:ea typeface="+mn-ea"/>
              </a:rPr>
              <a:t>(</a:t>
            </a:r>
            <a:r>
              <a:rPr lang="zh-CN" altLang="en-US" sz="2800" b="1" dirty="0" smtClean="0">
                <a:solidFill>
                  <a:srgbClr val="C00000"/>
                </a:solidFill>
                <a:latin typeface="+mn-ea"/>
                <a:ea typeface="+mn-ea"/>
              </a:rPr>
              <a:t>回路</a:t>
            </a:r>
            <a:r>
              <a:rPr lang="en-US" altLang="zh-CN" sz="2800" b="1" dirty="0" smtClean="0">
                <a:solidFill>
                  <a:srgbClr val="C00000"/>
                </a:solidFill>
                <a:latin typeface="+mn-ea"/>
                <a:ea typeface="+mn-ea"/>
              </a:rPr>
              <a:t>)</a:t>
            </a:r>
            <a:r>
              <a:rPr lang="zh-CN" altLang="en-US" sz="2800" b="1" dirty="0" smtClean="0">
                <a:solidFill>
                  <a:srgbClr val="C00000"/>
                </a:solidFill>
                <a:latin typeface="+mn-ea"/>
                <a:ea typeface="+mn-ea"/>
              </a:rPr>
              <a:t>是简单通路</a:t>
            </a:r>
            <a:r>
              <a:rPr lang="en-US" altLang="zh-CN" sz="2800" b="1" dirty="0" smtClean="0">
                <a:solidFill>
                  <a:srgbClr val="C00000"/>
                </a:solidFill>
                <a:latin typeface="+mn-ea"/>
                <a:ea typeface="+mn-ea"/>
              </a:rPr>
              <a:t>(</a:t>
            </a:r>
            <a:r>
              <a:rPr lang="zh-CN" altLang="en-US" sz="2800" b="1" dirty="0" smtClean="0">
                <a:solidFill>
                  <a:srgbClr val="C00000"/>
                </a:solidFill>
                <a:latin typeface="+mn-ea"/>
                <a:ea typeface="+mn-ea"/>
              </a:rPr>
              <a:t>回路</a:t>
            </a:r>
            <a:r>
              <a:rPr lang="en-US" altLang="zh-CN" sz="2800" b="1" dirty="0" smtClean="0">
                <a:solidFill>
                  <a:srgbClr val="C00000"/>
                </a:solidFill>
                <a:latin typeface="+mn-ea"/>
                <a:ea typeface="+mn-ea"/>
              </a:rPr>
              <a:t>), </a:t>
            </a:r>
            <a:r>
              <a:rPr lang="zh-CN" altLang="en-US" sz="2800" b="1" dirty="0" smtClean="0">
                <a:solidFill>
                  <a:srgbClr val="C00000"/>
                </a:solidFill>
                <a:latin typeface="+mn-ea"/>
                <a:ea typeface="+mn-ea"/>
              </a:rPr>
              <a:t>但反之不真</a:t>
            </a:r>
          </a:p>
        </p:txBody>
      </p:sp>
      <p:sp>
        <p:nvSpPr>
          <p:cNvPr id="24579" name="Text Box 3"/>
          <p:cNvSpPr txBox="1">
            <a:spLocks noChangeArrowheads="1"/>
          </p:cNvSpPr>
          <p:nvPr/>
        </p:nvSpPr>
        <p:spPr bwMode="auto">
          <a:xfrm>
            <a:off x="582613" y="2356868"/>
            <a:ext cx="7848600" cy="2743200"/>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25000"/>
              </a:spcBef>
              <a:spcAft>
                <a:spcPct val="0"/>
              </a:spcAft>
              <a:buClrTx/>
              <a:buSzTx/>
              <a:buFontTx/>
              <a:buNone/>
              <a:tabLst/>
              <a:defRPr/>
            </a:pPr>
            <a:endParaRPr kumimoji="1" lang="en-US" altLang="zh-CN" sz="2400" b="1" i="0" u="none" strike="noStrike" kern="1200" cap="none" spc="0" normalizeH="0" baseline="0" noProof="0">
              <a:ln>
                <a:noFill/>
              </a:ln>
              <a:solidFill>
                <a:srgbClr val="5E2CAE"/>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25000"/>
              </a:spcBef>
              <a:spcAft>
                <a:spcPct val="0"/>
              </a:spcAft>
              <a:buClrTx/>
              <a:buSzTx/>
              <a:buFontTx/>
              <a:buNone/>
              <a:tabLst/>
              <a:defRPr/>
            </a:pPr>
            <a:endParaRPr kumimoji="1" lang="en-US" altLang="zh-CN" sz="2400" b="1" i="0" u="none" strike="noStrike" kern="1200" cap="none" spc="0" normalizeH="0" baseline="0" noProof="0">
              <a:ln>
                <a:noFill/>
              </a:ln>
              <a:solidFill>
                <a:srgbClr val="5E2CAE"/>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25000"/>
              </a:spcBef>
              <a:spcAft>
                <a:spcPct val="0"/>
              </a:spcAft>
              <a:buClrTx/>
              <a:buSzTx/>
              <a:buFontTx/>
              <a:buNone/>
              <a:tabLst/>
              <a:defRPr/>
            </a:pPr>
            <a:endParaRPr kumimoji="1" lang="en-US" altLang="zh-CN" sz="2400" b="1" i="0" u="none" strike="noStrike" kern="1200" cap="none" spc="0" normalizeH="0" baseline="0" noProof="0">
              <a:ln>
                <a:noFill/>
              </a:ln>
              <a:solidFill>
                <a:srgbClr val="5E2CAE"/>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25000"/>
              </a:spcBef>
              <a:spcAft>
                <a:spcPct val="0"/>
              </a:spcAft>
              <a:buClrTx/>
              <a:buSzTx/>
              <a:buFontTx/>
              <a:buNone/>
              <a:tabLst/>
              <a:defRPr/>
            </a:pPr>
            <a:endParaRPr kumimoji="1" lang="en-US" altLang="zh-CN" sz="2400" b="1" i="0" u="none" strike="noStrike" kern="1200" cap="none" spc="0" normalizeH="0" baseline="0" noProof="0">
              <a:ln>
                <a:noFill/>
              </a:ln>
              <a:solidFill>
                <a:srgbClr val="5E2CAE"/>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25000"/>
              </a:spcBef>
              <a:spcAft>
                <a:spcPct val="0"/>
              </a:spcAft>
              <a:buClrTx/>
              <a:buSzTx/>
              <a:buFontTx/>
              <a:buNone/>
              <a:tabLst/>
              <a:defRPr/>
            </a:pPr>
            <a:endParaRPr kumimoji="1" lang="en-US" altLang="zh-CN" sz="2400" b="1" i="0" u="none" strike="noStrike" kern="1200" cap="none" spc="0" normalizeH="0" baseline="0" noProof="0">
              <a:ln>
                <a:noFill/>
              </a:ln>
              <a:solidFill>
                <a:srgbClr val="5E2CAE"/>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25000"/>
              </a:spcBef>
              <a:spcAft>
                <a:spcPct val="0"/>
              </a:spcAft>
              <a:buClrTx/>
              <a:buSzTx/>
              <a:buFontTx/>
              <a:buNone/>
              <a:tabLst/>
              <a:defRPr/>
            </a:pPr>
            <a:endParaRPr kumimoji="1" lang="en-US" altLang="zh-CN" sz="2400" b="1" i="0" u="none" strike="noStrike" kern="1200" cap="none" spc="0" normalizeH="0" baseline="0" noProof="0">
              <a:ln>
                <a:noFill/>
              </a:ln>
              <a:solidFill>
                <a:srgbClr val="5E2CAE"/>
              </a:solidFill>
              <a:effectLst/>
              <a:uLnTx/>
              <a:uFillTx/>
              <a:latin typeface="Times New Roman" pitchFamily="18" charset="0"/>
              <a:ea typeface="宋体" pitchFamily="2" charset="-122"/>
              <a:cs typeface="+mn-cs"/>
            </a:endParaRPr>
          </a:p>
        </p:txBody>
      </p:sp>
      <p:grpSp>
        <p:nvGrpSpPr>
          <p:cNvPr id="2" name="Group 4"/>
          <p:cNvGrpSpPr>
            <a:grpSpLocks/>
          </p:cNvGrpSpPr>
          <p:nvPr/>
        </p:nvGrpSpPr>
        <p:grpSpPr bwMode="auto">
          <a:xfrm>
            <a:off x="1116013" y="2585468"/>
            <a:ext cx="2401887" cy="685800"/>
            <a:chOff x="1008" y="2688"/>
            <a:chExt cx="1513" cy="432"/>
          </a:xfrm>
        </p:grpSpPr>
        <p:pic>
          <p:nvPicPr>
            <p:cNvPr id="24591" name="Picture 5" descr="初级通路"/>
            <p:cNvPicPr>
              <a:picLocks noChangeAspect="1" noChangeArrowheads="1"/>
            </p:cNvPicPr>
            <p:nvPr/>
          </p:nvPicPr>
          <p:blipFill>
            <a:blip r:embed="rId2" cstate="print"/>
            <a:srcRect/>
            <a:stretch>
              <a:fillRect/>
            </a:stretch>
          </p:blipFill>
          <p:spPr bwMode="auto">
            <a:xfrm>
              <a:off x="1008" y="2688"/>
              <a:ext cx="1513" cy="73"/>
            </a:xfrm>
            <a:prstGeom prst="rect">
              <a:avLst/>
            </a:prstGeom>
            <a:noFill/>
            <a:ln w="9525">
              <a:noFill/>
              <a:miter lim="800000"/>
              <a:headEnd/>
              <a:tailEnd/>
            </a:ln>
          </p:spPr>
        </p:pic>
        <p:sp>
          <p:nvSpPr>
            <p:cNvPr id="24592" name="Text Box 6"/>
            <p:cNvSpPr txBox="1">
              <a:spLocks noChangeArrowheads="1"/>
            </p:cNvSpPr>
            <p:nvPr/>
          </p:nvSpPr>
          <p:spPr bwMode="auto">
            <a:xfrm>
              <a:off x="1296" y="2832"/>
              <a:ext cx="1104"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4D5B6B"/>
                  </a:solidFill>
                  <a:effectLst/>
                  <a:uLnTx/>
                  <a:uFillTx/>
                  <a:latin typeface="Times New Roman" pitchFamily="18" charset="0"/>
                  <a:ea typeface="宋体" pitchFamily="2" charset="-122"/>
                  <a:cs typeface="+mn-cs"/>
                </a:rPr>
                <a:t>初级通路</a:t>
              </a:r>
            </a:p>
          </p:txBody>
        </p:sp>
      </p:grpSp>
      <p:grpSp>
        <p:nvGrpSpPr>
          <p:cNvPr id="3" name="Group 7"/>
          <p:cNvGrpSpPr>
            <a:grpSpLocks/>
          </p:cNvGrpSpPr>
          <p:nvPr/>
        </p:nvGrpSpPr>
        <p:grpSpPr bwMode="auto">
          <a:xfrm>
            <a:off x="963613" y="3804668"/>
            <a:ext cx="2819400" cy="1143000"/>
            <a:chOff x="912" y="3264"/>
            <a:chExt cx="1776" cy="720"/>
          </a:xfrm>
        </p:grpSpPr>
        <p:pic>
          <p:nvPicPr>
            <p:cNvPr id="24589" name="Picture 8" descr="简单通路"/>
            <p:cNvPicPr>
              <a:picLocks noChangeAspect="1" noChangeArrowheads="1"/>
            </p:cNvPicPr>
            <p:nvPr/>
          </p:nvPicPr>
          <p:blipFill>
            <a:blip r:embed="rId3" cstate="print"/>
            <a:srcRect/>
            <a:stretch>
              <a:fillRect/>
            </a:stretch>
          </p:blipFill>
          <p:spPr bwMode="auto">
            <a:xfrm>
              <a:off x="1008" y="3264"/>
              <a:ext cx="1513" cy="470"/>
            </a:xfrm>
            <a:prstGeom prst="rect">
              <a:avLst/>
            </a:prstGeom>
            <a:noFill/>
            <a:ln w="9525">
              <a:noFill/>
              <a:miter lim="800000"/>
              <a:headEnd/>
              <a:tailEnd/>
            </a:ln>
          </p:spPr>
        </p:pic>
        <p:sp>
          <p:nvSpPr>
            <p:cNvPr id="24590" name="Text Box 9"/>
            <p:cNvSpPr txBox="1">
              <a:spLocks noChangeArrowheads="1"/>
            </p:cNvSpPr>
            <p:nvPr/>
          </p:nvSpPr>
          <p:spPr bwMode="auto">
            <a:xfrm>
              <a:off x="912" y="3696"/>
              <a:ext cx="1776"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4D5B6B"/>
                  </a:solidFill>
                  <a:effectLst/>
                  <a:uLnTx/>
                  <a:uFillTx/>
                  <a:latin typeface="Times New Roman" pitchFamily="18" charset="0"/>
                  <a:ea typeface="宋体" pitchFamily="2" charset="-122"/>
                  <a:cs typeface="+mn-cs"/>
                </a:rPr>
                <a:t>非初级的简单通路</a:t>
              </a:r>
            </a:p>
          </p:txBody>
        </p:sp>
      </p:grpSp>
      <p:grpSp>
        <p:nvGrpSpPr>
          <p:cNvPr id="4" name="Group 10"/>
          <p:cNvGrpSpPr>
            <a:grpSpLocks/>
          </p:cNvGrpSpPr>
          <p:nvPr/>
        </p:nvGrpSpPr>
        <p:grpSpPr bwMode="auto">
          <a:xfrm>
            <a:off x="4316413" y="2966468"/>
            <a:ext cx="1524000" cy="1709738"/>
            <a:chOff x="2928" y="2715"/>
            <a:chExt cx="960" cy="1077"/>
          </a:xfrm>
        </p:grpSpPr>
        <p:pic>
          <p:nvPicPr>
            <p:cNvPr id="24587" name="Picture 11" descr="初级回路"/>
            <p:cNvPicPr>
              <a:picLocks noChangeAspect="1" noChangeArrowheads="1"/>
            </p:cNvPicPr>
            <p:nvPr/>
          </p:nvPicPr>
          <p:blipFill>
            <a:blip r:embed="rId4" cstate="print"/>
            <a:srcRect/>
            <a:stretch>
              <a:fillRect/>
            </a:stretch>
          </p:blipFill>
          <p:spPr bwMode="auto">
            <a:xfrm>
              <a:off x="2976" y="2715"/>
              <a:ext cx="720" cy="693"/>
            </a:xfrm>
            <a:prstGeom prst="rect">
              <a:avLst/>
            </a:prstGeom>
            <a:noFill/>
            <a:ln w="9525">
              <a:noFill/>
              <a:miter lim="800000"/>
              <a:headEnd/>
              <a:tailEnd/>
            </a:ln>
          </p:spPr>
        </p:pic>
        <p:sp>
          <p:nvSpPr>
            <p:cNvPr id="24588" name="Text Box 12"/>
            <p:cNvSpPr txBox="1">
              <a:spLocks noChangeArrowheads="1"/>
            </p:cNvSpPr>
            <p:nvPr/>
          </p:nvSpPr>
          <p:spPr bwMode="auto">
            <a:xfrm>
              <a:off x="2928" y="3504"/>
              <a:ext cx="960" cy="28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4D5B6B"/>
                  </a:solidFill>
                  <a:effectLst/>
                  <a:uLnTx/>
                  <a:uFillTx/>
                  <a:latin typeface="Times New Roman" pitchFamily="18" charset="0"/>
                  <a:ea typeface="宋体" pitchFamily="2" charset="-122"/>
                  <a:cs typeface="+mn-cs"/>
                </a:rPr>
                <a:t>初级回路</a:t>
              </a:r>
            </a:p>
          </p:txBody>
        </p:sp>
      </p:grpSp>
      <p:grpSp>
        <p:nvGrpSpPr>
          <p:cNvPr id="5" name="Group 13"/>
          <p:cNvGrpSpPr>
            <a:grpSpLocks/>
          </p:cNvGrpSpPr>
          <p:nvPr/>
        </p:nvGrpSpPr>
        <p:grpSpPr bwMode="auto">
          <a:xfrm>
            <a:off x="6526213" y="2966468"/>
            <a:ext cx="1524000" cy="1965325"/>
            <a:chOff x="4080" y="2688"/>
            <a:chExt cx="960" cy="1238"/>
          </a:xfrm>
        </p:grpSpPr>
        <p:pic>
          <p:nvPicPr>
            <p:cNvPr id="24585" name="Picture 14" descr="简单回路"/>
            <p:cNvPicPr>
              <a:picLocks noChangeAspect="1" noChangeArrowheads="1"/>
            </p:cNvPicPr>
            <p:nvPr/>
          </p:nvPicPr>
          <p:blipFill>
            <a:blip r:embed="rId5" cstate="print"/>
            <a:srcRect/>
            <a:stretch>
              <a:fillRect/>
            </a:stretch>
          </p:blipFill>
          <p:spPr bwMode="auto">
            <a:xfrm>
              <a:off x="4128" y="2688"/>
              <a:ext cx="720" cy="693"/>
            </a:xfrm>
            <a:prstGeom prst="rect">
              <a:avLst/>
            </a:prstGeom>
            <a:noFill/>
            <a:ln w="9525">
              <a:noFill/>
              <a:miter lim="800000"/>
              <a:headEnd/>
              <a:tailEnd/>
            </a:ln>
          </p:spPr>
        </p:pic>
        <p:sp>
          <p:nvSpPr>
            <p:cNvPr id="24586" name="Text Box 15"/>
            <p:cNvSpPr txBox="1">
              <a:spLocks noChangeArrowheads="1"/>
            </p:cNvSpPr>
            <p:nvPr/>
          </p:nvSpPr>
          <p:spPr bwMode="auto">
            <a:xfrm>
              <a:off x="4080" y="3408"/>
              <a:ext cx="960" cy="518"/>
            </a:xfrm>
            <a:prstGeom prst="rect">
              <a:avLst/>
            </a:prstGeom>
            <a:noFill/>
            <a:ln w="6350">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4D5B6B"/>
                  </a:solidFill>
                  <a:effectLst/>
                  <a:uLnTx/>
                  <a:uFillTx/>
                  <a:latin typeface="Times New Roman" pitchFamily="18" charset="0"/>
                  <a:ea typeface="宋体" pitchFamily="2" charset="-122"/>
                  <a:cs typeface="+mn-cs"/>
                </a:rPr>
                <a:t>非初级的</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4D5B6B"/>
                  </a:solidFill>
                  <a:effectLst/>
                  <a:uLnTx/>
                  <a:uFillTx/>
                  <a:latin typeface="Times New Roman" pitchFamily="18" charset="0"/>
                  <a:ea typeface="宋体" pitchFamily="2" charset="-122"/>
                  <a:cs typeface="+mn-cs"/>
                </a:rPr>
                <a:t>简单回路</a:t>
              </a:r>
            </a:p>
          </p:txBody>
        </p:sp>
      </p:grpSp>
    </p:spTree>
    <p:extLst>
      <p:ext uri="{BB962C8B-B14F-4D97-AF65-F5344CB8AC3E}">
        <p14:creationId xmlns:p14="http://schemas.microsoft.com/office/powerpoint/2010/main" val="2905632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热">
  <a:themeElements>
    <a:clrScheme name="热">
      <a:dk1>
        <a:srgbClr val="4D5B6B"/>
      </a:dk1>
      <a:lt1>
        <a:srgbClr val="FFFFFF"/>
      </a:lt1>
      <a:dk2>
        <a:srgbClr val="675D59"/>
      </a:dk2>
      <a:lt2>
        <a:srgbClr val="E8DED8"/>
      </a:lt2>
      <a:accent1>
        <a:srgbClr val="FF7605"/>
      </a:accent1>
      <a:accent2>
        <a:srgbClr val="7F7F7F"/>
      </a:accent2>
      <a:accent3>
        <a:srgbClr val="7F5185"/>
      </a:accent3>
      <a:accent4>
        <a:srgbClr val="89AAD3"/>
      </a:accent4>
      <a:accent5>
        <a:srgbClr val="8F5B4B"/>
      </a:accent5>
      <a:accent6>
        <a:srgbClr val="C84340"/>
      </a:accent6>
      <a:hlink>
        <a:srgbClr val="89AAD3"/>
      </a:hlink>
      <a:folHlink>
        <a:srgbClr val="795185"/>
      </a:folHlink>
    </a:clrScheme>
    <a:fontScheme name="热">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热">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1_热">
  <a:themeElements>
    <a:clrScheme name="热">
      <a:dk1>
        <a:srgbClr val="4D5B6B"/>
      </a:dk1>
      <a:lt1>
        <a:srgbClr val="FFFFFF"/>
      </a:lt1>
      <a:dk2>
        <a:srgbClr val="675D59"/>
      </a:dk2>
      <a:lt2>
        <a:srgbClr val="E8DED8"/>
      </a:lt2>
      <a:accent1>
        <a:srgbClr val="FF7605"/>
      </a:accent1>
      <a:accent2>
        <a:srgbClr val="7F7F7F"/>
      </a:accent2>
      <a:accent3>
        <a:srgbClr val="7F5185"/>
      </a:accent3>
      <a:accent4>
        <a:srgbClr val="89AAD3"/>
      </a:accent4>
      <a:accent5>
        <a:srgbClr val="8F5B4B"/>
      </a:accent5>
      <a:accent6>
        <a:srgbClr val="C84340"/>
      </a:accent6>
      <a:hlink>
        <a:srgbClr val="89AAD3"/>
      </a:hlink>
      <a:folHlink>
        <a:srgbClr val="795185"/>
      </a:folHlink>
    </a:clrScheme>
    <a:fontScheme name="热">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热">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2_热">
  <a:themeElements>
    <a:clrScheme name="热">
      <a:dk1>
        <a:srgbClr val="4D5B6B"/>
      </a:dk1>
      <a:lt1>
        <a:srgbClr val="FFFFFF"/>
      </a:lt1>
      <a:dk2>
        <a:srgbClr val="675D59"/>
      </a:dk2>
      <a:lt2>
        <a:srgbClr val="E8DED8"/>
      </a:lt2>
      <a:accent1>
        <a:srgbClr val="FF7605"/>
      </a:accent1>
      <a:accent2>
        <a:srgbClr val="7F7F7F"/>
      </a:accent2>
      <a:accent3>
        <a:srgbClr val="7F5185"/>
      </a:accent3>
      <a:accent4>
        <a:srgbClr val="89AAD3"/>
      </a:accent4>
      <a:accent5>
        <a:srgbClr val="8F5B4B"/>
      </a:accent5>
      <a:accent6>
        <a:srgbClr val="C84340"/>
      </a:accent6>
      <a:hlink>
        <a:srgbClr val="89AAD3"/>
      </a:hlink>
      <a:folHlink>
        <a:srgbClr val="795185"/>
      </a:folHlink>
    </a:clrScheme>
    <a:fontScheme name="热">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热">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objectDefaults/>
  <a:extraClrSchemeLst/>
</a:theme>
</file>

<file path=ppt/theme/theme4.xml><?xml version="1.0" encoding="utf-8"?>
<a:theme xmlns:a="http://schemas.openxmlformats.org/drawingml/2006/main" name="3_热">
  <a:themeElements>
    <a:clrScheme name="热">
      <a:dk1>
        <a:srgbClr val="4D5B6B"/>
      </a:dk1>
      <a:lt1>
        <a:srgbClr val="FFFFFF"/>
      </a:lt1>
      <a:dk2>
        <a:srgbClr val="675D59"/>
      </a:dk2>
      <a:lt2>
        <a:srgbClr val="E8DED8"/>
      </a:lt2>
      <a:accent1>
        <a:srgbClr val="FF7605"/>
      </a:accent1>
      <a:accent2>
        <a:srgbClr val="7F7F7F"/>
      </a:accent2>
      <a:accent3>
        <a:srgbClr val="7F5185"/>
      </a:accent3>
      <a:accent4>
        <a:srgbClr val="89AAD3"/>
      </a:accent4>
      <a:accent5>
        <a:srgbClr val="8F5B4B"/>
      </a:accent5>
      <a:accent6>
        <a:srgbClr val="C84340"/>
      </a:accent6>
      <a:hlink>
        <a:srgbClr val="89AAD3"/>
      </a:hlink>
      <a:folHlink>
        <a:srgbClr val="795185"/>
      </a:folHlink>
    </a:clrScheme>
    <a:fontScheme name="热">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热">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29211</TotalTime>
  <Words>4630</Words>
  <Application>Microsoft Office PowerPoint</Application>
  <PresentationFormat>全屏显示(4:3)</PresentationFormat>
  <Paragraphs>503</Paragraphs>
  <Slides>48</Slides>
  <Notes>9</Notes>
  <HiddenSlides>0</HiddenSlides>
  <MMClips>0</MMClips>
  <ScaleCrop>false</ScaleCrop>
  <HeadingPairs>
    <vt:vector size="8" baseType="variant">
      <vt:variant>
        <vt:lpstr>已用的字体</vt:lpstr>
      </vt:variant>
      <vt:variant>
        <vt:i4>19</vt:i4>
      </vt:variant>
      <vt:variant>
        <vt:lpstr>主题</vt:lpstr>
      </vt:variant>
      <vt:variant>
        <vt:i4>4</vt:i4>
      </vt:variant>
      <vt:variant>
        <vt:lpstr>嵌入 OLE 服务器</vt:lpstr>
      </vt:variant>
      <vt:variant>
        <vt:i4>2</vt:i4>
      </vt:variant>
      <vt:variant>
        <vt:lpstr>幻灯片标题</vt:lpstr>
      </vt:variant>
      <vt:variant>
        <vt:i4>48</vt:i4>
      </vt:variant>
    </vt:vector>
  </HeadingPairs>
  <TitlesOfParts>
    <vt:vector size="73" baseType="lpstr">
      <vt:lpstr>Arial Unicode MS</vt:lpstr>
      <vt:lpstr>Math B</vt:lpstr>
      <vt:lpstr>MS Mincho</vt:lpstr>
      <vt:lpstr>MS PGothic</vt:lpstr>
      <vt:lpstr>MS PMincho</vt:lpstr>
      <vt:lpstr>黑体</vt:lpstr>
      <vt:lpstr>华文行楷</vt:lpstr>
      <vt:lpstr>华文细黑</vt:lpstr>
      <vt:lpstr>楷体_GB2312</vt:lpstr>
      <vt:lpstr>宋体</vt:lpstr>
      <vt:lpstr>Arial</vt:lpstr>
      <vt:lpstr>Calibri</vt:lpstr>
      <vt:lpstr>Cambria Math</vt:lpstr>
      <vt:lpstr>Garamond</vt:lpstr>
      <vt:lpstr>MT Extra</vt:lpstr>
      <vt:lpstr>Symbol</vt:lpstr>
      <vt:lpstr>Tahoma</vt:lpstr>
      <vt:lpstr>Times New Roman</vt:lpstr>
      <vt:lpstr>Wingdings</vt:lpstr>
      <vt:lpstr>热</vt:lpstr>
      <vt:lpstr>1_热</vt:lpstr>
      <vt:lpstr>2_热</vt:lpstr>
      <vt:lpstr>3_热</vt:lpstr>
      <vt:lpstr>公式</vt:lpstr>
      <vt:lpstr>Visio</vt:lpstr>
      <vt:lpstr>PowerPoint 演示文稿</vt:lpstr>
      <vt:lpstr>上堂课回顾</vt:lpstr>
      <vt:lpstr>第二章 道路与回路</vt:lpstr>
      <vt:lpstr>第二章 道路与回路</vt:lpstr>
      <vt:lpstr>道路与回路：基本概念</vt:lpstr>
      <vt:lpstr>道路与回路：基本概念</vt:lpstr>
      <vt:lpstr>道路与回路：基本概念</vt:lpstr>
      <vt:lpstr>道路与回路：基本概念</vt:lpstr>
      <vt:lpstr>道路与回路：基本概念</vt:lpstr>
      <vt:lpstr>道路与回路：基本概念</vt:lpstr>
      <vt:lpstr>图的连通性</vt:lpstr>
      <vt:lpstr>有向图的连通性及其分类</vt:lpstr>
      <vt:lpstr>最短路与距离</vt:lpstr>
      <vt:lpstr>有向图中的最短路与距离</vt:lpstr>
      <vt:lpstr>图的连通性</vt:lpstr>
      <vt:lpstr>图的连通分支</vt:lpstr>
      <vt:lpstr>图的连通性与连通分支</vt:lpstr>
      <vt:lpstr>图的连通性与连通分支</vt:lpstr>
      <vt:lpstr>PowerPoint 演示文稿</vt:lpstr>
      <vt:lpstr>割集 (Cut Set)</vt:lpstr>
      <vt:lpstr>点割集与割点</vt:lpstr>
      <vt:lpstr>点割集与割点</vt:lpstr>
      <vt:lpstr>边割集与割边（桥）</vt:lpstr>
      <vt:lpstr>边割集与割边（桥）</vt:lpstr>
      <vt:lpstr>边割集与割边（桥）</vt:lpstr>
      <vt:lpstr>PowerPoint 演示文稿</vt:lpstr>
      <vt:lpstr>割边的实例</vt:lpstr>
      <vt:lpstr>课堂讨论题</vt:lpstr>
      <vt:lpstr>课堂讨论题</vt:lpstr>
      <vt:lpstr>课堂讨论题</vt:lpstr>
      <vt:lpstr>课堂讨论题</vt:lpstr>
      <vt:lpstr>复杂网络</vt:lpstr>
      <vt:lpstr>连通性应用：无尺度网络</vt:lpstr>
      <vt:lpstr>连通性应用：小世界现象</vt:lpstr>
      <vt:lpstr>小世界</vt:lpstr>
      <vt:lpstr>小世界</vt:lpstr>
      <vt:lpstr>社交网络的分析</vt:lpstr>
      <vt:lpstr>第二章 道路与回路</vt:lpstr>
      <vt:lpstr>道路与回路的判定方法</vt:lpstr>
      <vt:lpstr>路径的矩阵求解 </vt:lpstr>
      <vt:lpstr>路径的矩阵求解 </vt:lpstr>
      <vt:lpstr>路径的矩阵求解 </vt:lpstr>
      <vt:lpstr>路径的矩阵求解</vt:lpstr>
      <vt:lpstr>路径的矩阵求解</vt:lpstr>
      <vt:lpstr>路径的矩阵求解</vt:lpstr>
      <vt:lpstr>路径的矩阵求解</vt:lpstr>
      <vt:lpstr>本堂课小结</vt:lpstr>
      <vt:lpstr>作业</vt:lpstr>
    </vt:vector>
  </TitlesOfParts>
  <Company>软件学院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清华大学图像处理课件</dc:title>
  <dc:creator>chenli</dc:creator>
  <cp:lastModifiedBy>Li Chen</cp:lastModifiedBy>
  <cp:revision>657</cp:revision>
  <dcterms:created xsi:type="dcterms:W3CDTF">2005-12-26T11:55:13Z</dcterms:created>
  <dcterms:modified xsi:type="dcterms:W3CDTF">2020-03-03T05:40:17Z</dcterms:modified>
</cp:coreProperties>
</file>