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8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CF5AFD-02C8-4283-B0D1-9CA9CCDE9464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EE48D4A-C27E-4EB2-88AA-735F5DD5B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2012182028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6" name="내용 개체 틀 5" descr="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2950920" cy="1575270"/>
          </a:xfrm>
        </p:spPr>
      </p:pic>
      <p:pic>
        <p:nvPicPr>
          <p:cNvPr id="7" name="그림 6" descr="눈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924944"/>
            <a:ext cx="2943276" cy="158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720" y="501317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컴퓨터와의 눈싸움이다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위의 그림에서 나오는 것처럼 </a:t>
            </a:r>
            <a:r>
              <a:rPr lang="ko-KR" altLang="en-US" dirty="0" smtClean="0"/>
              <a:t>빨간</a:t>
            </a:r>
            <a:r>
              <a:rPr lang="ko-KR" altLang="en-US" dirty="0" smtClean="0"/>
              <a:t>색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아군이고 </a:t>
            </a:r>
            <a:r>
              <a:rPr lang="ko-KR" altLang="en-US" dirty="0" smtClean="0"/>
              <a:t>초록</a:t>
            </a:r>
            <a:r>
              <a:rPr lang="ko-KR" altLang="en-US" dirty="0" smtClean="0"/>
              <a:t>색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적군이다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적군을 다 잡으면 다음 스테이지로 넘어가는 흐름이다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컴퓨터와 눈싸움을 해서 이기면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를 잡으면 골드를 획득할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</a:t>
            </a:r>
            <a:r>
              <a:rPr lang="ko-KR" altLang="en-US" dirty="0" smtClean="0"/>
              <a:t>스테이지마다 적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가 한명씩 늘어나지만 아군 </a:t>
            </a:r>
            <a:r>
              <a:rPr lang="en-US" altLang="ko-KR" dirty="0" err="1" smtClean="0"/>
              <a:t>npc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명으로 고정되어있다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3, 6, 10</a:t>
            </a:r>
            <a:r>
              <a:rPr lang="ko-KR" altLang="en-US" dirty="0" smtClean="0"/>
              <a:t>스테이지마다 보스 </a:t>
            </a:r>
            <a:r>
              <a:rPr lang="ko-KR" altLang="en-US" dirty="0" err="1" smtClean="0"/>
              <a:t>몹이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2008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003233" cy="502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048673"/>
              </a:tblGrid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키보드를 이용해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마우스를 이용해 공격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아이템을 </a:t>
                      </a:r>
                      <a:r>
                        <a:rPr lang="ko-KR" altLang="en-US" dirty="0" smtClean="0"/>
                        <a:t>구매 시 </a:t>
                      </a:r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키를 누르면 아이템 사용 가능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를 잡으면 골드를 획득을 할 수 있다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사용자가 원할 때 언제든지 상점을 이용 가능하다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를 다 잡으면 일정 시간 후 다음 스테이지로 이동한다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는 무조건 아군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쪽으로 눈덩이를 던진다</a:t>
                      </a:r>
                      <a:endParaRPr lang="ko-KR" altLang="en-US" dirty="0"/>
                    </a:p>
                  </a:txBody>
                  <a:tcPr/>
                </a:tc>
              </a:tr>
              <a:tr h="672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스테이지가 올라갈 때마다 적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가 늘어난다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보스 </a:t>
                      </a:r>
                      <a:r>
                        <a:rPr lang="en-US" altLang="ko-KR" dirty="0" err="1" smtClean="0"/>
                        <a:t>bgm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눈덩이에 맞는 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폭발하는 </a:t>
                      </a:r>
                      <a:r>
                        <a:rPr lang="ko-KR" altLang="en-US" dirty="0" smtClean="0"/>
                        <a:t>소리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죽는 소리</a:t>
                      </a:r>
                      <a:endParaRPr lang="ko-KR" altLang="en-US" dirty="0"/>
                    </a:p>
                  </a:txBody>
                  <a:tcPr/>
                </a:tc>
              </a:tr>
              <a:tr h="389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던지기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폭발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걷기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95536" y="908720"/>
          <a:ext cx="7715200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63367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프로젝트 발표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기획서 작성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구상 및 캐릭터 구상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동작 및 마우스 동작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와 적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err="1" smtClean="0"/>
                        <a:t>npc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걷기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공격하기</a:t>
                      </a:r>
                      <a:r>
                        <a:rPr lang="en-US" altLang="ko-KR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아군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의 체력 게이지 렌더링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상점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1~4</a:t>
                      </a:r>
                      <a:r>
                        <a:rPr lang="ko-KR" altLang="en-US" dirty="0" smtClean="0"/>
                        <a:t>주차 동안 부족한 점을 보완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도움말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아군 </a:t>
                      </a:r>
                      <a:r>
                        <a:rPr lang="en-US" altLang="ko-KR" dirty="0" err="1" smtClean="0"/>
                        <a:t>npc</a:t>
                      </a:r>
                      <a:r>
                        <a:rPr lang="ko-KR" altLang="en-US" dirty="0" smtClean="0"/>
                        <a:t>의 체력 게이지 렌더링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정밀한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상점 창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메인 화면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일시 정지 화면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창 등등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정밀한 애니메이션 구현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눈덩이에 맞는 상황 및 수류탄이 폭발하는 상황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 돌덩이에 맞는 상황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체력을 다 써서 죽는 상황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구현 및 각 스테이지마다의 상황을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시작과 종료처리 및 밸런스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최종 발표 전 마지막 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필수적으로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832"/>
                <a:gridCol w="38267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smtClean="0"/>
                        <a:t>매우 잘함</a:t>
                      </a:r>
                      <a:r>
                        <a:rPr lang="en-US" altLang="ko-KR" dirty="0" smtClean="0"/>
                        <a:t>, B, C, D, E:</a:t>
                      </a:r>
                      <a:r>
                        <a:rPr lang="ko-KR" altLang="en-US" dirty="0" smtClean="0"/>
                        <a:t>매우 못함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endParaRPr lang="en-US" altLang="ko-KR" sz="6000" dirty="0" smtClean="0"/>
          </a:p>
          <a:p>
            <a:pPr algn="ctr">
              <a:buNone/>
            </a:pPr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!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1328</TotalTime>
  <Words>398</Words>
  <Application>Microsoft Office PowerPoint</Application>
  <PresentationFormat>화면 슬라이드 쇼(4:3)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2D 프로그래밍 1차 발표</vt:lpstr>
      <vt:lpstr>목차</vt:lpstr>
      <vt:lpstr>게임 컨셉</vt:lpstr>
      <vt:lpstr>게임 실행 흐름</vt:lpstr>
      <vt:lpstr>게임 컨셉</vt:lpstr>
      <vt:lpstr>개발 범위</vt:lpstr>
      <vt:lpstr>개발 계획</vt:lpstr>
      <vt:lpstr>자체 평가(필수적으로 포함)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hsj</dc:creator>
  <cp:lastModifiedBy>hsj</cp:lastModifiedBy>
  <cp:revision>43</cp:revision>
  <dcterms:created xsi:type="dcterms:W3CDTF">2015-09-20T06:59:18Z</dcterms:created>
  <dcterms:modified xsi:type="dcterms:W3CDTF">2015-09-21T05:19:54Z</dcterms:modified>
</cp:coreProperties>
</file>