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CF5AFD-02C8-4283-B0D1-9CA9CCDE9464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 </a:t>
            </a:r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2012182028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이상영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계획 대비 현재 진행 상황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commits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6" name="내용 개체 틀 5" descr="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924944"/>
            <a:ext cx="2950920" cy="1575270"/>
          </a:xfrm>
        </p:spPr>
      </p:pic>
      <p:pic>
        <p:nvPicPr>
          <p:cNvPr id="7" name="그림 6" descr="눈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924944"/>
            <a:ext cx="2943276" cy="158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1720" y="501317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컴퓨터와의 눈싸움이다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20080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539552" y="1124744"/>
          <a:ext cx="8003233" cy="502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048673"/>
              </a:tblGrid>
              <a:tr h="389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키보드를 이용해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마우스를 이용해 공격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아이템을 구매 시 </a:t>
                      </a:r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키를 누르면 아이템 사용 가능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를 잡으면 골드를 획득을 할 수 있다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사용자가 원할 때 언제든지 상점을 이용 가능하다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를 다 잡으면 일정 시간 후 다음 스테이지로 이동한다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는 무조건 아군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쪽으로 눈덩이를 던진다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스테이지가 올라갈 때마다 적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가 늘어난다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  <a:tr h="389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err="1" smtClean="0"/>
                        <a:t>bgm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보스 </a:t>
                      </a:r>
                      <a:r>
                        <a:rPr lang="en-US" altLang="ko-KR" dirty="0" err="1" smtClean="0"/>
                        <a:t>bgm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눈덩이에 맞는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폭발하는 소리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죽는 소리</a:t>
                      </a:r>
                      <a:endParaRPr lang="ko-KR" altLang="en-US" dirty="0"/>
                    </a:p>
                  </a:txBody>
                  <a:tcPr/>
                </a:tc>
              </a:tr>
              <a:tr h="389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던지기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걷기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죽기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345802"/>
              </p:ext>
            </p:extLst>
          </p:nvPr>
        </p:nvGraphicFramePr>
        <p:xfrm>
          <a:off x="395536" y="908720"/>
          <a:ext cx="7715200" cy="562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781744"/>
                <a:gridCol w="5554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2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1~2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</a:t>
                      </a:r>
                      <a:r>
                        <a:rPr lang="ko-KR" altLang="en-US" sz="1600" dirty="0"/>
                        <a:t>획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 프로젝트 발표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기획서 작성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맵</a:t>
                      </a:r>
                      <a:r>
                        <a:rPr lang="ko-KR" altLang="en-US" sz="1600" baseline="0" dirty="0" smtClean="0"/>
                        <a:t> 구상 및 캐릭터 구상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241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기획서 작성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dirty="0" smtClean="0"/>
                        <a:t> 구상 및 캐릭터 구상 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캐릭터 동작 및 마우스 동작</a:t>
                      </a:r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동작은 빼고 키보드 동작으로 대체함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상하좌우로 캐릭터가 움직임</a:t>
                      </a:r>
                      <a:endParaRPr lang="ko-KR" altLang="en-US" sz="1600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계획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아군 </a:t>
                      </a:r>
                      <a:r>
                        <a:rPr lang="en-US" altLang="ko-KR" sz="1600" dirty="0" err="1" smtClean="0"/>
                        <a:t>npc</a:t>
                      </a:r>
                      <a:r>
                        <a:rPr lang="ko-KR" altLang="en-US" sz="1600" dirty="0" smtClean="0"/>
                        <a:t>와 적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npc</a:t>
                      </a:r>
                      <a:r>
                        <a:rPr lang="ko-KR" altLang="en-US" sz="1600" baseline="0" dirty="0" smtClean="0"/>
                        <a:t>구현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걷기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공격하기</a:t>
                      </a:r>
                      <a:r>
                        <a:rPr lang="en-US" altLang="ko-KR" sz="1600" baseline="0" dirty="0" smtClean="0"/>
                        <a:t>)</a:t>
                      </a:r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결과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리소스를 좀 더 수집해서 보완할 예정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89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err="1" smtClean="0"/>
                        <a:t>npc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아군 </a:t>
                      </a:r>
                      <a:r>
                        <a:rPr lang="en-US" altLang="ko-KR" sz="1600" dirty="0" err="1" smtClean="0"/>
                        <a:t>npc</a:t>
                      </a:r>
                      <a:r>
                        <a:rPr lang="ko-KR" altLang="en-US" sz="1600" dirty="0" smtClean="0"/>
                        <a:t>의 체력 게이지 렌더링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상점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1~4</a:t>
                      </a:r>
                      <a:r>
                        <a:rPr lang="ko-KR" altLang="en-US" sz="1600" dirty="0" smtClean="0"/>
                        <a:t>주차 동안 부족한 점을 보완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/>
                </a:tc>
              </a:tr>
              <a:tr h="425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메뉴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일시 정지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도움말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err="1" smtClean="0"/>
                        <a:t>npc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아군 </a:t>
                      </a:r>
                      <a:r>
                        <a:rPr lang="en-US" altLang="ko-KR" sz="1600" dirty="0" err="1" smtClean="0"/>
                        <a:t>npc</a:t>
                      </a:r>
                      <a:r>
                        <a:rPr lang="ko-KR" altLang="en-US" sz="1600" dirty="0" smtClean="0"/>
                        <a:t>의 체력 게이지 렌더링</a:t>
                      </a:r>
                      <a:endParaRPr lang="en-US" altLang="ko-K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</a:tr>
              <a:tr h="429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정밀한 </a:t>
                      </a:r>
                      <a:r>
                        <a:rPr lang="en-US" altLang="ko-KR" sz="1600" dirty="0" smtClean="0"/>
                        <a:t>UI</a:t>
                      </a:r>
                      <a:r>
                        <a:rPr lang="ko-KR" altLang="en-US" sz="1600" dirty="0" smtClean="0"/>
                        <a:t>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상점 창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메인 화면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일시 정지 화면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점수 창 등등</a:t>
                      </a:r>
                      <a:r>
                        <a:rPr lang="en-US" altLang="ko-KR" sz="1600" baseline="0" dirty="0" smtClean="0"/>
                        <a:t>), </a:t>
                      </a:r>
                      <a:r>
                        <a:rPr lang="ko-KR" altLang="en-US" sz="1600" baseline="0" dirty="0" smtClean="0"/>
                        <a:t>정밀한 애니메이션 구현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눈덩이에 맞는 상황 및 수류탄이 폭발하는 상황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돌덩이에 맞는 상황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체력을 다 써서 죽는 상황</a:t>
                      </a:r>
                      <a:r>
                        <a:rPr lang="en-US" altLang="ko-KR" sz="1600" baseline="0" dirty="0" smtClean="0"/>
                        <a:t>)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사운드 구현 및 각 스테이지마다의 상황을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시작과 종료처리 및 밸런스 조절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최종 발표 전 마지막 점검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3999" cy="5737126"/>
          </a:xfrm>
        </p:spPr>
      </p:pic>
    </p:spTree>
    <p:extLst>
      <p:ext uri="{BB962C8B-B14F-4D97-AF65-F5344CB8AC3E}">
        <p14:creationId xmlns:p14="http://schemas.microsoft.com/office/powerpoint/2010/main" val="145377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필수적으로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165814"/>
              </p:ext>
            </p:extLst>
          </p:nvPr>
        </p:nvGraphicFramePr>
        <p:xfrm>
          <a:off x="457200" y="2249488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832"/>
                <a:gridCol w="38267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smtClean="0"/>
                        <a:t>매우 잘함</a:t>
                      </a:r>
                      <a:r>
                        <a:rPr lang="en-US" altLang="ko-KR" dirty="0" smtClean="0"/>
                        <a:t>, B, C, D, E:</a:t>
                      </a:r>
                      <a:r>
                        <a:rPr lang="ko-KR" altLang="en-US" dirty="0" smtClean="0"/>
                        <a:t>매우 못함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 대비 일정은 잘 지켰는가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프로토타입은</a:t>
                      </a:r>
                      <a:r>
                        <a:rPr lang="ko-KR" altLang="en-US" dirty="0" smtClean="0"/>
                        <a:t> 실행이 잘 되는가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동영상의 화면과 소리 상태는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!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1347</TotalTime>
  <Words>362</Words>
  <Application>Microsoft Office PowerPoint</Application>
  <PresentationFormat>화면 슬라이드 쇼(4:3)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Georgia</vt:lpstr>
      <vt:lpstr>Trebuchet MS</vt:lpstr>
      <vt:lpstr>Wingdings 2</vt:lpstr>
      <vt:lpstr>도시</vt:lpstr>
      <vt:lpstr>2D 프로그래밍 2차 발표</vt:lpstr>
      <vt:lpstr>목차</vt:lpstr>
      <vt:lpstr>게임 컨셉</vt:lpstr>
      <vt:lpstr>개발 범위</vt:lpstr>
      <vt:lpstr>개발 계획</vt:lpstr>
      <vt:lpstr>PowerPoint 프레젠테이션</vt:lpstr>
      <vt:lpstr>자체 평가(필수적으로 포함)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hsj</dc:creator>
  <cp:lastModifiedBy>Micronix</cp:lastModifiedBy>
  <cp:revision>47</cp:revision>
  <dcterms:created xsi:type="dcterms:W3CDTF">2015-09-20T06:59:18Z</dcterms:created>
  <dcterms:modified xsi:type="dcterms:W3CDTF">2015-10-26T13:06:40Z</dcterms:modified>
</cp:coreProperties>
</file>